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embeddedFontLst>
    <p:embeddedFont>
      <p:font typeface="Gupter"/>
      <p:regular r:id="rId46"/>
      <p:bold r:id="rId47"/>
    </p:embeddedFont>
    <p:embeddedFont>
      <p:font typeface="Arial Black"/>
      <p:regular r:id="rId48"/>
    </p:embeddedFont>
    <p:embeddedFont>
      <p:font typeface="Special Elite"/>
      <p:regular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0" roundtripDataSignature="AMtx7mgHXdIiUlXxDWgzydyckSQBWNWu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BF5977-7628-42EA-8F47-2C8188ADE445}">
  <a:tblStyle styleId="{B2BF5977-7628-42EA-8F47-2C8188ADE44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Gupter-regular.fntdata"/><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ArialBlack-regular.fntdata"/><Relationship Id="rId47" Type="http://schemas.openxmlformats.org/officeDocument/2006/relationships/font" Target="fonts/Gupter-bold.fntdata"/><Relationship Id="rId49" Type="http://schemas.openxmlformats.org/officeDocument/2006/relationships/font" Target="fonts/SpecialElit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4" name="Google Shape;59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3" name="Google Shape;60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8" name="Google Shape;67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5" name="Google Shape;68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9" name="Google Shape;71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5" name="Google Shape;156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9" name="Shape 1569"/>
        <p:cNvGrpSpPr/>
        <p:nvPr/>
      </p:nvGrpSpPr>
      <p:grpSpPr>
        <a:xfrm>
          <a:off x="0" y="0"/>
          <a:ext cx="0" cy="0"/>
          <a:chOff x="0" y="0"/>
          <a:chExt cx="0" cy="0"/>
        </a:xfrm>
      </p:grpSpPr>
      <p:sp>
        <p:nvSpPr>
          <p:cNvPr id="1570" name="Google Shape;157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1" name="Google Shape;157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5" name="Shape 1655"/>
        <p:cNvGrpSpPr/>
        <p:nvPr/>
      </p:nvGrpSpPr>
      <p:grpSpPr>
        <a:xfrm>
          <a:off x="0" y="0"/>
          <a:ext cx="0" cy="0"/>
          <a:chOff x="0" y="0"/>
          <a:chExt cx="0" cy="0"/>
        </a:xfrm>
      </p:grpSpPr>
      <p:sp>
        <p:nvSpPr>
          <p:cNvPr id="1656" name="Google Shape;165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7" name="Google Shape;165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9" name="Shape 1749"/>
        <p:cNvGrpSpPr/>
        <p:nvPr/>
      </p:nvGrpSpPr>
      <p:grpSpPr>
        <a:xfrm>
          <a:off x="0" y="0"/>
          <a:ext cx="0" cy="0"/>
          <a:chOff x="0" y="0"/>
          <a:chExt cx="0" cy="0"/>
        </a:xfrm>
      </p:grpSpPr>
      <p:sp>
        <p:nvSpPr>
          <p:cNvPr id="1750" name="Google Shape;175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5" name="Shape 1755"/>
        <p:cNvGrpSpPr/>
        <p:nvPr/>
      </p:nvGrpSpPr>
      <p:grpSpPr>
        <a:xfrm>
          <a:off x="0" y="0"/>
          <a:ext cx="0" cy="0"/>
          <a:chOff x="0" y="0"/>
          <a:chExt cx="0" cy="0"/>
        </a:xfrm>
      </p:grpSpPr>
      <p:sp>
        <p:nvSpPr>
          <p:cNvPr id="1756" name="Google Shape;175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7" name="Google Shape;175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3" name="Shape 1853"/>
        <p:cNvGrpSpPr/>
        <p:nvPr/>
      </p:nvGrpSpPr>
      <p:grpSpPr>
        <a:xfrm>
          <a:off x="0" y="0"/>
          <a:ext cx="0" cy="0"/>
          <a:chOff x="0" y="0"/>
          <a:chExt cx="0" cy="0"/>
        </a:xfrm>
      </p:grpSpPr>
      <p:sp>
        <p:nvSpPr>
          <p:cNvPr id="1854" name="Google Shape;185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9" name="Shape 1859"/>
        <p:cNvGrpSpPr/>
        <p:nvPr/>
      </p:nvGrpSpPr>
      <p:grpSpPr>
        <a:xfrm>
          <a:off x="0" y="0"/>
          <a:ext cx="0" cy="0"/>
          <a:chOff x="0" y="0"/>
          <a:chExt cx="0" cy="0"/>
        </a:xfrm>
      </p:grpSpPr>
      <p:sp>
        <p:nvSpPr>
          <p:cNvPr id="1860" name="Google Shape;186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1" name="Google Shape;186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5" name="Shape 1965"/>
        <p:cNvGrpSpPr/>
        <p:nvPr/>
      </p:nvGrpSpPr>
      <p:grpSpPr>
        <a:xfrm>
          <a:off x="0" y="0"/>
          <a:ext cx="0" cy="0"/>
          <a:chOff x="0" y="0"/>
          <a:chExt cx="0" cy="0"/>
        </a:xfrm>
      </p:grpSpPr>
      <p:sp>
        <p:nvSpPr>
          <p:cNvPr id="1966" name="Google Shape;196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1" name="Shape 1971"/>
        <p:cNvGrpSpPr/>
        <p:nvPr/>
      </p:nvGrpSpPr>
      <p:grpSpPr>
        <a:xfrm>
          <a:off x="0" y="0"/>
          <a:ext cx="0" cy="0"/>
          <a:chOff x="0" y="0"/>
          <a:chExt cx="0" cy="0"/>
        </a:xfrm>
      </p:grpSpPr>
      <p:sp>
        <p:nvSpPr>
          <p:cNvPr id="1972" name="Google Shape;197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3" name="Google Shape;197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2" name="Shape 1982"/>
        <p:cNvGrpSpPr/>
        <p:nvPr/>
      </p:nvGrpSpPr>
      <p:grpSpPr>
        <a:xfrm>
          <a:off x="0" y="0"/>
          <a:ext cx="0" cy="0"/>
          <a:chOff x="0" y="0"/>
          <a:chExt cx="0" cy="0"/>
        </a:xfrm>
      </p:grpSpPr>
      <p:sp>
        <p:nvSpPr>
          <p:cNvPr id="1983" name="Google Shape;198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4" name="Google Shape;198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0" name="Shape 1990"/>
        <p:cNvGrpSpPr/>
        <p:nvPr/>
      </p:nvGrpSpPr>
      <p:grpSpPr>
        <a:xfrm>
          <a:off x="0" y="0"/>
          <a:ext cx="0" cy="0"/>
          <a:chOff x="0" y="0"/>
          <a:chExt cx="0" cy="0"/>
        </a:xfrm>
      </p:grpSpPr>
      <p:sp>
        <p:nvSpPr>
          <p:cNvPr id="1991" name="Google Shape;199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2" name="Google Shape;199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6" name="Shape 1996"/>
        <p:cNvGrpSpPr/>
        <p:nvPr/>
      </p:nvGrpSpPr>
      <p:grpSpPr>
        <a:xfrm>
          <a:off x="0" y="0"/>
          <a:ext cx="0" cy="0"/>
          <a:chOff x="0" y="0"/>
          <a:chExt cx="0" cy="0"/>
        </a:xfrm>
      </p:grpSpPr>
      <p:sp>
        <p:nvSpPr>
          <p:cNvPr id="1997" name="Google Shape;199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8" name="Google Shape;199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1" name="Shape 2001"/>
        <p:cNvGrpSpPr/>
        <p:nvPr/>
      </p:nvGrpSpPr>
      <p:grpSpPr>
        <a:xfrm>
          <a:off x="0" y="0"/>
          <a:ext cx="0" cy="0"/>
          <a:chOff x="0" y="0"/>
          <a:chExt cx="0" cy="0"/>
        </a:xfrm>
      </p:grpSpPr>
      <p:sp>
        <p:nvSpPr>
          <p:cNvPr id="2002" name="Google Shape;200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6" name="Shape 2006"/>
        <p:cNvGrpSpPr/>
        <p:nvPr/>
      </p:nvGrpSpPr>
      <p:grpSpPr>
        <a:xfrm>
          <a:off x="0" y="0"/>
          <a:ext cx="0" cy="0"/>
          <a:chOff x="0" y="0"/>
          <a:chExt cx="0" cy="0"/>
        </a:xfrm>
      </p:grpSpPr>
      <p:sp>
        <p:nvSpPr>
          <p:cNvPr id="2007" name="Google Shape;200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8" name="Google Shape;200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3" name="Shape 2013"/>
        <p:cNvGrpSpPr/>
        <p:nvPr/>
      </p:nvGrpSpPr>
      <p:grpSpPr>
        <a:xfrm>
          <a:off x="0" y="0"/>
          <a:ext cx="0" cy="0"/>
          <a:chOff x="0" y="0"/>
          <a:chExt cx="0" cy="0"/>
        </a:xfrm>
      </p:grpSpPr>
      <p:sp>
        <p:nvSpPr>
          <p:cNvPr id="2014" name="Google Shape;201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5" name="Google Shape;201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2" name="Shape 2022"/>
        <p:cNvGrpSpPr/>
        <p:nvPr/>
      </p:nvGrpSpPr>
      <p:grpSpPr>
        <a:xfrm>
          <a:off x="0" y="0"/>
          <a:ext cx="0" cy="0"/>
          <a:chOff x="0" y="0"/>
          <a:chExt cx="0" cy="0"/>
        </a:xfrm>
      </p:grpSpPr>
      <p:sp>
        <p:nvSpPr>
          <p:cNvPr id="2023" name="Google Shape;202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4" name="Google Shape;202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8" name="Shape 2028"/>
        <p:cNvGrpSpPr/>
        <p:nvPr/>
      </p:nvGrpSpPr>
      <p:grpSpPr>
        <a:xfrm>
          <a:off x="0" y="0"/>
          <a:ext cx="0" cy="0"/>
          <a:chOff x="0" y="0"/>
          <a:chExt cx="0" cy="0"/>
        </a:xfrm>
      </p:grpSpPr>
      <p:sp>
        <p:nvSpPr>
          <p:cNvPr id="2029" name="Google Shape;202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0" name="Google Shape;203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6" name="Shape 2036"/>
        <p:cNvGrpSpPr/>
        <p:nvPr/>
      </p:nvGrpSpPr>
      <p:grpSpPr>
        <a:xfrm>
          <a:off x="0" y="0"/>
          <a:ext cx="0" cy="0"/>
          <a:chOff x="0" y="0"/>
          <a:chExt cx="0" cy="0"/>
        </a:xfrm>
      </p:grpSpPr>
      <p:sp>
        <p:nvSpPr>
          <p:cNvPr id="2037" name="Google Shape;203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8" name="Google Shape;203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7" name="Shape 2047"/>
        <p:cNvGrpSpPr/>
        <p:nvPr/>
      </p:nvGrpSpPr>
      <p:grpSpPr>
        <a:xfrm>
          <a:off x="0" y="0"/>
          <a:ext cx="0" cy="0"/>
          <a:chOff x="0" y="0"/>
          <a:chExt cx="0" cy="0"/>
        </a:xfrm>
      </p:grpSpPr>
      <p:sp>
        <p:nvSpPr>
          <p:cNvPr id="2048" name="Google Shape;2048;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9" name="Google Shape;204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2" name="Shape 2132"/>
        <p:cNvGrpSpPr/>
        <p:nvPr/>
      </p:nvGrpSpPr>
      <p:grpSpPr>
        <a:xfrm>
          <a:off x="0" y="0"/>
          <a:ext cx="0" cy="0"/>
          <a:chOff x="0" y="0"/>
          <a:chExt cx="0" cy="0"/>
        </a:xfrm>
      </p:grpSpPr>
      <p:sp>
        <p:nvSpPr>
          <p:cNvPr id="2133" name="Google Shape;213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3" name="Shape 2223"/>
        <p:cNvGrpSpPr/>
        <p:nvPr/>
      </p:nvGrpSpPr>
      <p:grpSpPr>
        <a:xfrm>
          <a:off x="0" y="0"/>
          <a:ext cx="0" cy="0"/>
          <a:chOff x="0" y="0"/>
          <a:chExt cx="0" cy="0"/>
        </a:xfrm>
      </p:grpSpPr>
      <p:sp>
        <p:nvSpPr>
          <p:cNvPr id="2224" name="Google Shape;222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5" name="Google Shape;222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0" name="Google Shape;56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41"/>
          <p:cNvSpPr/>
          <p:nvPr/>
        </p:nvSpPr>
        <p:spPr>
          <a:xfrm rot="-1764464">
            <a:off x="-5521163" y="-4619220"/>
            <a:ext cx="16654604" cy="10795696"/>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41"/>
          <p:cNvSpPr/>
          <p:nvPr/>
        </p:nvSpPr>
        <p:spPr>
          <a:xfrm rot="-1613467">
            <a:off x="-1624467" y="-2939797"/>
            <a:ext cx="16654636" cy="10795716"/>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11760000" dist="19050">
              <a:srgbClr val="000000">
                <a:alpha val="3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41"/>
          <p:cNvSpPr/>
          <p:nvPr/>
        </p:nvSpPr>
        <p:spPr>
          <a:xfrm>
            <a:off x="460425" y="-497750"/>
            <a:ext cx="7603050" cy="6358700"/>
          </a:xfrm>
          <a:custGeom>
            <a:rect b="b" l="l" r="r" t="t"/>
            <a:pathLst>
              <a:path extrusionOk="0" h="254348" w="304122">
                <a:moveTo>
                  <a:pt x="33846" y="254348"/>
                </a:moveTo>
                <a:lnTo>
                  <a:pt x="0" y="228963"/>
                </a:lnTo>
                <a:lnTo>
                  <a:pt x="42308" y="183170"/>
                </a:lnTo>
                <a:lnTo>
                  <a:pt x="104028" y="107015"/>
                </a:lnTo>
                <a:lnTo>
                  <a:pt x="181676" y="38327"/>
                </a:lnTo>
                <a:lnTo>
                  <a:pt x="214030" y="0"/>
                </a:lnTo>
                <a:lnTo>
                  <a:pt x="274257" y="6471"/>
                </a:lnTo>
                <a:lnTo>
                  <a:pt x="304122" y="32354"/>
                </a:lnTo>
                <a:lnTo>
                  <a:pt x="224483" y="118463"/>
                </a:lnTo>
                <a:lnTo>
                  <a:pt x="162264" y="214528"/>
                </a:lnTo>
                <a:lnTo>
                  <a:pt x="58236" y="252855"/>
                </a:lnTo>
                <a:close/>
              </a:path>
            </a:pathLst>
          </a:custGeom>
          <a:solidFill>
            <a:schemeClr val="accent1"/>
          </a:solidFill>
          <a:ln>
            <a:noFill/>
          </a:ln>
        </p:spPr>
      </p:sp>
      <p:sp>
        <p:nvSpPr>
          <p:cNvPr id="13" name="Google Shape;13;p41"/>
          <p:cNvSpPr txBox="1"/>
          <p:nvPr>
            <p:ph type="title"/>
          </p:nvPr>
        </p:nvSpPr>
        <p:spPr>
          <a:xfrm>
            <a:off x="713225" y="539525"/>
            <a:ext cx="7717500" cy="47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a:lvl1pPr>
            <a:lvl2pPr lvl="1" algn="ctr">
              <a:lnSpc>
                <a:spcPct val="100000"/>
              </a:lnSpc>
              <a:spcBef>
                <a:spcPts val="0"/>
              </a:spcBef>
              <a:spcAft>
                <a:spcPts val="0"/>
              </a:spcAft>
              <a:buSzPts val="3300"/>
              <a:buNone/>
              <a:defRPr/>
            </a:lvl2pPr>
            <a:lvl3pPr lvl="2" algn="ctr">
              <a:lnSpc>
                <a:spcPct val="100000"/>
              </a:lnSpc>
              <a:spcBef>
                <a:spcPts val="0"/>
              </a:spcBef>
              <a:spcAft>
                <a:spcPts val="0"/>
              </a:spcAft>
              <a:buSzPts val="3300"/>
              <a:buNone/>
              <a:defRPr/>
            </a:lvl3pPr>
            <a:lvl4pPr lvl="3" algn="ctr">
              <a:lnSpc>
                <a:spcPct val="100000"/>
              </a:lnSpc>
              <a:spcBef>
                <a:spcPts val="0"/>
              </a:spcBef>
              <a:spcAft>
                <a:spcPts val="0"/>
              </a:spcAft>
              <a:buSzPts val="3300"/>
              <a:buNone/>
              <a:defRPr/>
            </a:lvl4pPr>
            <a:lvl5pPr lvl="4" algn="ctr">
              <a:lnSpc>
                <a:spcPct val="100000"/>
              </a:lnSpc>
              <a:spcBef>
                <a:spcPts val="0"/>
              </a:spcBef>
              <a:spcAft>
                <a:spcPts val="0"/>
              </a:spcAft>
              <a:buSzPts val="3300"/>
              <a:buNone/>
              <a:defRPr/>
            </a:lvl5pPr>
            <a:lvl6pPr lvl="5" algn="ctr">
              <a:lnSpc>
                <a:spcPct val="100000"/>
              </a:lnSpc>
              <a:spcBef>
                <a:spcPts val="0"/>
              </a:spcBef>
              <a:spcAft>
                <a:spcPts val="0"/>
              </a:spcAft>
              <a:buSzPts val="3300"/>
              <a:buNone/>
              <a:defRPr/>
            </a:lvl6pPr>
            <a:lvl7pPr lvl="6" algn="ctr">
              <a:lnSpc>
                <a:spcPct val="100000"/>
              </a:lnSpc>
              <a:spcBef>
                <a:spcPts val="0"/>
              </a:spcBef>
              <a:spcAft>
                <a:spcPts val="0"/>
              </a:spcAft>
              <a:buSzPts val="3300"/>
              <a:buNone/>
              <a:defRPr/>
            </a:lvl7pPr>
            <a:lvl8pPr lvl="7" algn="ctr">
              <a:lnSpc>
                <a:spcPct val="100000"/>
              </a:lnSpc>
              <a:spcBef>
                <a:spcPts val="0"/>
              </a:spcBef>
              <a:spcAft>
                <a:spcPts val="0"/>
              </a:spcAft>
              <a:buSzPts val="3300"/>
              <a:buNone/>
              <a:defRPr/>
            </a:lvl8pPr>
            <a:lvl9pPr lvl="8" algn="ctr">
              <a:lnSpc>
                <a:spcPct val="100000"/>
              </a:lnSpc>
              <a:spcBef>
                <a:spcPts val="0"/>
              </a:spcBef>
              <a:spcAft>
                <a:spcPts val="0"/>
              </a:spcAft>
              <a:buSzPts val="3300"/>
              <a:buNone/>
              <a:defRPr/>
            </a:lvl9pPr>
          </a:lstStyle>
          <a:p/>
        </p:txBody>
      </p:sp>
      <p:sp>
        <p:nvSpPr>
          <p:cNvPr id="14" name="Google Shape;14;p41"/>
          <p:cNvSpPr txBox="1"/>
          <p:nvPr>
            <p:ph idx="1" type="body"/>
          </p:nvPr>
        </p:nvSpPr>
        <p:spPr>
          <a:xfrm>
            <a:off x="713225" y="1297400"/>
            <a:ext cx="7717500" cy="3271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grpSp>
        <p:nvGrpSpPr>
          <p:cNvPr id="15" name="Google Shape;15;p41"/>
          <p:cNvGrpSpPr/>
          <p:nvPr/>
        </p:nvGrpSpPr>
        <p:grpSpPr>
          <a:xfrm flipH="1" rot="-1531481">
            <a:off x="-2546983" y="3006930"/>
            <a:ext cx="3444135" cy="3869072"/>
            <a:chOff x="10496750" y="1484305"/>
            <a:chExt cx="3444134" cy="3869071"/>
          </a:xfrm>
        </p:grpSpPr>
        <p:sp>
          <p:nvSpPr>
            <p:cNvPr id="16" name="Google Shape;16;p41"/>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41"/>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41"/>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41"/>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 name="Google Shape;20;p41"/>
          <p:cNvGrpSpPr/>
          <p:nvPr/>
        </p:nvGrpSpPr>
        <p:grpSpPr>
          <a:xfrm flipH="1">
            <a:off x="7818984" y="-2571682"/>
            <a:ext cx="3444134" cy="3869071"/>
            <a:chOff x="10496750" y="1484305"/>
            <a:chExt cx="3444134" cy="3869071"/>
          </a:xfrm>
        </p:grpSpPr>
        <p:sp>
          <p:nvSpPr>
            <p:cNvPr id="21" name="Google Shape;21;p41"/>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1"/>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41"/>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1"/>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6">
    <p:spTree>
      <p:nvGrpSpPr>
        <p:cNvPr id="148" name="Shape 148"/>
        <p:cNvGrpSpPr/>
        <p:nvPr/>
      </p:nvGrpSpPr>
      <p:grpSpPr>
        <a:xfrm>
          <a:off x="0" y="0"/>
          <a:ext cx="0" cy="0"/>
          <a:chOff x="0" y="0"/>
          <a:chExt cx="0" cy="0"/>
        </a:xfrm>
      </p:grpSpPr>
      <p:sp>
        <p:nvSpPr>
          <p:cNvPr id="149" name="Google Shape;149;p50"/>
          <p:cNvSpPr/>
          <p:nvPr/>
        </p:nvSpPr>
        <p:spPr>
          <a:xfrm>
            <a:off x="3988425" y="1211675"/>
            <a:ext cx="5155500" cy="393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0"/>
          <p:cNvSpPr/>
          <p:nvPr/>
        </p:nvSpPr>
        <p:spPr>
          <a:xfrm rot="-1764464">
            <a:off x="-5521163" y="-4619220"/>
            <a:ext cx="16654604" cy="10795696"/>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0"/>
          <p:cNvSpPr/>
          <p:nvPr/>
        </p:nvSpPr>
        <p:spPr>
          <a:xfrm rot="-1613467">
            <a:off x="-1624467" y="-2939797"/>
            <a:ext cx="16654636" cy="10795716"/>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11760000" dist="19050">
              <a:srgbClr val="000000">
                <a:alpha val="3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0"/>
          <p:cNvSpPr/>
          <p:nvPr/>
        </p:nvSpPr>
        <p:spPr>
          <a:xfrm>
            <a:off x="460425" y="-497750"/>
            <a:ext cx="7603050" cy="6358700"/>
          </a:xfrm>
          <a:custGeom>
            <a:rect b="b" l="l" r="r" t="t"/>
            <a:pathLst>
              <a:path extrusionOk="0" h="254348" w="304122">
                <a:moveTo>
                  <a:pt x="33846" y="254348"/>
                </a:moveTo>
                <a:lnTo>
                  <a:pt x="0" y="228963"/>
                </a:lnTo>
                <a:lnTo>
                  <a:pt x="42308" y="183170"/>
                </a:lnTo>
                <a:lnTo>
                  <a:pt x="104028" y="107015"/>
                </a:lnTo>
                <a:lnTo>
                  <a:pt x="181676" y="38327"/>
                </a:lnTo>
                <a:lnTo>
                  <a:pt x="214030" y="0"/>
                </a:lnTo>
                <a:lnTo>
                  <a:pt x="274257" y="6471"/>
                </a:lnTo>
                <a:lnTo>
                  <a:pt x="304122" y="32354"/>
                </a:lnTo>
                <a:lnTo>
                  <a:pt x="224483" y="118463"/>
                </a:lnTo>
                <a:lnTo>
                  <a:pt x="162264" y="214528"/>
                </a:lnTo>
                <a:lnTo>
                  <a:pt x="58236" y="252855"/>
                </a:lnTo>
                <a:close/>
              </a:path>
            </a:pathLst>
          </a:custGeom>
          <a:solidFill>
            <a:schemeClr val="accent1"/>
          </a:solidFill>
          <a:ln>
            <a:noFill/>
          </a:ln>
        </p:spPr>
      </p:sp>
      <p:sp>
        <p:nvSpPr>
          <p:cNvPr id="153" name="Google Shape;153;p50"/>
          <p:cNvSpPr txBox="1"/>
          <p:nvPr>
            <p:ph type="title"/>
          </p:nvPr>
        </p:nvSpPr>
        <p:spPr>
          <a:xfrm>
            <a:off x="713225" y="539525"/>
            <a:ext cx="7717500" cy="47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a:lvl1pPr>
            <a:lvl2pPr lvl="1" algn="ctr">
              <a:lnSpc>
                <a:spcPct val="100000"/>
              </a:lnSpc>
              <a:spcBef>
                <a:spcPts val="0"/>
              </a:spcBef>
              <a:spcAft>
                <a:spcPts val="0"/>
              </a:spcAft>
              <a:buSzPts val="3300"/>
              <a:buNone/>
              <a:defRPr/>
            </a:lvl2pPr>
            <a:lvl3pPr lvl="2" algn="ctr">
              <a:lnSpc>
                <a:spcPct val="100000"/>
              </a:lnSpc>
              <a:spcBef>
                <a:spcPts val="0"/>
              </a:spcBef>
              <a:spcAft>
                <a:spcPts val="0"/>
              </a:spcAft>
              <a:buSzPts val="3300"/>
              <a:buNone/>
              <a:defRPr/>
            </a:lvl3pPr>
            <a:lvl4pPr lvl="3" algn="ctr">
              <a:lnSpc>
                <a:spcPct val="100000"/>
              </a:lnSpc>
              <a:spcBef>
                <a:spcPts val="0"/>
              </a:spcBef>
              <a:spcAft>
                <a:spcPts val="0"/>
              </a:spcAft>
              <a:buSzPts val="3300"/>
              <a:buNone/>
              <a:defRPr/>
            </a:lvl4pPr>
            <a:lvl5pPr lvl="4" algn="ctr">
              <a:lnSpc>
                <a:spcPct val="100000"/>
              </a:lnSpc>
              <a:spcBef>
                <a:spcPts val="0"/>
              </a:spcBef>
              <a:spcAft>
                <a:spcPts val="0"/>
              </a:spcAft>
              <a:buSzPts val="3300"/>
              <a:buNone/>
              <a:defRPr/>
            </a:lvl5pPr>
            <a:lvl6pPr lvl="5" algn="ctr">
              <a:lnSpc>
                <a:spcPct val="100000"/>
              </a:lnSpc>
              <a:spcBef>
                <a:spcPts val="0"/>
              </a:spcBef>
              <a:spcAft>
                <a:spcPts val="0"/>
              </a:spcAft>
              <a:buSzPts val="3300"/>
              <a:buNone/>
              <a:defRPr/>
            </a:lvl6pPr>
            <a:lvl7pPr lvl="6" algn="ctr">
              <a:lnSpc>
                <a:spcPct val="100000"/>
              </a:lnSpc>
              <a:spcBef>
                <a:spcPts val="0"/>
              </a:spcBef>
              <a:spcAft>
                <a:spcPts val="0"/>
              </a:spcAft>
              <a:buSzPts val="3300"/>
              <a:buNone/>
              <a:defRPr/>
            </a:lvl7pPr>
            <a:lvl8pPr lvl="7" algn="ctr">
              <a:lnSpc>
                <a:spcPct val="100000"/>
              </a:lnSpc>
              <a:spcBef>
                <a:spcPts val="0"/>
              </a:spcBef>
              <a:spcAft>
                <a:spcPts val="0"/>
              </a:spcAft>
              <a:buSzPts val="3300"/>
              <a:buNone/>
              <a:defRPr/>
            </a:lvl8pPr>
            <a:lvl9pPr lvl="8" algn="ctr">
              <a:lnSpc>
                <a:spcPct val="100000"/>
              </a:lnSpc>
              <a:spcBef>
                <a:spcPts val="0"/>
              </a:spcBef>
              <a:spcAft>
                <a:spcPts val="0"/>
              </a:spcAft>
              <a:buSzPts val="3300"/>
              <a:buNone/>
              <a:defRPr/>
            </a:lvl9pPr>
          </a:lstStyle>
          <a:p/>
        </p:txBody>
      </p:sp>
      <p:sp>
        <p:nvSpPr>
          <p:cNvPr id="154" name="Google Shape;154;p50"/>
          <p:cNvSpPr txBox="1"/>
          <p:nvPr>
            <p:ph idx="1" type="subTitle"/>
          </p:nvPr>
        </p:nvSpPr>
        <p:spPr>
          <a:xfrm>
            <a:off x="2184575" y="2037750"/>
            <a:ext cx="2362200" cy="46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50"/>
          <p:cNvSpPr txBox="1"/>
          <p:nvPr>
            <p:ph idx="2" type="subTitle"/>
          </p:nvPr>
        </p:nvSpPr>
        <p:spPr>
          <a:xfrm>
            <a:off x="2184575" y="1676950"/>
            <a:ext cx="2362200" cy="300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sp>
        <p:nvSpPr>
          <p:cNvPr id="156" name="Google Shape;156;p50"/>
          <p:cNvSpPr txBox="1"/>
          <p:nvPr>
            <p:ph idx="3" type="subTitle"/>
          </p:nvPr>
        </p:nvSpPr>
        <p:spPr>
          <a:xfrm>
            <a:off x="2184575" y="3524875"/>
            <a:ext cx="2362200" cy="46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50"/>
          <p:cNvSpPr txBox="1"/>
          <p:nvPr>
            <p:ph idx="4" type="subTitle"/>
          </p:nvPr>
        </p:nvSpPr>
        <p:spPr>
          <a:xfrm>
            <a:off x="2184575" y="3164075"/>
            <a:ext cx="2362200" cy="300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sp>
        <p:nvSpPr>
          <p:cNvPr id="158" name="Google Shape;158;p50"/>
          <p:cNvSpPr txBox="1"/>
          <p:nvPr>
            <p:ph idx="5" type="subTitle"/>
          </p:nvPr>
        </p:nvSpPr>
        <p:spPr>
          <a:xfrm>
            <a:off x="6080300" y="2037750"/>
            <a:ext cx="2362200" cy="46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50"/>
          <p:cNvSpPr txBox="1"/>
          <p:nvPr>
            <p:ph idx="6" type="subTitle"/>
          </p:nvPr>
        </p:nvSpPr>
        <p:spPr>
          <a:xfrm>
            <a:off x="6080300" y="1676950"/>
            <a:ext cx="2362200" cy="300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sp>
        <p:nvSpPr>
          <p:cNvPr id="160" name="Google Shape;160;p50"/>
          <p:cNvSpPr txBox="1"/>
          <p:nvPr>
            <p:ph idx="7" type="subTitle"/>
          </p:nvPr>
        </p:nvSpPr>
        <p:spPr>
          <a:xfrm>
            <a:off x="6080300" y="3524875"/>
            <a:ext cx="2362200" cy="46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50"/>
          <p:cNvSpPr txBox="1"/>
          <p:nvPr>
            <p:ph idx="8" type="subTitle"/>
          </p:nvPr>
        </p:nvSpPr>
        <p:spPr>
          <a:xfrm>
            <a:off x="6080300" y="3164075"/>
            <a:ext cx="2362200" cy="300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grpSp>
        <p:nvGrpSpPr>
          <p:cNvPr id="162" name="Google Shape;162;p50"/>
          <p:cNvGrpSpPr/>
          <p:nvPr/>
        </p:nvGrpSpPr>
        <p:grpSpPr>
          <a:xfrm rot="3756438">
            <a:off x="7488587" y="-2886052"/>
            <a:ext cx="3444235" cy="3869184"/>
            <a:chOff x="10496750" y="1484305"/>
            <a:chExt cx="3444134" cy="3869071"/>
          </a:xfrm>
        </p:grpSpPr>
        <p:sp>
          <p:nvSpPr>
            <p:cNvPr id="163" name="Google Shape;163;p50"/>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50"/>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50"/>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50"/>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 name="Google Shape;167;p50"/>
          <p:cNvGrpSpPr/>
          <p:nvPr/>
        </p:nvGrpSpPr>
        <p:grpSpPr>
          <a:xfrm rot="-4652298">
            <a:off x="-1103908" y="4216581"/>
            <a:ext cx="3444344" cy="3869307"/>
            <a:chOff x="10496750" y="1484305"/>
            <a:chExt cx="3444134" cy="3869071"/>
          </a:xfrm>
        </p:grpSpPr>
        <p:sp>
          <p:nvSpPr>
            <p:cNvPr id="168" name="Google Shape;168;p50"/>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50"/>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0"/>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50"/>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2" name="Shape 172"/>
        <p:cNvGrpSpPr/>
        <p:nvPr/>
      </p:nvGrpSpPr>
      <p:grpSpPr>
        <a:xfrm>
          <a:off x="0" y="0"/>
          <a:ext cx="0" cy="0"/>
          <a:chOff x="0" y="0"/>
          <a:chExt cx="0" cy="0"/>
        </a:xfrm>
      </p:grpSpPr>
      <p:sp>
        <p:nvSpPr>
          <p:cNvPr id="173" name="Google Shape;173;p51"/>
          <p:cNvSpPr/>
          <p:nvPr/>
        </p:nvSpPr>
        <p:spPr>
          <a:xfrm>
            <a:off x="3389525" y="0"/>
            <a:ext cx="5754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51"/>
          <p:cNvSpPr/>
          <p:nvPr/>
        </p:nvSpPr>
        <p:spPr>
          <a:xfrm rot="-1613465">
            <a:off x="-7493656" y="-1918929"/>
            <a:ext cx="16895672" cy="10951959"/>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11760000" dist="19050">
              <a:srgbClr val="000000">
                <a:alpha val="3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51"/>
          <p:cNvSpPr txBox="1"/>
          <p:nvPr>
            <p:ph type="title"/>
          </p:nvPr>
        </p:nvSpPr>
        <p:spPr>
          <a:xfrm>
            <a:off x="713225" y="1398425"/>
            <a:ext cx="4093800" cy="628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76" name="Google Shape;176;p51"/>
          <p:cNvSpPr txBox="1"/>
          <p:nvPr>
            <p:ph idx="1" type="subTitle"/>
          </p:nvPr>
        </p:nvSpPr>
        <p:spPr>
          <a:xfrm>
            <a:off x="713225" y="2322925"/>
            <a:ext cx="4093800" cy="147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600"/>
              <a:buNone/>
              <a:defRPr sz="1600">
                <a:solidFill>
                  <a:schemeClr val="accent3"/>
                </a:solidFill>
              </a:defRPr>
            </a:lvl1pPr>
            <a:lvl2pPr lvl="1" algn="ctr">
              <a:lnSpc>
                <a:spcPct val="100000"/>
              </a:lnSpc>
              <a:spcBef>
                <a:spcPts val="0"/>
              </a:spcBef>
              <a:spcAft>
                <a:spcPts val="0"/>
              </a:spcAft>
              <a:buClr>
                <a:schemeClr val="accent3"/>
              </a:buClr>
              <a:buSzPts val="1600"/>
              <a:buNone/>
              <a:defRPr sz="1600">
                <a:solidFill>
                  <a:schemeClr val="accent3"/>
                </a:solidFill>
              </a:defRPr>
            </a:lvl2pPr>
            <a:lvl3pPr lvl="2" algn="ctr">
              <a:lnSpc>
                <a:spcPct val="100000"/>
              </a:lnSpc>
              <a:spcBef>
                <a:spcPts val="0"/>
              </a:spcBef>
              <a:spcAft>
                <a:spcPts val="0"/>
              </a:spcAft>
              <a:buClr>
                <a:schemeClr val="accent3"/>
              </a:buClr>
              <a:buSzPts val="1600"/>
              <a:buNone/>
              <a:defRPr sz="1600">
                <a:solidFill>
                  <a:schemeClr val="accent3"/>
                </a:solidFill>
              </a:defRPr>
            </a:lvl3pPr>
            <a:lvl4pPr lvl="3" algn="ctr">
              <a:lnSpc>
                <a:spcPct val="100000"/>
              </a:lnSpc>
              <a:spcBef>
                <a:spcPts val="0"/>
              </a:spcBef>
              <a:spcAft>
                <a:spcPts val="0"/>
              </a:spcAft>
              <a:buClr>
                <a:schemeClr val="accent3"/>
              </a:buClr>
              <a:buSzPts val="1600"/>
              <a:buNone/>
              <a:defRPr sz="1600">
                <a:solidFill>
                  <a:schemeClr val="accent3"/>
                </a:solidFill>
              </a:defRPr>
            </a:lvl4pPr>
            <a:lvl5pPr lvl="4" algn="ctr">
              <a:lnSpc>
                <a:spcPct val="100000"/>
              </a:lnSpc>
              <a:spcBef>
                <a:spcPts val="0"/>
              </a:spcBef>
              <a:spcAft>
                <a:spcPts val="0"/>
              </a:spcAft>
              <a:buClr>
                <a:schemeClr val="accent3"/>
              </a:buClr>
              <a:buSzPts val="1600"/>
              <a:buNone/>
              <a:defRPr sz="1600">
                <a:solidFill>
                  <a:schemeClr val="accent3"/>
                </a:solidFill>
              </a:defRPr>
            </a:lvl5pPr>
            <a:lvl6pPr lvl="5" algn="ctr">
              <a:lnSpc>
                <a:spcPct val="100000"/>
              </a:lnSpc>
              <a:spcBef>
                <a:spcPts val="0"/>
              </a:spcBef>
              <a:spcAft>
                <a:spcPts val="0"/>
              </a:spcAft>
              <a:buClr>
                <a:schemeClr val="accent3"/>
              </a:buClr>
              <a:buSzPts val="1600"/>
              <a:buNone/>
              <a:defRPr sz="1600">
                <a:solidFill>
                  <a:schemeClr val="accent3"/>
                </a:solidFill>
              </a:defRPr>
            </a:lvl6pPr>
            <a:lvl7pPr lvl="6" algn="ctr">
              <a:lnSpc>
                <a:spcPct val="100000"/>
              </a:lnSpc>
              <a:spcBef>
                <a:spcPts val="0"/>
              </a:spcBef>
              <a:spcAft>
                <a:spcPts val="0"/>
              </a:spcAft>
              <a:buClr>
                <a:schemeClr val="accent3"/>
              </a:buClr>
              <a:buSzPts val="1600"/>
              <a:buNone/>
              <a:defRPr sz="1600">
                <a:solidFill>
                  <a:schemeClr val="accent3"/>
                </a:solidFill>
              </a:defRPr>
            </a:lvl7pPr>
            <a:lvl8pPr lvl="7" algn="ctr">
              <a:lnSpc>
                <a:spcPct val="100000"/>
              </a:lnSpc>
              <a:spcBef>
                <a:spcPts val="0"/>
              </a:spcBef>
              <a:spcAft>
                <a:spcPts val="0"/>
              </a:spcAft>
              <a:buClr>
                <a:schemeClr val="accent3"/>
              </a:buClr>
              <a:buSzPts val="1600"/>
              <a:buNone/>
              <a:defRPr sz="1600">
                <a:solidFill>
                  <a:schemeClr val="accent3"/>
                </a:solidFill>
              </a:defRPr>
            </a:lvl8pPr>
            <a:lvl9pPr lvl="8" algn="ctr">
              <a:lnSpc>
                <a:spcPct val="100000"/>
              </a:lnSpc>
              <a:spcBef>
                <a:spcPts val="0"/>
              </a:spcBef>
              <a:spcAft>
                <a:spcPts val="0"/>
              </a:spcAft>
              <a:buClr>
                <a:schemeClr val="accent3"/>
              </a:buClr>
              <a:buSzPts val="1600"/>
              <a:buNone/>
              <a:defRPr sz="1600">
                <a:solidFill>
                  <a:schemeClr val="accent3"/>
                </a:solidFill>
              </a:defRPr>
            </a:lvl9pPr>
          </a:lstStyle>
          <a:p/>
        </p:txBody>
      </p:sp>
      <p:grpSp>
        <p:nvGrpSpPr>
          <p:cNvPr id="177" name="Google Shape;177;p51"/>
          <p:cNvGrpSpPr/>
          <p:nvPr/>
        </p:nvGrpSpPr>
        <p:grpSpPr>
          <a:xfrm flipH="1">
            <a:off x="2068742" y="-3338718"/>
            <a:ext cx="5006496" cy="4849394"/>
            <a:chOff x="8855354" y="1222620"/>
            <a:chExt cx="5006496" cy="4849394"/>
          </a:xfrm>
        </p:grpSpPr>
        <p:sp>
          <p:nvSpPr>
            <p:cNvPr id="178" name="Google Shape;178;p51"/>
            <p:cNvSpPr/>
            <p:nvPr/>
          </p:nvSpPr>
          <p:spPr>
            <a:xfrm rot="-7064965">
              <a:off x="11636499" y="3300658"/>
              <a:ext cx="490934" cy="3485411"/>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1"/>
            <p:cNvSpPr/>
            <p:nvPr/>
          </p:nvSpPr>
          <p:spPr>
            <a:xfrm rot="-7064965">
              <a:off x="9653917" y="1698965"/>
              <a:ext cx="3409371" cy="386339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1"/>
            <p:cNvSpPr/>
            <p:nvPr/>
          </p:nvSpPr>
          <p:spPr>
            <a:xfrm rot="-7064965">
              <a:off x="10824698" y="1035998"/>
              <a:ext cx="466327" cy="3486521"/>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51"/>
            <p:cNvSpPr/>
            <p:nvPr/>
          </p:nvSpPr>
          <p:spPr>
            <a:xfrm rot="-7064965">
              <a:off x="9676631" y="1687317"/>
              <a:ext cx="3351231" cy="385548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2" name="Google Shape;182;p51"/>
          <p:cNvGrpSpPr/>
          <p:nvPr/>
        </p:nvGrpSpPr>
        <p:grpSpPr>
          <a:xfrm flipH="1">
            <a:off x="-603966" y="4277493"/>
            <a:ext cx="3444134" cy="3869071"/>
            <a:chOff x="10496750" y="1484305"/>
            <a:chExt cx="3444134" cy="3869071"/>
          </a:xfrm>
        </p:grpSpPr>
        <p:sp>
          <p:nvSpPr>
            <p:cNvPr id="183" name="Google Shape;183;p51"/>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1"/>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51"/>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51"/>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 name="Google Shape;187;p51"/>
          <p:cNvGrpSpPr/>
          <p:nvPr/>
        </p:nvGrpSpPr>
        <p:grpSpPr>
          <a:xfrm rot="1065545">
            <a:off x="6310956" y="3088542"/>
            <a:ext cx="3443962" cy="3868878"/>
            <a:chOff x="10496750" y="1484305"/>
            <a:chExt cx="3444134" cy="3869071"/>
          </a:xfrm>
        </p:grpSpPr>
        <p:sp>
          <p:nvSpPr>
            <p:cNvPr id="188" name="Google Shape;188;p51"/>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51"/>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51"/>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51"/>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bg>
      <p:bgPr>
        <a:solidFill>
          <a:schemeClr val="lt2"/>
        </a:solidFill>
      </p:bgPr>
    </p:bg>
    <p:spTree>
      <p:nvGrpSpPr>
        <p:cNvPr id="192" name="Shape 192"/>
        <p:cNvGrpSpPr/>
        <p:nvPr/>
      </p:nvGrpSpPr>
      <p:grpSpPr>
        <a:xfrm>
          <a:off x="0" y="0"/>
          <a:ext cx="0" cy="0"/>
          <a:chOff x="0" y="0"/>
          <a:chExt cx="0" cy="0"/>
        </a:xfrm>
      </p:grpSpPr>
      <p:sp>
        <p:nvSpPr>
          <p:cNvPr id="193" name="Google Shape;193;p52"/>
          <p:cNvSpPr/>
          <p:nvPr/>
        </p:nvSpPr>
        <p:spPr>
          <a:xfrm rot="2578686">
            <a:off x="943436" y="-4049283"/>
            <a:ext cx="12359991" cy="8011881"/>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l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52"/>
          <p:cNvSpPr/>
          <p:nvPr/>
        </p:nvSpPr>
        <p:spPr>
          <a:xfrm rot="2578686">
            <a:off x="-450264" y="-2500733"/>
            <a:ext cx="12359991" cy="8011881"/>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lt1"/>
          </a:solidFill>
          <a:ln>
            <a:noFill/>
          </a:ln>
          <a:effectLst>
            <a:outerShdw blurRad="57150" rotWithShape="0" algn="bl" dir="1326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52"/>
          <p:cNvSpPr/>
          <p:nvPr/>
        </p:nvSpPr>
        <p:spPr>
          <a:xfrm>
            <a:off x="4702025" y="-267475"/>
            <a:ext cx="5110275" cy="3603925"/>
          </a:xfrm>
          <a:custGeom>
            <a:rect b="b" l="l" r="r" t="t"/>
            <a:pathLst>
              <a:path extrusionOk="0" h="144157" w="204411">
                <a:moveTo>
                  <a:pt x="0" y="1689"/>
                </a:moveTo>
                <a:lnTo>
                  <a:pt x="35476" y="59127"/>
                </a:lnTo>
                <a:lnTo>
                  <a:pt x="155983" y="126138"/>
                </a:lnTo>
                <a:lnTo>
                  <a:pt x="186391" y="144157"/>
                </a:lnTo>
                <a:lnTo>
                  <a:pt x="204411" y="113186"/>
                </a:lnTo>
                <a:lnTo>
                  <a:pt x="131769" y="50117"/>
                </a:lnTo>
                <a:lnTo>
                  <a:pt x="22524" y="0"/>
                </a:lnTo>
                <a:close/>
              </a:path>
            </a:pathLst>
          </a:custGeom>
          <a:solidFill>
            <a:schemeClr val="lt1"/>
          </a:solidFill>
          <a:ln>
            <a:noFill/>
          </a:ln>
        </p:spPr>
      </p:sp>
      <p:sp>
        <p:nvSpPr>
          <p:cNvPr id="196" name="Google Shape;196;p52"/>
          <p:cNvSpPr/>
          <p:nvPr/>
        </p:nvSpPr>
        <p:spPr>
          <a:xfrm>
            <a:off x="8652763" y="1150688"/>
            <a:ext cx="723300" cy="1003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52"/>
          <p:cNvSpPr txBox="1"/>
          <p:nvPr>
            <p:ph type="title"/>
          </p:nvPr>
        </p:nvSpPr>
        <p:spPr>
          <a:xfrm>
            <a:off x="3114100" y="2998282"/>
            <a:ext cx="4126500" cy="4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98" name="Google Shape;198;p52"/>
          <p:cNvSpPr txBox="1"/>
          <p:nvPr>
            <p:ph idx="1" type="subTitle"/>
          </p:nvPr>
        </p:nvSpPr>
        <p:spPr>
          <a:xfrm>
            <a:off x="1786975" y="931952"/>
            <a:ext cx="6780600" cy="171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3"/>
              </a:buClr>
              <a:buSzPts val="3600"/>
              <a:buNone/>
              <a:defRPr sz="3200">
                <a:solidFill>
                  <a:schemeClr val="accent3"/>
                </a:solidFill>
              </a:defRPr>
            </a:lvl1pPr>
            <a:lvl2pPr lvl="1" algn="ctr">
              <a:lnSpc>
                <a:spcPct val="100000"/>
              </a:lnSpc>
              <a:spcBef>
                <a:spcPts val="0"/>
              </a:spcBef>
              <a:spcAft>
                <a:spcPts val="0"/>
              </a:spcAft>
              <a:buClr>
                <a:schemeClr val="accent3"/>
              </a:buClr>
              <a:buSzPts val="3600"/>
              <a:buNone/>
              <a:defRPr sz="3600">
                <a:solidFill>
                  <a:schemeClr val="accent3"/>
                </a:solidFill>
              </a:defRPr>
            </a:lvl2pPr>
            <a:lvl3pPr lvl="2" algn="ctr">
              <a:lnSpc>
                <a:spcPct val="100000"/>
              </a:lnSpc>
              <a:spcBef>
                <a:spcPts val="0"/>
              </a:spcBef>
              <a:spcAft>
                <a:spcPts val="0"/>
              </a:spcAft>
              <a:buClr>
                <a:schemeClr val="accent3"/>
              </a:buClr>
              <a:buSzPts val="3600"/>
              <a:buNone/>
              <a:defRPr sz="3600">
                <a:solidFill>
                  <a:schemeClr val="accent3"/>
                </a:solidFill>
              </a:defRPr>
            </a:lvl3pPr>
            <a:lvl4pPr lvl="3" algn="ctr">
              <a:lnSpc>
                <a:spcPct val="100000"/>
              </a:lnSpc>
              <a:spcBef>
                <a:spcPts val="0"/>
              </a:spcBef>
              <a:spcAft>
                <a:spcPts val="0"/>
              </a:spcAft>
              <a:buClr>
                <a:schemeClr val="accent3"/>
              </a:buClr>
              <a:buSzPts val="3600"/>
              <a:buNone/>
              <a:defRPr sz="3600">
                <a:solidFill>
                  <a:schemeClr val="accent3"/>
                </a:solidFill>
              </a:defRPr>
            </a:lvl4pPr>
            <a:lvl5pPr lvl="4" algn="ctr">
              <a:lnSpc>
                <a:spcPct val="100000"/>
              </a:lnSpc>
              <a:spcBef>
                <a:spcPts val="0"/>
              </a:spcBef>
              <a:spcAft>
                <a:spcPts val="0"/>
              </a:spcAft>
              <a:buClr>
                <a:schemeClr val="accent3"/>
              </a:buClr>
              <a:buSzPts val="3600"/>
              <a:buNone/>
              <a:defRPr sz="3600">
                <a:solidFill>
                  <a:schemeClr val="accent3"/>
                </a:solidFill>
              </a:defRPr>
            </a:lvl5pPr>
            <a:lvl6pPr lvl="5" algn="ctr">
              <a:lnSpc>
                <a:spcPct val="100000"/>
              </a:lnSpc>
              <a:spcBef>
                <a:spcPts val="0"/>
              </a:spcBef>
              <a:spcAft>
                <a:spcPts val="0"/>
              </a:spcAft>
              <a:buClr>
                <a:schemeClr val="accent3"/>
              </a:buClr>
              <a:buSzPts val="3600"/>
              <a:buNone/>
              <a:defRPr sz="3600">
                <a:solidFill>
                  <a:schemeClr val="accent3"/>
                </a:solidFill>
              </a:defRPr>
            </a:lvl6pPr>
            <a:lvl7pPr lvl="6" algn="ctr">
              <a:lnSpc>
                <a:spcPct val="100000"/>
              </a:lnSpc>
              <a:spcBef>
                <a:spcPts val="0"/>
              </a:spcBef>
              <a:spcAft>
                <a:spcPts val="0"/>
              </a:spcAft>
              <a:buClr>
                <a:schemeClr val="accent3"/>
              </a:buClr>
              <a:buSzPts val="3600"/>
              <a:buNone/>
              <a:defRPr sz="3600">
                <a:solidFill>
                  <a:schemeClr val="accent3"/>
                </a:solidFill>
              </a:defRPr>
            </a:lvl7pPr>
            <a:lvl8pPr lvl="7" algn="ctr">
              <a:lnSpc>
                <a:spcPct val="100000"/>
              </a:lnSpc>
              <a:spcBef>
                <a:spcPts val="0"/>
              </a:spcBef>
              <a:spcAft>
                <a:spcPts val="0"/>
              </a:spcAft>
              <a:buClr>
                <a:schemeClr val="accent3"/>
              </a:buClr>
              <a:buSzPts val="3600"/>
              <a:buNone/>
              <a:defRPr sz="3600">
                <a:solidFill>
                  <a:schemeClr val="accent3"/>
                </a:solidFill>
              </a:defRPr>
            </a:lvl8pPr>
            <a:lvl9pPr lvl="8" algn="ctr">
              <a:lnSpc>
                <a:spcPct val="100000"/>
              </a:lnSpc>
              <a:spcBef>
                <a:spcPts val="0"/>
              </a:spcBef>
              <a:spcAft>
                <a:spcPts val="0"/>
              </a:spcAft>
              <a:buClr>
                <a:schemeClr val="accent3"/>
              </a:buClr>
              <a:buSzPts val="3600"/>
              <a:buNone/>
              <a:defRPr sz="3600">
                <a:solidFill>
                  <a:schemeClr val="accent3"/>
                </a:solidFill>
              </a:defRPr>
            </a:lvl9pPr>
          </a:lstStyle>
          <a:p/>
        </p:txBody>
      </p:sp>
      <p:grpSp>
        <p:nvGrpSpPr>
          <p:cNvPr id="199" name="Google Shape;199;p52"/>
          <p:cNvGrpSpPr/>
          <p:nvPr/>
        </p:nvGrpSpPr>
        <p:grpSpPr>
          <a:xfrm rot="1098486">
            <a:off x="-2049977" y="3612321"/>
            <a:ext cx="4203438" cy="3835319"/>
            <a:chOff x="9707891" y="-611277"/>
            <a:chExt cx="4203797" cy="3835646"/>
          </a:xfrm>
        </p:grpSpPr>
        <p:sp>
          <p:nvSpPr>
            <p:cNvPr id="200" name="Google Shape;200;p52"/>
            <p:cNvSpPr/>
            <p:nvPr/>
          </p:nvSpPr>
          <p:spPr>
            <a:xfrm rot="-5765836">
              <a:off x="11529506" y="1052415"/>
              <a:ext cx="490948" cy="3485516"/>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52"/>
            <p:cNvSpPr/>
            <p:nvPr/>
          </p:nvSpPr>
          <p:spPr>
            <a:xfrm rot="-5765836">
              <a:off x="10105053" y="-642755"/>
              <a:ext cx="3409473" cy="3863510"/>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52"/>
            <p:cNvSpPr/>
            <p:nvPr/>
          </p:nvSpPr>
          <p:spPr>
            <a:xfrm rot="-5765836">
              <a:off x="11611194" y="-1356563"/>
              <a:ext cx="466341" cy="3486626"/>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52"/>
            <p:cNvSpPr/>
            <p:nvPr/>
          </p:nvSpPr>
          <p:spPr>
            <a:xfrm rot="-5765836">
              <a:off x="10133974" y="-655646"/>
              <a:ext cx="3351332" cy="3855597"/>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_1_1">
    <p:spTree>
      <p:nvGrpSpPr>
        <p:cNvPr id="204" name="Shape 204"/>
        <p:cNvGrpSpPr/>
        <p:nvPr/>
      </p:nvGrpSpPr>
      <p:grpSpPr>
        <a:xfrm>
          <a:off x="0" y="0"/>
          <a:ext cx="0" cy="0"/>
          <a:chOff x="0" y="0"/>
          <a:chExt cx="0" cy="0"/>
        </a:xfrm>
      </p:grpSpPr>
      <p:sp>
        <p:nvSpPr>
          <p:cNvPr id="205" name="Google Shape;205;p53"/>
          <p:cNvSpPr/>
          <p:nvPr/>
        </p:nvSpPr>
        <p:spPr>
          <a:xfrm>
            <a:off x="0" y="-25"/>
            <a:ext cx="51555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53"/>
          <p:cNvSpPr/>
          <p:nvPr/>
        </p:nvSpPr>
        <p:spPr>
          <a:xfrm rot="5247360">
            <a:off x="-5577315" y="-4422518"/>
            <a:ext cx="16654527" cy="10795645"/>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53"/>
          <p:cNvSpPr/>
          <p:nvPr/>
        </p:nvSpPr>
        <p:spPr>
          <a:xfrm rot="5247360">
            <a:off x="-2033540" y="-4422518"/>
            <a:ext cx="16654527" cy="10795645"/>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738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53"/>
          <p:cNvSpPr/>
          <p:nvPr/>
        </p:nvSpPr>
        <p:spPr>
          <a:xfrm>
            <a:off x="2545350" y="-103200"/>
            <a:ext cx="3070525" cy="5502725"/>
          </a:xfrm>
          <a:custGeom>
            <a:rect b="b" l="l" r="r" t="t"/>
            <a:pathLst>
              <a:path extrusionOk="0" h="220109" w="122821">
                <a:moveTo>
                  <a:pt x="0" y="294"/>
                </a:moveTo>
                <a:lnTo>
                  <a:pt x="51612" y="0"/>
                </a:lnTo>
                <a:lnTo>
                  <a:pt x="67436" y="50225"/>
                </a:lnTo>
                <a:lnTo>
                  <a:pt x="73628" y="89441"/>
                </a:lnTo>
                <a:lnTo>
                  <a:pt x="98741" y="153082"/>
                </a:lnTo>
                <a:lnTo>
                  <a:pt x="122821" y="209155"/>
                </a:lnTo>
                <a:lnTo>
                  <a:pt x="79662" y="220109"/>
                </a:lnTo>
                <a:lnTo>
                  <a:pt x="64792" y="216125"/>
                </a:lnTo>
                <a:lnTo>
                  <a:pt x="5964" y="78252"/>
                </a:lnTo>
                <a:lnTo>
                  <a:pt x="14910" y="31818"/>
                </a:lnTo>
                <a:close/>
              </a:path>
            </a:pathLst>
          </a:custGeom>
          <a:solidFill>
            <a:schemeClr val="accent1"/>
          </a:solidFill>
          <a:ln>
            <a:noFill/>
          </a:ln>
        </p:spPr>
      </p:sp>
      <p:sp>
        <p:nvSpPr>
          <p:cNvPr id="209" name="Google Shape;209;p53"/>
          <p:cNvSpPr txBox="1"/>
          <p:nvPr>
            <p:ph type="title"/>
          </p:nvPr>
        </p:nvSpPr>
        <p:spPr>
          <a:xfrm>
            <a:off x="713225" y="539525"/>
            <a:ext cx="7717500" cy="47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a:lvl1pPr>
            <a:lvl2pPr lvl="1" algn="ctr">
              <a:lnSpc>
                <a:spcPct val="100000"/>
              </a:lnSpc>
              <a:spcBef>
                <a:spcPts val="0"/>
              </a:spcBef>
              <a:spcAft>
                <a:spcPts val="0"/>
              </a:spcAft>
              <a:buSzPts val="3300"/>
              <a:buNone/>
              <a:defRPr/>
            </a:lvl2pPr>
            <a:lvl3pPr lvl="2" algn="ctr">
              <a:lnSpc>
                <a:spcPct val="100000"/>
              </a:lnSpc>
              <a:spcBef>
                <a:spcPts val="0"/>
              </a:spcBef>
              <a:spcAft>
                <a:spcPts val="0"/>
              </a:spcAft>
              <a:buSzPts val="3300"/>
              <a:buNone/>
              <a:defRPr/>
            </a:lvl3pPr>
            <a:lvl4pPr lvl="3" algn="ctr">
              <a:lnSpc>
                <a:spcPct val="100000"/>
              </a:lnSpc>
              <a:spcBef>
                <a:spcPts val="0"/>
              </a:spcBef>
              <a:spcAft>
                <a:spcPts val="0"/>
              </a:spcAft>
              <a:buSzPts val="3300"/>
              <a:buNone/>
              <a:defRPr/>
            </a:lvl4pPr>
            <a:lvl5pPr lvl="4" algn="ctr">
              <a:lnSpc>
                <a:spcPct val="100000"/>
              </a:lnSpc>
              <a:spcBef>
                <a:spcPts val="0"/>
              </a:spcBef>
              <a:spcAft>
                <a:spcPts val="0"/>
              </a:spcAft>
              <a:buSzPts val="3300"/>
              <a:buNone/>
              <a:defRPr/>
            </a:lvl5pPr>
            <a:lvl6pPr lvl="5" algn="ctr">
              <a:lnSpc>
                <a:spcPct val="100000"/>
              </a:lnSpc>
              <a:spcBef>
                <a:spcPts val="0"/>
              </a:spcBef>
              <a:spcAft>
                <a:spcPts val="0"/>
              </a:spcAft>
              <a:buSzPts val="3300"/>
              <a:buNone/>
              <a:defRPr/>
            </a:lvl6pPr>
            <a:lvl7pPr lvl="6" algn="ctr">
              <a:lnSpc>
                <a:spcPct val="100000"/>
              </a:lnSpc>
              <a:spcBef>
                <a:spcPts val="0"/>
              </a:spcBef>
              <a:spcAft>
                <a:spcPts val="0"/>
              </a:spcAft>
              <a:buSzPts val="3300"/>
              <a:buNone/>
              <a:defRPr/>
            </a:lvl7pPr>
            <a:lvl8pPr lvl="7" algn="ctr">
              <a:lnSpc>
                <a:spcPct val="100000"/>
              </a:lnSpc>
              <a:spcBef>
                <a:spcPts val="0"/>
              </a:spcBef>
              <a:spcAft>
                <a:spcPts val="0"/>
              </a:spcAft>
              <a:buSzPts val="3300"/>
              <a:buNone/>
              <a:defRPr/>
            </a:lvl8pPr>
            <a:lvl9pPr lvl="8" algn="ctr">
              <a:lnSpc>
                <a:spcPct val="100000"/>
              </a:lnSpc>
              <a:spcBef>
                <a:spcPts val="0"/>
              </a:spcBef>
              <a:spcAft>
                <a:spcPts val="0"/>
              </a:spcAft>
              <a:buSzPts val="3300"/>
              <a:buNone/>
              <a:defRPr/>
            </a:lvl9pPr>
          </a:lstStyle>
          <a:p/>
        </p:txBody>
      </p:sp>
      <p:grpSp>
        <p:nvGrpSpPr>
          <p:cNvPr id="210" name="Google Shape;210;p53"/>
          <p:cNvGrpSpPr/>
          <p:nvPr/>
        </p:nvGrpSpPr>
        <p:grpSpPr>
          <a:xfrm>
            <a:off x="6225691" y="-3526219"/>
            <a:ext cx="5171914" cy="5143421"/>
            <a:chOff x="6225691" y="-3526219"/>
            <a:chExt cx="5171914" cy="5143421"/>
          </a:xfrm>
        </p:grpSpPr>
        <p:sp>
          <p:nvSpPr>
            <p:cNvPr id="211" name="Google Shape;211;p53"/>
            <p:cNvSpPr/>
            <p:nvPr/>
          </p:nvSpPr>
          <p:spPr>
            <a:xfrm rot="-2700000">
              <a:off x="7386255" y="-1778582"/>
              <a:ext cx="491010" cy="3485953"/>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53"/>
            <p:cNvSpPr/>
            <p:nvPr/>
          </p:nvSpPr>
          <p:spPr>
            <a:xfrm rot="-2700000">
              <a:off x="7120944" y="-2886506"/>
              <a:ext cx="3409901" cy="3863995"/>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53"/>
            <p:cNvSpPr/>
            <p:nvPr/>
          </p:nvSpPr>
          <p:spPr>
            <a:xfrm rot="-2700000">
              <a:off x="9316681" y="-3237788"/>
              <a:ext cx="466399" cy="348706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53"/>
            <p:cNvSpPr/>
            <p:nvPr/>
          </p:nvSpPr>
          <p:spPr>
            <a:xfrm rot="-2700000">
              <a:off x="7163037" y="-2893247"/>
              <a:ext cx="3351752" cy="385608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 name="Google Shape;215;p53"/>
          <p:cNvGrpSpPr/>
          <p:nvPr/>
        </p:nvGrpSpPr>
        <p:grpSpPr>
          <a:xfrm rot="-2700000">
            <a:off x="-2846679" y="2579989"/>
            <a:ext cx="3444588" cy="3869581"/>
            <a:chOff x="10496750" y="1484305"/>
            <a:chExt cx="3444134" cy="3869071"/>
          </a:xfrm>
        </p:grpSpPr>
        <p:sp>
          <p:nvSpPr>
            <p:cNvPr id="216" name="Google Shape;216;p53"/>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53"/>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53"/>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53"/>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
    <p:spTree>
      <p:nvGrpSpPr>
        <p:cNvPr id="220" name="Shape 220"/>
        <p:cNvGrpSpPr/>
        <p:nvPr/>
      </p:nvGrpSpPr>
      <p:grpSpPr>
        <a:xfrm>
          <a:off x="0" y="0"/>
          <a:ext cx="0" cy="0"/>
          <a:chOff x="0" y="0"/>
          <a:chExt cx="0" cy="0"/>
        </a:xfrm>
      </p:grpSpPr>
      <p:sp>
        <p:nvSpPr>
          <p:cNvPr id="221" name="Google Shape;221;p54"/>
          <p:cNvSpPr/>
          <p:nvPr/>
        </p:nvSpPr>
        <p:spPr>
          <a:xfrm>
            <a:off x="-4775" y="3316125"/>
            <a:ext cx="9089100" cy="1827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54"/>
          <p:cNvSpPr/>
          <p:nvPr/>
        </p:nvSpPr>
        <p:spPr>
          <a:xfrm rot="1317588">
            <a:off x="-1436057" y="-3432760"/>
            <a:ext cx="16654623" cy="10795708"/>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54"/>
          <p:cNvSpPr/>
          <p:nvPr/>
        </p:nvSpPr>
        <p:spPr>
          <a:xfrm rot="1317588">
            <a:off x="-5336232" y="-3432760"/>
            <a:ext cx="16654623" cy="10795708"/>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54"/>
          <p:cNvSpPr/>
          <p:nvPr/>
        </p:nvSpPr>
        <p:spPr>
          <a:xfrm>
            <a:off x="688325" y="-81250"/>
            <a:ext cx="4120425" cy="903425"/>
          </a:xfrm>
          <a:custGeom>
            <a:rect b="b" l="l" r="r" t="t"/>
            <a:pathLst>
              <a:path extrusionOk="0" h="36137" w="164817">
                <a:moveTo>
                  <a:pt x="2486" y="764"/>
                </a:moveTo>
                <a:lnTo>
                  <a:pt x="12428" y="764"/>
                </a:lnTo>
                <a:lnTo>
                  <a:pt x="31549" y="12428"/>
                </a:lnTo>
                <a:lnTo>
                  <a:pt x="67686" y="24473"/>
                </a:lnTo>
                <a:lnTo>
                  <a:pt x="84321" y="21988"/>
                </a:lnTo>
                <a:lnTo>
                  <a:pt x="93881" y="23517"/>
                </a:lnTo>
                <a:lnTo>
                  <a:pt x="156786" y="0"/>
                </a:lnTo>
                <a:lnTo>
                  <a:pt x="164817" y="0"/>
                </a:lnTo>
                <a:lnTo>
                  <a:pt x="156786" y="14722"/>
                </a:lnTo>
                <a:lnTo>
                  <a:pt x="118163" y="33078"/>
                </a:lnTo>
                <a:lnTo>
                  <a:pt x="54493" y="36137"/>
                </a:lnTo>
                <a:lnTo>
                  <a:pt x="0" y="9177"/>
                </a:lnTo>
                <a:close/>
              </a:path>
            </a:pathLst>
          </a:custGeom>
          <a:solidFill>
            <a:schemeClr val="accent1"/>
          </a:solidFill>
          <a:ln>
            <a:noFill/>
          </a:ln>
        </p:spPr>
      </p:sp>
      <p:sp>
        <p:nvSpPr>
          <p:cNvPr id="225" name="Google Shape;225;p54"/>
          <p:cNvSpPr/>
          <p:nvPr/>
        </p:nvSpPr>
        <p:spPr>
          <a:xfrm>
            <a:off x="-4775" y="3962675"/>
            <a:ext cx="2729425" cy="731350"/>
          </a:xfrm>
          <a:custGeom>
            <a:rect b="b" l="l" r="r" t="t"/>
            <a:pathLst>
              <a:path extrusionOk="0" h="29254" w="109177">
                <a:moveTo>
                  <a:pt x="108794" y="29254"/>
                </a:moveTo>
                <a:lnTo>
                  <a:pt x="109177" y="19885"/>
                </a:lnTo>
                <a:lnTo>
                  <a:pt x="77819" y="0"/>
                </a:lnTo>
                <a:lnTo>
                  <a:pt x="0" y="0"/>
                </a:lnTo>
                <a:lnTo>
                  <a:pt x="0" y="20076"/>
                </a:lnTo>
                <a:lnTo>
                  <a:pt x="64435" y="13002"/>
                </a:lnTo>
                <a:lnTo>
                  <a:pt x="93689" y="25430"/>
                </a:lnTo>
                <a:close/>
              </a:path>
            </a:pathLst>
          </a:custGeom>
          <a:solidFill>
            <a:schemeClr val="accent1"/>
          </a:solidFill>
          <a:ln>
            <a:noFill/>
          </a:ln>
        </p:spPr>
      </p:sp>
      <p:sp>
        <p:nvSpPr>
          <p:cNvPr id="226" name="Google Shape;226;p54"/>
          <p:cNvSpPr txBox="1"/>
          <p:nvPr>
            <p:ph type="title"/>
          </p:nvPr>
        </p:nvSpPr>
        <p:spPr>
          <a:xfrm>
            <a:off x="713225" y="539525"/>
            <a:ext cx="7717500" cy="47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a:lvl1pPr>
            <a:lvl2pPr lvl="1" algn="ctr">
              <a:lnSpc>
                <a:spcPct val="100000"/>
              </a:lnSpc>
              <a:spcBef>
                <a:spcPts val="0"/>
              </a:spcBef>
              <a:spcAft>
                <a:spcPts val="0"/>
              </a:spcAft>
              <a:buSzPts val="3300"/>
              <a:buNone/>
              <a:defRPr/>
            </a:lvl2pPr>
            <a:lvl3pPr lvl="2" algn="ctr">
              <a:lnSpc>
                <a:spcPct val="100000"/>
              </a:lnSpc>
              <a:spcBef>
                <a:spcPts val="0"/>
              </a:spcBef>
              <a:spcAft>
                <a:spcPts val="0"/>
              </a:spcAft>
              <a:buSzPts val="3300"/>
              <a:buNone/>
              <a:defRPr/>
            </a:lvl3pPr>
            <a:lvl4pPr lvl="3" algn="ctr">
              <a:lnSpc>
                <a:spcPct val="100000"/>
              </a:lnSpc>
              <a:spcBef>
                <a:spcPts val="0"/>
              </a:spcBef>
              <a:spcAft>
                <a:spcPts val="0"/>
              </a:spcAft>
              <a:buSzPts val="3300"/>
              <a:buNone/>
              <a:defRPr/>
            </a:lvl4pPr>
            <a:lvl5pPr lvl="4" algn="ctr">
              <a:lnSpc>
                <a:spcPct val="100000"/>
              </a:lnSpc>
              <a:spcBef>
                <a:spcPts val="0"/>
              </a:spcBef>
              <a:spcAft>
                <a:spcPts val="0"/>
              </a:spcAft>
              <a:buSzPts val="3300"/>
              <a:buNone/>
              <a:defRPr/>
            </a:lvl5pPr>
            <a:lvl6pPr lvl="5" algn="ctr">
              <a:lnSpc>
                <a:spcPct val="100000"/>
              </a:lnSpc>
              <a:spcBef>
                <a:spcPts val="0"/>
              </a:spcBef>
              <a:spcAft>
                <a:spcPts val="0"/>
              </a:spcAft>
              <a:buSzPts val="3300"/>
              <a:buNone/>
              <a:defRPr/>
            </a:lvl6pPr>
            <a:lvl7pPr lvl="6" algn="ctr">
              <a:lnSpc>
                <a:spcPct val="100000"/>
              </a:lnSpc>
              <a:spcBef>
                <a:spcPts val="0"/>
              </a:spcBef>
              <a:spcAft>
                <a:spcPts val="0"/>
              </a:spcAft>
              <a:buSzPts val="3300"/>
              <a:buNone/>
              <a:defRPr/>
            </a:lvl7pPr>
            <a:lvl8pPr lvl="7" algn="ctr">
              <a:lnSpc>
                <a:spcPct val="100000"/>
              </a:lnSpc>
              <a:spcBef>
                <a:spcPts val="0"/>
              </a:spcBef>
              <a:spcAft>
                <a:spcPts val="0"/>
              </a:spcAft>
              <a:buSzPts val="3300"/>
              <a:buNone/>
              <a:defRPr/>
            </a:lvl8pPr>
            <a:lvl9pPr lvl="8" algn="ctr">
              <a:lnSpc>
                <a:spcPct val="100000"/>
              </a:lnSpc>
              <a:spcBef>
                <a:spcPts val="0"/>
              </a:spcBef>
              <a:spcAft>
                <a:spcPts val="0"/>
              </a:spcAft>
              <a:buSzPts val="3300"/>
              <a:buNone/>
              <a:defRPr/>
            </a:lvl9pPr>
          </a:lstStyle>
          <a:p/>
        </p:txBody>
      </p:sp>
      <p:sp>
        <p:nvSpPr>
          <p:cNvPr id="227" name="Google Shape;227;p54"/>
          <p:cNvSpPr txBox="1"/>
          <p:nvPr>
            <p:ph idx="1" type="subTitle"/>
          </p:nvPr>
        </p:nvSpPr>
        <p:spPr>
          <a:xfrm>
            <a:off x="713225" y="2023200"/>
            <a:ext cx="2543400" cy="46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54"/>
          <p:cNvSpPr txBox="1"/>
          <p:nvPr>
            <p:ph idx="2" type="subTitle"/>
          </p:nvPr>
        </p:nvSpPr>
        <p:spPr>
          <a:xfrm>
            <a:off x="713225" y="1662400"/>
            <a:ext cx="2543400" cy="300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sp>
        <p:nvSpPr>
          <p:cNvPr id="229" name="Google Shape;229;p54"/>
          <p:cNvSpPr txBox="1"/>
          <p:nvPr>
            <p:ph idx="3" type="subTitle"/>
          </p:nvPr>
        </p:nvSpPr>
        <p:spPr>
          <a:xfrm>
            <a:off x="713225" y="3324875"/>
            <a:ext cx="2543400" cy="46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54"/>
          <p:cNvSpPr txBox="1"/>
          <p:nvPr>
            <p:ph idx="4" type="subTitle"/>
          </p:nvPr>
        </p:nvSpPr>
        <p:spPr>
          <a:xfrm>
            <a:off x="713225" y="2964075"/>
            <a:ext cx="2543400" cy="300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sp>
        <p:nvSpPr>
          <p:cNvPr id="231" name="Google Shape;231;p54"/>
          <p:cNvSpPr txBox="1"/>
          <p:nvPr>
            <p:ph idx="5" type="title"/>
          </p:nvPr>
        </p:nvSpPr>
        <p:spPr>
          <a:xfrm>
            <a:off x="7230638" y="1776075"/>
            <a:ext cx="1090500" cy="65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32" name="Google Shape;232;p54"/>
          <p:cNvSpPr txBox="1"/>
          <p:nvPr>
            <p:ph idx="6" type="title"/>
          </p:nvPr>
        </p:nvSpPr>
        <p:spPr>
          <a:xfrm>
            <a:off x="7230638" y="3077700"/>
            <a:ext cx="1090500" cy="65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grpSp>
        <p:nvGrpSpPr>
          <p:cNvPr id="233" name="Google Shape;233;p54"/>
          <p:cNvGrpSpPr/>
          <p:nvPr/>
        </p:nvGrpSpPr>
        <p:grpSpPr>
          <a:xfrm flipH="1" rot="5229080">
            <a:off x="5642407" y="3941787"/>
            <a:ext cx="4860575" cy="4644262"/>
            <a:chOff x="8241328" y="1945729"/>
            <a:chExt cx="4860402" cy="4644096"/>
          </a:xfrm>
        </p:grpSpPr>
        <p:sp>
          <p:nvSpPr>
            <p:cNvPr id="234" name="Google Shape;234;p54"/>
            <p:cNvSpPr/>
            <p:nvPr/>
          </p:nvSpPr>
          <p:spPr>
            <a:xfrm rot="4078090">
              <a:off x="10046016" y="1084256"/>
              <a:ext cx="490954" cy="3485556"/>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54"/>
            <p:cNvSpPr/>
            <p:nvPr/>
          </p:nvSpPr>
          <p:spPr>
            <a:xfrm rot="4078090">
              <a:off x="8966773" y="2353129"/>
              <a:ext cx="3409512" cy="386355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54"/>
            <p:cNvSpPr/>
            <p:nvPr/>
          </p:nvSpPr>
          <p:spPr>
            <a:xfrm rot="4078090">
              <a:off x="10652790" y="3418636"/>
              <a:ext cx="466346" cy="3486666"/>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54"/>
            <p:cNvSpPr/>
            <p:nvPr/>
          </p:nvSpPr>
          <p:spPr>
            <a:xfrm rot="4078090">
              <a:off x="9000613" y="2373244"/>
              <a:ext cx="3351370" cy="385564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8" name="Google Shape;238;p54"/>
          <p:cNvSpPr/>
          <p:nvPr/>
        </p:nvSpPr>
        <p:spPr>
          <a:xfrm>
            <a:off x="8494125" y="-104025"/>
            <a:ext cx="330350" cy="244650"/>
          </a:xfrm>
          <a:custGeom>
            <a:rect b="b" l="l" r="r" t="t"/>
            <a:pathLst>
              <a:path extrusionOk="0" h="9786" w="13214">
                <a:moveTo>
                  <a:pt x="899" y="5925"/>
                </a:moveTo>
                <a:lnTo>
                  <a:pt x="6624" y="0"/>
                </a:lnTo>
                <a:lnTo>
                  <a:pt x="13214" y="1299"/>
                </a:lnTo>
                <a:lnTo>
                  <a:pt x="2064" y="9786"/>
                </a:lnTo>
                <a:lnTo>
                  <a:pt x="0" y="7822"/>
                </a:lnTo>
                <a:close/>
              </a:path>
            </a:pathLst>
          </a:custGeom>
          <a:solidFill>
            <a:schemeClr val="accent1"/>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_1">
    <p:spTree>
      <p:nvGrpSpPr>
        <p:cNvPr id="239" name="Shape 239"/>
        <p:cNvGrpSpPr/>
        <p:nvPr/>
      </p:nvGrpSpPr>
      <p:grpSpPr>
        <a:xfrm>
          <a:off x="0" y="0"/>
          <a:ext cx="0" cy="0"/>
          <a:chOff x="0" y="0"/>
          <a:chExt cx="0" cy="0"/>
        </a:xfrm>
      </p:grpSpPr>
      <p:sp>
        <p:nvSpPr>
          <p:cNvPr id="240" name="Google Shape;240;p55"/>
          <p:cNvSpPr/>
          <p:nvPr/>
        </p:nvSpPr>
        <p:spPr>
          <a:xfrm rot="5247360">
            <a:off x="-2696040" y="-4422518"/>
            <a:ext cx="16654527" cy="10795645"/>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55"/>
          <p:cNvSpPr/>
          <p:nvPr/>
        </p:nvSpPr>
        <p:spPr>
          <a:xfrm rot="5085173">
            <a:off x="-5320134" y="-4858363"/>
            <a:ext cx="16654666" cy="10795736"/>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11760000" dist="19050">
              <a:srgbClr val="000000">
                <a:alpha val="3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55"/>
          <p:cNvSpPr/>
          <p:nvPr/>
        </p:nvSpPr>
        <p:spPr>
          <a:xfrm>
            <a:off x="3644450" y="-223325"/>
            <a:ext cx="4740825" cy="5771075"/>
          </a:xfrm>
          <a:custGeom>
            <a:rect b="b" l="l" r="r" t="t"/>
            <a:pathLst>
              <a:path extrusionOk="0" h="230843" w="189633">
                <a:moveTo>
                  <a:pt x="0" y="0"/>
                </a:moveTo>
                <a:lnTo>
                  <a:pt x="36546" y="0"/>
                </a:lnTo>
                <a:lnTo>
                  <a:pt x="95832" y="56443"/>
                </a:lnTo>
                <a:lnTo>
                  <a:pt x="86492" y="96643"/>
                </a:lnTo>
                <a:lnTo>
                  <a:pt x="189633" y="222118"/>
                </a:lnTo>
                <a:lnTo>
                  <a:pt x="157071" y="230843"/>
                </a:lnTo>
                <a:lnTo>
                  <a:pt x="60098" y="99892"/>
                </a:lnTo>
                <a:lnTo>
                  <a:pt x="69437" y="63752"/>
                </a:lnTo>
                <a:close/>
              </a:path>
            </a:pathLst>
          </a:custGeom>
          <a:solidFill>
            <a:schemeClr val="accent1"/>
          </a:solidFill>
          <a:ln>
            <a:noFill/>
          </a:ln>
        </p:spPr>
      </p:sp>
      <p:sp>
        <p:nvSpPr>
          <p:cNvPr id="243" name="Google Shape;243;p55"/>
          <p:cNvSpPr txBox="1"/>
          <p:nvPr>
            <p:ph type="title"/>
          </p:nvPr>
        </p:nvSpPr>
        <p:spPr>
          <a:xfrm>
            <a:off x="713225" y="539525"/>
            <a:ext cx="7717500" cy="47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a:lvl1pPr>
            <a:lvl2pPr lvl="1" algn="ctr">
              <a:lnSpc>
                <a:spcPct val="100000"/>
              </a:lnSpc>
              <a:spcBef>
                <a:spcPts val="0"/>
              </a:spcBef>
              <a:spcAft>
                <a:spcPts val="0"/>
              </a:spcAft>
              <a:buSzPts val="3300"/>
              <a:buNone/>
              <a:defRPr/>
            </a:lvl2pPr>
            <a:lvl3pPr lvl="2" algn="ctr">
              <a:lnSpc>
                <a:spcPct val="100000"/>
              </a:lnSpc>
              <a:spcBef>
                <a:spcPts val="0"/>
              </a:spcBef>
              <a:spcAft>
                <a:spcPts val="0"/>
              </a:spcAft>
              <a:buSzPts val="3300"/>
              <a:buNone/>
              <a:defRPr/>
            </a:lvl3pPr>
            <a:lvl4pPr lvl="3" algn="ctr">
              <a:lnSpc>
                <a:spcPct val="100000"/>
              </a:lnSpc>
              <a:spcBef>
                <a:spcPts val="0"/>
              </a:spcBef>
              <a:spcAft>
                <a:spcPts val="0"/>
              </a:spcAft>
              <a:buSzPts val="3300"/>
              <a:buNone/>
              <a:defRPr/>
            </a:lvl4pPr>
            <a:lvl5pPr lvl="4" algn="ctr">
              <a:lnSpc>
                <a:spcPct val="100000"/>
              </a:lnSpc>
              <a:spcBef>
                <a:spcPts val="0"/>
              </a:spcBef>
              <a:spcAft>
                <a:spcPts val="0"/>
              </a:spcAft>
              <a:buSzPts val="3300"/>
              <a:buNone/>
              <a:defRPr/>
            </a:lvl5pPr>
            <a:lvl6pPr lvl="5" algn="ctr">
              <a:lnSpc>
                <a:spcPct val="100000"/>
              </a:lnSpc>
              <a:spcBef>
                <a:spcPts val="0"/>
              </a:spcBef>
              <a:spcAft>
                <a:spcPts val="0"/>
              </a:spcAft>
              <a:buSzPts val="3300"/>
              <a:buNone/>
              <a:defRPr/>
            </a:lvl6pPr>
            <a:lvl7pPr lvl="6" algn="ctr">
              <a:lnSpc>
                <a:spcPct val="100000"/>
              </a:lnSpc>
              <a:spcBef>
                <a:spcPts val="0"/>
              </a:spcBef>
              <a:spcAft>
                <a:spcPts val="0"/>
              </a:spcAft>
              <a:buSzPts val="3300"/>
              <a:buNone/>
              <a:defRPr/>
            </a:lvl7pPr>
            <a:lvl8pPr lvl="7" algn="ctr">
              <a:lnSpc>
                <a:spcPct val="100000"/>
              </a:lnSpc>
              <a:spcBef>
                <a:spcPts val="0"/>
              </a:spcBef>
              <a:spcAft>
                <a:spcPts val="0"/>
              </a:spcAft>
              <a:buSzPts val="3300"/>
              <a:buNone/>
              <a:defRPr/>
            </a:lvl8pPr>
            <a:lvl9pPr lvl="8" algn="ctr">
              <a:lnSpc>
                <a:spcPct val="100000"/>
              </a:lnSpc>
              <a:spcBef>
                <a:spcPts val="0"/>
              </a:spcBef>
              <a:spcAft>
                <a:spcPts val="0"/>
              </a:spcAft>
              <a:buSzPts val="3300"/>
              <a:buNone/>
              <a:defRPr/>
            </a:lvl9pPr>
          </a:lstStyle>
          <a:p/>
        </p:txBody>
      </p:sp>
      <p:sp>
        <p:nvSpPr>
          <p:cNvPr id="244" name="Google Shape;244;p55"/>
          <p:cNvSpPr txBox="1"/>
          <p:nvPr>
            <p:ph idx="2" type="title"/>
          </p:nvPr>
        </p:nvSpPr>
        <p:spPr>
          <a:xfrm>
            <a:off x="1625225" y="1802313"/>
            <a:ext cx="2584200" cy="869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3"/>
              </a:buClr>
              <a:buSzPts val="5600"/>
              <a:buNone/>
              <a:defRPr sz="5600">
                <a:solidFill>
                  <a:schemeClr val="accent3"/>
                </a:solidFill>
              </a:defRPr>
            </a:lvl1pPr>
            <a:lvl2pPr lvl="1" algn="ctr">
              <a:lnSpc>
                <a:spcPct val="100000"/>
              </a:lnSpc>
              <a:spcBef>
                <a:spcPts val="0"/>
              </a:spcBef>
              <a:spcAft>
                <a:spcPts val="0"/>
              </a:spcAft>
              <a:buClr>
                <a:schemeClr val="accent3"/>
              </a:buClr>
              <a:buSzPts val="5600"/>
              <a:buNone/>
              <a:defRPr sz="5600">
                <a:solidFill>
                  <a:schemeClr val="accent3"/>
                </a:solidFill>
              </a:defRPr>
            </a:lvl2pPr>
            <a:lvl3pPr lvl="2" algn="ctr">
              <a:lnSpc>
                <a:spcPct val="100000"/>
              </a:lnSpc>
              <a:spcBef>
                <a:spcPts val="0"/>
              </a:spcBef>
              <a:spcAft>
                <a:spcPts val="0"/>
              </a:spcAft>
              <a:buClr>
                <a:schemeClr val="accent3"/>
              </a:buClr>
              <a:buSzPts val="5600"/>
              <a:buNone/>
              <a:defRPr sz="5600">
                <a:solidFill>
                  <a:schemeClr val="accent3"/>
                </a:solidFill>
              </a:defRPr>
            </a:lvl3pPr>
            <a:lvl4pPr lvl="3" algn="ctr">
              <a:lnSpc>
                <a:spcPct val="100000"/>
              </a:lnSpc>
              <a:spcBef>
                <a:spcPts val="0"/>
              </a:spcBef>
              <a:spcAft>
                <a:spcPts val="0"/>
              </a:spcAft>
              <a:buClr>
                <a:schemeClr val="accent3"/>
              </a:buClr>
              <a:buSzPts val="5600"/>
              <a:buNone/>
              <a:defRPr sz="5600">
                <a:solidFill>
                  <a:schemeClr val="accent3"/>
                </a:solidFill>
              </a:defRPr>
            </a:lvl4pPr>
            <a:lvl5pPr lvl="4" algn="ctr">
              <a:lnSpc>
                <a:spcPct val="100000"/>
              </a:lnSpc>
              <a:spcBef>
                <a:spcPts val="0"/>
              </a:spcBef>
              <a:spcAft>
                <a:spcPts val="0"/>
              </a:spcAft>
              <a:buClr>
                <a:schemeClr val="accent3"/>
              </a:buClr>
              <a:buSzPts val="5600"/>
              <a:buNone/>
              <a:defRPr sz="5600">
                <a:solidFill>
                  <a:schemeClr val="accent3"/>
                </a:solidFill>
              </a:defRPr>
            </a:lvl5pPr>
            <a:lvl6pPr lvl="5" algn="ctr">
              <a:lnSpc>
                <a:spcPct val="100000"/>
              </a:lnSpc>
              <a:spcBef>
                <a:spcPts val="0"/>
              </a:spcBef>
              <a:spcAft>
                <a:spcPts val="0"/>
              </a:spcAft>
              <a:buClr>
                <a:schemeClr val="accent3"/>
              </a:buClr>
              <a:buSzPts val="5600"/>
              <a:buNone/>
              <a:defRPr sz="5600">
                <a:solidFill>
                  <a:schemeClr val="accent3"/>
                </a:solidFill>
              </a:defRPr>
            </a:lvl6pPr>
            <a:lvl7pPr lvl="6" algn="ctr">
              <a:lnSpc>
                <a:spcPct val="100000"/>
              </a:lnSpc>
              <a:spcBef>
                <a:spcPts val="0"/>
              </a:spcBef>
              <a:spcAft>
                <a:spcPts val="0"/>
              </a:spcAft>
              <a:buClr>
                <a:schemeClr val="accent3"/>
              </a:buClr>
              <a:buSzPts val="5600"/>
              <a:buNone/>
              <a:defRPr sz="5600">
                <a:solidFill>
                  <a:schemeClr val="accent3"/>
                </a:solidFill>
              </a:defRPr>
            </a:lvl7pPr>
            <a:lvl8pPr lvl="7" algn="ctr">
              <a:lnSpc>
                <a:spcPct val="100000"/>
              </a:lnSpc>
              <a:spcBef>
                <a:spcPts val="0"/>
              </a:spcBef>
              <a:spcAft>
                <a:spcPts val="0"/>
              </a:spcAft>
              <a:buClr>
                <a:schemeClr val="accent3"/>
              </a:buClr>
              <a:buSzPts val="5600"/>
              <a:buNone/>
              <a:defRPr sz="5600">
                <a:solidFill>
                  <a:schemeClr val="accent3"/>
                </a:solidFill>
              </a:defRPr>
            </a:lvl8pPr>
            <a:lvl9pPr lvl="8" algn="ctr">
              <a:lnSpc>
                <a:spcPct val="100000"/>
              </a:lnSpc>
              <a:spcBef>
                <a:spcPts val="0"/>
              </a:spcBef>
              <a:spcAft>
                <a:spcPts val="0"/>
              </a:spcAft>
              <a:buClr>
                <a:schemeClr val="accent3"/>
              </a:buClr>
              <a:buSzPts val="5600"/>
              <a:buNone/>
              <a:defRPr sz="5600">
                <a:solidFill>
                  <a:schemeClr val="accent3"/>
                </a:solidFill>
              </a:defRPr>
            </a:lvl9pPr>
          </a:lstStyle>
          <a:p/>
        </p:txBody>
      </p:sp>
      <p:sp>
        <p:nvSpPr>
          <p:cNvPr id="245" name="Google Shape;245;p55"/>
          <p:cNvSpPr txBox="1"/>
          <p:nvPr>
            <p:ph idx="1" type="subTitle"/>
          </p:nvPr>
        </p:nvSpPr>
        <p:spPr>
          <a:xfrm>
            <a:off x="1736225" y="2775225"/>
            <a:ext cx="2362200" cy="467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6" name="Google Shape;246;p55"/>
          <p:cNvSpPr txBox="1"/>
          <p:nvPr>
            <p:ph idx="3" type="title"/>
          </p:nvPr>
        </p:nvSpPr>
        <p:spPr>
          <a:xfrm>
            <a:off x="4934575" y="1802313"/>
            <a:ext cx="2584200" cy="869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3"/>
              </a:buClr>
              <a:buSzPts val="5600"/>
              <a:buNone/>
              <a:defRPr sz="5600">
                <a:solidFill>
                  <a:schemeClr val="accent3"/>
                </a:solidFill>
              </a:defRPr>
            </a:lvl1pPr>
            <a:lvl2pPr lvl="1" algn="ctr">
              <a:lnSpc>
                <a:spcPct val="100000"/>
              </a:lnSpc>
              <a:spcBef>
                <a:spcPts val="0"/>
              </a:spcBef>
              <a:spcAft>
                <a:spcPts val="0"/>
              </a:spcAft>
              <a:buClr>
                <a:schemeClr val="accent3"/>
              </a:buClr>
              <a:buSzPts val="5600"/>
              <a:buNone/>
              <a:defRPr sz="5600">
                <a:solidFill>
                  <a:schemeClr val="accent3"/>
                </a:solidFill>
              </a:defRPr>
            </a:lvl2pPr>
            <a:lvl3pPr lvl="2" algn="ctr">
              <a:lnSpc>
                <a:spcPct val="100000"/>
              </a:lnSpc>
              <a:spcBef>
                <a:spcPts val="0"/>
              </a:spcBef>
              <a:spcAft>
                <a:spcPts val="0"/>
              </a:spcAft>
              <a:buClr>
                <a:schemeClr val="accent3"/>
              </a:buClr>
              <a:buSzPts val="5600"/>
              <a:buNone/>
              <a:defRPr sz="5600">
                <a:solidFill>
                  <a:schemeClr val="accent3"/>
                </a:solidFill>
              </a:defRPr>
            </a:lvl3pPr>
            <a:lvl4pPr lvl="3" algn="ctr">
              <a:lnSpc>
                <a:spcPct val="100000"/>
              </a:lnSpc>
              <a:spcBef>
                <a:spcPts val="0"/>
              </a:spcBef>
              <a:spcAft>
                <a:spcPts val="0"/>
              </a:spcAft>
              <a:buClr>
                <a:schemeClr val="accent3"/>
              </a:buClr>
              <a:buSzPts val="5600"/>
              <a:buNone/>
              <a:defRPr sz="5600">
                <a:solidFill>
                  <a:schemeClr val="accent3"/>
                </a:solidFill>
              </a:defRPr>
            </a:lvl4pPr>
            <a:lvl5pPr lvl="4" algn="ctr">
              <a:lnSpc>
                <a:spcPct val="100000"/>
              </a:lnSpc>
              <a:spcBef>
                <a:spcPts val="0"/>
              </a:spcBef>
              <a:spcAft>
                <a:spcPts val="0"/>
              </a:spcAft>
              <a:buClr>
                <a:schemeClr val="accent3"/>
              </a:buClr>
              <a:buSzPts val="5600"/>
              <a:buNone/>
              <a:defRPr sz="5600">
                <a:solidFill>
                  <a:schemeClr val="accent3"/>
                </a:solidFill>
              </a:defRPr>
            </a:lvl5pPr>
            <a:lvl6pPr lvl="5" algn="ctr">
              <a:lnSpc>
                <a:spcPct val="100000"/>
              </a:lnSpc>
              <a:spcBef>
                <a:spcPts val="0"/>
              </a:spcBef>
              <a:spcAft>
                <a:spcPts val="0"/>
              </a:spcAft>
              <a:buClr>
                <a:schemeClr val="accent3"/>
              </a:buClr>
              <a:buSzPts val="5600"/>
              <a:buNone/>
              <a:defRPr sz="5600">
                <a:solidFill>
                  <a:schemeClr val="accent3"/>
                </a:solidFill>
              </a:defRPr>
            </a:lvl6pPr>
            <a:lvl7pPr lvl="6" algn="ctr">
              <a:lnSpc>
                <a:spcPct val="100000"/>
              </a:lnSpc>
              <a:spcBef>
                <a:spcPts val="0"/>
              </a:spcBef>
              <a:spcAft>
                <a:spcPts val="0"/>
              </a:spcAft>
              <a:buClr>
                <a:schemeClr val="accent3"/>
              </a:buClr>
              <a:buSzPts val="5600"/>
              <a:buNone/>
              <a:defRPr sz="5600">
                <a:solidFill>
                  <a:schemeClr val="accent3"/>
                </a:solidFill>
              </a:defRPr>
            </a:lvl7pPr>
            <a:lvl8pPr lvl="7" algn="ctr">
              <a:lnSpc>
                <a:spcPct val="100000"/>
              </a:lnSpc>
              <a:spcBef>
                <a:spcPts val="0"/>
              </a:spcBef>
              <a:spcAft>
                <a:spcPts val="0"/>
              </a:spcAft>
              <a:buClr>
                <a:schemeClr val="accent3"/>
              </a:buClr>
              <a:buSzPts val="5600"/>
              <a:buNone/>
              <a:defRPr sz="5600">
                <a:solidFill>
                  <a:schemeClr val="accent3"/>
                </a:solidFill>
              </a:defRPr>
            </a:lvl8pPr>
            <a:lvl9pPr lvl="8" algn="ctr">
              <a:lnSpc>
                <a:spcPct val="100000"/>
              </a:lnSpc>
              <a:spcBef>
                <a:spcPts val="0"/>
              </a:spcBef>
              <a:spcAft>
                <a:spcPts val="0"/>
              </a:spcAft>
              <a:buClr>
                <a:schemeClr val="accent3"/>
              </a:buClr>
              <a:buSzPts val="5600"/>
              <a:buNone/>
              <a:defRPr sz="5600">
                <a:solidFill>
                  <a:schemeClr val="accent3"/>
                </a:solidFill>
              </a:defRPr>
            </a:lvl9pPr>
          </a:lstStyle>
          <a:p/>
        </p:txBody>
      </p:sp>
      <p:sp>
        <p:nvSpPr>
          <p:cNvPr id="247" name="Google Shape;247;p55"/>
          <p:cNvSpPr txBox="1"/>
          <p:nvPr>
            <p:ph idx="4" type="subTitle"/>
          </p:nvPr>
        </p:nvSpPr>
        <p:spPr>
          <a:xfrm>
            <a:off x="5045575" y="2775225"/>
            <a:ext cx="2362200" cy="467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48" name="Google Shape;248;p55"/>
          <p:cNvGrpSpPr/>
          <p:nvPr/>
        </p:nvGrpSpPr>
        <p:grpSpPr>
          <a:xfrm flipH="1" rot="-2208000">
            <a:off x="3377127" y="3768226"/>
            <a:ext cx="4860211" cy="4643914"/>
            <a:chOff x="8469637" y="1934368"/>
            <a:chExt cx="4860402" cy="4644097"/>
          </a:xfrm>
        </p:grpSpPr>
        <p:sp>
          <p:nvSpPr>
            <p:cNvPr id="249" name="Google Shape;249;p55"/>
            <p:cNvSpPr/>
            <p:nvPr/>
          </p:nvSpPr>
          <p:spPr>
            <a:xfrm rot="4078090">
              <a:off x="10274326" y="1072895"/>
              <a:ext cx="490954" cy="3485556"/>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55"/>
            <p:cNvSpPr/>
            <p:nvPr/>
          </p:nvSpPr>
          <p:spPr>
            <a:xfrm rot="4078090">
              <a:off x="9195082" y="2341769"/>
              <a:ext cx="3409512" cy="386355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55"/>
            <p:cNvSpPr/>
            <p:nvPr/>
          </p:nvSpPr>
          <p:spPr>
            <a:xfrm rot="4078090">
              <a:off x="10881099" y="3407276"/>
              <a:ext cx="466346" cy="3486666"/>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55"/>
            <p:cNvSpPr/>
            <p:nvPr/>
          </p:nvSpPr>
          <p:spPr>
            <a:xfrm rot="4078090">
              <a:off x="9228923" y="2361884"/>
              <a:ext cx="3351370" cy="385564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3" name="Shape 253"/>
        <p:cNvGrpSpPr/>
        <p:nvPr/>
      </p:nvGrpSpPr>
      <p:grpSpPr>
        <a:xfrm>
          <a:off x="0" y="0"/>
          <a:ext cx="0" cy="0"/>
          <a:chOff x="0" y="0"/>
          <a:chExt cx="0" cy="0"/>
        </a:xfrm>
      </p:grpSpPr>
      <p:sp>
        <p:nvSpPr>
          <p:cNvPr id="254" name="Google Shape;254;p56"/>
          <p:cNvSpPr/>
          <p:nvPr/>
        </p:nvSpPr>
        <p:spPr>
          <a:xfrm>
            <a:off x="0" y="0"/>
            <a:ext cx="68178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56"/>
          <p:cNvSpPr/>
          <p:nvPr/>
        </p:nvSpPr>
        <p:spPr>
          <a:xfrm rot="-1764464">
            <a:off x="-1252688" y="-3485145"/>
            <a:ext cx="16654604" cy="10795696"/>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l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56"/>
          <p:cNvSpPr txBox="1"/>
          <p:nvPr>
            <p:ph type="title"/>
          </p:nvPr>
        </p:nvSpPr>
        <p:spPr>
          <a:xfrm>
            <a:off x="1750050" y="1234650"/>
            <a:ext cx="5643900" cy="26742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8400"/>
              <a:buNone/>
              <a:defRPr sz="8400"/>
            </a:lvl1pPr>
            <a:lvl2pPr lvl="1" algn="ctr">
              <a:lnSpc>
                <a:spcPct val="80000"/>
              </a:lnSpc>
              <a:spcBef>
                <a:spcPts val="0"/>
              </a:spcBef>
              <a:spcAft>
                <a:spcPts val="0"/>
              </a:spcAft>
              <a:buSzPts val="8400"/>
              <a:buNone/>
              <a:defRPr sz="8400"/>
            </a:lvl2pPr>
            <a:lvl3pPr lvl="2" algn="ctr">
              <a:lnSpc>
                <a:spcPct val="80000"/>
              </a:lnSpc>
              <a:spcBef>
                <a:spcPts val="0"/>
              </a:spcBef>
              <a:spcAft>
                <a:spcPts val="0"/>
              </a:spcAft>
              <a:buSzPts val="8400"/>
              <a:buNone/>
              <a:defRPr sz="8400"/>
            </a:lvl3pPr>
            <a:lvl4pPr lvl="3" algn="ctr">
              <a:lnSpc>
                <a:spcPct val="80000"/>
              </a:lnSpc>
              <a:spcBef>
                <a:spcPts val="0"/>
              </a:spcBef>
              <a:spcAft>
                <a:spcPts val="0"/>
              </a:spcAft>
              <a:buSzPts val="8400"/>
              <a:buNone/>
              <a:defRPr sz="8400"/>
            </a:lvl4pPr>
            <a:lvl5pPr lvl="4" algn="ctr">
              <a:lnSpc>
                <a:spcPct val="80000"/>
              </a:lnSpc>
              <a:spcBef>
                <a:spcPts val="0"/>
              </a:spcBef>
              <a:spcAft>
                <a:spcPts val="0"/>
              </a:spcAft>
              <a:buSzPts val="8400"/>
              <a:buNone/>
              <a:defRPr sz="8400"/>
            </a:lvl5pPr>
            <a:lvl6pPr lvl="5" algn="ctr">
              <a:lnSpc>
                <a:spcPct val="80000"/>
              </a:lnSpc>
              <a:spcBef>
                <a:spcPts val="0"/>
              </a:spcBef>
              <a:spcAft>
                <a:spcPts val="0"/>
              </a:spcAft>
              <a:buSzPts val="8400"/>
              <a:buNone/>
              <a:defRPr sz="8400"/>
            </a:lvl6pPr>
            <a:lvl7pPr lvl="6" algn="ctr">
              <a:lnSpc>
                <a:spcPct val="80000"/>
              </a:lnSpc>
              <a:spcBef>
                <a:spcPts val="0"/>
              </a:spcBef>
              <a:spcAft>
                <a:spcPts val="0"/>
              </a:spcAft>
              <a:buSzPts val="8400"/>
              <a:buNone/>
              <a:defRPr sz="8400"/>
            </a:lvl7pPr>
            <a:lvl8pPr lvl="7" algn="ctr">
              <a:lnSpc>
                <a:spcPct val="80000"/>
              </a:lnSpc>
              <a:spcBef>
                <a:spcPts val="0"/>
              </a:spcBef>
              <a:spcAft>
                <a:spcPts val="0"/>
              </a:spcAft>
              <a:buSzPts val="8400"/>
              <a:buNone/>
              <a:defRPr sz="8400"/>
            </a:lvl8pPr>
            <a:lvl9pPr lvl="8" algn="ctr">
              <a:lnSpc>
                <a:spcPct val="80000"/>
              </a:lnSpc>
              <a:spcBef>
                <a:spcPts val="0"/>
              </a:spcBef>
              <a:spcAft>
                <a:spcPts val="0"/>
              </a:spcAft>
              <a:buSzPts val="8400"/>
              <a:buNone/>
              <a:defRPr sz="8400"/>
            </a:lvl9pPr>
          </a:lstStyle>
          <a:p/>
        </p:txBody>
      </p:sp>
      <p:grpSp>
        <p:nvGrpSpPr>
          <p:cNvPr id="257" name="Google Shape;257;p56"/>
          <p:cNvGrpSpPr/>
          <p:nvPr/>
        </p:nvGrpSpPr>
        <p:grpSpPr>
          <a:xfrm rot="-2030462">
            <a:off x="-1940522" y="-642077"/>
            <a:ext cx="3444193" cy="3869137"/>
            <a:chOff x="10496750" y="1484305"/>
            <a:chExt cx="3444134" cy="3869071"/>
          </a:xfrm>
        </p:grpSpPr>
        <p:sp>
          <p:nvSpPr>
            <p:cNvPr id="258" name="Google Shape;258;p56"/>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56"/>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56"/>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56"/>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2" name="Shape 262"/>
        <p:cNvGrpSpPr/>
        <p:nvPr/>
      </p:nvGrpSpPr>
      <p:grpSpPr>
        <a:xfrm>
          <a:off x="0" y="0"/>
          <a:ext cx="0" cy="0"/>
          <a:chOff x="0" y="0"/>
          <a:chExt cx="0" cy="0"/>
        </a:xfrm>
      </p:grpSpPr>
      <p:sp>
        <p:nvSpPr>
          <p:cNvPr id="263" name="Google Shape;263;p57"/>
          <p:cNvSpPr/>
          <p:nvPr/>
        </p:nvSpPr>
        <p:spPr>
          <a:xfrm>
            <a:off x="3988425" y="1211675"/>
            <a:ext cx="5155500" cy="393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57"/>
          <p:cNvSpPr/>
          <p:nvPr/>
        </p:nvSpPr>
        <p:spPr>
          <a:xfrm rot="-1764464">
            <a:off x="-5521163" y="-4619220"/>
            <a:ext cx="16654604" cy="10795696"/>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57"/>
          <p:cNvSpPr/>
          <p:nvPr/>
        </p:nvSpPr>
        <p:spPr>
          <a:xfrm rot="-1613467">
            <a:off x="-1457792" y="-2864797"/>
            <a:ext cx="16654636" cy="10795716"/>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11760000" dist="19050">
              <a:srgbClr val="000000">
                <a:alpha val="3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57"/>
          <p:cNvSpPr/>
          <p:nvPr/>
        </p:nvSpPr>
        <p:spPr>
          <a:xfrm>
            <a:off x="460425" y="-497750"/>
            <a:ext cx="7603050" cy="6358700"/>
          </a:xfrm>
          <a:custGeom>
            <a:rect b="b" l="l" r="r" t="t"/>
            <a:pathLst>
              <a:path extrusionOk="0" h="254348" w="304122">
                <a:moveTo>
                  <a:pt x="33846" y="254348"/>
                </a:moveTo>
                <a:lnTo>
                  <a:pt x="0" y="228963"/>
                </a:lnTo>
                <a:lnTo>
                  <a:pt x="42308" y="183170"/>
                </a:lnTo>
                <a:lnTo>
                  <a:pt x="104028" y="107015"/>
                </a:lnTo>
                <a:lnTo>
                  <a:pt x="181676" y="38327"/>
                </a:lnTo>
                <a:lnTo>
                  <a:pt x="214030" y="0"/>
                </a:lnTo>
                <a:lnTo>
                  <a:pt x="274257" y="6471"/>
                </a:lnTo>
                <a:lnTo>
                  <a:pt x="304122" y="32354"/>
                </a:lnTo>
                <a:lnTo>
                  <a:pt x="224483" y="118463"/>
                </a:lnTo>
                <a:lnTo>
                  <a:pt x="162264" y="214528"/>
                </a:lnTo>
                <a:lnTo>
                  <a:pt x="58236" y="252855"/>
                </a:lnTo>
                <a:close/>
              </a:path>
            </a:pathLst>
          </a:custGeom>
          <a:solidFill>
            <a:schemeClr val="accent1"/>
          </a:solidFill>
          <a:ln>
            <a:noFill/>
          </a:ln>
        </p:spPr>
      </p:sp>
      <p:sp>
        <p:nvSpPr>
          <p:cNvPr id="267" name="Google Shape;267;p57"/>
          <p:cNvSpPr txBox="1"/>
          <p:nvPr>
            <p:ph type="title"/>
          </p:nvPr>
        </p:nvSpPr>
        <p:spPr>
          <a:xfrm>
            <a:off x="713225" y="539525"/>
            <a:ext cx="7717500" cy="47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a:lvl1pPr>
            <a:lvl2pPr lvl="1" algn="ctr">
              <a:lnSpc>
                <a:spcPct val="100000"/>
              </a:lnSpc>
              <a:spcBef>
                <a:spcPts val="0"/>
              </a:spcBef>
              <a:spcAft>
                <a:spcPts val="0"/>
              </a:spcAft>
              <a:buSzPts val="3300"/>
              <a:buNone/>
              <a:defRPr/>
            </a:lvl2pPr>
            <a:lvl3pPr lvl="2" algn="ctr">
              <a:lnSpc>
                <a:spcPct val="100000"/>
              </a:lnSpc>
              <a:spcBef>
                <a:spcPts val="0"/>
              </a:spcBef>
              <a:spcAft>
                <a:spcPts val="0"/>
              </a:spcAft>
              <a:buSzPts val="3300"/>
              <a:buNone/>
              <a:defRPr/>
            </a:lvl3pPr>
            <a:lvl4pPr lvl="3" algn="ctr">
              <a:lnSpc>
                <a:spcPct val="100000"/>
              </a:lnSpc>
              <a:spcBef>
                <a:spcPts val="0"/>
              </a:spcBef>
              <a:spcAft>
                <a:spcPts val="0"/>
              </a:spcAft>
              <a:buSzPts val="3300"/>
              <a:buNone/>
              <a:defRPr/>
            </a:lvl4pPr>
            <a:lvl5pPr lvl="4" algn="ctr">
              <a:lnSpc>
                <a:spcPct val="100000"/>
              </a:lnSpc>
              <a:spcBef>
                <a:spcPts val="0"/>
              </a:spcBef>
              <a:spcAft>
                <a:spcPts val="0"/>
              </a:spcAft>
              <a:buSzPts val="3300"/>
              <a:buNone/>
              <a:defRPr/>
            </a:lvl5pPr>
            <a:lvl6pPr lvl="5" algn="ctr">
              <a:lnSpc>
                <a:spcPct val="100000"/>
              </a:lnSpc>
              <a:spcBef>
                <a:spcPts val="0"/>
              </a:spcBef>
              <a:spcAft>
                <a:spcPts val="0"/>
              </a:spcAft>
              <a:buSzPts val="3300"/>
              <a:buNone/>
              <a:defRPr/>
            </a:lvl6pPr>
            <a:lvl7pPr lvl="6" algn="ctr">
              <a:lnSpc>
                <a:spcPct val="100000"/>
              </a:lnSpc>
              <a:spcBef>
                <a:spcPts val="0"/>
              </a:spcBef>
              <a:spcAft>
                <a:spcPts val="0"/>
              </a:spcAft>
              <a:buSzPts val="3300"/>
              <a:buNone/>
              <a:defRPr/>
            </a:lvl7pPr>
            <a:lvl8pPr lvl="7" algn="ctr">
              <a:lnSpc>
                <a:spcPct val="100000"/>
              </a:lnSpc>
              <a:spcBef>
                <a:spcPts val="0"/>
              </a:spcBef>
              <a:spcAft>
                <a:spcPts val="0"/>
              </a:spcAft>
              <a:buSzPts val="3300"/>
              <a:buNone/>
              <a:defRPr/>
            </a:lvl8pPr>
            <a:lvl9pPr lvl="8" algn="ctr">
              <a:lnSpc>
                <a:spcPct val="100000"/>
              </a:lnSpc>
              <a:spcBef>
                <a:spcPts val="0"/>
              </a:spcBef>
              <a:spcAft>
                <a:spcPts val="0"/>
              </a:spcAft>
              <a:buSzPts val="3300"/>
              <a:buNone/>
              <a:defRPr/>
            </a:lvl9pPr>
          </a:lstStyle>
          <a:p/>
        </p:txBody>
      </p:sp>
      <p:grpSp>
        <p:nvGrpSpPr>
          <p:cNvPr id="268" name="Google Shape;268;p57"/>
          <p:cNvGrpSpPr/>
          <p:nvPr/>
        </p:nvGrpSpPr>
        <p:grpSpPr>
          <a:xfrm flipH="1" rot="-588709">
            <a:off x="-1640516" y="3902353"/>
            <a:ext cx="4860043" cy="4643753"/>
            <a:chOff x="8469637" y="1934368"/>
            <a:chExt cx="4860402" cy="4644097"/>
          </a:xfrm>
        </p:grpSpPr>
        <p:sp>
          <p:nvSpPr>
            <p:cNvPr id="269" name="Google Shape;269;p57"/>
            <p:cNvSpPr/>
            <p:nvPr/>
          </p:nvSpPr>
          <p:spPr>
            <a:xfrm rot="4078090">
              <a:off x="10274326" y="1072895"/>
              <a:ext cx="490954" cy="3485556"/>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57"/>
            <p:cNvSpPr/>
            <p:nvPr/>
          </p:nvSpPr>
          <p:spPr>
            <a:xfrm rot="4078090">
              <a:off x="9195082" y="2341769"/>
              <a:ext cx="3409512" cy="386355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57"/>
            <p:cNvSpPr/>
            <p:nvPr/>
          </p:nvSpPr>
          <p:spPr>
            <a:xfrm rot="4078090">
              <a:off x="10881099" y="3407276"/>
              <a:ext cx="466346" cy="3486666"/>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57"/>
            <p:cNvSpPr/>
            <p:nvPr/>
          </p:nvSpPr>
          <p:spPr>
            <a:xfrm rot="4078090">
              <a:off x="9228923" y="2361884"/>
              <a:ext cx="3351370" cy="385564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3" name="Shape 273"/>
        <p:cNvGrpSpPr/>
        <p:nvPr/>
      </p:nvGrpSpPr>
      <p:grpSpPr>
        <a:xfrm>
          <a:off x="0" y="0"/>
          <a:ext cx="0" cy="0"/>
          <a:chOff x="0" y="0"/>
          <a:chExt cx="0" cy="0"/>
        </a:xfrm>
      </p:grpSpPr>
      <p:sp>
        <p:nvSpPr>
          <p:cNvPr id="274" name="Google Shape;274;p58"/>
          <p:cNvSpPr/>
          <p:nvPr/>
        </p:nvSpPr>
        <p:spPr>
          <a:xfrm rot="5400000">
            <a:off x="5116950" y="1116450"/>
            <a:ext cx="1587900" cy="64662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58"/>
          <p:cNvSpPr/>
          <p:nvPr/>
        </p:nvSpPr>
        <p:spPr>
          <a:xfrm rot="849680">
            <a:off x="-4383076" y="-3368583"/>
            <a:ext cx="16654620" cy="10795706"/>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58"/>
          <p:cNvSpPr/>
          <p:nvPr/>
        </p:nvSpPr>
        <p:spPr>
          <a:xfrm rot="472265">
            <a:off x="-1994903" y="-4032635"/>
            <a:ext cx="16654575" cy="10795677"/>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58"/>
          <p:cNvSpPr/>
          <p:nvPr/>
        </p:nvSpPr>
        <p:spPr>
          <a:xfrm>
            <a:off x="3529125" y="3516350"/>
            <a:ext cx="5722075" cy="1106050"/>
          </a:xfrm>
          <a:custGeom>
            <a:rect b="b" l="l" r="r" t="t"/>
            <a:pathLst>
              <a:path extrusionOk="0" h="44242" w="228883">
                <a:moveTo>
                  <a:pt x="1535" y="44242"/>
                </a:moveTo>
                <a:lnTo>
                  <a:pt x="0" y="35291"/>
                </a:lnTo>
                <a:lnTo>
                  <a:pt x="85671" y="0"/>
                </a:lnTo>
                <a:lnTo>
                  <a:pt x="123520" y="8951"/>
                </a:lnTo>
                <a:lnTo>
                  <a:pt x="135540" y="16878"/>
                </a:lnTo>
                <a:lnTo>
                  <a:pt x="158812" y="14833"/>
                </a:lnTo>
                <a:lnTo>
                  <a:pt x="173644" y="1534"/>
                </a:lnTo>
                <a:lnTo>
                  <a:pt x="228883" y="1534"/>
                </a:lnTo>
                <a:lnTo>
                  <a:pt x="228883" y="17134"/>
                </a:lnTo>
                <a:lnTo>
                  <a:pt x="172110" y="22505"/>
                </a:lnTo>
                <a:lnTo>
                  <a:pt x="153953" y="27108"/>
                </a:lnTo>
                <a:lnTo>
                  <a:pt x="132471" y="30177"/>
                </a:lnTo>
                <a:lnTo>
                  <a:pt x="82347" y="16367"/>
                </a:lnTo>
                <a:lnTo>
                  <a:pt x="20971" y="40917"/>
                </a:lnTo>
                <a:lnTo>
                  <a:pt x="11253" y="38104"/>
                </a:lnTo>
                <a:close/>
              </a:path>
            </a:pathLst>
          </a:custGeom>
          <a:solidFill>
            <a:schemeClr val="accent1"/>
          </a:solidFill>
          <a:ln>
            <a:noFill/>
          </a:ln>
        </p:spPr>
      </p:sp>
      <p:sp>
        <p:nvSpPr>
          <p:cNvPr id="278" name="Google Shape;278;p58"/>
          <p:cNvSpPr/>
          <p:nvPr/>
        </p:nvSpPr>
        <p:spPr>
          <a:xfrm>
            <a:off x="4929275" y="-44750"/>
            <a:ext cx="1182775" cy="441150"/>
          </a:xfrm>
          <a:custGeom>
            <a:rect b="b" l="l" r="r" t="t"/>
            <a:pathLst>
              <a:path extrusionOk="0" h="17646" w="47311">
                <a:moveTo>
                  <a:pt x="256" y="9206"/>
                </a:moveTo>
                <a:lnTo>
                  <a:pt x="16367" y="6393"/>
                </a:lnTo>
                <a:lnTo>
                  <a:pt x="25062" y="0"/>
                </a:lnTo>
                <a:lnTo>
                  <a:pt x="47311" y="3580"/>
                </a:lnTo>
                <a:lnTo>
                  <a:pt x="43475" y="8951"/>
                </a:lnTo>
                <a:lnTo>
                  <a:pt x="20970" y="17646"/>
                </a:lnTo>
                <a:lnTo>
                  <a:pt x="0" y="17646"/>
                </a:lnTo>
                <a:close/>
              </a:path>
            </a:pathLst>
          </a:custGeom>
          <a:solidFill>
            <a:schemeClr val="accent1"/>
          </a:solidFill>
          <a:ln>
            <a:noFill/>
          </a:ln>
        </p:spPr>
      </p:sp>
      <p:sp>
        <p:nvSpPr>
          <p:cNvPr id="279" name="Google Shape;279;p58"/>
          <p:cNvSpPr/>
          <p:nvPr/>
        </p:nvSpPr>
        <p:spPr>
          <a:xfrm>
            <a:off x="-274925" y="562425"/>
            <a:ext cx="2265350" cy="677875"/>
          </a:xfrm>
          <a:custGeom>
            <a:rect b="b" l="l" r="r" t="t"/>
            <a:pathLst>
              <a:path extrusionOk="0" h="27115" w="90614">
                <a:moveTo>
                  <a:pt x="90614" y="658"/>
                </a:moveTo>
                <a:lnTo>
                  <a:pt x="81580" y="14840"/>
                </a:lnTo>
                <a:lnTo>
                  <a:pt x="256" y="27115"/>
                </a:lnTo>
                <a:lnTo>
                  <a:pt x="0" y="14329"/>
                </a:lnTo>
                <a:lnTo>
                  <a:pt x="28007" y="0"/>
                </a:lnTo>
                <a:close/>
              </a:path>
            </a:pathLst>
          </a:custGeom>
          <a:solidFill>
            <a:schemeClr val="accent1"/>
          </a:solidFill>
          <a:ln>
            <a:noFill/>
          </a:ln>
        </p:spPr>
      </p:sp>
      <p:sp>
        <p:nvSpPr>
          <p:cNvPr id="280" name="Google Shape;280;p58"/>
          <p:cNvSpPr txBox="1"/>
          <p:nvPr>
            <p:ph type="title"/>
          </p:nvPr>
        </p:nvSpPr>
        <p:spPr>
          <a:xfrm>
            <a:off x="713225" y="539525"/>
            <a:ext cx="7717500" cy="47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a:lvl1pPr>
            <a:lvl2pPr lvl="1" algn="ctr">
              <a:lnSpc>
                <a:spcPct val="100000"/>
              </a:lnSpc>
              <a:spcBef>
                <a:spcPts val="0"/>
              </a:spcBef>
              <a:spcAft>
                <a:spcPts val="0"/>
              </a:spcAft>
              <a:buSzPts val="3300"/>
              <a:buNone/>
              <a:defRPr/>
            </a:lvl2pPr>
            <a:lvl3pPr lvl="2" algn="ctr">
              <a:lnSpc>
                <a:spcPct val="100000"/>
              </a:lnSpc>
              <a:spcBef>
                <a:spcPts val="0"/>
              </a:spcBef>
              <a:spcAft>
                <a:spcPts val="0"/>
              </a:spcAft>
              <a:buSzPts val="3300"/>
              <a:buNone/>
              <a:defRPr/>
            </a:lvl3pPr>
            <a:lvl4pPr lvl="3" algn="ctr">
              <a:lnSpc>
                <a:spcPct val="100000"/>
              </a:lnSpc>
              <a:spcBef>
                <a:spcPts val="0"/>
              </a:spcBef>
              <a:spcAft>
                <a:spcPts val="0"/>
              </a:spcAft>
              <a:buSzPts val="3300"/>
              <a:buNone/>
              <a:defRPr/>
            </a:lvl4pPr>
            <a:lvl5pPr lvl="4" algn="ctr">
              <a:lnSpc>
                <a:spcPct val="100000"/>
              </a:lnSpc>
              <a:spcBef>
                <a:spcPts val="0"/>
              </a:spcBef>
              <a:spcAft>
                <a:spcPts val="0"/>
              </a:spcAft>
              <a:buSzPts val="3300"/>
              <a:buNone/>
              <a:defRPr/>
            </a:lvl5pPr>
            <a:lvl6pPr lvl="5" algn="ctr">
              <a:lnSpc>
                <a:spcPct val="100000"/>
              </a:lnSpc>
              <a:spcBef>
                <a:spcPts val="0"/>
              </a:spcBef>
              <a:spcAft>
                <a:spcPts val="0"/>
              </a:spcAft>
              <a:buSzPts val="3300"/>
              <a:buNone/>
              <a:defRPr/>
            </a:lvl6pPr>
            <a:lvl7pPr lvl="6" algn="ctr">
              <a:lnSpc>
                <a:spcPct val="100000"/>
              </a:lnSpc>
              <a:spcBef>
                <a:spcPts val="0"/>
              </a:spcBef>
              <a:spcAft>
                <a:spcPts val="0"/>
              </a:spcAft>
              <a:buSzPts val="3300"/>
              <a:buNone/>
              <a:defRPr/>
            </a:lvl7pPr>
            <a:lvl8pPr lvl="7" algn="ctr">
              <a:lnSpc>
                <a:spcPct val="100000"/>
              </a:lnSpc>
              <a:spcBef>
                <a:spcPts val="0"/>
              </a:spcBef>
              <a:spcAft>
                <a:spcPts val="0"/>
              </a:spcAft>
              <a:buSzPts val="3300"/>
              <a:buNone/>
              <a:defRPr/>
            </a:lvl8pPr>
            <a:lvl9pPr lvl="8" algn="ctr">
              <a:lnSpc>
                <a:spcPct val="100000"/>
              </a:lnSpc>
              <a:spcBef>
                <a:spcPts val="0"/>
              </a:spcBef>
              <a:spcAft>
                <a:spcPts val="0"/>
              </a:spcAft>
              <a:buSzPts val="3300"/>
              <a:buNone/>
              <a:defRPr/>
            </a:lvl9pPr>
          </a:lstStyle>
          <a:p/>
        </p:txBody>
      </p:sp>
      <p:sp>
        <p:nvSpPr>
          <p:cNvPr id="281" name="Google Shape;281;p58"/>
          <p:cNvSpPr txBox="1"/>
          <p:nvPr>
            <p:ph idx="1" type="subTitle"/>
          </p:nvPr>
        </p:nvSpPr>
        <p:spPr>
          <a:xfrm>
            <a:off x="1727600" y="3272575"/>
            <a:ext cx="2339400" cy="73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2" name="Google Shape;282;p58"/>
          <p:cNvSpPr txBox="1"/>
          <p:nvPr>
            <p:ph idx="2" type="subTitle"/>
          </p:nvPr>
        </p:nvSpPr>
        <p:spPr>
          <a:xfrm>
            <a:off x="1727600" y="2911775"/>
            <a:ext cx="2339400" cy="300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sp>
        <p:nvSpPr>
          <p:cNvPr id="283" name="Google Shape;283;p58"/>
          <p:cNvSpPr txBox="1"/>
          <p:nvPr>
            <p:ph idx="3" type="subTitle"/>
          </p:nvPr>
        </p:nvSpPr>
        <p:spPr>
          <a:xfrm>
            <a:off x="5077000" y="3272575"/>
            <a:ext cx="2339400" cy="73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4" name="Google Shape;284;p58"/>
          <p:cNvSpPr txBox="1"/>
          <p:nvPr>
            <p:ph idx="4" type="subTitle"/>
          </p:nvPr>
        </p:nvSpPr>
        <p:spPr>
          <a:xfrm>
            <a:off x="5077000" y="2911775"/>
            <a:ext cx="2339400" cy="300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grpSp>
        <p:nvGrpSpPr>
          <p:cNvPr id="285" name="Google Shape;285;p58"/>
          <p:cNvGrpSpPr/>
          <p:nvPr/>
        </p:nvGrpSpPr>
        <p:grpSpPr>
          <a:xfrm flipH="1" rot="-3129220">
            <a:off x="7679815" y="-1237858"/>
            <a:ext cx="4860038" cy="4643749"/>
            <a:chOff x="8469637" y="1934368"/>
            <a:chExt cx="4860402" cy="4644097"/>
          </a:xfrm>
        </p:grpSpPr>
        <p:sp>
          <p:nvSpPr>
            <p:cNvPr id="286" name="Google Shape;286;p58"/>
            <p:cNvSpPr/>
            <p:nvPr/>
          </p:nvSpPr>
          <p:spPr>
            <a:xfrm rot="4078090">
              <a:off x="10274326" y="1072895"/>
              <a:ext cx="490954" cy="3485556"/>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58"/>
            <p:cNvSpPr/>
            <p:nvPr/>
          </p:nvSpPr>
          <p:spPr>
            <a:xfrm rot="4078090">
              <a:off x="9195082" y="2341769"/>
              <a:ext cx="3409512" cy="386355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58"/>
            <p:cNvSpPr/>
            <p:nvPr/>
          </p:nvSpPr>
          <p:spPr>
            <a:xfrm rot="4078090">
              <a:off x="10881099" y="3407276"/>
              <a:ext cx="466346" cy="3486666"/>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58"/>
            <p:cNvSpPr/>
            <p:nvPr/>
          </p:nvSpPr>
          <p:spPr>
            <a:xfrm rot="4078090">
              <a:off x="9228923" y="2361884"/>
              <a:ext cx="3351370" cy="385564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0" name="Google Shape;290;p58"/>
          <p:cNvGrpSpPr/>
          <p:nvPr/>
        </p:nvGrpSpPr>
        <p:grpSpPr>
          <a:xfrm flipH="1" rot="-3129220">
            <a:off x="-3093260" y="2399417"/>
            <a:ext cx="4860038" cy="4643749"/>
            <a:chOff x="8469637" y="1934368"/>
            <a:chExt cx="4860402" cy="4644097"/>
          </a:xfrm>
        </p:grpSpPr>
        <p:sp>
          <p:nvSpPr>
            <p:cNvPr id="291" name="Google Shape;291;p58"/>
            <p:cNvSpPr/>
            <p:nvPr/>
          </p:nvSpPr>
          <p:spPr>
            <a:xfrm rot="4078090">
              <a:off x="10274326" y="1072895"/>
              <a:ext cx="490954" cy="3485556"/>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58"/>
            <p:cNvSpPr/>
            <p:nvPr/>
          </p:nvSpPr>
          <p:spPr>
            <a:xfrm rot="4078090">
              <a:off x="9195082" y="2341769"/>
              <a:ext cx="3409512" cy="386355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58"/>
            <p:cNvSpPr/>
            <p:nvPr/>
          </p:nvSpPr>
          <p:spPr>
            <a:xfrm rot="4078090">
              <a:off x="10881099" y="3407276"/>
              <a:ext cx="466346" cy="3486666"/>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58"/>
            <p:cNvSpPr/>
            <p:nvPr/>
          </p:nvSpPr>
          <p:spPr>
            <a:xfrm rot="4078090">
              <a:off x="9228923" y="2361884"/>
              <a:ext cx="3351370" cy="385564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_1">
    <p:spTree>
      <p:nvGrpSpPr>
        <p:cNvPr id="295" name="Shape 295"/>
        <p:cNvGrpSpPr/>
        <p:nvPr/>
      </p:nvGrpSpPr>
      <p:grpSpPr>
        <a:xfrm>
          <a:off x="0" y="0"/>
          <a:ext cx="0" cy="0"/>
          <a:chOff x="0" y="0"/>
          <a:chExt cx="0" cy="0"/>
        </a:xfrm>
      </p:grpSpPr>
      <p:sp>
        <p:nvSpPr>
          <p:cNvPr id="296" name="Google Shape;296;p59"/>
          <p:cNvSpPr/>
          <p:nvPr/>
        </p:nvSpPr>
        <p:spPr>
          <a:xfrm>
            <a:off x="5059825" y="1581200"/>
            <a:ext cx="4084200" cy="35622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59"/>
          <p:cNvSpPr/>
          <p:nvPr/>
        </p:nvSpPr>
        <p:spPr>
          <a:xfrm rot="-1717288">
            <a:off x="-1113497" y="-1046385"/>
            <a:ext cx="12359947" cy="8011852"/>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l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59"/>
          <p:cNvSpPr txBox="1"/>
          <p:nvPr>
            <p:ph type="title"/>
          </p:nvPr>
        </p:nvSpPr>
        <p:spPr>
          <a:xfrm>
            <a:off x="936600" y="2427175"/>
            <a:ext cx="4330800" cy="681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299" name="Google Shape;299;p59"/>
          <p:cNvSpPr txBox="1"/>
          <p:nvPr>
            <p:ph idx="1" type="subTitle"/>
          </p:nvPr>
        </p:nvSpPr>
        <p:spPr>
          <a:xfrm>
            <a:off x="1436850" y="3324006"/>
            <a:ext cx="3330300" cy="695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3"/>
              </a:buClr>
              <a:buSzPts val="1600"/>
              <a:buNone/>
              <a:defRPr sz="1600">
                <a:solidFill>
                  <a:schemeClr val="accent3"/>
                </a:solidFill>
              </a:defRPr>
            </a:lvl1pPr>
            <a:lvl2pPr lvl="1" algn="ctr">
              <a:lnSpc>
                <a:spcPct val="100000"/>
              </a:lnSpc>
              <a:spcBef>
                <a:spcPts val="0"/>
              </a:spcBef>
              <a:spcAft>
                <a:spcPts val="0"/>
              </a:spcAft>
              <a:buClr>
                <a:schemeClr val="accent3"/>
              </a:buClr>
              <a:buSzPts val="1600"/>
              <a:buNone/>
              <a:defRPr sz="1600">
                <a:solidFill>
                  <a:schemeClr val="accent3"/>
                </a:solidFill>
              </a:defRPr>
            </a:lvl2pPr>
            <a:lvl3pPr lvl="2" algn="ctr">
              <a:lnSpc>
                <a:spcPct val="100000"/>
              </a:lnSpc>
              <a:spcBef>
                <a:spcPts val="0"/>
              </a:spcBef>
              <a:spcAft>
                <a:spcPts val="0"/>
              </a:spcAft>
              <a:buClr>
                <a:schemeClr val="accent3"/>
              </a:buClr>
              <a:buSzPts val="1600"/>
              <a:buNone/>
              <a:defRPr sz="1600">
                <a:solidFill>
                  <a:schemeClr val="accent3"/>
                </a:solidFill>
              </a:defRPr>
            </a:lvl3pPr>
            <a:lvl4pPr lvl="3" algn="ctr">
              <a:lnSpc>
                <a:spcPct val="100000"/>
              </a:lnSpc>
              <a:spcBef>
                <a:spcPts val="0"/>
              </a:spcBef>
              <a:spcAft>
                <a:spcPts val="0"/>
              </a:spcAft>
              <a:buClr>
                <a:schemeClr val="accent3"/>
              </a:buClr>
              <a:buSzPts val="1600"/>
              <a:buNone/>
              <a:defRPr sz="1600">
                <a:solidFill>
                  <a:schemeClr val="accent3"/>
                </a:solidFill>
              </a:defRPr>
            </a:lvl4pPr>
            <a:lvl5pPr lvl="4" algn="ctr">
              <a:lnSpc>
                <a:spcPct val="100000"/>
              </a:lnSpc>
              <a:spcBef>
                <a:spcPts val="0"/>
              </a:spcBef>
              <a:spcAft>
                <a:spcPts val="0"/>
              </a:spcAft>
              <a:buClr>
                <a:schemeClr val="accent3"/>
              </a:buClr>
              <a:buSzPts val="1600"/>
              <a:buNone/>
              <a:defRPr sz="1600">
                <a:solidFill>
                  <a:schemeClr val="accent3"/>
                </a:solidFill>
              </a:defRPr>
            </a:lvl5pPr>
            <a:lvl6pPr lvl="5" algn="ctr">
              <a:lnSpc>
                <a:spcPct val="100000"/>
              </a:lnSpc>
              <a:spcBef>
                <a:spcPts val="0"/>
              </a:spcBef>
              <a:spcAft>
                <a:spcPts val="0"/>
              </a:spcAft>
              <a:buClr>
                <a:schemeClr val="accent3"/>
              </a:buClr>
              <a:buSzPts val="1600"/>
              <a:buNone/>
              <a:defRPr sz="1600">
                <a:solidFill>
                  <a:schemeClr val="accent3"/>
                </a:solidFill>
              </a:defRPr>
            </a:lvl6pPr>
            <a:lvl7pPr lvl="6" algn="ctr">
              <a:lnSpc>
                <a:spcPct val="100000"/>
              </a:lnSpc>
              <a:spcBef>
                <a:spcPts val="0"/>
              </a:spcBef>
              <a:spcAft>
                <a:spcPts val="0"/>
              </a:spcAft>
              <a:buClr>
                <a:schemeClr val="accent3"/>
              </a:buClr>
              <a:buSzPts val="1600"/>
              <a:buNone/>
              <a:defRPr sz="1600">
                <a:solidFill>
                  <a:schemeClr val="accent3"/>
                </a:solidFill>
              </a:defRPr>
            </a:lvl7pPr>
            <a:lvl8pPr lvl="7" algn="ctr">
              <a:lnSpc>
                <a:spcPct val="100000"/>
              </a:lnSpc>
              <a:spcBef>
                <a:spcPts val="0"/>
              </a:spcBef>
              <a:spcAft>
                <a:spcPts val="0"/>
              </a:spcAft>
              <a:buClr>
                <a:schemeClr val="accent3"/>
              </a:buClr>
              <a:buSzPts val="1600"/>
              <a:buNone/>
              <a:defRPr sz="1600">
                <a:solidFill>
                  <a:schemeClr val="accent3"/>
                </a:solidFill>
              </a:defRPr>
            </a:lvl8pPr>
            <a:lvl9pPr lvl="8" algn="ctr">
              <a:lnSpc>
                <a:spcPct val="100000"/>
              </a:lnSpc>
              <a:spcBef>
                <a:spcPts val="0"/>
              </a:spcBef>
              <a:spcAft>
                <a:spcPts val="0"/>
              </a:spcAft>
              <a:buClr>
                <a:schemeClr val="accent3"/>
              </a:buClr>
              <a:buSzPts val="1600"/>
              <a:buNone/>
              <a:defRPr sz="1600">
                <a:solidFill>
                  <a:schemeClr val="accent3"/>
                </a:solidFill>
              </a:defRPr>
            </a:lvl9pPr>
          </a:lstStyle>
          <a:p/>
        </p:txBody>
      </p:sp>
      <p:sp>
        <p:nvSpPr>
          <p:cNvPr id="300" name="Google Shape;300;p59"/>
          <p:cNvSpPr txBox="1"/>
          <p:nvPr>
            <p:ph idx="2" type="title"/>
          </p:nvPr>
        </p:nvSpPr>
        <p:spPr>
          <a:xfrm>
            <a:off x="936600" y="1048382"/>
            <a:ext cx="4330800" cy="823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3"/>
              </a:buClr>
              <a:buSzPts val="7300"/>
              <a:buNone/>
              <a:defRPr sz="7300">
                <a:solidFill>
                  <a:schemeClr val="accent3"/>
                </a:solidFill>
              </a:defRPr>
            </a:lvl1pPr>
            <a:lvl2pPr lvl="1" algn="ctr">
              <a:lnSpc>
                <a:spcPct val="100000"/>
              </a:lnSpc>
              <a:spcBef>
                <a:spcPts val="0"/>
              </a:spcBef>
              <a:spcAft>
                <a:spcPts val="0"/>
              </a:spcAft>
              <a:buClr>
                <a:schemeClr val="accent3"/>
              </a:buClr>
              <a:buSzPts val="7300"/>
              <a:buNone/>
              <a:defRPr sz="7300">
                <a:solidFill>
                  <a:schemeClr val="accent3"/>
                </a:solidFill>
              </a:defRPr>
            </a:lvl2pPr>
            <a:lvl3pPr lvl="2" algn="ctr">
              <a:lnSpc>
                <a:spcPct val="100000"/>
              </a:lnSpc>
              <a:spcBef>
                <a:spcPts val="0"/>
              </a:spcBef>
              <a:spcAft>
                <a:spcPts val="0"/>
              </a:spcAft>
              <a:buClr>
                <a:schemeClr val="accent3"/>
              </a:buClr>
              <a:buSzPts val="7300"/>
              <a:buNone/>
              <a:defRPr sz="7300">
                <a:solidFill>
                  <a:schemeClr val="accent3"/>
                </a:solidFill>
              </a:defRPr>
            </a:lvl3pPr>
            <a:lvl4pPr lvl="3" algn="ctr">
              <a:lnSpc>
                <a:spcPct val="100000"/>
              </a:lnSpc>
              <a:spcBef>
                <a:spcPts val="0"/>
              </a:spcBef>
              <a:spcAft>
                <a:spcPts val="0"/>
              </a:spcAft>
              <a:buClr>
                <a:schemeClr val="accent3"/>
              </a:buClr>
              <a:buSzPts val="7300"/>
              <a:buNone/>
              <a:defRPr sz="7300">
                <a:solidFill>
                  <a:schemeClr val="accent3"/>
                </a:solidFill>
              </a:defRPr>
            </a:lvl4pPr>
            <a:lvl5pPr lvl="4" algn="ctr">
              <a:lnSpc>
                <a:spcPct val="100000"/>
              </a:lnSpc>
              <a:spcBef>
                <a:spcPts val="0"/>
              </a:spcBef>
              <a:spcAft>
                <a:spcPts val="0"/>
              </a:spcAft>
              <a:buClr>
                <a:schemeClr val="accent3"/>
              </a:buClr>
              <a:buSzPts val="7300"/>
              <a:buNone/>
              <a:defRPr sz="7300">
                <a:solidFill>
                  <a:schemeClr val="accent3"/>
                </a:solidFill>
              </a:defRPr>
            </a:lvl5pPr>
            <a:lvl6pPr lvl="5" algn="ctr">
              <a:lnSpc>
                <a:spcPct val="100000"/>
              </a:lnSpc>
              <a:spcBef>
                <a:spcPts val="0"/>
              </a:spcBef>
              <a:spcAft>
                <a:spcPts val="0"/>
              </a:spcAft>
              <a:buClr>
                <a:schemeClr val="accent3"/>
              </a:buClr>
              <a:buSzPts val="7300"/>
              <a:buNone/>
              <a:defRPr sz="7300">
                <a:solidFill>
                  <a:schemeClr val="accent3"/>
                </a:solidFill>
              </a:defRPr>
            </a:lvl6pPr>
            <a:lvl7pPr lvl="6" algn="ctr">
              <a:lnSpc>
                <a:spcPct val="100000"/>
              </a:lnSpc>
              <a:spcBef>
                <a:spcPts val="0"/>
              </a:spcBef>
              <a:spcAft>
                <a:spcPts val="0"/>
              </a:spcAft>
              <a:buClr>
                <a:schemeClr val="accent3"/>
              </a:buClr>
              <a:buSzPts val="7300"/>
              <a:buNone/>
              <a:defRPr sz="7300">
                <a:solidFill>
                  <a:schemeClr val="accent3"/>
                </a:solidFill>
              </a:defRPr>
            </a:lvl7pPr>
            <a:lvl8pPr lvl="7" algn="ctr">
              <a:lnSpc>
                <a:spcPct val="100000"/>
              </a:lnSpc>
              <a:spcBef>
                <a:spcPts val="0"/>
              </a:spcBef>
              <a:spcAft>
                <a:spcPts val="0"/>
              </a:spcAft>
              <a:buClr>
                <a:schemeClr val="accent3"/>
              </a:buClr>
              <a:buSzPts val="7300"/>
              <a:buNone/>
              <a:defRPr sz="7300">
                <a:solidFill>
                  <a:schemeClr val="accent3"/>
                </a:solidFill>
              </a:defRPr>
            </a:lvl8pPr>
            <a:lvl9pPr lvl="8" algn="ctr">
              <a:lnSpc>
                <a:spcPct val="100000"/>
              </a:lnSpc>
              <a:spcBef>
                <a:spcPts val="0"/>
              </a:spcBef>
              <a:spcAft>
                <a:spcPts val="0"/>
              </a:spcAft>
              <a:buClr>
                <a:schemeClr val="accent3"/>
              </a:buClr>
              <a:buSzPts val="7300"/>
              <a:buNone/>
              <a:defRPr sz="7300">
                <a:solidFill>
                  <a:schemeClr val="accent3"/>
                </a:solidFill>
              </a:defRPr>
            </a:lvl9pPr>
          </a:lstStyle>
          <a:p/>
        </p:txBody>
      </p:sp>
      <p:grpSp>
        <p:nvGrpSpPr>
          <p:cNvPr id="301" name="Google Shape;301;p59"/>
          <p:cNvGrpSpPr/>
          <p:nvPr/>
        </p:nvGrpSpPr>
        <p:grpSpPr>
          <a:xfrm flipH="1" rot="-6393789">
            <a:off x="-2614057" y="-1395497"/>
            <a:ext cx="3444472" cy="3869450"/>
            <a:chOff x="10496750" y="1484305"/>
            <a:chExt cx="3444134" cy="3869071"/>
          </a:xfrm>
        </p:grpSpPr>
        <p:sp>
          <p:nvSpPr>
            <p:cNvPr id="302" name="Google Shape;302;p59"/>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59"/>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59"/>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59"/>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6" name="Google Shape;306;p59"/>
          <p:cNvGrpSpPr/>
          <p:nvPr/>
        </p:nvGrpSpPr>
        <p:grpSpPr>
          <a:xfrm rot="-2700000">
            <a:off x="4006309" y="-2648561"/>
            <a:ext cx="3444588" cy="3869581"/>
            <a:chOff x="10496750" y="1484305"/>
            <a:chExt cx="3444134" cy="3869071"/>
          </a:xfrm>
        </p:grpSpPr>
        <p:sp>
          <p:nvSpPr>
            <p:cNvPr id="307" name="Google Shape;307;p59"/>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59"/>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59"/>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59"/>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_1_1_1_1_1_1_1">
    <p:spTree>
      <p:nvGrpSpPr>
        <p:cNvPr id="25" name="Shape 25"/>
        <p:cNvGrpSpPr/>
        <p:nvPr/>
      </p:nvGrpSpPr>
      <p:grpSpPr>
        <a:xfrm>
          <a:off x="0" y="0"/>
          <a:ext cx="0" cy="0"/>
          <a:chOff x="0" y="0"/>
          <a:chExt cx="0" cy="0"/>
        </a:xfrm>
      </p:grpSpPr>
      <p:sp>
        <p:nvSpPr>
          <p:cNvPr id="26" name="Google Shape;26;p42"/>
          <p:cNvSpPr/>
          <p:nvPr/>
        </p:nvSpPr>
        <p:spPr>
          <a:xfrm>
            <a:off x="4986825" y="1211675"/>
            <a:ext cx="4157100" cy="393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2"/>
          <p:cNvSpPr/>
          <p:nvPr/>
        </p:nvSpPr>
        <p:spPr>
          <a:xfrm rot="-1764464">
            <a:off x="-3050813" y="-2295920"/>
            <a:ext cx="16654604" cy="10795696"/>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2"/>
          <p:cNvSpPr txBox="1"/>
          <p:nvPr>
            <p:ph type="title"/>
          </p:nvPr>
        </p:nvSpPr>
        <p:spPr>
          <a:xfrm>
            <a:off x="4791625" y="1447100"/>
            <a:ext cx="3428400" cy="8316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SzPts val="3300"/>
              <a:buNone/>
              <a:defRPr/>
            </a:lvl1pPr>
            <a:lvl2pPr lvl="1" algn="ctr">
              <a:lnSpc>
                <a:spcPct val="80000"/>
              </a:lnSpc>
              <a:spcBef>
                <a:spcPts val="0"/>
              </a:spcBef>
              <a:spcAft>
                <a:spcPts val="0"/>
              </a:spcAft>
              <a:buSzPts val="3300"/>
              <a:buNone/>
              <a:defRPr/>
            </a:lvl2pPr>
            <a:lvl3pPr lvl="2" algn="ctr">
              <a:lnSpc>
                <a:spcPct val="80000"/>
              </a:lnSpc>
              <a:spcBef>
                <a:spcPts val="0"/>
              </a:spcBef>
              <a:spcAft>
                <a:spcPts val="0"/>
              </a:spcAft>
              <a:buSzPts val="3300"/>
              <a:buNone/>
              <a:defRPr/>
            </a:lvl3pPr>
            <a:lvl4pPr lvl="3" algn="ctr">
              <a:lnSpc>
                <a:spcPct val="80000"/>
              </a:lnSpc>
              <a:spcBef>
                <a:spcPts val="0"/>
              </a:spcBef>
              <a:spcAft>
                <a:spcPts val="0"/>
              </a:spcAft>
              <a:buSzPts val="3300"/>
              <a:buNone/>
              <a:defRPr/>
            </a:lvl4pPr>
            <a:lvl5pPr lvl="4" algn="ctr">
              <a:lnSpc>
                <a:spcPct val="80000"/>
              </a:lnSpc>
              <a:spcBef>
                <a:spcPts val="0"/>
              </a:spcBef>
              <a:spcAft>
                <a:spcPts val="0"/>
              </a:spcAft>
              <a:buSzPts val="3300"/>
              <a:buNone/>
              <a:defRPr/>
            </a:lvl5pPr>
            <a:lvl6pPr lvl="5" algn="ctr">
              <a:lnSpc>
                <a:spcPct val="80000"/>
              </a:lnSpc>
              <a:spcBef>
                <a:spcPts val="0"/>
              </a:spcBef>
              <a:spcAft>
                <a:spcPts val="0"/>
              </a:spcAft>
              <a:buSzPts val="3300"/>
              <a:buNone/>
              <a:defRPr/>
            </a:lvl6pPr>
            <a:lvl7pPr lvl="6" algn="ctr">
              <a:lnSpc>
                <a:spcPct val="80000"/>
              </a:lnSpc>
              <a:spcBef>
                <a:spcPts val="0"/>
              </a:spcBef>
              <a:spcAft>
                <a:spcPts val="0"/>
              </a:spcAft>
              <a:buSzPts val="3300"/>
              <a:buNone/>
              <a:defRPr/>
            </a:lvl7pPr>
            <a:lvl8pPr lvl="7" algn="ctr">
              <a:lnSpc>
                <a:spcPct val="80000"/>
              </a:lnSpc>
              <a:spcBef>
                <a:spcPts val="0"/>
              </a:spcBef>
              <a:spcAft>
                <a:spcPts val="0"/>
              </a:spcAft>
              <a:buSzPts val="3300"/>
              <a:buNone/>
              <a:defRPr/>
            </a:lvl8pPr>
            <a:lvl9pPr lvl="8" algn="ctr">
              <a:lnSpc>
                <a:spcPct val="80000"/>
              </a:lnSpc>
              <a:spcBef>
                <a:spcPts val="0"/>
              </a:spcBef>
              <a:spcAft>
                <a:spcPts val="0"/>
              </a:spcAft>
              <a:buSzPts val="3300"/>
              <a:buNone/>
              <a:defRPr/>
            </a:lvl9pPr>
          </a:lstStyle>
          <a:p/>
        </p:txBody>
      </p:sp>
      <p:sp>
        <p:nvSpPr>
          <p:cNvPr id="29" name="Google Shape;29;p42"/>
          <p:cNvSpPr txBox="1"/>
          <p:nvPr>
            <p:ph idx="1" type="subTitle"/>
          </p:nvPr>
        </p:nvSpPr>
        <p:spPr>
          <a:xfrm>
            <a:off x="4791625" y="2586713"/>
            <a:ext cx="3428400" cy="119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grpSp>
        <p:nvGrpSpPr>
          <p:cNvPr id="30" name="Google Shape;30;p42"/>
          <p:cNvGrpSpPr/>
          <p:nvPr/>
        </p:nvGrpSpPr>
        <p:grpSpPr>
          <a:xfrm rot="-1343837">
            <a:off x="84135" y="-1263523"/>
            <a:ext cx="3443895" cy="3868803"/>
            <a:chOff x="10496750" y="1484305"/>
            <a:chExt cx="3444134" cy="3869071"/>
          </a:xfrm>
        </p:grpSpPr>
        <p:sp>
          <p:nvSpPr>
            <p:cNvPr id="31" name="Google Shape;31;p42"/>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2"/>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2"/>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2"/>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 name="Google Shape;35;p42"/>
          <p:cNvGrpSpPr/>
          <p:nvPr/>
        </p:nvGrpSpPr>
        <p:grpSpPr>
          <a:xfrm flipH="1" rot="-3809941">
            <a:off x="3809502" y="4114626"/>
            <a:ext cx="3444032" cy="3868956"/>
            <a:chOff x="10496750" y="1484305"/>
            <a:chExt cx="3444134" cy="3869071"/>
          </a:xfrm>
        </p:grpSpPr>
        <p:sp>
          <p:nvSpPr>
            <p:cNvPr id="36" name="Google Shape;36;p42"/>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2"/>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42"/>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2"/>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1" name="Shape 311"/>
        <p:cNvGrpSpPr/>
        <p:nvPr/>
      </p:nvGrpSpPr>
      <p:grpSpPr>
        <a:xfrm>
          <a:off x="0" y="0"/>
          <a:ext cx="0" cy="0"/>
          <a:chOff x="0" y="0"/>
          <a:chExt cx="0" cy="0"/>
        </a:xfrm>
      </p:grpSpPr>
      <p:sp>
        <p:nvSpPr>
          <p:cNvPr id="312" name="Google Shape;312;p60"/>
          <p:cNvSpPr/>
          <p:nvPr/>
        </p:nvSpPr>
        <p:spPr>
          <a:xfrm>
            <a:off x="0" y="0"/>
            <a:ext cx="5155500" cy="393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60"/>
          <p:cNvSpPr/>
          <p:nvPr/>
        </p:nvSpPr>
        <p:spPr>
          <a:xfrm rot="-1717288">
            <a:off x="-2112772" y="-2845010"/>
            <a:ext cx="12359947" cy="8011852"/>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l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60"/>
          <p:cNvSpPr/>
          <p:nvPr/>
        </p:nvSpPr>
        <p:spPr>
          <a:xfrm rot="-1717288">
            <a:off x="-244772" y="-1499535"/>
            <a:ext cx="12359947" cy="8011852"/>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rgbClr val="F0D3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60"/>
          <p:cNvSpPr txBox="1"/>
          <p:nvPr>
            <p:ph type="ctrTitle"/>
          </p:nvPr>
        </p:nvSpPr>
        <p:spPr>
          <a:xfrm>
            <a:off x="1293325" y="1541625"/>
            <a:ext cx="4720800" cy="1554000"/>
          </a:xfrm>
          <a:prstGeom prst="rect">
            <a:avLst/>
          </a:prstGeom>
          <a:noFill/>
          <a:ln>
            <a:noFill/>
          </a:ln>
        </p:spPr>
        <p:txBody>
          <a:bodyPr anchorCtr="0" anchor="b" bIns="91425" lIns="91425" spcFirstLastPara="1" rIns="91425" wrap="square" tIns="91425">
            <a:noAutofit/>
          </a:bodyPr>
          <a:lstStyle>
            <a:lvl1pPr lvl="0" algn="l">
              <a:lnSpc>
                <a:spcPct val="80000"/>
              </a:lnSpc>
              <a:spcBef>
                <a:spcPts val="0"/>
              </a:spcBef>
              <a:spcAft>
                <a:spcPts val="0"/>
              </a:spcAft>
              <a:buSzPts val="6300"/>
              <a:buNone/>
              <a:defRPr sz="6300"/>
            </a:lvl1pPr>
            <a:lvl2pPr lvl="1" algn="l">
              <a:lnSpc>
                <a:spcPct val="80000"/>
              </a:lnSpc>
              <a:spcBef>
                <a:spcPts val="0"/>
              </a:spcBef>
              <a:spcAft>
                <a:spcPts val="0"/>
              </a:spcAft>
              <a:buSzPts val="6300"/>
              <a:buNone/>
              <a:defRPr sz="6300"/>
            </a:lvl2pPr>
            <a:lvl3pPr lvl="2" algn="l">
              <a:lnSpc>
                <a:spcPct val="80000"/>
              </a:lnSpc>
              <a:spcBef>
                <a:spcPts val="0"/>
              </a:spcBef>
              <a:spcAft>
                <a:spcPts val="0"/>
              </a:spcAft>
              <a:buSzPts val="6300"/>
              <a:buNone/>
              <a:defRPr sz="6300"/>
            </a:lvl3pPr>
            <a:lvl4pPr lvl="3" algn="l">
              <a:lnSpc>
                <a:spcPct val="80000"/>
              </a:lnSpc>
              <a:spcBef>
                <a:spcPts val="0"/>
              </a:spcBef>
              <a:spcAft>
                <a:spcPts val="0"/>
              </a:spcAft>
              <a:buSzPts val="6300"/>
              <a:buNone/>
              <a:defRPr sz="6300"/>
            </a:lvl4pPr>
            <a:lvl5pPr lvl="4" algn="l">
              <a:lnSpc>
                <a:spcPct val="80000"/>
              </a:lnSpc>
              <a:spcBef>
                <a:spcPts val="0"/>
              </a:spcBef>
              <a:spcAft>
                <a:spcPts val="0"/>
              </a:spcAft>
              <a:buSzPts val="6300"/>
              <a:buNone/>
              <a:defRPr sz="6300"/>
            </a:lvl5pPr>
            <a:lvl6pPr lvl="5" algn="l">
              <a:lnSpc>
                <a:spcPct val="80000"/>
              </a:lnSpc>
              <a:spcBef>
                <a:spcPts val="0"/>
              </a:spcBef>
              <a:spcAft>
                <a:spcPts val="0"/>
              </a:spcAft>
              <a:buSzPts val="6300"/>
              <a:buNone/>
              <a:defRPr sz="6300"/>
            </a:lvl6pPr>
            <a:lvl7pPr lvl="6" algn="l">
              <a:lnSpc>
                <a:spcPct val="80000"/>
              </a:lnSpc>
              <a:spcBef>
                <a:spcPts val="0"/>
              </a:spcBef>
              <a:spcAft>
                <a:spcPts val="0"/>
              </a:spcAft>
              <a:buSzPts val="6300"/>
              <a:buNone/>
              <a:defRPr sz="6300"/>
            </a:lvl7pPr>
            <a:lvl8pPr lvl="7" algn="l">
              <a:lnSpc>
                <a:spcPct val="80000"/>
              </a:lnSpc>
              <a:spcBef>
                <a:spcPts val="0"/>
              </a:spcBef>
              <a:spcAft>
                <a:spcPts val="0"/>
              </a:spcAft>
              <a:buSzPts val="6300"/>
              <a:buNone/>
              <a:defRPr sz="6300"/>
            </a:lvl8pPr>
            <a:lvl9pPr lvl="8" algn="l">
              <a:lnSpc>
                <a:spcPct val="80000"/>
              </a:lnSpc>
              <a:spcBef>
                <a:spcPts val="0"/>
              </a:spcBef>
              <a:spcAft>
                <a:spcPts val="0"/>
              </a:spcAft>
              <a:buSzPts val="6300"/>
              <a:buNone/>
              <a:defRPr sz="6300"/>
            </a:lvl9pPr>
          </a:lstStyle>
          <a:p/>
        </p:txBody>
      </p:sp>
      <p:sp>
        <p:nvSpPr>
          <p:cNvPr id="316" name="Google Shape;316;p60"/>
          <p:cNvSpPr txBox="1"/>
          <p:nvPr>
            <p:ph idx="1" type="subTitle"/>
          </p:nvPr>
        </p:nvSpPr>
        <p:spPr>
          <a:xfrm>
            <a:off x="1293325" y="3228069"/>
            <a:ext cx="4720800" cy="3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600"/>
              <a:buNone/>
              <a:defRPr sz="1600">
                <a:solidFill>
                  <a:schemeClr val="accent3"/>
                </a:solidFill>
              </a:defRPr>
            </a:lvl1pPr>
            <a:lvl2pPr lvl="1" algn="l">
              <a:lnSpc>
                <a:spcPct val="100000"/>
              </a:lnSpc>
              <a:spcBef>
                <a:spcPts val="0"/>
              </a:spcBef>
              <a:spcAft>
                <a:spcPts val="0"/>
              </a:spcAft>
              <a:buClr>
                <a:schemeClr val="accent3"/>
              </a:buClr>
              <a:buSzPts val="1600"/>
              <a:buNone/>
              <a:defRPr sz="1600">
                <a:solidFill>
                  <a:schemeClr val="accent3"/>
                </a:solidFill>
              </a:defRPr>
            </a:lvl2pPr>
            <a:lvl3pPr lvl="2" algn="l">
              <a:lnSpc>
                <a:spcPct val="100000"/>
              </a:lnSpc>
              <a:spcBef>
                <a:spcPts val="0"/>
              </a:spcBef>
              <a:spcAft>
                <a:spcPts val="0"/>
              </a:spcAft>
              <a:buClr>
                <a:schemeClr val="accent3"/>
              </a:buClr>
              <a:buSzPts val="1600"/>
              <a:buNone/>
              <a:defRPr sz="1600">
                <a:solidFill>
                  <a:schemeClr val="accent3"/>
                </a:solidFill>
              </a:defRPr>
            </a:lvl3pPr>
            <a:lvl4pPr lvl="3" algn="l">
              <a:lnSpc>
                <a:spcPct val="100000"/>
              </a:lnSpc>
              <a:spcBef>
                <a:spcPts val="0"/>
              </a:spcBef>
              <a:spcAft>
                <a:spcPts val="0"/>
              </a:spcAft>
              <a:buClr>
                <a:schemeClr val="accent3"/>
              </a:buClr>
              <a:buSzPts val="1600"/>
              <a:buNone/>
              <a:defRPr sz="1600">
                <a:solidFill>
                  <a:schemeClr val="accent3"/>
                </a:solidFill>
              </a:defRPr>
            </a:lvl4pPr>
            <a:lvl5pPr lvl="4" algn="l">
              <a:lnSpc>
                <a:spcPct val="100000"/>
              </a:lnSpc>
              <a:spcBef>
                <a:spcPts val="0"/>
              </a:spcBef>
              <a:spcAft>
                <a:spcPts val="0"/>
              </a:spcAft>
              <a:buClr>
                <a:schemeClr val="accent3"/>
              </a:buClr>
              <a:buSzPts val="1600"/>
              <a:buNone/>
              <a:defRPr sz="1600">
                <a:solidFill>
                  <a:schemeClr val="accent3"/>
                </a:solidFill>
              </a:defRPr>
            </a:lvl5pPr>
            <a:lvl6pPr lvl="5" algn="l">
              <a:lnSpc>
                <a:spcPct val="100000"/>
              </a:lnSpc>
              <a:spcBef>
                <a:spcPts val="0"/>
              </a:spcBef>
              <a:spcAft>
                <a:spcPts val="0"/>
              </a:spcAft>
              <a:buClr>
                <a:schemeClr val="accent3"/>
              </a:buClr>
              <a:buSzPts val="1600"/>
              <a:buNone/>
              <a:defRPr sz="1600">
                <a:solidFill>
                  <a:schemeClr val="accent3"/>
                </a:solidFill>
              </a:defRPr>
            </a:lvl6pPr>
            <a:lvl7pPr lvl="6" algn="l">
              <a:lnSpc>
                <a:spcPct val="100000"/>
              </a:lnSpc>
              <a:spcBef>
                <a:spcPts val="0"/>
              </a:spcBef>
              <a:spcAft>
                <a:spcPts val="0"/>
              </a:spcAft>
              <a:buClr>
                <a:schemeClr val="accent3"/>
              </a:buClr>
              <a:buSzPts val="1600"/>
              <a:buNone/>
              <a:defRPr sz="1600">
                <a:solidFill>
                  <a:schemeClr val="accent3"/>
                </a:solidFill>
              </a:defRPr>
            </a:lvl7pPr>
            <a:lvl8pPr lvl="7" algn="l">
              <a:lnSpc>
                <a:spcPct val="100000"/>
              </a:lnSpc>
              <a:spcBef>
                <a:spcPts val="0"/>
              </a:spcBef>
              <a:spcAft>
                <a:spcPts val="0"/>
              </a:spcAft>
              <a:buClr>
                <a:schemeClr val="accent3"/>
              </a:buClr>
              <a:buSzPts val="1600"/>
              <a:buNone/>
              <a:defRPr sz="1600">
                <a:solidFill>
                  <a:schemeClr val="accent3"/>
                </a:solidFill>
              </a:defRPr>
            </a:lvl8pPr>
            <a:lvl9pPr lvl="8" algn="l">
              <a:lnSpc>
                <a:spcPct val="100000"/>
              </a:lnSpc>
              <a:spcBef>
                <a:spcPts val="0"/>
              </a:spcBef>
              <a:spcAft>
                <a:spcPts val="0"/>
              </a:spcAft>
              <a:buClr>
                <a:schemeClr val="accent3"/>
              </a:buClr>
              <a:buSzPts val="1600"/>
              <a:buNone/>
              <a:defRPr sz="1600">
                <a:solidFill>
                  <a:schemeClr val="accent3"/>
                </a:solidFill>
              </a:defRPr>
            </a:lvl9pPr>
          </a:lstStyle>
          <a:p/>
        </p:txBody>
      </p:sp>
      <p:grpSp>
        <p:nvGrpSpPr>
          <p:cNvPr id="317" name="Google Shape;317;p60"/>
          <p:cNvGrpSpPr/>
          <p:nvPr/>
        </p:nvGrpSpPr>
        <p:grpSpPr>
          <a:xfrm rot="-2835435">
            <a:off x="-3023957" y="-680009"/>
            <a:ext cx="3444095" cy="3869027"/>
            <a:chOff x="10496750" y="1484305"/>
            <a:chExt cx="3444134" cy="3869071"/>
          </a:xfrm>
        </p:grpSpPr>
        <p:sp>
          <p:nvSpPr>
            <p:cNvPr id="318" name="Google Shape;318;p60"/>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60"/>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60"/>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60"/>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2" name="Google Shape;322;p60"/>
          <p:cNvGrpSpPr/>
          <p:nvPr/>
        </p:nvGrpSpPr>
        <p:grpSpPr>
          <a:xfrm rot="-1343837">
            <a:off x="7647010" y="-1202523"/>
            <a:ext cx="3443895" cy="3868803"/>
            <a:chOff x="10496750" y="1484305"/>
            <a:chExt cx="3444134" cy="3869071"/>
          </a:xfrm>
        </p:grpSpPr>
        <p:sp>
          <p:nvSpPr>
            <p:cNvPr id="323" name="Google Shape;323;p60"/>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60"/>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60"/>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60"/>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7" name="Google Shape;327;p60"/>
          <p:cNvGrpSpPr/>
          <p:nvPr/>
        </p:nvGrpSpPr>
        <p:grpSpPr>
          <a:xfrm rot="-2835435">
            <a:off x="1426168" y="4624841"/>
            <a:ext cx="3444095" cy="3869027"/>
            <a:chOff x="10496750" y="1484305"/>
            <a:chExt cx="3444134" cy="3869071"/>
          </a:xfrm>
        </p:grpSpPr>
        <p:sp>
          <p:nvSpPr>
            <p:cNvPr id="328" name="Google Shape;328;p60"/>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60"/>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60"/>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60"/>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332" name="Shape 332"/>
        <p:cNvGrpSpPr/>
        <p:nvPr/>
      </p:nvGrpSpPr>
      <p:grpSpPr>
        <a:xfrm>
          <a:off x="0" y="0"/>
          <a:ext cx="0" cy="0"/>
          <a:chOff x="0" y="0"/>
          <a:chExt cx="0" cy="0"/>
        </a:xfrm>
      </p:grpSpPr>
      <p:sp>
        <p:nvSpPr>
          <p:cNvPr id="333" name="Google Shape;333;p61"/>
          <p:cNvSpPr/>
          <p:nvPr/>
        </p:nvSpPr>
        <p:spPr>
          <a:xfrm>
            <a:off x="0" y="50"/>
            <a:ext cx="51555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61"/>
          <p:cNvSpPr/>
          <p:nvPr/>
        </p:nvSpPr>
        <p:spPr>
          <a:xfrm rot="5400000">
            <a:off x="-4581199" y="-2826129"/>
            <a:ext cx="16654675" cy="10795742"/>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61"/>
          <p:cNvSpPr/>
          <p:nvPr/>
        </p:nvSpPr>
        <p:spPr>
          <a:xfrm rot="-3832573">
            <a:off x="-3315288" y="-1162437"/>
            <a:ext cx="16654634" cy="10795715"/>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11760000" dist="19050">
              <a:srgbClr val="000000">
                <a:alpha val="3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61"/>
          <p:cNvSpPr/>
          <p:nvPr/>
        </p:nvSpPr>
        <p:spPr>
          <a:xfrm>
            <a:off x="1918350" y="-466275"/>
            <a:ext cx="3410400" cy="6053850"/>
          </a:xfrm>
          <a:custGeom>
            <a:rect b="b" l="l" r="r" t="t"/>
            <a:pathLst>
              <a:path extrusionOk="0" h="242154" w="136416">
                <a:moveTo>
                  <a:pt x="3730" y="228604"/>
                </a:moveTo>
                <a:lnTo>
                  <a:pt x="91774" y="242154"/>
                </a:lnTo>
                <a:lnTo>
                  <a:pt x="84019" y="192095"/>
                </a:lnTo>
                <a:lnTo>
                  <a:pt x="90056" y="130022"/>
                </a:lnTo>
                <a:lnTo>
                  <a:pt x="106575" y="65544"/>
                </a:lnTo>
                <a:lnTo>
                  <a:pt x="131087" y="26111"/>
                </a:lnTo>
                <a:lnTo>
                  <a:pt x="136416" y="533"/>
                </a:lnTo>
                <a:lnTo>
                  <a:pt x="88457" y="0"/>
                </a:lnTo>
                <a:lnTo>
                  <a:pt x="40305" y="8780"/>
                </a:lnTo>
                <a:lnTo>
                  <a:pt x="23384" y="88452"/>
                </a:lnTo>
                <a:lnTo>
                  <a:pt x="31140" y="124409"/>
                </a:lnTo>
                <a:lnTo>
                  <a:pt x="39966" y="165725"/>
                </a:lnTo>
                <a:lnTo>
                  <a:pt x="0" y="205157"/>
                </a:lnTo>
                <a:close/>
              </a:path>
            </a:pathLst>
          </a:custGeom>
          <a:solidFill>
            <a:schemeClr val="accent1"/>
          </a:solidFill>
          <a:ln>
            <a:noFill/>
          </a:ln>
        </p:spPr>
      </p:sp>
      <p:grpSp>
        <p:nvGrpSpPr>
          <p:cNvPr id="337" name="Google Shape;337;p61"/>
          <p:cNvGrpSpPr/>
          <p:nvPr/>
        </p:nvGrpSpPr>
        <p:grpSpPr>
          <a:xfrm flipH="1" rot="2447675">
            <a:off x="-910867" y="3749632"/>
            <a:ext cx="4860037" cy="4643748"/>
            <a:chOff x="8469637" y="1934368"/>
            <a:chExt cx="4860402" cy="4644097"/>
          </a:xfrm>
        </p:grpSpPr>
        <p:sp>
          <p:nvSpPr>
            <p:cNvPr id="338" name="Google Shape;338;p61"/>
            <p:cNvSpPr/>
            <p:nvPr/>
          </p:nvSpPr>
          <p:spPr>
            <a:xfrm rot="4078090">
              <a:off x="10274326" y="1072895"/>
              <a:ext cx="490954" cy="3485556"/>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61"/>
            <p:cNvSpPr/>
            <p:nvPr/>
          </p:nvSpPr>
          <p:spPr>
            <a:xfrm rot="4078090">
              <a:off x="9195082" y="2341769"/>
              <a:ext cx="3409512" cy="386355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61"/>
            <p:cNvSpPr/>
            <p:nvPr/>
          </p:nvSpPr>
          <p:spPr>
            <a:xfrm rot="4078090">
              <a:off x="10881099" y="3407276"/>
              <a:ext cx="466346" cy="3486666"/>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61"/>
            <p:cNvSpPr/>
            <p:nvPr/>
          </p:nvSpPr>
          <p:spPr>
            <a:xfrm rot="4078090">
              <a:off x="9228923" y="2361884"/>
              <a:ext cx="3351370" cy="385564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
    <p:spTree>
      <p:nvGrpSpPr>
        <p:cNvPr id="342" name="Shape 342"/>
        <p:cNvGrpSpPr/>
        <p:nvPr/>
      </p:nvGrpSpPr>
      <p:grpSpPr>
        <a:xfrm>
          <a:off x="0" y="0"/>
          <a:ext cx="0" cy="0"/>
          <a:chOff x="0" y="0"/>
          <a:chExt cx="0" cy="0"/>
        </a:xfrm>
      </p:grpSpPr>
      <p:sp>
        <p:nvSpPr>
          <p:cNvPr id="343" name="Google Shape;343;p62"/>
          <p:cNvSpPr/>
          <p:nvPr/>
        </p:nvSpPr>
        <p:spPr>
          <a:xfrm>
            <a:off x="6498700" y="2912475"/>
            <a:ext cx="2645400" cy="223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62"/>
          <p:cNvSpPr/>
          <p:nvPr/>
        </p:nvSpPr>
        <p:spPr>
          <a:xfrm rot="6875888">
            <a:off x="-4796048" y="-3674465"/>
            <a:ext cx="16654656" cy="10795729"/>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11760000" dist="19050">
              <a:srgbClr val="000000">
                <a:alpha val="3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62"/>
          <p:cNvSpPr/>
          <p:nvPr/>
        </p:nvSpPr>
        <p:spPr>
          <a:xfrm rot="-2573056">
            <a:off x="-1444262" y="-3288179"/>
            <a:ext cx="16654644" cy="10795722"/>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11760000" dist="19050">
              <a:srgbClr val="000000">
                <a:alpha val="3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62"/>
          <p:cNvSpPr/>
          <p:nvPr/>
        </p:nvSpPr>
        <p:spPr>
          <a:xfrm>
            <a:off x="1285325" y="-204200"/>
            <a:ext cx="5549725" cy="5777950"/>
          </a:xfrm>
          <a:custGeom>
            <a:rect b="b" l="l" r="r" t="t"/>
            <a:pathLst>
              <a:path extrusionOk="0" h="231118" w="221989">
                <a:moveTo>
                  <a:pt x="145137" y="711"/>
                </a:moveTo>
                <a:lnTo>
                  <a:pt x="221989" y="0"/>
                </a:lnTo>
                <a:lnTo>
                  <a:pt x="206613" y="63425"/>
                </a:lnTo>
                <a:lnTo>
                  <a:pt x="172978" y="100903"/>
                </a:lnTo>
                <a:lnTo>
                  <a:pt x="122526" y="155199"/>
                </a:lnTo>
                <a:lnTo>
                  <a:pt x="90813" y="231118"/>
                </a:lnTo>
                <a:lnTo>
                  <a:pt x="0" y="224391"/>
                </a:lnTo>
                <a:lnTo>
                  <a:pt x="63425" y="134058"/>
                </a:lnTo>
                <a:lnTo>
                  <a:pt x="115308" y="78479"/>
                </a:lnTo>
                <a:close/>
              </a:path>
            </a:pathLst>
          </a:custGeom>
          <a:solidFill>
            <a:schemeClr val="accent1"/>
          </a:solidFill>
          <a:ln>
            <a:noFill/>
          </a:ln>
        </p:spPr>
      </p:sp>
      <p:sp>
        <p:nvSpPr>
          <p:cNvPr id="347" name="Google Shape;347;p62"/>
          <p:cNvSpPr/>
          <p:nvPr/>
        </p:nvSpPr>
        <p:spPr>
          <a:xfrm flipH="1" rot="-1130488">
            <a:off x="-3523769" y="1060692"/>
            <a:ext cx="16654747" cy="10795788"/>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lt1"/>
          </a:solidFill>
          <a:ln>
            <a:noFill/>
          </a:ln>
          <a:effectLst>
            <a:outerShdw blurRad="57150" rotWithShape="0" algn="bl" dir="87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p:cSld name="仅标题">
    <p:spTree>
      <p:nvGrpSpPr>
        <p:cNvPr id="348" name="Shape 348"/>
        <p:cNvGrpSpPr/>
        <p:nvPr/>
      </p:nvGrpSpPr>
      <p:grpSpPr>
        <a:xfrm>
          <a:off x="0" y="0"/>
          <a:ext cx="0" cy="0"/>
          <a:chOff x="0" y="0"/>
          <a:chExt cx="0" cy="0"/>
        </a:xfrm>
      </p:grpSpPr>
      <p:pic>
        <p:nvPicPr>
          <p:cNvPr id="349" name="Google Shape;349;p63"/>
          <p:cNvPicPr preferRelativeResize="0"/>
          <p:nvPr/>
        </p:nvPicPr>
        <p:blipFill rotWithShape="1">
          <a:blip r:embed="rId2">
            <a:alphaModFix/>
          </a:blip>
          <a:srcRect b="23157" l="38462" r="0" t="38354"/>
          <a:stretch/>
        </p:blipFill>
        <p:spPr>
          <a:xfrm>
            <a:off x="-1" y="0"/>
            <a:ext cx="9144002"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40" name="Shape 40"/>
        <p:cNvGrpSpPr/>
        <p:nvPr/>
      </p:nvGrpSpPr>
      <p:grpSpPr>
        <a:xfrm>
          <a:off x="0" y="0"/>
          <a:ext cx="0" cy="0"/>
          <a:chOff x="0" y="0"/>
          <a:chExt cx="0" cy="0"/>
        </a:xfrm>
      </p:grpSpPr>
      <p:sp>
        <p:nvSpPr>
          <p:cNvPr id="41" name="Google Shape;41;p43"/>
          <p:cNvSpPr/>
          <p:nvPr/>
        </p:nvSpPr>
        <p:spPr>
          <a:xfrm>
            <a:off x="0" y="0"/>
            <a:ext cx="42132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43"/>
          <p:cNvSpPr/>
          <p:nvPr/>
        </p:nvSpPr>
        <p:spPr>
          <a:xfrm flipH="1" rot="2288652">
            <a:off x="89642" y="-3738667"/>
            <a:ext cx="12360006" cy="8011891"/>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l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43"/>
          <p:cNvSpPr/>
          <p:nvPr/>
        </p:nvSpPr>
        <p:spPr>
          <a:xfrm flipH="1" rot="2288652">
            <a:off x="-2094939" y="-3059918"/>
            <a:ext cx="12360006" cy="8011891"/>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l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43"/>
          <p:cNvSpPr/>
          <p:nvPr/>
        </p:nvSpPr>
        <p:spPr>
          <a:xfrm>
            <a:off x="4290175" y="-268925"/>
            <a:ext cx="4213325" cy="5532375"/>
          </a:xfrm>
          <a:custGeom>
            <a:rect b="b" l="l" r="r" t="t"/>
            <a:pathLst>
              <a:path extrusionOk="0" h="221295" w="168533">
                <a:moveTo>
                  <a:pt x="0" y="0"/>
                </a:moveTo>
                <a:lnTo>
                  <a:pt x="33809" y="0"/>
                </a:lnTo>
                <a:lnTo>
                  <a:pt x="103193" y="91889"/>
                </a:lnTo>
                <a:lnTo>
                  <a:pt x="148042" y="143432"/>
                </a:lnTo>
                <a:lnTo>
                  <a:pt x="168533" y="221295"/>
                </a:lnTo>
                <a:lnTo>
                  <a:pt x="107574" y="221295"/>
                </a:lnTo>
                <a:lnTo>
                  <a:pt x="97841" y="143944"/>
                </a:lnTo>
                <a:lnTo>
                  <a:pt x="23563" y="58397"/>
                </a:lnTo>
                <a:close/>
              </a:path>
            </a:pathLst>
          </a:custGeom>
          <a:solidFill>
            <a:schemeClr val="lt1"/>
          </a:solidFill>
          <a:ln>
            <a:noFill/>
          </a:ln>
        </p:spPr>
      </p:sp>
      <p:sp>
        <p:nvSpPr>
          <p:cNvPr id="45" name="Google Shape;45;p43"/>
          <p:cNvSpPr txBox="1"/>
          <p:nvPr>
            <p:ph type="title"/>
          </p:nvPr>
        </p:nvSpPr>
        <p:spPr>
          <a:xfrm>
            <a:off x="1773900" y="1241225"/>
            <a:ext cx="5596200" cy="1494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p:txBody>
      </p:sp>
      <p:sp>
        <p:nvSpPr>
          <p:cNvPr id="46" name="Google Shape;46;p43"/>
          <p:cNvSpPr txBox="1"/>
          <p:nvPr>
            <p:ph idx="1" type="subTitle"/>
          </p:nvPr>
        </p:nvSpPr>
        <p:spPr>
          <a:xfrm>
            <a:off x="2344200" y="2913775"/>
            <a:ext cx="4455600" cy="695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3"/>
              </a:buClr>
              <a:buSzPts val="1600"/>
              <a:buNone/>
              <a:defRPr sz="1600">
                <a:solidFill>
                  <a:schemeClr val="accent3"/>
                </a:solidFill>
              </a:defRPr>
            </a:lvl1pPr>
            <a:lvl2pPr lvl="1" algn="ctr">
              <a:lnSpc>
                <a:spcPct val="100000"/>
              </a:lnSpc>
              <a:spcBef>
                <a:spcPts val="0"/>
              </a:spcBef>
              <a:spcAft>
                <a:spcPts val="0"/>
              </a:spcAft>
              <a:buClr>
                <a:schemeClr val="accent3"/>
              </a:buClr>
              <a:buSzPts val="1600"/>
              <a:buNone/>
              <a:defRPr sz="1600">
                <a:solidFill>
                  <a:schemeClr val="accent3"/>
                </a:solidFill>
              </a:defRPr>
            </a:lvl2pPr>
            <a:lvl3pPr lvl="2" algn="ctr">
              <a:lnSpc>
                <a:spcPct val="100000"/>
              </a:lnSpc>
              <a:spcBef>
                <a:spcPts val="0"/>
              </a:spcBef>
              <a:spcAft>
                <a:spcPts val="0"/>
              </a:spcAft>
              <a:buClr>
                <a:schemeClr val="accent3"/>
              </a:buClr>
              <a:buSzPts val="1600"/>
              <a:buNone/>
              <a:defRPr sz="1600">
                <a:solidFill>
                  <a:schemeClr val="accent3"/>
                </a:solidFill>
              </a:defRPr>
            </a:lvl3pPr>
            <a:lvl4pPr lvl="3" algn="ctr">
              <a:lnSpc>
                <a:spcPct val="100000"/>
              </a:lnSpc>
              <a:spcBef>
                <a:spcPts val="0"/>
              </a:spcBef>
              <a:spcAft>
                <a:spcPts val="0"/>
              </a:spcAft>
              <a:buClr>
                <a:schemeClr val="accent3"/>
              </a:buClr>
              <a:buSzPts val="1600"/>
              <a:buNone/>
              <a:defRPr sz="1600">
                <a:solidFill>
                  <a:schemeClr val="accent3"/>
                </a:solidFill>
              </a:defRPr>
            </a:lvl4pPr>
            <a:lvl5pPr lvl="4" algn="ctr">
              <a:lnSpc>
                <a:spcPct val="100000"/>
              </a:lnSpc>
              <a:spcBef>
                <a:spcPts val="0"/>
              </a:spcBef>
              <a:spcAft>
                <a:spcPts val="0"/>
              </a:spcAft>
              <a:buClr>
                <a:schemeClr val="accent3"/>
              </a:buClr>
              <a:buSzPts val="1600"/>
              <a:buNone/>
              <a:defRPr sz="1600">
                <a:solidFill>
                  <a:schemeClr val="accent3"/>
                </a:solidFill>
              </a:defRPr>
            </a:lvl5pPr>
            <a:lvl6pPr lvl="5" algn="ctr">
              <a:lnSpc>
                <a:spcPct val="100000"/>
              </a:lnSpc>
              <a:spcBef>
                <a:spcPts val="0"/>
              </a:spcBef>
              <a:spcAft>
                <a:spcPts val="0"/>
              </a:spcAft>
              <a:buClr>
                <a:schemeClr val="accent3"/>
              </a:buClr>
              <a:buSzPts val="1600"/>
              <a:buNone/>
              <a:defRPr sz="1600">
                <a:solidFill>
                  <a:schemeClr val="accent3"/>
                </a:solidFill>
              </a:defRPr>
            </a:lvl6pPr>
            <a:lvl7pPr lvl="6" algn="ctr">
              <a:lnSpc>
                <a:spcPct val="100000"/>
              </a:lnSpc>
              <a:spcBef>
                <a:spcPts val="0"/>
              </a:spcBef>
              <a:spcAft>
                <a:spcPts val="0"/>
              </a:spcAft>
              <a:buClr>
                <a:schemeClr val="accent3"/>
              </a:buClr>
              <a:buSzPts val="1600"/>
              <a:buNone/>
              <a:defRPr sz="1600">
                <a:solidFill>
                  <a:schemeClr val="accent3"/>
                </a:solidFill>
              </a:defRPr>
            </a:lvl7pPr>
            <a:lvl8pPr lvl="7" algn="ctr">
              <a:lnSpc>
                <a:spcPct val="100000"/>
              </a:lnSpc>
              <a:spcBef>
                <a:spcPts val="0"/>
              </a:spcBef>
              <a:spcAft>
                <a:spcPts val="0"/>
              </a:spcAft>
              <a:buClr>
                <a:schemeClr val="accent3"/>
              </a:buClr>
              <a:buSzPts val="1600"/>
              <a:buNone/>
              <a:defRPr sz="1600">
                <a:solidFill>
                  <a:schemeClr val="accent3"/>
                </a:solidFill>
              </a:defRPr>
            </a:lvl8pPr>
            <a:lvl9pPr lvl="8" algn="ctr">
              <a:lnSpc>
                <a:spcPct val="100000"/>
              </a:lnSpc>
              <a:spcBef>
                <a:spcPts val="0"/>
              </a:spcBef>
              <a:spcAft>
                <a:spcPts val="0"/>
              </a:spcAft>
              <a:buClr>
                <a:schemeClr val="accent3"/>
              </a:buClr>
              <a:buSzPts val="1600"/>
              <a:buNone/>
              <a:defRPr sz="1600">
                <a:solidFill>
                  <a:schemeClr val="accent3"/>
                </a:solidFill>
              </a:defRPr>
            </a:lvl9pPr>
          </a:lstStyle>
          <a:p/>
        </p:txBody>
      </p:sp>
      <p:grpSp>
        <p:nvGrpSpPr>
          <p:cNvPr id="47" name="Google Shape;47;p43"/>
          <p:cNvGrpSpPr/>
          <p:nvPr/>
        </p:nvGrpSpPr>
        <p:grpSpPr>
          <a:xfrm rot="-504674">
            <a:off x="7877971" y="-2176460"/>
            <a:ext cx="3444678" cy="3869683"/>
            <a:chOff x="10496750" y="1484305"/>
            <a:chExt cx="3444134" cy="3869071"/>
          </a:xfrm>
        </p:grpSpPr>
        <p:sp>
          <p:nvSpPr>
            <p:cNvPr id="48" name="Google Shape;48;p43"/>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3"/>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43"/>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43"/>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 name="Google Shape;52;p43"/>
          <p:cNvGrpSpPr/>
          <p:nvPr/>
        </p:nvGrpSpPr>
        <p:grpSpPr>
          <a:xfrm rot="3099253">
            <a:off x="-2431110" y="172788"/>
            <a:ext cx="3444657" cy="3869658"/>
            <a:chOff x="10496750" y="1484305"/>
            <a:chExt cx="3444134" cy="3869071"/>
          </a:xfrm>
        </p:grpSpPr>
        <p:sp>
          <p:nvSpPr>
            <p:cNvPr id="53" name="Google Shape;53;p43"/>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43"/>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43"/>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43"/>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 name="Google Shape;57;p43"/>
          <p:cNvGrpSpPr/>
          <p:nvPr/>
        </p:nvGrpSpPr>
        <p:grpSpPr>
          <a:xfrm rot="5239413">
            <a:off x="-389886" y="3663411"/>
            <a:ext cx="3444447" cy="3869423"/>
            <a:chOff x="10496750" y="1484305"/>
            <a:chExt cx="3444134" cy="3869071"/>
          </a:xfrm>
        </p:grpSpPr>
        <p:sp>
          <p:nvSpPr>
            <p:cNvPr id="58" name="Google Shape;58;p43"/>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3"/>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3"/>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43"/>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62" name="Shape 62"/>
        <p:cNvGrpSpPr/>
        <p:nvPr/>
      </p:nvGrpSpPr>
      <p:grpSpPr>
        <a:xfrm>
          <a:off x="0" y="0"/>
          <a:ext cx="0" cy="0"/>
          <a:chOff x="0" y="0"/>
          <a:chExt cx="0" cy="0"/>
        </a:xfrm>
      </p:grpSpPr>
      <p:sp>
        <p:nvSpPr>
          <p:cNvPr id="63" name="Google Shape;63;p44"/>
          <p:cNvSpPr/>
          <p:nvPr/>
        </p:nvSpPr>
        <p:spPr>
          <a:xfrm>
            <a:off x="3988425" y="1211675"/>
            <a:ext cx="5155500" cy="393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44"/>
          <p:cNvSpPr/>
          <p:nvPr/>
        </p:nvSpPr>
        <p:spPr>
          <a:xfrm rot="-1764464">
            <a:off x="-5521163" y="-4619220"/>
            <a:ext cx="16654604" cy="10795696"/>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44"/>
          <p:cNvSpPr/>
          <p:nvPr/>
        </p:nvSpPr>
        <p:spPr>
          <a:xfrm rot="-1613467">
            <a:off x="-1624467" y="-2939797"/>
            <a:ext cx="16654636" cy="10795716"/>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11760000" dist="19050">
              <a:srgbClr val="000000">
                <a:alpha val="3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44"/>
          <p:cNvSpPr/>
          <p:nvPr/>
        </p:nvSpPr>
        <p:spPr>
          <a:xfrm>
            <a:off x="460425" y="-497750"/>
            <a:ext cx="7603050" cy="6358700"/>
          </a:xfrm>
          <a:custGeom>
            <a:rect b="b" l="l" r="r" t="t"/>
            <a:pathLst>
              <a:path extrusionOk="0" h="254348" w="304122">
                <a:moveTo>
                  <a:pt x="33846" y="254348"/>
                </a:moveTo>
                <a:lnTo>
                  <a:pt x="0" y="228963"/>
                </a:lnTo>
                <a:lnTo>
                  <a:pt x="42308" y="183170"/>
                </a:lnTo>
                <a:lnTo>
                  <a:pt x="104028" y="107015"/>
                </a:lnTo>
                <a:lnTo>
                  <a:pt x="181676" y="38327"/>
                </a:lnTo>
                <a:lnTo>
                  <a:pt x="214030" y="0"/>
                </a:lnTo>
                <a:lnTo>
                  <a:pt x="274257" y="6471"/>
                </a:lnTo>
                <a:lnTo>
                  <a:pt x="304122" y="32354"/>
                </a:lnTo>
                <a:lnTo>
                  <a:pt x="224483" y="118463"/>
                </a:lnTo>
                <a:lnTo>
                  <a:pt x="162264" y="214528"/>
                </a:lnTo>
                <a:lnTo>
                  <a:pt x="58236" y="252855"/>
                </a:lnTo>
                <a:close/>
              </a:path>
            </a:pathLst>
          </a:custGeom>
          <a:solidFill>
            <a:schemeClr val="accent1"/>
          </a:solidFill>
          <a:ln>
            <a:noFill/>
          </a:ln>
        </p:spPr>
      </p:sp>
      <p:sp>
        <p:nvSpPr>
          <p:cNvPr id="67" name="Google Shape;67;p44"/>
          <p:cNvSpPr txBox="1"/>
          <p:nvPr>
            <p:ph type="title"/>
          </p:nvPr>
        </p:nvSpPr>
        <p:spPr>
          <a:xfrm>
            <a:off x="713225" y="539525"/>
            <a:ext cx="7717500" cy="47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a:lvl1pPr>
            <a:lvl2pPr lvl="1" algn="ctr">
              <a:lnSpc>
                <a:spcPct val="100000"/>
              </a:lnSpc>
              <a:spcBef>
                <a:spcPts val="0"/>
              </a:spcBef>
              <a:spcAft>
                <a:spcPts val="0"/>
              </a:spcAft>
              <a:buSzPts val="3300"/>
              <a:buNone/>
              <a:defRPr/>
            </a:lvl2pPr>
            <a:lvl3pPr lvl="2" algn="ctr">
              <a:lnSpc>
                <a:spcPct val="100000"/>
              </a:lnSpc>
              <a:spcBef>
                <a:spcPts val="0"/>
              </a:spcBef>
              <a:spcAft>
                <a:spcPts val="0"/>
              </a:spcAft>
              <a:buSzPts val="3300"/>
              <a:buNone/>
              <a:defRPr/>
            </a:lvl3pPr>
            <a:lvl4pPr lvl="3" algn="ctr">
              <a:lnSpc>
                <a:spcPct val="100000"/>
              </a:lnSpc>
              <a:spcBef>
                <a:spcPts val="0"/>
              </a:spcBef>
              <a:spcAft>
                <a:spcPts val="0"/>
              </a:spcAft>
              <a:buSzPts val="3300"/>
              <a:buNone/>
              <a:defRPr/>
            </a:lvl4pPr>
            <a:lvl5pPr lvl="4" algn="ctr">
              <a:lnSpc>
                <a:spcPct val="100000"/>
              </a:lnSpc>
              <a:spcBef>
                <a:spcPts val="0"/>
              </a:spcBef>
              <a:spcAft>
                <a:spcPts val="0"/>
              </a:spcAft>
              <a:buSzPts val="3300"/>
              <a:buNone/>
              <a:defRPr/>
            </a:lvl5pPr>
            <a:lvl6pPr lvl="5" algn="ctr">
              <a:lnSpc>
                <a:spcPct val="100000"/>
              </a:lnSpc>
              <a:spcBef>
                <a:spcPts val="0"/>
              </a:spcBef>
              <a:spcAft>
                <a:spcPts val="0"/>
              </a:spcAft>
              <a:buSzPts val="3300"/>
              <a:buNone/>
              <a:defRPr/>
            </a:lvl6pPr>
            <a:lvl7pPr lvl="6" algn="ctr">
              <a:lnSpc>
                <a:spcPct val="100000"/>
              </a:lnSpc>
              <a:spcBef>
                <a:spcPts val="0"/>
              </a:spcBef>
              <a:spcAft>
                <a:spcPts val="0"/>
              </a:spcAft>
              <a:buSzPts val="3300"/>
              <a:buNone/>
              <a:defRPr/>
            </a:lvl7pPr>
            <a:lvl8pPr lvl="7" algn="ctr">
              <a:lnSpc>
                <a:spcPct val="100000"/>
              </a:lnSpc>
              <a:spcBef>
                <a:spcPts val="0"/>
              </a:spcBef>
              <a:spcAft>
                <a:spcPts val="0"/>
              </a:spcAft>
              <a:buSzPts val="3300"/>
              <a:buNone/>
              <a:defRPr/>
            </a:lvl8pPr>
            <a:lvl9pPr lvl="8" algn="ctr">
              <a:lnSpc>
                <a:spcPct val="100000"/>
              </a:lnSpc>
              <a:spcBef>
                <a:spcPts val="0"/>
              </a:spcBef>
              <a:spcAft>
                <a:spcPts val="0"/>
              </a:spcAft>
              <a:buSzPts val="3300"/>
              <a:buNone/>
              <a:defRPr/>
            </a:lvl9pPr>
          </a:lstStyle>
          <a:p/>
        </p:txBody>
      </p:sp>
      <p:sp>
        <p:nvSpPr>
          <p:cNvPr id="68" name="Google Shape;68;p44"/>
          <p:cNvSpPr txBox="1"/>
          <p:nvPr>
            <p:ph idx="1" type="subTitle"/>
          </p:nvPr>
        </p:nvSpPr>
        <p:spPr>
          <a:xfrm>
            <a:off x="1956050" y="2070750"/>
            <a:ext cx="2576400" cy="46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4"/>
          <p:cNvSpPr txBox="1"/>
          <p:nvPr>
            <p:ph idx="2" type="subTitle"/>
          </p:nvPr>
        </p:nvSpPr>
        <p:spPr>
          <a:xfrm>
            <a:off x="1956050" y="1709950"/>
            <a:ext cx="2576400" cy="300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sp>
        <p:nvSpPr>
          <p:cNvPr id="70" name="Google Shape;70;p44"/>
          <p:cNvSpPr txBox="1"/>
          <p:nvPr>
            <p:ph idx="3" type="subTitle"/>
          </p:nvPr>
        </p:nvSpPr>
        <p:spPr>
          <a:xfrm>
            <a:off x="1956050" y="3396250"/>
            <a:ext cx="2576400" cy="46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4"/>
          <p:cNvSpPr txBox="1"/>
          <p:nvPr>
            <p:ph idx="4" type="subTitle"/>
          </p:nvPr>
        </p:nvSpPr>
        <p:spPr>
          <a:xfrm>
            <a:off x="1956050" y="3035450"/>
            <a:ext cx="2576400" cy="300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sp>
        <p:nvSpPr>
          <p:cNvPr id="72" name="Google Shape;72;p44"/>
          <p:cNvSpPr txBox="1"/>
          <p:nvPr>
            <p:ph idx="5" type="subTitle"/>
          </p:nvPr>
        </p:nvSpPr>
        <p:spPr>
          <a:xfrm>
            <a:off x="6016500" y="2070750"/>
            <a:ext cx="2576400" cy="46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6" type="subTitle"/>
          </p:nvPr>
        </p:nvSpPr>
        <p:spPr>
          <a:xfrm>
            <a:off x="6016500" y="1709950"/>
            <a:ext cx="2576400" cy="300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sp>
        <p:nvSpPr>
          <p:cNvPr id="74" name="Google Shape;74;p44"/>
          <p:cNvSpPr txBox="1"/>
          <p:nvPr>
            <p:ph idx="7" type="subTitle"/>
          </p:nvPr>
        </p:nvSpPr>
        <p:spPr>
          <a:xfrm>
            <a:off x="6016500" y="3396250"/>
            <a:ext cx="2576400" cy="46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4"/>
          <p:cNvSpPr txBox="1"/>
          <p:nvPr>
            <p:ph idx="8" type="subTitle"/>
          </p:nvPr>
        </p:nvSpPr>
        <p:spPr>
          <a:xfrm>
            <a:off x="6016500" y="3035450"/>
            <a:ext cx="2576400" cy="300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l">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sp>
        <p:nvSpPr>
          <p:cNvPr id="76" name="Google Shape;76;p44"/>
          <p:cNvSpPr txBox="1"/>
          <p:nvPr>
            <p:ph idx="9" type="title"/>
          </p:nvPr>
        </p:nvSpPr>
        <p:spPr>
          <a:xfrm>
            <a:off x="938200" y="1810170"/>
            <a:ext cx="804000" cy="558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200"/>
              <a:buNone/>
              <a:defRPr sz="4200">
                <a:solidFill>
                  <a:schemeClr val="accen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7" name="Google Shape;77;p44"/>
          <p:cNvSpPr txBox="1"/>
          <p:nvPr>
            <p:ph idx="13" type="title"/>
          </p:nvPr>
        </p:nvSpPr>
        <p:spPr>
          <a:xfrm>
            <a:off x="938200" y="3141445"/>
            <a:ext cx="804000" cy="558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200"/>
              <a:buNone/>
              <a:defRPr sz="4200">
                <a:solidFill>
                  <a:schemeClr val="accen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8" name="Google Shape;78;p44"/>
          <p:cNvSpPr txBox="1"/>
          <p:nvPr>
            <p:ph idx="14" type="title"/>
          </p:nvPr>
        </p:nvSpPr>
        <p:spPr>
          <a:xfrm>
            <a:off x="4998650" y="1810170"/>
            <a:ext cx="804000" cy="558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200"/>
              <a:buNone/>
              <a:defRPr sz="4200">
                <a:solidFill>
                  <a:schemeClr val="accen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9" name="Google Shape;79;p44"/>
          <p:cNvSpPr txBox="1"/>
          <p:nvPr>
            <p:ph idx="15" type="title"/>
          </p:nvPr>
        </p:nvSpPr>
        <p:spPr>
          <a:xfrm>
            <a:off x="4998650" y="3141445"/>
            <a:ext cx="804000" cy="558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200"/>
              <a:buNone/>
              <a:defRPr sz="4200">
                <a:solidFill>
                  <a:schemeClr val="accen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grpSp>
        <p:nvGrpSpPr>
          <p:cNvPr id="80" name="Google Shape;80;p44"/>
          <p:cNvGrpSpPr/>
          <p:nvPr/>
        </p:nvGrpSpPr>
        <p:grpSpPr>
          <a:xfrm flipH="1" rot="-4562193">
            <a:off x="-344478" y="4070570"/>
            <a:ext cx="4010734" cy="4505578"/>
            <a:chOff x="10496750" y="1484305"/>
            <a:chExt cx="3444134" cy="3869071"/>
          </a:xfrm>
        </p:grpSpPr>
        <p:sp>
          <p:nvSpPr>
            <p:cNvPr id="81" name="Google Shape;81;p44"/>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4"/>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4"/>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44"/>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_1_1_1_1_1">
    <p:spTree>
      <p:nvGrpSpPr>
        <p:cNvPr id="85" name="Shape 85"/>
        <p:cNvGrpSpPr/>
        <p:nvPr/>
      </p:nvGrpSpPr>
      <p:grpSpPr>
        <a:xfrm>
          <a:off x="0" y="0"/>
          <a:ext cx="0" cy="0"/>
          <a:chOff x="0" y="0"/>
          <a:chExt cx="0" cy="0"/>
        </a:xfrm>
      </p:grpSpPr>
      <p:sp>
        <p:nvSpPr>
          <p:cNvPr id="86" name="Google Shape;86;p45"/>
          <p:cNvSpPr/>
          <p:nvPr/>
        </p:nvSpPr>
        <p:spPr>
          <a:xfrm>
            <a:off x="0" y="50"/>
            <a:ext cx="51555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5"/>
          <p:cNvSpPr/>
          <p:nvPr/>
        </p:nvSpPr>
        <p:spPr>
          <a:xfrm rot="5400000">
            <a:off x="-4581199" y="-2826129"/>
            <a:ext cx="16654675" cy="10795742"/>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5"/>
          <p:cNvSpPr/>
          <p:nvPr/>
        </p:nvSpPr>
        <p:spPr>
          <a:xfrm rot="-3832573">
            <a:off x="-3315288" y="-1162437"/>
            <a:ext cx="16654634" cy="10795715"/>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11760000" dist="19050">
              <a:srgbClr val="000000">
                <a:alpha val="3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45"/>
          <p:cNvSpPr/>
          <p:nvPr/>
        </p:nvSpPr>
        <p:spPr>
          <a:xfrm>
            <a:off x="1918350" y="-466275"/>
            <a:ext cx="3410400" cy="6053850"/>
          </a:xfrm>
          <a:custGeom>
            <a:rect b="b" l="l" r="r" t="t"/>
            <a:pathLst>
              <a:path extrusionOk="0" h="242154" w="136416">
                <a:moveTo>
                  <a:pt x="3730" y="228604"/>
                </a:moveTo>
                <a:lnTo>
                  <a:pt x="91774" y="242154"/>
                </a:lnTo>
                <a:lnTo>
                  <a:pt x="84019" y="192095"/>
                </a:lnTo>
                <a:lnTo>
                  <a:pt x="90056" y="130022"/>
                </a:lnTo>
                <a:lnTo>
                  <a:pt x="106575" y="65544"/>
                </a:lnTo>
                <a:lnTo>
                  <a:pt x="131087" y="26111"/>
                </a:lnTo>
                <a:lnTo>
                  <a:pt x="136416" y="533"/>
                </a:lnTo>
                <a:lnTo>
                  <a:pt x="88457" y="0"/>
                </a:lnTo>
                <a:lnTo>
                  <a:pt x="40305" y="8780"/>
                </a:lnTo>
                <a:lnTo>
                  <a:pt x="23384" y="88452"/>
                </a:lnTo>
                <a:lnTo>
                  <a:pt x="31140" y="124409"/>
                </a:lnTo>
                <a:lnTo>
                  <a:pt x="39966" y="165725"/>
                </a:lnTo>
                <a:lnTo>
                  <a:pt x="0" y="205157"/>
                </a:lnTo>
                <a:close/>
              </a:path>
            </a:pathLst>
          </a:custGeom>
          <a:solidFill>
            <a:schemeClr val="accent1"/>
          </a:solidFill>
          <a:ln>
            <a:noFill/>
          </a:ln>
        </p:spPr>
      </p:sp>
      <p:sp>
        <p:nvSpPr>
          <p:cNvPr id="90" name="Google Shape;90;p45"/>
          <p:cNvSpPr txBox="1"/>
          <p:nvPr>
            <p:ph type="title"/>
          </p:nvPr>
        </p:nvSpPr>
        <p:spPr>
          <a:xfrm>
            <a:off x="713225" y="539525"/>
            <a:ext cx="7717500" cy="47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a:lvl1pPr>
            <a:lvl2pPr lvl="1" algn="ctr">
              <a:lnSpc>
                <a:spcPct val="100000"/>
              </a:lnSpc>
              <a:spcBef>
                <a:spcPts val="0"/>
              </a:spcBef>
              <a:spcAft>
                <a:spcPts val="0"/>
              </a:spcAft>
              <a:buSzPts val="3300"/>
              <a:buNone/>
              <a:defRPr/>
            </a:lvl2pPr>
            <a:lvl3pPr lvl="2" algn="ctr">
              <a:lnSpc>
                <a:spcPct val="100000"/>
              </a:lnSpc>
              <a:spcBef>
                <a:spcPts val="0"/>
              </a:spcBef>
              <a:spcAft>
                <a:spcPts val="0"/>
              </a:spcAft>
              <a:buSzPts val="3300"/>
              <a:buNone/>
              <a:defRPr/>
            </a:lvl3pPr>
            <a:lvl4pPr lvl="3" algn="ctr">
              <a:lnSpc>
                <a:spcPct val="100000"/>
              </a:lnSpc>
              <a:spcBef>
                <a:spcPts val="0"/>
              </a:spcBef>
              <a:spcAft>
                <a:spcPts val="0"/>
              </a:spcAft>
              <a:buSzPts val="3300"/>
              <a:buNone/>
              <a:defRPr/>
            </a:lvl4pPr>
            <a:lvl5pPr lvl="4" algn="ctr">
              <a:lnSpc>
                <a:spcPct val="100000"/>
              </a:lnSpc>
              <a:spcBef>
                <a:spcPts val="0"/>
              </a:spcBef>
              <a:spcAft>
                <a:spcPts val="0"/>
              </a:spcAft>
              <a:buSzPts val="3300"/>
              <a:buNone/>
              <a:defRPr/>
            </a:lvl5pPr>
            <a:lvl6pPr lvl="5" algn="ctr">
              <a:lnSpc>
                <a:spcPct val="100000"/>
              </a:lnSpc>
              <a:spcBef>
                <a:spcPts val="0"/>
              </a:spcBef>
              <a:spcAft>
                <a:spcPts val="0"/>
              </a:spcAft>
              <a:buSzPts val="3300"/>
              <a:buNone/>
              <a:defRPr/>
            </a:lvl6pPr>
            <a:lvl7pPr lvl="6" algn="ctr">
              <a:lnSpc>
                <a:spcPct val="100000"/>
              </a:lnSpc>
              <a:spcBef>
                <a:spcPts val="0"/>
              </a:spcBef>
              <a:spcAft>
                <a:spcPts val="0"/>
              </a:spcAft>
              <a:buSzPts val="3300"/>
              <a:buNone/>
              <a:defRPr/>
            </a:lvl7pPr>
            <a:lvl8pPr lvl="7" algn="ctr">
              <a:lnSpc>
                <a:spcPct val="100000"/>
              </a:lnSpc>
              <a:spcBef>
                <a:spcPts val="0"/>
              </a:spcBef>
              <a:spcAft>
                <a:spcPts val="0"/>
              </a:spcAft>
              <a:buSzPts val="3300"/>
              <a:buNone/>
              <a:defRPr/>
            </a:lvl8pPr>
            <a:lvl9pPr lvl="8" algn="ctr">
              <a:lnSpc>
                <a:spcPct val="100000"/>
              </a:lnSpc>
              <a:spcBef>
                <a:spcPts val="0"/>
              </a:spcBef>
              <a:spcAft>
                <a:spcPts val="0"/>
              </a:spcAft>
              <a:buSzPts val="3300"/>
              <a:buNone/>
              <a:defRPr/>
            </a:lvl9pPr>
          </a:lstStyle>
          <a:p/>
        </p:txBody>
      </p:sp>
      <p:sp>
        <p:nvSpPr>
          <p:cNvPr id="91" name="Google Shape;91;p45"/>
          <p:cNvSpPr txBox="1"/>
          <p:nvPr>
            <p:ph idx="1" type="body"/>
          </p:nvPr>
        </p:nvSpPr>
        <p:spPr>
          <a:xfrm>
            <a:off x="2141400" y="1690625"/>
            <a:ext cx="4861200" cy="2235900"/>
          </a:xfrm>
          <a:prstGeom prst="rect">
            <a:avLst/>
          </a:prstGeom>
          <a:noFill/>
          <a:ln>
            <a:noFill/>
          </a:ln>
        </p:spPr>
        <p:txBody>
          <a:bodyPr anchorCtr="0" anchor="t" bIns="91425" lIns="91425" spcFirstLastPara="1" rIns="91425" wrap="square" tIns="91425">
            <a:noAutofit/>
          </a:bodyPr>
          <a:lstStyle>
            <a:lvl1pPr indent="-317500" lvl="0" marL="457200" algn="l">
              <a:lnSpc>
                <a:spcPct val="120000"/>
              </a:lnSpc>
              <a:spcBef>
                <a:spcPts val="0"/>
              </a:spcBef>
              <a:spcAft>
                <a:spcPts val="0"/>
              </a:spcAft>
              <a:buClr>
                <a:schemeClr val="accent3"/>
              </a:buClr>
              <a:buSzPts val="1400"/>
              <a:buFont typeface="Arial"/>
              <a:buChar char="●"/>
              <a:defRPr/>
            </a:lvl1pPr>
            <a:lvl2pPr indent="-317500" lvl="1" marL="914400" algn="l">
              <a:lnSpc>
                <a:spcPct val="100000"/>
              </a:lnSpc>
              <a:spcBef>
                <a:spcPts val="0"/>
              </a:spcBef>
              <a:spcAft>
                <a:spcPts val="0"/>
              </a:spcAft>
              <a:buClr>
                <a:srgbClr val="000000"/>
              </a:buClr>
              <a:buSzPts val="1400"/>
              <a:buFont typeface="Arial"/>
              <a:buChar char="○"/>
              <a:defRPr/>
            </a:lvl2pPr>
            <a:lvl3pPr indent="-317500" lvl="2" marL="1371600" algn="l">
              <a:lnSpc>
                <a:spcPct val="100000"/>
              </a:lnSpc>
              <a:spcBef>
                <a:spcPts val="1600"/>
              </a:spcBef>
              <a:spcAft>
                <a:spcPts val="0"/>
              </a:spcAft>
              <a:buClr>
                <a:srgbClr val="000000"/>
              </a:buClr>
              <a:buSzPts val="1400"/>
              <a:buFont typeface="Arial"/>
              <a:buChar char="■"/>
              <a:defRPr/>
            </a:lvl3pPr>
            <a:lvl4pPr indent="-317500" lvl="3" marL="1828800" algn="l">
              <a:lnSpc>
                <a:spcPct val="100000"/>
              </a:lnSpc>
              <a:spcBef>
                <a:spcPts val="1600"/>
              </a:spcBef>
              <a:spcAft>
                <a:spcPts val="0"/>
              </a:spcAft>
              <a:buClr>
                <a:srgbClr val="000000"/>
              </a:buClr>
              <a:buSzPts val="1400"/>
              <a:buFont typeface="Arial"/>
              <a:buChar char="●"/>
              <a:defRPr/>
            </a:lvl4pPr>
            <a:lvl5pPr indent="-317500" lvl="4" marL="2286000" algn="l">
              <a:lnSpc>
                <a:spcPct val="100000"/>
              </a:lnSpc>
              <a:spcBef>
                <a:spcPts val="1600"/>
              </a:spcBef>
              <a:spcAft>
                <a:spcPts val="0"/>
              </a:spcAft>
              <a:buClr>
                <a:srgbClr val="000000"/>
              </a:buClr>
              <a:buSzPts val="1400"/>
              <a:buFont typeface="Arial"/>
              <a:buChar char="○"/>
              <a:defRPr/>
            </a:lvl5pPr>
            <a:lvl6pPr indent="-317500" lvl="5" marL="2743200" algn="l">
              <a:lnSpc>
                <a:spcPct val="100000"/>
              </a:lnSpc>
              <a:spcBef>
                <a:spcPts val="1600"/>
              </a:spcBef>
              <a:spcAft>
                <a:spcPts val="0"/>
              </a:spcAft>
              <a:buClr>
                <a:srgbClr val="000000"/>
              </a:buClr>
              <a:buSzPts val="1400"/>
              <a:buFont typeface="Arial"/>
              <a:buChar char="■"/>
              <a:defRPr/>
            </a:lvl6pPr>
            <a:lvl7pPr indent="-317500" lvl="6" marL="3200400" algn="l">
              <a:lnSpc>
                <a:spcPct val="100000"/>
              </a:lnSpc>
              <a:spcBef>
                <a:spcPts val="1600"/>
              </a:spcBef>
              <a:spcAft>
                <a:spcPts val="0"/>
              </a:spcAft>
              <a:buClr>
                <a:srgbClr val="000000"/>
              </a:buClr>
              <a:buSzPts val="1400"/>
              <a:buFont typeface="Arial"/>
              <a:buChar char="●"/>
              <a:defRPr/>
            </a:lvl7pPr>
            <a:lvl8pPr indent="-317500" lvl="7" marL="3657600" algn="l">
              <a:lnSpc>
                <a:spcPct val="100000"/>
              </a:lnSpc>
              <a:spcBef>
                <a:spcPts val="1600"/>
              </a:spcBef>
              <a:spcAft>
                <a:spcPts val="0"/>
              </a:spcAft>
              <a:buClr>
                <a:srgbClr val="000000"/>
              </a:buClr>
              <a:buSzPts val="1400"/>
              <a:buFont typeface="Arial"/>
              <a:buChar char="○"/>
              <a:defRPr/>
            </a:lvl8pPr>
            <a:lvl9pPr indent="-317500" lvl="8" marL="4114800" algn="l">
              <a:lnSpc>
                <a:spcPct val="100000"/>
              </a:lnSpc>
              <a:spcBef>
                <a:spcPts val="1600"/>
              </a:spcBef>
              <a:spcAft>
                <a:spcPts val="1600"/>
              </a:spcAft>
              <a:buClr>
                <a:srgbClr val="000000"/>
              </a:buClr>
              <a:buSzPts val="1400"/>
              <a:buFont typeface="Arial"/>
              <a:buChar char="■"/>
              <a:defRPr/>
            </a:lvl9pPr>
          </a:lstStyle>
          <a:p/>
        </p:txBody>
      </p:sp>
      <p:grpSp>
        <p:nvGrpSpPr>
          <p:cNvPr id="92" name="Google Shape;92;p45"/>
          <p:cNvGrpSpPr/>
          <p:nvPr/>
        </p:nvGrpSpPr>
        <p:grpSpPr>
          <a:xfrm flipH="1" rot="2447675">
            <a:off x="-910867" y="3749632"/>
            <a:ext cx="4860037" cy="4643748"/>
            <a:chOff x="8469637" y="1934368"/>
            <a:chExt cx="4860402" cy="4644097"/>
          </a:xfrm>
        </p:grpSpPr>
        <p:sp>
          <p:nvSpPr>
            <p:cNvPr id="93" name="Google Shape;93;p45"/>
            <p:cNvSpPr/>
            <p:nvPr/>
          </p:nvSpPr>
          <p:spPr>
            <a:xfrm rot="4078090">
              <a:off x="10274326" y="1072895"/>
              <a:ext cx="490954" cy="3485556"/>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45"/>
            <p:cNvSpPr/>
            <p:nvPr/>
          </p:nvSpPr>
          <p:spPr>
            <a:xfrm rot="4078090">
              <a:off x="9195082" y="2341769"/>
              <a:ext cx="3409512" cy="386355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45"/>
            <p:cNvSpPr/>
            <p:nvPr/>
          </p:nvSpPr>
          <p:spPr>
            <a:xfrm rot="4078090">
              <a:off x="10881099" y="3407276"/>
              <a:ext cx="466346" cy="3486666"/>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45"/>
            <p:cNvSpPr/>
            <p:nvPr/>
          </p:nvSpPr>
          <p:spPr>
            <a:xfrm rot="4078090">
              <a:off x="9228923" y="2361884"/>
              <a:ext cx="3351370" cy="385564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5"/>
        </a:solidFill>
      </p:bgPr>
    </p:bg>
    <p:spTree>
      <p:nvGrpSpPr>
        <p:cNvPr id="97" name="Shape 9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8" name="Shape 98"/>
        <p:cNvGrpSpPr/>
        <p:nvPr/>
      </p:nvGrpSpPr>
      <p:grpSpPr>
        <a:xfrm>
          <a:off x="0" y="0"/>
          <a:ext cx="0" cy="0"/>
          <a:chOff x="0" y="0"/>
          <a:chExt cx="0" cy="0"/>
        </a:xfrm>
      </p:grpSpPr>
      <p:sp>
        <p:nvSpPr>
          <p:cNvPr id="99" name="Google Shape;99;p47"/>
          <p:cNvSpPr/>
          <p:nvPr/>
        </p:nvSpPr>
        <p:spPr>
          <a:xfrm>
            <a:off x="3988425" y="1211675"/>
            <a:ext cx="5155500" cy="393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47"/>
          <p:cNvSpPr/>
          <p:nvPr/>
        </p:nvSpPr>
        <p:spPr>
          <a:xfrm rot="-1764464">
            <a:off x="-5521163" y="-4619220"/>
            <a:ext cx="16654604" cy="10795696"/>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47"/>
          <p:cNvSpPr/>
          <p:nvPr/>
        </p:nvSpPr>
        <p:spPr>
          <a:xfrm rot="-1613467">
            <a:off x="-1968017" y="-3055472"/>
            <a:ext cx="16654636" cy="10795716"/>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11760000" dist="19050">
              <a:srgbClr val="000000">
                <a:alpha val="3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47"/>
          <p:cNvSpPr/>
          <p:nvPr/>
        </p:nvSpPr>
        <p:spPr>
          <a:xfrm>
            <a:off x="460425" y="-497750"/>
            <a:ext cx="7603050" cy="6358700"/>
          </a:xfrm>
          <a:custGeom>
            <a:rect b="b" l="l" r="r" t="t"/>
            <a:pathLst>
              <a:path extrusionOk="0" h="254348" w="304122">
                <a:moveTo>
                  <a:pt x="33846" y="254348"/>
                </a:moveTo>
                <a:lnTo>
                  <a:pt x="0" y="228963"/>
                </a:lnTo>
                <a:lnTo>
                  <a:pt x="42308" y="183170"/>
                </a:lnTo>
                <a:lnTo>
                  <a:pt x="104028" y="107015"/>
                </a:lnTo>
                <a:lnTo>
                  <a:pt x="181676" y="38327"/>
                </a:lnTo>
                <a:lnTo>
                  <a:pt x="214030" y="0"/>
                </a:lnTo>
                <a:lnTo>
                  <a:pt x="274257" y="6471"/>
                </a:lnTo>
                <a:lnTo>
                  <a:pt x="304122" y="32354"/>
                </a:lnTo>
                <a:lnTo>
                  <a:pt x="224483" y="118463"/>
                </a:lnTo>
                <a:lnTo>
                  <a:pt x="162264" y="214528"/>
                </a:lnTo>
                <a:lnTo>
                  <a:pt x="58236" y="252855"/>
                </a:lnTo>
                <a:close/>
              </a:path>
            </a:pathLst>
          </a:custGeom>
          <a:solidFill>
            <a:schemeClr val="accent1"/>
          </a:solidFill>
          <a:ln>
            <a:noFill/>
          </a:ln>
        </p:spPr>
      </p:sp>
      <p:sp>
        <p:nvSpPr>
          <p:cNvPr id="103" name="Google Shape;103;p47"/>
          <p:cNvSpPr txBox="1"/>
          <p:nvPr>
            <p:ph type="title"/>
          </p:nvPr>
        </p:nvSpPr>
        <p:spPr>
          <a:xfrm>
            <a:off x="713225" y="539525"/>
            <a:ext cx="7717500" cy="47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a:lvl1pPr>
            <a:lvl2pPr lvl="1" algn="ctr">
              <a:lnSpc>
                <a:spcPct val="100000"/>
              </a:lnSpc>
              <a:spcBef>
                <a:spcPts val="0"/>
              </a:spcBef>
              <a:spcAft>
                <a:spcPts val="0"/>
              </a:spcAft>
              <a:buSzPts val="3300"/>
              <a:buNone/>
              <a:defRPr/>
            </a:lvl2pPr>
            <a:lvl3pPr lvl="2" algn="ctr">
              <a:lnSpc>
                <a:spcPct val="100000"/>
              </a:lnSpc>
              <a:spcBef>
                <a:spcPts val="0"/>
              </a:spcBef>
              <a:spcAft>
                <a:spcPts val="0"/>
              </a:spcAft>
              <a:buSzPts val="3300"/>
              <a:buNone/>
              <a:defRPr/>
            </a:lvl3pPr>
            <a:lvl4pPr lvl="3" algn="ctr">
              <a:lnSpc>
                <a:spcPct val="100000"/>
              </a:lnSpc>
              <a:spcBef>
                <a:spcPts val="0"/>
              </a:spcBef>
              <a:spcAft>
                <a:spcPts val="0"/>
              </a:spcAft>
              <a:buSzPts val="3300"/>
              <a:buNone/>
              <a:defRPr/>
            </a:lvl4pPr>
            <a:lvl5pPr lvl="4" algn="ctr">
              <a:lnSpc>
                <a:spcPct val="100000"/>
              </a:lnSpc>
              <a:spcBef>
                <a:spcPts val="0"/>
              </a:spcBef>
              <a:spcAft>
                <a:spcPts val="0"/>
              </a:spcAft>
              <a:buSzPts val="3300"/>
              <a:buNone/>
              <a:defRPr/>
            </a:lvl5pPr>
            <a:lvl6pPr lvl="5" algn="ctr">
              <a:lnSpc>
                <a:spcPct val="100000"/>
              </a:lnSpc>
              <a:spcBef>
                <a:spcPts val="0"/>
              </a:spcBef>
              <a:spcAft>
                <a:spcPts val="0"/>
              </a:spcAft>
              <a:buSzPts val="3300"/>
              <a:buNone/>
              <a:defRPr/>
            </a:lvl6pPr>
            <a:lvl7pPr lvl="6" algn="ctr">
              <a:lnSpc>
                <a:spcPct val="100000"/>
              </a:lnSpc>
              <a:spcBef>
                <a:spcPts val="0"/>
              </a:spcBef>
              <a:spcAft>
                <a:spcPts val="0"/>
              </a:spcAft>
              <a:buSzPts val="3300"/>
              <a:buNone/>
              <a:defRPr/>
            </a:lvl7pPr>
            <a:lvl8pPr lvl="7" algn="ctr">
              <a:lnSpc>
                <a:spcPct val="100000"/>
              </a:lnSpc>
              <a:spcBef>
                <a:spcPts val="0"/>
              </a:spcBef>
              <a:spcAft>
                <a:spcPts val="0"/>
              </a:spcAft>
              <a:buSzPts val="3300"/>
              <a:buNone/>
              <a:defRPr/>
            </a:lvl8pPr>
            <a:lvl9pPr lvl="8" algn="ctr">
              <a:lnSpc>
                <a:spcPct val="100000"/>
              </a:lnSpc>
              <a:spcBef>
                <a:spcPts val="0"/>
              </a:spcBef>
              <a:spcAft>
                <a:spcPts val="0"/>
              </a:spcAft>
              <a:buSzPts val="3300"/>
              <a:buNone/>
              <a:defRPr/>
            </a:lvl9pPr>
          </a:lstStyle>
          <a:p/>
        </p:txBody>
      </p:sp>
      <p:sp>
        <p:nvSpPr>
          <p:cNvPr id="104" name="Google Shape;104;p47"/>
          <p:cNvSpPr txBox="1"/>
          <p:nvPr>
            <p:ph idx="1" type="body"/>
          </p:nvPr>
        </p:nvSpPr>
        <p:spPr>
          <a:xfrm>
            <a:off x="2491500" y="1778975"/>
            <a:ext cx="4161000" cy="19686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grpSp>
        <p:nvGrpSpPr>
          <p:cNvPr id="105" name="Google Shape;105;p47"/>
          <p:cNvGrpSpPr/>
          <p:nvPr/>
        </p:nvGrpSpPr>
        <p:grpSpPr>
          <a:xfrm flipH="1" rot="-3821163">
            <a:off x="64322" y="3804277"/>
            <a:ext cx="3444217" cy="3869164"/>
            <a:chOff x="10496750" y="1484305"/>
            <a:chExt cx="3444134" cy="3869071"/>
          </a:xfrm>
        </p:grpSpPr>
        <p:sp>
          <p:nvSpPr>
            <p:cNvPr id="106" name="Google Shape;106;p47"/>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47"/>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47"/>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47"/>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0" name="Google Shape;110;p47"/>
          <p:cNvGrpSpPr/>
          <p:nvPr/>
        </p:nvGrpSpPr>
        <p:grpSpPr>
          <a:xfrm flipH="1" rot="-3821163">
            <a:off x="7781053" y="-1382780"/>
            <a:ext cx="4860518" cy="4644208"/>
            <a:chOff x="8469637" y="1934368"/>
            <a:chExt cx="4860402" cy="4644097"/>
          </a:xfrm>
        </p:grpSpPr>
        <p:sp>
          <p:nvSpPr>
            <p:cNvPr id="111" name="Google Shape;111;p47"/>
            <p:cNvSpPr/>
            <p:nvPr/>
          </p:nvSpPr>
          <p:spPr>
            <a:xfrm rot="4078090">
              <a:off x="10274326" y="1072895"/>
              <a:ext cx="490954" cy="3485556"/>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47"/>
            <p:cNvSpPr/>
            <p:nvPr/>
          </p:nvSpPr>
          <p:spPr>
            <a:xfrm rot="4078090">
              <a:off x="9195082" y="2341769"/>
              <a:ext cx="3409512" cy="386355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47"/>
            <p:cNvSpPr/>
            <p:nvPr/>
          </p:nvSpPr>
          <p:spPr>
            <a:xfrm rot="4078090">
              <a:off x="10881099" y="3407276"/>
              <a:ext cx="466346" cy="3486666"/>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47"/>
            <p:cNvSpPr/>
            <p:nvPr/>
          </p:nvSpPr>
          <p:spPr>
            <a:xfrm rot="4078090">
              <a:off x="9228923" y="2361884"/>
              <a:ext cx="3351370" cy="385564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_1_1_1">
    <p:spTree>
      <p:nvGrpSpPr>
        <p:cNvPr id="115" name="Shape 115"/>
        <p:cNvGrpSpPr/>
        <p:nvPr/>
      </p:nvGrpSpPr>
      <p:grpSpPr>
        <a:xfrm>
          <a:off x="0" y="0"/>
          <a:ext cx="0" cy="0"/>
          <a:chOff x="0" y="0"/>
          <a:chExt cx="0" cy="0"/>
        </a:xfrm>
      </p:grpSpPr>
      <p:sp>
        <p:nvSpPr>
          <p:cNvPr id="116" name="Google Shape;116;p48"/>
          <p:cNvSpPr/>
          <p:nvPr/>
        </p:nvSpPr>
        <p:spPr>
          <a:xfrm>
            <a:off x="0" y="-57450"/>
            <a:ext cx="7129500" cy="5258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48"/>
          <p:cNvSpPr/>
          <p:nvPr/>
        </p:nvSpPr>
        <p:spPr>
          <a:xfrm rot="-1717277">
            <a:off x="-780369" y="-4689512"/>
            <a:ext cx="16628794" cy="10799049"/>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l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8" name="Google Shape;118;p48"/>
          <p:cNvGrpSpPr/>
          <p:nvPr/>
        </p:nvGrpSpPr>
        <p:grpSpPr>
          <a:xfrm flipH="1" rot="1227328">
            <a:off x="-1609231" y="-714138"/>
            <a:ext cx="3444339" cy="3869302"/>
            <a:chOff x="10496750" y="1484305"/>
            <a:chExt cx="3444134" cy="3869071"/>
          </a:xfrm>
        </p:grpSpPr>
        <p:sp>
          <p:nvSpPr>
            <p:cNvPr id="119" name="Google Shape;119;p48"/>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48"/>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48"/>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48"/>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 name="Google Shape;123;p48"/>
          <p:cNvGrpSpPr/>
          <p:nvPr/>
        </p:nvGrpSpPr>
        <p:grpSpPr>
          <a:xfrm flipH="1" rot="1840081">
            <a:off x="4730810" y="4472969"/>
            <a:ext cx="3444386" cy="3869354"/>
            <a:chOff x="10496750" y="1484305"/>
            <a:chExt cx="3444134" cy="3869071"/>
          </a:xfrm>
        </p:grpSpPr>
        <p:sp>
          <p:nvSpPr>
            <p:cNvPr id="124" name="Google Shape;124;p48"/>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48"/>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48"/>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8"/>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 name="Google Shape;128;p48"/>
          <p:cNvSpPr txBox="1"/>
          <p:nvPr>
            <p:ph type="title"/>
          </p:nvPr>
        </p:nvSpPr>
        <p:spPr>
          <a:xfrm>
            <a:off x="3908675" y="1474019"/>
            <a:ext cx="4042800" cy="959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29" name="Google Shape;129;p48"/>
          <p:cNvSpPr txBox="1"/>
          <p:nvPr>
            <p:ph idx="1" type="subTitle"/>
          </p:nvPr>
        </p:nvSpPr>
        <p:spPr>
          <a:xfrm>
            <a:off x="3908675" y="2669157"/>
            <a:ext cx="4042800" cy="1040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3"/>
              </a:buClr>
              <a:buSzPts val="1600"/>
              <a:buNone/>
              <a:defRPr sz="1600">
                <a:solidFill>
                  <a:schemeClr val="accent3"/>
                </a:solidFill>
              </a:defRPr>
            </a:lvl1pPr>
            <a:lvl2pPr lvl="1" algn="ctr">
              <a:lnSpc>
                <a:spcPct val="100000"/>
              </a:lnSpc>
              <a:spcBef>
                <a:spcPts val="0"/>
              </a:spcBef>
              <a:spcAft>
                <a:spcPts val="0"/>
              </a:spcAft>
              <a:buClr>
                <a:schemeClr val="accent3"/>
              </a:buClr>
              <a:buSzPts val="1600"/>
              <a:buNone/>
              <a:defRPr sz="1600">
                <a:solidFill>
                  <a:schemeClr val="accent3"/>
                </a:solidFill>
              </a:defRPr>
            </a:lvl2pPr>
            <a:lvl3pPr lvl="2" algn="ctr">
              <a:lnSpc>
                <a:spcPct val="100000"/>
              </a:lnSpc>
              <a:spcBef>
                <a:spcPts val="0"/>
              </a:spcBef>
              <a:spcAft>
                <a:spcPts val="0"/>
              </a:spcAft>
              <a:buClr>
                <a:schemeClr val="accent3"/>
              </a:buClr>
              <a:buSzPts val="1600"/>
              <a:buNone/>
              <a:defRPr sz="1600">
                <a:solidFill>
                  <a:schemeClr val="accent3"/>
                </a:solidFill>
              </a:defRPr>
            </a:lvl3pPr>
            <a:lvl4pPr lvl="3" algn="ctr">
              <a:lnSpc>
                <a:spcPct val="100000"/>
              </a:lnSpc>
              <a:spcBef>
                <a:spcPts val="0"/>
              </a:spcBef>
              <a:spcAft>
                <a:spcPts val="0"/>
              </a:spcAft>
              <a:buClr>
                <a:schemeClr val="accent3"/>
              </a:buClr>
              <a:buSzPts val="1600"/>
              <a:buNone/>
              <a:defRPr sz="1600">
                <a:solidFill>
                  <a:schemeClr val="accent3"/>
                </a:solidFill>
              </a:defRPr>
            </a:lvl4pPr>
            <a:lvl5pPr lvl="4" algn="ctr">
              <a:lnSpc>
                <a:spcPct val="100000"/>
              </a:lnSpc>
              <a:spcBef>
                <a:spcPts val="0"/>
              </a:spcBef>
              <a:spcAft>
                <a:spcPts val="0"/>
              </a:spcAft>
              <a:buClr>
                <a:schemeClr val="accent3"/>
              </a:buClr>
              <a:buSzPts val="1600"/>
              <a:buNone/>
              <a:defRPr sz="1600">
                <a:solidFill>
                  <a:schemeClr val="accent3"/>
                </a:solidFill>
              </a:defRPr>
            </a:lvl5pPr>
            <a:lvl6pPr lvl="5" algn="ctr">
              <a:lnSpc>
                <a:spcPct val="100000"/>
              </a:lnSpc>
              <a:spcBef>
                <a:spcPts val="0"/>
              </a:spcBef>
              <a:spcAft>
                <a:spcPts val="0"/>
              </a:spcAft>
              <a:buClr>
                <a:schemeClr val="accent3"/>
              </a:buClr>
              <a:buSzPts val="1600"/>
              <a:buNone/>
              <a:defRPr sz="1600">
                <a:solidFill>
                  <a:schemeClr val="accent3"/>
                </a:solidFill>
              </a:defRPr>
            </a:lvl6pPr>
            <a:lvl7pPr lvl="6" algn="ctr">
              <a:lnSpc>
                <a:spcPct val="100000"/>
              </a:lnSpc>
              <a:spcBef>
                <a:spcPts val="0"/>
              </a:spcBef>
              <a:spcAft>
                <a:spcPts val="0"/>
              </a:spcAft>
              <a:buClr>
                <a:schemeClr val="accent3"/>
              </a:buClr>
              <a:buSzPts val="1600"/>
              <a:buNone/>
              <a:defRPr sz="1600">
                <a:solidFill>
                  <a:schemeClr val="accent3"/>
                </a:solidFill>
              </a:defRPr>
            </a:lvl7pPr>
            <a:lvl8pPr lvl="7" algn="ctr">
              <a:lnSpc>
                <a:spcPct val="100000"/>
              </a:lnSpc>
              <a:spcBef>
                <a:spcPts val="0"/>
              </a:spcBef>
              <a:spcAft>
                <a:spcPts val="0"/>
              </a:spcAft>
              <a:buClr>
                <a:schemeClr val="accent3"/>
              </a:buClr>
              <a:buSzPts val="1600"/>
              <a:buNone/>
              <a:defRPr sz="1600">
                <a:solidFill>
                  <a:schemeClr val="accent3"/>
                </a:solidFill>
              </a:defRPr>
            </a:lvl8pPr>
            <a:lvl9pPr lvl="8" algn="ctr">
              <a:lnSpc>
                <a:spcPct val="100000"/>
              </a:lnSpc>
              <a:spcBef>
                <a:spcPts val="0"/>
              </a:spcBef>
              <a:spcAft>
                <a:spcPts val="0"/>
              </a:spcAft>
              <a:buClr>
                <a:schemeClr val="accent3"/>
              </a:buClr>
              <a:buSzPts val="1600"/>
              <a:buNone/>
              <a:defRPr sz="1600">
                <a:solidFill>
                  <a:schemeClr val="accent3"/>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130" name="Shape 130"/>
        <p:cNvGrpSpPr/>
        <p:nvPr/>
      </p:nvGrpSpPr>
      <p:grpSpPr>
        <a:xfrm>
          <a:off x="0" y="0"/>
          <a:ext cx="0" cy="0"/>
          <a:chOff x="0" y="0"/>
          <a:chExt cx="0" cy="0"/>
        </a:xfrm>
      </p:grpSpPr>
      <p:sp>
        <p:nvSpPr>
          <p:cNvPr id="131" name="Google Shape;131;p49"/>
          <p:cNvSpPr/>
          <p:nvPr/>
        </p:nvSpPr>
        <p:spPr>
          <a:xfrm>
            <a:off x="3988425" y="-25"/>
            <a:ext cx="51555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9"/>
          <p:cNvSpPr/>
          <p:nvPr/>
        </p:nvSpPr>
        <p:spPr>
          <a:xfrm rot="-3912982">
            <a:off x="-5770552" y="-4858383"/>
            <a:ext cx="16654706" cy="10795762"/>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2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49"/>
          <p:cNvSpPr/>
          <p:nvPr/>
        </p:nvSpPr>
        <p:spPr>
          <a:xfrm rot="-4616479">
            <a:off x="-2182286" y="-3209015"/>
            <a:ext cx="16654750" cy="10795790"/>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accent1"/>
          </a:solidFill>
          <a:ln>
            <a:noFill/>
          </a:ln>
          <a:effectLst>
            <a:outerShdw blurRad="57150" rotWithShape="0" algn="bl" dir="11760000" dist="19050">
              <a:srgbClr val="000000">
                <a:alpha val="3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49"/>
          <p:cNvSpPr/>
          <p:nvPr/>
        </p:nvSpPr>
        <p:spPr>
          <a:xfrm>
            <a:off x="3332975" y="-3048"/>
            <a:ext cx="17013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49"/>
          <p:cNvSpPr/>
          <p:nvPr/>
        </p:nvSpPr>
        <p:spPr>
          <a:xfrm flipH="1" rot="-1130488">
            <a:off x="-3523769" y="1060692"/>
            <a:ext cx="16654747" cy="10795788"/>
          </a:xfrm>
          <a:custGeom>
            <a:rect b="b" l="l" r="r" t="t"/>
            <a:pathLst>
              <a:path extrusionOk="0" h="43821" w="67603">
                <a:moveTo>
                  <a:pt x="44937" y="10518"/>
                </a:moveTo>
                <a:cubicBezTo>
                  <a:pt x="44938" y="10519"/>
                  <a:pt x="44938" y="10520"/>
                  <a:pt x="44939" y="10521"/>
                </a:cubicBezTo>
                <a:lnTo>
                  <a:pt x="44939" y="10521"/>
                </a:lnTo>
                <a:cubicBezTo>
                  <a:pt x="44938" y="10520"/>
                  <a:pt x="44938" y="10519"/>
                  <a:pt x="44937" y="10518"/>
                </a:cubicBezTo>
                <a:close/>
                <a:moveTo>
                  <a:pt x="29572" y="17842"/>
                </a:moveTo>
                <a:cubicBezTo>
                  <a:pt x="29572" y="17842"/>
                  <a:pt x="29573" y="17842"/>
                  <a:pt x="29573" y="17843"/>
                </a:cubicBezTo>
                <a:lnTo>
                  <a:pt x="29573" y="17843"/>
                </a:lnTo>
                <a:cubicBezTo>
                  <a:pt x="29573" y="17842"/>
                  <a:pt x="29573" y="17842"/>
                  <a:pt x="29572" y="17842"/>
                </a:cubicBezTo>
                <a:close/>
                <a:moveTo>
                  <a:pt x="18379" y="19209"/>
                </a:moveTo>
                <a:cubicBezTo>
                  <a:pt x="18379" y="19210"/>
                  <a:pt x="18379" y="19211"/>
                  <a:pt x="18380" y="19212"/>
                </a:cubicBezTo>
                <a:lnTo>
                  <a:pt x="18380" y="19212"/>
                </a:lnTo>
                <a:cubicBezTo>
                  <a:pt x="18379" y="19211"/>
                  <a:pt x="18379" y="19210"/>
                  <a:pt x="18379" y="19209"/>
                </a:cubicBezTo>
                <a:close/>
                <a:moveTo>
                  <a:pt x="1924" y="25883"/>
                </a:moveTo>
                <a:lnTo>
                  <a:pt x="1924" y="25883"/>
                </a:lnTo>
                <a:cubicBezTo>
                  <a:pt x="1925" y="25885"/>
                  <a:pt x="1925" y="25886"/>
                  <a:pt x="1926" y="25887"/>
                </a:cubicBezTo>
                <a:lnTo>
                  <a:pt x="1926" y="25887"/>
                </a:lnTo>
                <a:cubicBezTo>
                  <a:pt x="1925" y="25886"/>
                  <a:pt x="1925" y="25885"/>
                  <a:pt x="1924" y="25883"/>
                </a:cubicBezTo>
                <a:close/>
                <a:moveTo>
                  <a:pt x="1159" y="25907"/>
                </a:moveTo>
                <a:lnTo>
                  <a:pt x="1159" y="25907"/>
                </a:lnTo>
                <a:cubicBezTo>
                  <a:pt x="1159" y="25907"/>
                  <a:pt x="1160" y="25907"/>
                  <a:pt x="1160" y="25907"/>
                </a:cubicBezTo>
                <a:lnTo>
                  <a:pt x="1160" y="25907"/>
                </a:lnTo>
                <a:cubicBezTo>
                  <a:pt x="1160" y="25907"/>
                  <a:pt x="1160" y="25907"/>
                  <a:pt x="1160" y="25907"/>
                </a:cubicBezTo>
                <a:cubicBezTo>
                  <a:pt x="1160" y="25907"/>
                  <a:pt x="1160" y="25907"/>
                  <a:pt x="1159" y="25907"/>
                </a:cubicBezTo>
                <a:close/>
                <a:moveTo>
                  <a:pt x="55667" y="26277"/>
                </a:moveTo>
                <a:cubicBezTo>
                  <a:pt x="55667" y="26277"/>
                  <a:pt x="55667" y="26277"/>
                  <a:pt x="55667" y="26277"/>
                </a:cubicBezTo>
                <a:cubicBezTo>
                  <a:pt x="55667" y="26277"/>
                  <a:pt x="55667" y="26277"/>
                  <a:pt x="55667" y="26277"/>
                </a:cubicBezTo>
                <a:close/>
                <a:moveTo>
                  <a:pt x="51403" y="27134"/>
                </a:moveTo>
                <a:lnTo>
                  <a:pt x="51403" y="27134"/>
                </a:lnTo>
                <a:cubicBezTo>
                  <a:pt x="51403" y="27134"/>
                  <a:pt x="51403" y="27135"/>
                  <a:pt x="51403" y="27135"/>
                </a:cubicBezTo>
                <a:cubicBezTo>
                  <a:pt x="51403" y="27135"/>
                  <a:pt x="51403" y="27134"/>
                  <a:pt x="51403" y="27134"/>
                </a:cubicBezTo>
                <a:close/>
                <a:moveTo>
                  <a:pt x="50685" y="27227"/>
                </a:moveTo>
                <a:cubicBezTo>
                  <a:pt x="50685" y="27227"/>
                  <a:pt x="50685" y="27227"/>
                  <a:pt x="50685" y="27228"/>
                </a:cubicBezTo>
                <a:cubicBezTo>
                  <a:pt x="50685" y="27227"/>
                  <a:pt x="50685" y="27227"/>
                  <a:pt x="50685" y="27227"/>
                </a:cubicBezTo>
                <a:close/>
                <a:moveTo>
                  <a:pt x="27160" y="34128"/>
                </a:moveTo>
                <a:cubicBezTo>
                  <a:pt x="27160" y="34130"/>
                  <a:pt x="27161" y="34132"/>
                  <a:pt x="27162" y="34134"/>
                </a:cubicBezTo>
                <a:cubicBezTo>
                  <a:pt x="27161" y="34132"/>
                  <a:pt x="27161" y="34130"/>
                  <a:pt x="27160" y="34128"/>
                </a:cubicBezTo>
                <a:close/>
                <a:moveTo>
                  <a:pt x="21715" y="39022"/>
                </a:moveTo>
                <a:cubicBezTo>
                  <a:pt x="21715" y="39023"/>
                  <a:pt x="21715" y="39023"/>
                  <a:pt x="21716" y="39024"/>
                </a:cubicBezTo>
                <a:cubicBezTo>
                  <a:pt x="21716" y="39023"/>
                  <a:pt x="21715" y="39023"/>
                  <a:pt x="21715" y="39022"/>
                </a:cubicBezTo>
                <a:close/>
                <a:moveTo>
                  <a:pt x="20371" y="39556"/>
                </a:moveTo>
                <a:lnTo>
                  <a:pt x="20371" y="39556"/>
                </a:lnTo>
                <a:cubicBezTo>
                  <a:pt x="20372" y="39556"/>
                  <a:pt x="20372" y="39557"/>
                  <a:pt x="20372" y="39557"/>
                </a:cubicBezTo>
                <a:cubicBezTo>
                  <a:pt x="20372" y="39557"/>
                  <a:pt x="20372" y="39556"/>
                  <a:pt x="20371" y="39556"/>
                </a:cubicBezTo>
                <a:close/>
                <a:moveTo>
                  <a:pt x="18491" y="40729"/>
                </a:moveTo>
                <a:cubicBezTo>
                  <a:pt x="18492" y="40732"/>
                  <a:pt x="18493" y="40736"/>
                  <a:pt x="18494" y="40739"/>
                </a:cubicBezTo>
                <a:cubicBezTo>
                  <a:pt x="18494" y="40736"/>
                  <a:pt x="18492" y="40732"/>
                  <a:pt x="18491" y="40729"/>
                </a:cubicBezTo>
                <a:close/>
                <a:moveTo>
                  <a:pt x="58452" y="1"/>
                </a:moveTo>
                <a:cubicBezTo>
                  <a:pt x="58286" y="1"/>
                  <a:pt x="57875" y="134"/>
                  <a:pt x="58008" y="437"/>
                </a:cubicBezTo>
                <a:cubicBezTo>
                  <a:pt x="58077" y="644"/>
                  <a:pt x="57533" y="918"/>
                  <a:pt x="57612" y="1148"/>
                </a:cubicBezTo>
                <a:lnTo>
                  <a:pt x="57612" y="1148"/>
                </a:lnTo>
                <a:cubicBezTo>
                  <a:pt x="57601" y="1125"/>
                  <a:pt x="57573" y="1115"/>
                  <a:pt x="57533" y="1115"/>
                </a:cubicBezTo>
                <a:cubicBezTo>
                  <a:pt x="57332" y="1115"/>
                  <a:pt x="56834" y="1380"/>
                  <a:pt x="56873" y="1457"/>
                </a:cubicBezTo>
                <a:cubicBezTo>
                  <a:pt x="56873" y="1480"/>
                  <a:pt x="56432" y="2083"/>
                  <a:pt x="56432" y="2106"/>
                </a:cubicBezTo>
                <a:cubicBezTo>
                  <a:pt x="56429" y="2100"/>
                  <a:pt x="56424" y="2097"/>
                  <a:pt x="56418" y="2097"/>
                </a:cubicBezTo>
                <a:cubicBezTo>
                  <a:pt x="56333" y="2097"/>
                  <a:pt x="55962" y="2554"/>
                  <a:pt x="55826" y="2554"/>
                </a:cubicBezTo>
                <a:cubicBezTo>
                  <a:pt x="55806" y="2554"/>
                  <a:pt x="55792" y="2545"/>
                  <a:pt x="55783" y="2523"/>
                </a:cubicBezTo>
                <a:cubicBezTo>
                  <a:pt x="55772" y="2493"/>
                  <a:pt x="55746" y="2481"/>
                  <a:pt x="55709" y="2481"/>
                </a:cubicBezTo>
                <a:cubicBezTo>
                  <a:pt x="55517" y="2481"/>
                  <a:pt x="55042" y="2828"/>
                  <a:pt x="55042" y="2847"/>
                </a:cubicBezTo>
                <a:cubicBezTo>
                  <a:pt x="55088" y="2963"/>
                  <a:pt x="54648" y="3473"/>
                  <a:pt x="54671" y="3566"/>
                </a:cubicBezTo>
                <a:cubicBezTo>
                  <a:pt x="54694" y="3634"/>
                  <a:pt x="54022" y="3927"/>
                  <a:pt x="54044" y="4002"/>
                </a:cubicBezTo>
                <a:lnTo>
                  <a:pt x="54044" y="4002"/>
                </a:lnTo>
                <a:cubicBezTo>
                  <a:pt x="54038" y="3992"/>
                  <a:pt x="54031" y="3987"/>
                  <a:pt x="54024" y="3987"/>
                </a:cubicBezTo>
                <a:cubicBezTo>
                  <a:pt x="53930" y="3987"/>
                  <a:pt x="53678" y="4685"/>
                  <a:pt x="53633" y="4685"/>
                </a:cubicBezTo>
                <a:cubicBezTo>
                  <a:pt x="53631" y="4685"/>
                  <a:pt x="53629" y="4683"/>
                  <a:pt x="53628" y="4678"/>
                </a:cubicBezTo>
                <a:cubicBezTo>
                  <a:pt x="53627" y="4677"/>
                  <a:pt x="53625" y="4677"/>
                  <a:pt x="53622" y="4677"/>
                </a:cubicBezTo>
                <a:cubicBezTo>
                  <a:pt x="53547" y="4677"/>
                  <a:pt x="52864" y="4936"/>
                  <a:pt x="52886" y="5003"/>
                </a:cubicBezTo>
                <a:cubicBezTo>
                  <a:pt x="52877" y="4978"/>
                  <a:pt x="52860" y="4967"/>
                  <a:pt x="52838" y="4967"/>
                </a:cubicBezTo>
                <a:cubicBezTo>
                  <a:pt x="52691" y="4967"/>
                  <a:pt x="52310" y="5429"/>
                  <a:pt x="52330" y="5489"/>
                </a:cubicBezTo>
                <a:cubicBezTo>
                  <a:pt x="52469" y="5837"/>
                  <a:pt x="51844" y="6138"/>
                  <a:pt x="51890" y="6254"/>
                </a:cubicBezTo>
                <a:cubicBezTo>
                  <a:pt x="51900" y="6279"/>
                  <a:pt x="51863" y="6288"/>
                  <a:pt x="51799" y="6288"/>
                </a:cubicBezTo>
                <a:cubicBezTo>
                  <a:pt x="51625" y="6288"/>
                  <a:pt x="51251" y="6221"/>
                  <a:pt x="51077" y="6221"/>
                </a:cubicBezTo>
                <a:cubicBezTo>
                  <a:pt x="51014" y="6221"/>
                  <a:pt x="50977" y="6229"/>
                  <a:pt x="50986" y="6253"/>
                </a:cubicBezTo>
                <a:lnTo>
                  <a:pt x="50986" y="6253"/>
                </a:lnTo>
                <a:cubicBezTo>
                  <a:pt x="50973" y="6220"/>
                  <a:pt x="50936" y="6205"/>
                  <a:pt x="50886" y="6205"/>
                </a:cubicBezTo>
                <a:cubicBezTo>
                  <a:pt x="50662" y="6205"/>
                  <a:pt x="50160" y="6488"/>
                  <a:pt x="50198" y="6602"/>
                </a:cubicBezTo>
                <a:cubicBezTo>
                  <a:pt x="50197" y="6599"/>
                  <a:pt x="50195" y="6597"/>
                  <a:pt x="50192" y="6597"/>
                </a:cubicBezTo>
                <a:cubicBezTo>
                  <a:pt x="50134" y="6597"/>
                  <a:pt x="49701" y="7198"/>
                  <a:pt x="49593" y="7198"/>
                </a:cubicBezTo>
                <a:cubicBezTo>
                  <a:pt x="49583" y="7198"/>
                  <a:pt x="49576" y="7192"/>
                  <a:pt x="49572" y="7181"/>
                </a:cubicBezTo>
                <a:lnTo>
                  <a:pt x="49572" y="7181"/>
                </a:lnTo>
                <a:cubicBezTo>
                  <a:pt x="49596" y="7251"/>
                  <a:pt x="48854" y="7436"/>
                  <a:pt x="48900" y="7529"/>
                </a:cubicBezTo>
                <a:cubicBezTo>
                  <a:pt x="48946" y="7665"/>
                  <a:pt x="48591" y="8178"/>
                  <a:pt x="48555" y="8178"/>
                </a:cubicBezTo>
                <a:cubicBezTo>
                  <a:pt x="48554" y="8178"/>
                  <a:pt x="48553" y="8178"/>
                  <a:pt x="48553" y="8178"/>
                </a:cubicBezTo>
                <a:lnTo>
                  <a:pt x="48553" y="8178"/>
                </a:lnTo>
                <a:cubicBezTo>
                  <a:pt x="48576" y="8201"/>
                  <a:pt x="48205" y="8734"/>
                  <a:pt x="48228" y="8803"/>
                </a:cubicBezTo>
                <a:cubicBezTo>
                  <a:pt x="48290" y="8967"/>
                  <a:pt x="47719" y="9113"/>
                  <a:pt x="47568" y="9113"/>
                </a:cubicBezTo>
                <a:cubicBezTo>
                  <a:pt x="47548" y="9113"/>
                  <a:pt x="47536" y="9110"/>
                  <a:pt x="47533" y="9105"/>
                </a:cubicBezTo>
                <a:cubicBezTo>
                  <a:pt x="47531" y="9099"/>
                  <a:pt x="47525" y="9096"/>
                  <a:pt x="47516" y="9096"/>
                </a:cubicBezTo>
                <a:cubicBezTo>
                  <a:pt x="47412" y="9096"/>
                  <a:pt x="46884" y="9429"/>
                  <a:pt x="46884" y="9429"/>
                </a:cubicBezTo>
                <a:cubicBezTo>
                  <a:pt x="46883" y="9428"/>
                  <a:pt x="46882" y="9427"/>
                  <a:pt x="46881" y="9427"/>
                </a:cubicBezTo>
                <a:cubicBezTo>
                  <a:pt x="46831" y="9427"/>
                  <a:pt x="46375" y="10103"/>
                  <a:pt x="46397" y="10148"/>
                </a:cubicBezTo>
                <a:cubicBezTo>
                  <a:pt x="46385" y="10122"/>
                  <a:pt x="46319" y="10114"/>
                  <a:pt x="46229" y="10114"/>
                </a:cubicBezTo>
                <a:cubicBezTo>
                  <a:pt x="46084" y="10114"/>
                  <a:pt x="45877" y="10135"/>
                  <a:pt x="45732" y="10135"/>
                </a:cubicBezTo>
                <a:cubicBezTo>
                  <a:pt x="45642" y="10135"/>
                  <a:pt x="45576" y="10127"/>
                  <a:pt x="45563" y="10101"/>
                </a:cubicBezTo>
                <a:lnTo>
                  <a:pt x="45563" y="10101"/>
                </a:lnTo>
                <a:cubicBezTo>
                  <a:pt x="45621" y="10236"/>
                  <a:pt x="45198" y="10563"/>
                  <a:pt x="45014" y="10563"/>
                </a:cubicBezTo>
                <a:cubicBezTo>
                  <a:pt x="44978" y="10563"/>
                  <a:pt x="44951" y="10550"/>
                  <a:pt x="44939" y="10521"/>
                </a:cubicBezTo>
                <a:lnTo>
                  <a:pt x="44939" y="10521"/>
                </a:lnTo>
                <a:cubicBezTo>
                  <a:pt x="44981" y="10637"/>
                  <a:pt x="44630" y="10787"/>
                  <a:pt x="44393" y="10787"/>
                </a:cubicBezTo>
                <a:cubicBezTo>
                  <a:pt x="44299" y="10787"/>
                  <a:pt x="44222" y="10763"/>
                  <a:pt x="44196" y="10704"/>
                </a:cubicBezTo>
                <a:cubicBezTo>
                  <a:pt x="44196" y="10704"/>
                  <a:pt x="43454" y="10843"/>
                  <a:pt x="43524" y="10982"/>
                </a:cubicBezTo>
                <a:cubicBezTo>
                  <a:pt x="43523" y="10981"/>
                  <a:pt x="43523" y="10981"/>
                  <a:pt x="43522" y="10981"/>
                </a:cubicBezTo>
                <a:cubicBezTo>
                  <a:pt x="43480" y="10981"/>
                  <a:pt x="42945" y="11562"/>
                  <a:pt x="42967" y="11584"/>
                </a:cubicBezTo>
                <a:cubicBezTo>
                  <a:pt x="42944" y="11584"/>
                  <a:pt x="42226" y="11747"/>
                  <a:pt x="42295" y="11932"/>
                </a:cubicBezTo>
                <a:cubicBezTo>
                  <a:pt x="42318" y="12001"/>
                  <a:pt x="41610" y="12047"/>
                  <a:pt x="41623" y="12093"/>
                </a:cubicBezTo>
                <a:lnTo>
                  <a:pt x="41623" y="12093"/>
                </a:lnTo>
                <a:cubicBezTo>
                  <a:pt x="41610" y="12074"/>
                  <a:pt x="41255" y="11982"/>
                  <a:pt x="41057" y="11982"/>
                </a:cubicBezTo>
                <a:cubicBezTo>
                  <a:pt x="40971" y="11982"/>
                  <a:pt x="40915" y="11999"/>
                  <a:pt x="40928" y="12047"/>
                </a:cubicBezTo>
                <a:lnTo>
                  <a:pt x="40928" y="12047"/>
                </a:lnTo>
                <a:cubicBezTo>
                  <a:pt x="40900" y="11955"/>
                  <a:pt x="40233" y="11932"/>
                  <a:pt x="40186" y="11862"/>
                </a:cubicBezTo>
                <a:lnTo>
                  <a:pt x="40186" y="11862"/>
                </a:lnTo>
                <a:cubicBezTo>
                  <a:pt x="40192" y="11875"/>
                  <a:pt x="40188" y="11881"/>
                  <a:pt x="40177" y="11881"/>
                </a:cubicBezTo>
                <a:cubicBezTo>
                  <a:pt x="40092" y="11881"/>
                  <a:pt x="39558" y="11510"/>
                  <a:pt x="39538" y="11468"/>
                </a:cubicBezTo>
                <a:cubicBezTo>
                  <a:pt x="39538" y="11468"/>
                  <a:pt x="39491" y="11472"/>
                  <a:pt x="39422" y="11472"/>
                </a:cubicBezTo>
                <a:cubicBezTo>
                  <a:pt x="39231" y="11472"/>
                  <a:pt x="38864" y="11447"/>
                  <a:pt x="38796" y="11260"/>
                </a:cubicBezTo>
                <a:cubicBezTo>
                  <a:pt x="38795" y="11259"/>
                  <a:pt x="38793" y="11259"/>
                  <a:pt x="38790" y="11259"/>
                </a:cubicBezTo>
                <a:cubicBezTo>
                  <a:pt x="38732" y="11259"/>
                  <a:pt x="38305" y="11427"/>
                  <a:pt x="38128" y="11427"/>
                </a:cubicBezTo>
                <a:cubicBezTo>
                  <a:pt x="38089" y="11427"/>
                  <a:pt x="38062" y="11419"/>
                  <a:pt x="38054" y="11399"/>
                </a:cubicBezTo>
                <a:cubicBezTo>
                  <a:pt x="38052" y="11391"/>
                  <a:pt x="38040" y="11388"/>
                  <a:pt x="38022" y="11388"/>
                </a:cubicBezTo>
                <a:cubicBezTo>
                  <a:pt x="37881" y="11388"/>
                  <a:pt x="37339" y="11586"/>
                  <a:pt x="37273" y="11586"/>
                </a:cubicBezTo>
                <a:cubicBezTo>
                  <a:pt x="37269" y="11586"/>
                  <a:pt x="37267" y="11585"/>
                  <a:pt x="37266" y="11584"/>
                </a:cubicBezTo>
                <a:cubicBezTo>
                  <a:pt x="37266" y="11584"/>
                  <a:pt x="37266" y="11584"/>
                  <a:pt x="37266" y="11584"/>
                </a:cubicBezTo>
                <a:cubicBezTo>
                  <a:pt x="37257" y="11584"/>
                  <a:pt x="36942" y="12350"/>
                  <a:pt x="36942" y="12395"/>
                </a:cubicBezTo>
                <a:cubicBezTo>
                  <a:pt x="36935" y="12374"/>
                  <a:pt x="36925" y="12365"/>
                  <a:pt x="36913" y="12365"/>
                </a:cubicBezTo>
                <a:cubicBezTo>
                  <a:pt x="36814" y="12365"/>
                  <a:pt x="36567" y="13048"/>
                  <a:pt x="36528" y="13048"/>
                </a:cubicBezTo>
                <a:cubicBezTo>
                  <a:pt x="36527" y="13048"/>
                  <a:pt x="36526" y="13047"/>
                  <a:pt x="36525" y="13044"/>
                </a:cubicBezTo>
                <a:cubicBezTo>
                  <a:pt x="36519" y="13028"/>
                  <a:pt x="36506" y="13021"/>
                  <a:pt x="36487" y="13021"/>
                </a:cubicBezTo>
                <a:cubicBezTo>
                  <a:pt x="36346" y="13021"/>
                  <a:pt x="35884" y="13437"/>
                  <a:pt x="35945" y="13601"/>
                </a:cubicBezTo>
                <a:cubicBezTo>
                  <a:pt x="35969" y="13670"/>
                  <a:pt x="35366" y="13902"/>
                  <a:pt x="35436" y="14087"/>
                </a:cubicBezTo>
                <a:cubicBezTo>
                  <a:pt x="35458" y="14109"/>
                  <a:pt x="35142" y="14764"/>
                  <a:pt x="35093" y="14764"/>
                </a:cubicBezTo>
                <a:cubicBezTo>
                  <a:pt x="35091" y="14764"/>
                  <a:pt x="35089" y="14763"/>
                  <a:pt x="35088" y="14759"/>
                </a:cubicBezTo>
                <a:cubicBezTo>
                  <a:pt x="35071" y="14721"/>
                  <a:pt x="35037" y="14704"/>
                  <a:pt x="34994" y="14704"/>
                </a:cubicBezTo>
                <a:cubicBezTo>
                  <a:pt x="34803" y="14704"/>
                  <a:pt x="34429" y="15021"/>
                  <a:pt x="34485" y="15153"/>
                </a:cubicBezTo>
                <a:cubicBezTo>
                  <a:pt x="34532" y="15246"/>
                  <a:pt x="33744" y="15223"/>
                  <a:pt x="33813" y="15385"/>
                </a:cubicBezTo>
                <a:cubicBezTo>
                  <a:pt x="33803" y="15367"/>
                  <a:pt x="33788" y="15358"/>
                  <a:pt x="33769" y="15358"/>
                </a:cubicBezTo>
                <a:cubicBezTo>
                  <a:pt x="33626" y="15358"/>
                  <a:pt x="33283" y="15854"/>
                  <a:pt x="33303" y="15895"/>
                </a:cubicBezTo>
                <a:cubicBezTo>
                  <a:pt x="33327" y="15964"/>
                  <a:pt x="33130" y="15970"/>
                  <a:pt x="32933" y="15970"/>
                </a:cubicBezTo>
                <a:cubicBezTo>
                  <a:pt x="32893" y="15970"/>
                  <a:pt x="32854" y="15970"/>
                  <a:pt x="32816" y="15970"/>
                </a:cubicBezTo>
                <a:cubicBezTo>
                  <a:pt x="32666" y="15970"/>
                  <a:pt x="32543" y="15974"/>
                  <a:pt x="32562" y="16011"/>
                </a:cubicBezTo>
                <a:cubicBezTo>
                  <a:pt x="32626" y="16182"/>
                  <a:pt x="32215" y="16670"/>
                  <a:pt x="32134" y="16670"/>
                </a:cubicBezTo>
                <a:cubicBezTo>
                  <a:pt x="32128" y="16670"/>
                  <a:pt x="32123" y="16667"/>
                  <a:pt x="32121" y="16660"/>
                </a:cubicBezTo>
                <a:cubicBezTo>
                  <a:pt x="32121" y="16660"/>
                  <a:pt x="31624" y="17038"/>
                  <a:pt x="31533" y="17038"/>
                </a:cubicBezTo>
                <a:cubicBezTo>
                  <a:pt x="31525" y="17038"/>
                  <a:pt x="31521" y="17036"/>
                  <a:pt x="31519" y="17031"/>
                </a:cubicBezTo>
                <a:lnTo>
                  <a:pt x="31519" y="17031"/>
                </a:lnTo>
                <a:cubicBezTo>
                  <a:pt x="31536" y="17097"/>
                  <a:pt x="31196" y="17211"/>
                  <a:pt x="30976" y="17211"/>
                </a:cubicBezTo>
                <a:cubicBezTo>
                  <a:pt x="30889" y="17211"/>
                  <a:pt x="30820" y="17193"/>
                  <a:pt x="30801" y="17146"/>
                </a:cubicBezTo>
                <a:lnTo>
                  <a:pt x="30801" y="17146"/>
                </a:lnTo>
                <a:cubicBezTo>
                  <a:pt x="30828" y="17221"/>
                  <a:pt x="30772" y="17246"/>
                  <a:pt x="30680" y="17246"/>
                </a:cubicBezTo>
                <a:cubicBezTo>
                  <a:pt x="30489" y="17246"/>
                  <a:pt x="30139" y="17136"/>
                  <a:pt x="30054" y="17136"/>
                </a:cubicBezTo>
                <a:cubicBezTo>
                  <a:pt x="30040" y="17136"/>
                  <a:pt x="30033" y="17139"/>
                  <a:pt x="30036" y="17146"/>
                </a:cubicBezTo>
                <a:cubicBezTo>
                  <a:pt x="30099" y="17314"/>
                  <a:pt x="29725" y="17861"/>
                  <a:pt x="29602" y="17861"/>
                </a:cubicBezTo>
                <a:cubicBezTo>
                  <a:pt x="29589" y="17861"/>
                  <a:pt x="29579" y="17855"/>
                  <a:pt x="29573" y="17843"/>
                </a:cubicBezTo>
                <a:lnTo>
                  <a:pt x="29573" y="17843"/>
                </a:lnTo>
                <a:cubicBezTo>
                  <a:pt x="29574" y="17866"/>
                  <a:pt x="28854" y="17913"/>
                  <a:pt x="28900" y="18004"/>
                </a:cubicBezTo>
                <a:cubicBezTo>
                  <a:pt x="28987" y="18246"/>
                  <a:pt x="28609" y="18333"/>
                  <a:pt x="28402" y="18333"/>
                </a:cubicBezTo>
                <a:cubicBezTo>
                  <a:pt x="28331" y="18333"/>
                  <a:pt x="28280" y="18323"/>
                  <a:pt x="28274" y="18305"/>
                </a:cubicBezTo>
                <a:cubicBezTo>
                  <a:pt x="28234" y="18225"/>
                  <a:pt x="27651" y="17986"/>
                  <a:pt x="27530" y="17986"/>
                </a:cubicBezTo>
                <a:cubicBezTo>
                  <a:pt x="27512" y="17986"/>
                  <a:pt x="27504" y="17991"/>
                  <a:pt x="27509" y="18002"/>
                </a:cubicBezTo>
                <a:lnTo>
                  <a:pt x="27509" y="18002"/>
                </a:lnTo>
                <a:cubicBezTo>
                  <a:pt x="27446" y="17867"/>
                  <a:pt x="27251" y="17824"/>
                  <a:pt x="27087" y="17824"/>
                </a:cubicBezTo>
                <a:cubicBezTo>
                  <a:pt x="26945" y="17824"/>
                  <a:pt x="26827" y="17856"/>
                  <a:pt x="26838" y="17888"/>
                </a:cubicBezTo>
                <a:cubicBezTo>
                  <a:pt x="26833" y="17879"/>
                  <a:pt x="26805" y="17875"/>
                  <a:pt x="26763" y="17875"/>
                </a:cubicBezTo>
                <a:cubicBezTo>
                  <a:pt x="26585" y="17875"/>
                  <a:pt x="26155" y="17942"/>
                  <a:pt x="26165" y="17980"/>
                </a:cubicBezTo>
                <a:lnTo>
                  <a:pt x="26165" y="17980"/>
                </a:lnTo>
                <a:cubicBezTo>
                  <a:pt x="26163" y="17974"/>
                  <a:pt x="26156" y="17972"/>
                  <a:pt x="26147" y="17972"/>
                </a:cubicBezTo>
                <a:cubicBezTo>
                  <a:pt x="26077" y="17972"/>
                  <a:pt x="25831" y="18100"/>
                  <a:pt x="25646" y="18100"/>
                </a:cubicBezTo>
                <a:cubicBezTo>
                  <a:pt x="25557" y="18100"/>
                  <a:pt x="25481" y="18070"/>
                  <a:pt x="25447" y="17981"/>
                </a:cubicBezTo>
                <a:cubicBezTo>
                  <a:pt x="25437" y="17954"/>
                  <a:pt x="25418" y="17944"/>
                  <a:pt x="25391" y="17944"/>
                </a:cubicBezTo>
                <a:cubicBezTo>
                  <a:pt x="25259" y="17944"/>
                  <a:pt x="24953" y="18212"/>
                  <a:pt x="24803" y="18212"/>
                </a:cubicBezTo>
                <a:cubicBezTo>
                  <a:pt x="24769" y="18212"/>
                  <a:pt x="24743" y="18199"/>
                  <a:pt x="24729" y="18166"/>
                </a:cubicBezTo>
                <a:cubicBezTo>
                  <a:pt x="24729" y="18167"/>
                  <a:pt x="24728" y="18167"/>
                  <a:pt x="24727" y="18167"/>
                </a:cubicBezTo>
                <a:cubicBezTo>
                  <a:pt x="24693" y="18167"/>
                  <a:pt x="24033" y="17748"/>
                  <a:pt x="24010" y="17726"/>
                </a:cubicBezTo>
                <a:lnTo>
                  <a:pt x="24010" y="17726"/>
                </a:lnTo>
                <a:cubicBezTo>
                  <a:pt x="24022" y="17755"/>
                  <a:pt x="23980" y="17765"/>
                  <a:pt x="23911" y="17765"/>
                </a:cubicBezTo>
                <a:cubicBezTo>
                  <a:pt x="23749" y="17765"/>
                  <a:pt x="23440" y="17710"/>
                  <a:pt x="23319" y="17710"/>
                </a:cubicBezTo>
                <a:cubicBezTo>
                  <a:pt x="23284" y="17710"/>
                  <a:pt x="23265" y="17714"/>
                  <a:pt x="23269" y="17726"/>
                </a:cubicBezTo>
                <a:cubicBezTo>
                  <a:pt x="23294" y="17786"/>
                  <a:pt x="23200" y="17804"/>
                  <a:pt x="23071" y="17804"/>
                </a:cubicBezTo>
                <a:cubicBezTo>
                  <a:pt x="22851" y="17804"/>
                  <a:pt x="22527" y="17749"/>
                  <a:pt x="22527" y="17749"/>
                </a:cubicBezTo>
                <a:cubicBezTo>
                  <a:pt x="22525" y="17744"/>
                  <a:pt x="22521" y="17742"/>
                  <a:pt x="22514" y="17742"/>
                </a:cubicBezTo>
                <a:cubicBezTo>
                  <a:pt x="22428" y="17742"/>
                  <a:pt x="21954" y="18085"/>
                  <a:pt x="21834" y="18085"/>
                </a:cubicBezTo>
                <a:cubicBezTo>
                  <a:pt x="21821" y="18085"/>
                  <a:pt x="21813" y="18082"/>
                  <a:pt x="21809" y="18073"/>
                </a:cubicBezTo>
                <a:lnTo>
                  <a:pt x="21809" y="18073"/>
                </a:lnTo>
                <a:cubicBezTo>
                  <a:pt x="21855" y="18189"/>
                  <a:pt x="21136" y="18305"/>
                  <a:pt x="21113" y="18305"/>
                </a:cubicBezTo>
                <a:cubicBezTo>
                  <a:pt x="21129" y="18337"/>
                  <a:pt x="20807" y="18401"/>
                  <a:pt x="20581" y="18401"/>
                </a:cubicBezTo>
                <a:cubicBezTo>
                  <a:pt x="20477" y="18401"/>
                  <a:pt x="20394" y="18388"/>
                  <a:pt x="20372" y="18352"/>
                </a:cubicBezTo>
                <a:cubicBezTo>
                  <a:pt x="20363" y="18327"/>
                  <a:pt x="20265" y="18320"/>
                  <a:pt x="20140" y="18320"/>
                </a:cubicBezTo>
                <a:cubicBezTo>
                  <a:pt x="19967" y="18320"/>
                  <a:pt x="19745" y="18333"/>
                  <a:pt x="19641" y="18333"/>
                </a:cubicBezTo>
                <a:cubicBezTo>
                  <a:pt x="19608" y="18333"/>
                  <a:pt x="19587" y="18332"/>
                  <a:pt x="19584" y="18328"/>
                </a:cubicBezTo>
                <a:lnTo>
                  <a:pt x="19584" y="18328"/>
                </a:lnTo>
                <a:cubicBezTo>
                  <a:pt x="19607" y="18375"/>
                  <a:pt x="18935" y="18699"/>
                  <a:pt x="18958" y="18722"/>
                </a:cubicBezTo>
                <a:cubicBezTo>
                  <a:pt x="18958" y="18742"/>
                  <a:pt x="18607" y="19264"/>
                  <a:pt x="18444" y="19264"/>
                </a:cubicBezTo>
                <a:cubicBezTo>
                  <a:pt x="18416" y="19264"/>
                  <a:pt x="18394" y="19248"/>
                  <a:pt x="18380" y="19212"/>
                </a:cubicBezTo>
                <a:lnTo>
                  <a:pt x="18380" y="19212"/>
                </a:lnTo>
                <a:cubicBezTo>
                  <a:pt x="18490" y="19511"/>
                  <a:pt x="17776" y="19603"/>
                  <a:pt x="17799" y="19672"/>
                </a:cubicBezTo>
                <a:cubicBezTo>
                  <a:pt x="17792" y="19666"/>
                  <a:pt x="17714" y="19663"/>
                  <a:pt x="17607" y="19663"/>
                </a:cubicBezTo>
                <a:cubicBezTo>
                  <a:pt x="17347" y="19663"/>
                  <a:pt x="16919" y="19679"/>
                  <a:pt x="16919" y="19696"/>
                </a:cubicBezTo>
                <a:cubicBezTo>
                  <a:pt x="16963" y="19785"/>
                  <a:pt x="16495" y="20301"/>
                  <a:pt x="16437" y="20301"/>
                </a:cubicBezTo>
                <a:cubicBezTo>
                  <a:pt x="16435" y="20301"/>
                  <a:pt x="16433" y="20300"/>
                  <a:pt x="16432" y="20298"/>
                </a:cubicBezTo>
                <a:lnTo>
                  <a:pt x="16432" y="20298"/>
                </a:lnTo>
                <a:cubicBezTo>
                  <a:pt x="16498" y="20474"/>
                  <a:pt x="16147" y="21045"/>
                  <a:pt x="16091" y="21045"/>
                </a:cubicBezTo>
                <a:cubicBezTo>
                  <a:pt x="16088" y="21045"/>
                  <a:pt x="16085" y="21043"/>
                  <a:pt x="16084" y="21040"/>
                </a:cubicBezTo>
                <a:cubicBezTo>
                  <a:pt x="16084" y="21039"/>
                  <a:pt x="16084" y="21039"/>
                  <a:pt x="16083" y="21039"/>
                </a:cubicBezTo>
                <a:cubicBezTo>
                  <a:pt x="16055" y="21039"/>
                  <a:pt x="15505" y="21459"/>
                  <a:pt x="15528" y="21550"/>
                </a:cubicBezTo>
                <a:cubicBezTo>
                  <a:pt x="15585" y="21644"/>
                  <a:pt x="15042" y="21754"/>
                  <a:pt x="14826" y="21754"/>
                </a:cubicBezTo>
                <a:cubicBezTo>
                  <a:pt x="14777" y="21754"/>
                  <a:pt x="14744" y="21748"/>
                  <a:pt x="14740" y="21735"/>
                </a:cubicBezTo>
                <a:lnTo>
                  <a:pt x="14740" y="21735"/>
                </a:lnTo>
                <a:cubicBezTo>
                  <a:pt x="14763" y="21805"/>
                  <a:pt x="14161" y="22222"/>
                  <a:pt x="14184" y="22222"/>
                </a:cubicBezTo>
                <a:cubicBezTo>
                  <a:pt x="14207" y="22338"/>
                  <a:pt x="13419" y="22361"/>
                  <a:pt x="13442" y="22384"/>
                </a:cubicBezTo>
                <a:cubicBezTo>
                  <a:pt x="13442" y="22416"/>
                  <a:pt x="13111" y="22470"/>
                  <a:pt x="12891" y="22470"/>
                </a:cubicBezTo>
                <a:cubicBezTo>
                  <a:pt x="12792" y="22470"/>
                  <a:pt x="12715" y="22459"/>
                  <a:pt x="12701" y="22430"/>
                </a:cubicBezTo>
                <a:cubicBezTo>
                  <a:pt x="12691" y="22402"/>
                  <a:pt x="12655" y="22390"/>
                  <a:pt x="12604" y="22390"/>
                </a:cubicBezTo>
                <a:cubicBezTo>
                  <a:pt x="12402" y="22390"/>
                  <a:pt x="11969" y="22574"/>
                  <a:pt x="12005" y="22685"/>
                </a:cubicBezTo>
                <a:cubicBezTo>
                  <a:pt x="11992" y="22672"/>
                  <a:pt x="11710" y="22634"/>
                  <a:pt x="11497" y="22634"/>
                </a:cubicBezTo>
                <a:cubicBezTo>
                  <a:pt x="11350" y="22634"/>
                  <a:pt x="11235" y="22652"/>
                  <a:pt x="11264" y="22708"/>
                </a:cubicBezTo>
                <a:cubicBezTo>
                  <a:pt x="11263" y="22707"/>
                  <a:pt x="11262" y="22706"/>
                  <a:pt x="11260" y="22706"/>
                </a:cubicBezTo>
                <a:cubicBezTo>
                  <a:pt x="11208" y="22706"/>
                  <a:pt x="10770" y="23181"/>
                  <a:pt x="10616" y="23181"/>
                </a:cubicBezTo>
                <a:cubicBezTo>
                  <a:pt x="10593" y="23181"/>
                  <a:pt x="10577" y="23171"/>
                  <a:pt x="10569" y="23149"/>
                </a:cubicBezTo>
                <a:cubicBezTo>
                  <a:pt x="10507" y="23025"/>
                  <a:pt x="10187" y="23005"/>
                  <a:pt x="9981" y="23005"/>
                </a:cubicBezTo>
                <a:cubicBezTo>
                  <a:pt x="9878" y="23005"/>
                  <a:pt x="9804" y="23010"/>
                  <a:pt x="9804" y="23010"/>
                </a:cubicBezTo>
                <a:cubicBezTo>
                  <a:pt x="9804" y="23019"/>
                  <a:pt x="9678" y="23032"/>
                  <a:pt x="9524" y="23032"/>
                </a:cubicBezTo>
                <a:cubicBezTo>
                  <a:pt x="9298" y="23032"/>
                  <a:pt x="9011" y="23004"/>
                  <a:pt x="8969" y="22894"/>
                </a:cubicBezTo>
                <a:cubicBezTo>
                  <a:pt x="8968" y="22889"/>
                  <a:pt x="8966" y="22887"/>
                  <a:pt x="8963" y="22887"/>
                </a:cubicBezTo>
                <a:cubicBezTo>
                  <a:pt x="8909" y="22887"/>
                  <a:pt x="8565" y="23550"/>
                  <a:pt x="8429" y="23550"/>
                </a:cubicBezTo>
                <a:cubicBezTo>
                  <a:pt x="8413" y="23550"/>
                  <a:pt x="8400" y="23541"/>
                  <a:pt x="8390" y="23520"/>
                </a:cubicBezTo>
                <a:cubicBezTo>
                  <a:pt x="8386" y="23508"/>
                  <a:pt x="8380" y="23503"/>
                  <a:pt x="8371" y="23503"/>
                </a:cubicBezTo>
                <a:cubicBezTo>
                  <a:pt x="8275" y="23503"/>
                  <a:pt x="7914" y="24123"/>
                  <a:pt x="7882" y="24123"/>
                </a:cubicBezTo>
                <a:cubicBezTo>
                  <a:pt x="7881" y="24123"/>
                  <a:pt x="7881" y="24122"/>
                  <a:pt x="7880" y="24122"/>
                </a:cubicBezTo>
                <a:cubicBezTo>
                  <a:pt x="7877" y="24107"/>
                  <a:pt x="7852" y="24101"/>
                  <a:pt x="7814" y="24101"/>
                </a:cubicBezTo>
                <a:cubicBezTo>
                  <a:pt x="7657" y="24101"/>
                  <a:pt x="7267" y="24199"/>
                  <a:pt x="7079" y="24199"/>
                </a:cubicBezTo>
                <a:cubicBezTo>
                  <a:pt x="7023" y="24199"/>
                  <a:pt x="6985" y="24191"/>
                  <a:pt x="6976" y="24168"/>
                </a:cubicBezTo>
                <a:cubicBezTo>
                  <a:pt x="6968" y="24150"/>
                  <a:pt x="6959" y="24142"/>
                  <a:pt x="6948" y="24142"/>
                </a:cubicBezTo>
                <a:cubicBezTo>
                  <a:pt x="6848" y="24142"/>
                  <a:pt x="6643" y="24890"/>
                  <a:pt x="6559" y="24890"/>
                </a:cubicBezTo>
                <a:cubicBezTo>
                  <a:pt x="6550" y="24890"/>
                  <a:pt x="6542" y="24882"/>
                  <a:pt x="6536" y="24864"/>
                </a:cubicBezTo>
                <a:cubicBezTo>
                  <a:pt x="6536" y="24863"/>
                  <a:pt x="6535" y="24862"/>
                  <a:pt x="6532" y="24862"/>
                </a:cubicBezTo>
                <a:cubicBezTo>
                  <a:pt x="6472" y="24862"/>
                  <a:pt x="5812" y="25074"/>
                  <a:pt x="5752" y="25074"/>
                </a:cubicBezTo>
                <a:cubicBezTo>
                  <a:pt x="5750" y="25074"/>
                  <a:pt x="5748" y="25073"/>
                  <a:pt x="5748" y="25072"/>
                </a:cubicBezTo>
                <a:cubicBezTo>
                  <a:pt x="5744" y="25064"/>
                  <a:pt x="5737" y="25061"/>
                  <a:pt x="5727" y="25061"/>
                </a:cubicBezTo>
                <a:cubicBezTo>
                  <a:pt x="5625" y="25061"/>
                  <a:pt x="5238" y="25470"/>
                  <a:pt x="5238" y="25513"/>
                </a:cubicBezTo>
                <a:cubicBezTo>
                  <a:pt x="5236" y="25508"/>
                  <a:pt x="5226" y="25505"/>
                  <a:pt x="5211" y="25505"/>
                </a:cubicBezTo>
                <a:cubicBezTo>
                  <a:pt x="5087" y="25505"/>
                  <a:pt x="4600" y="25654"/>
                  <a:pt x="4612" y="25697"/>
                </a:cubicBezTo>
                <a:lnTo>
                  <a:pt x="4612" y="25697"/>
                </a:lnTo>
                <a:cubicBezTo>
                  <a:pt x="4611" y="25693"/>
                  <a:pt x="4607" y="25692"/>
                  <a:pt x="4603" y="25692"/>
                </a:cubicBezTo>
                <a:cubicBezTo>
                  <a:pt x="4529" y="25692"/>
                  <a:pt x="4096" y="26118"/>
                  <a:pt x="4039" y="26118"/>
                </a:cubicBezTo>
                <a:cubicBezTo>
                  <a:pt x="4036" y="26118"/>
                  <a:pt x="4034" y="26117"/>
                  <a:pt x="4033" y="26115"/>
                </a:cubicBezTo>
                <a:cubicBezTo>
                  <a:pt x="4033" y="26134"/>
                  <a:pt x="3595" y="26388"/>
                  <a:pt x="3413" y="26388"/>
                </a:cubicBezTo>
                <a:cubicBezTo>
                  <a:pt x="3374" y="26388"/>
                  <a:pt x="3346" y="26376"/>
                  <a:pt x="3338" y="26347"/>
                </a:cubicBezTo>
                <a:cubicBezTo>
                  <a:pt x="3338" y="26347"/>
                  <a:pt x="2759" y="26115"/>
                  <a:pt x="2689" y="25930"/>
                </a:cubicBezTo>
                <a:cubicBezTo>
                  <a:pt x="2658" y="25848"/>
                  <a:pt x="2592" y="25821"/>
                  <a:pt x="2512" y="25821"/>
                </a:cubicBezTo>
                <a:cubicBezTo>
                  <a:pt x="2352" y="25821"/>
                  <a:pt x="2132" y="25931"/>
                  <a:pt x="2010" y="25931"/>
                </a:cubicBezTo>
                <a:cubicBezTo>
                  <a:pt x="1969" y="25931"/>
                  <a:pt x="1939" y="25919"/>
                  <a:pt x="1926" y="25887"/>
                </a:cubicBezTo>
                <a:lnTo>
                  <a:pt x="1926" y="25887"/>
                </a:lnTo>
                <a:cubicBezTo>
                  <a:pt x="1944" y="25947"/>
                  <a:pt x="1688" y="26077"/>
                  <a:pt x="1462" y="26077"/>
                </a:cubicBezTo>
                <a:cubicBezTo>
                  <a:pt x="1331" y="26077"/>
                  <a:pt x="1210" y="26033"/>
                  <a:pt x="1160" y="25907"/>
                </a:cubicBezTo>
                <a:lnTo>
                  <a:pt x="1160" y="25907"/>
                </a:lnTo>
                <a:cubicBezTo>
                  <a:pt x="1140" y="25890"/>
                  <a:pt x="532" y="25322"/>
                  <a:pt x="509" y="25322"/>
                </a:cubicBezTo>
                <a:cubicBezTo>
                  <a:pt x="508" y="25322"/>
                  <a:pt x="508" y="25324"/>
                  <a:pt x="511" y="25327"/>
                </a:cubicBezTo>
                <a:cubicBezTo>
                  <a:pt x="555" y="25432"/>
                  <a:pt x="426" y="25459"/>
                  <a:pt x="266" y="25459"/>
                </a:cubicBezTo>
                <a:cubicBezTo>
                  <a:pt x="179" y="25459"/>
                  <a:pt x="83" y="25451"/>
                  <a:pt x="1" y="25443"/>
                </a:cubicBezTo>
                <a:lnTo>
                  <a:pt x="1" y="25443"/>
                </a:lnTo>
                <a:lnTo>
                  <a:pt x="7046" y="43357"/>
                </a:lnTo>
                <a:cubicBezTo>
                  <a:pt x="7071" y="43351"/>
                  <a:pt x="7096" y="43348"/>
                  <a:pt x="7119" y="43348"/>
                </a:cubicBezTo>
                <a:cubicBezTo>
                  <a:pt x="7183" y="43348"/>
                  <a:pt x="7238" y="43370"/>
                  <a:pt x="7255" y="43404"/>
                </a:cubicBezTo>
                <a:cubicBezTo>
                  <a:pt x="7239" y="43368"/>
                  <a:pt x="7243" y="43353"/>
                  <a:pt x="7260" y="43353"/>
                </a:cubicBezTo>
                <a:cubicBezTo>
                  <a:pt x="7346" y="43353"/>
                  <a:pt x="7753" y="43706"/>
                  <a:pt x="7811" y="43821"/>
                </a:cubicBezTo>
                <a:cubicBezTo>
                  <a:pt x="7792" y="43774"/>
                  <a:pt x="7895" y="43761"/>
                  <a:pt x="8025" y="43761"/>
                </a:cubicBezTo>
                <a:cubicBezTo>
                  <a:pt x="8176" y="43761"/>
                  <a:pt x="8363" y="43779"/>
                  <a:pt x="8432" y="43779"/>
                </a:cubicBezTo>
                <a:cubicBezTo>
                  <a:pt x="8450" y="43779"/>
                  <a:pt x="8460" y="43777"/>
                  <a:pt x="8460" y="43775"/>
                </a:cubicBezTo>
                <a:cubicBezTo>
                  <a:pt x="8460" y="43751"/>
                  <a:pt x="9155" y="43636"/>
                  <a:pt x="9085" y="43450"/>
                </a:cubicBezTo>
                <a:cubicBezTo>
                  <a:pt x="9062" y="43381"/>
                  <a:pt x="9665" y="42940"/>
                  <a:pt x="9665" y="42940"/>
                </a:cubicBezTo>
                <a:cubicBezTo>
                  <a:pt x="9715" y="43075"/>
                  <a:pt x="10143" y="43221"/>
                  <a:pt x="10348" y="43221"/>
                </a:cubicBezTo>
                <a:cubicBezTo>
                  <a:pt x="10426" y="43221"/>
                  <a:pt x="10472" y="43200"/>
                  <a:pt x="10453" y="43149"/>
                </a:cubicBezTo>
                <a:lnTo>
                  <a:pt x="10453" y="43149"/>
                </a:lnTo>
                <a:cubicBezTo>
                  <a:pt x="10460" y="43164"/>
                  <a:pt x="10485" y="43172"/>
                  <a:pt x="10521" y="43172"/>
                </a:cubicBezTo>
                <a:cubicBezTo>
                  <a:pt x="10702" y="43172"/>
                  <a:pt x="11160" y="42969"/>
                  <a:pt x="10986" y="42523"/>
                </a:cubicBezTo>
                <a:lnTo>
                  <a:pt x="10986" y="42523"/>
                </a:lnTo>
                <a:cubicBezTo>
                  <a:pt x="10986" y="42523"/>
                  <a:pt x="11570" y="42888"/>
                  <a:pt x="11753" y="42888"/>
                </a:cubicBezTo>
                <a:cubicBezTo>
                  <a:pt x="11800" y="42888"/>
                  <a:pt x="11821" y="42863"/>
                  <a:pt x="11797" y="42801"/>
                </a:cubicBezTo>
                <a:cubicBezTo>
                  <a:pt x="11797" y="42801"/>
                  <a:pt x="12399" y="42522"/>
                  <a:pt x="12443" y="42522"/>
                </a:cubicBezTo>
                <a:cubicBezTo>
                  <a:pt x="12445" y="42522"/>
                  <a:pt x="12446" y="42522"/>
                  <a:pt x="12446" y="42523"/>
                </a:cubicBezTo>
                <a:cubicBezTo>
                  <a:pt x="12457" y="42552"/>
                  <a:pt x="12479" y="42564"/>
                  <a:pt x="12510" y="42564"/>
                </a:cubicBezTo>
                <a:cubicBezTo>
                  <a:pt x="12659" y="42564"/>
                  <a:pt x="12997" y="42280"/>
                  <a:pt x="13078" y="42280"/>
                </a:cubicBezTo>
                <a:cubicBezTo>
                  <a:pt x="13087" y="42280"/>
                  <a:pt x="13093" y="42284"/>
                  <a:pt x="13095" y="42291"/>
                </a:cubicBezTo>
                <a:cubicBezTo>
                  <a:pt x="13108" y="42316"/>
                  <a:pt x="13133" y="42326"/>
                  <a:pt x="13164" y="42326"/>
                </a:cubicBezTo>
                <a:cubicBezTo>
                  <a:pt x="13341" y="42326"/>
                  <a:pt x="13744" y="41990"/>
                  <a:pt x="13744" y="41990"/>
                </a:cubicBezTo>
                <a:cubicBezTo>
                  <a:pt x="13727" y="41957"/>
                  <a:pt x="14081" y="41876"/>
                  <a:pt x="14299" y="41876"/>
                </a:cubicBezTo>
                <a:cubicBezTo>
                  <a:pt x="14385" y="41876"/>
                  <a:pt x="14449" y="41888"/>
                  <a:pt x="14462" y="41921"/>
                </a:cubicBezTo>
                <a:cubicBezTo>
                  <a:pt x="14462" y="41924"/>
                  <a:pt x="14464" y="41925"/>
                  <a:pt x="14469" y="41925"/>
                </a:cubicBezTo>
                <a:cubicBezTo>
                  <a:pt x="14537" y="41925"/>
                  <a:pt x="15082" y="41619"/>
                  <a:pt x="15065" y="41574"/>
                </a:cubicBezTo>
                <a:lnTo>
                  <a:pt x="15065" y="41574"/>
                </a:lnTo>
                <a:cubicBezTo>
                  <a:pt x="15106" y="41668"/>
                  <a:pt x="15375" y="41715"/>
                  <a:pt x="15583" y="41715"/>
                </a:cubicBezTo>
                <a:cubicBezTo>
                  <a:pt x="15731" y="41715"/>
                  <a:pt x="15849" y="41691"/>
                  <a:pt x="15829" y="41643"/>
                </a:cubicBezTo>
                <a:lnTo>
                  <a:pt x="15829" y="41643"/>
                </a:lnTo>
                <a:cubicBezTo>
                  <a:pt x="15832" y="41648"/>
                  <a:pt x="15844" y="41651"/>
                  <a:pt x="15862" y="41651"/>
                </a:cubicBezTo>
                <a:cubicBezTo>
                  <a:pt x="16000" y="41651"/>
                  <a:pt x="16516" y="41505"/>
                  <a:pt x="16455" y="41341"/>
                </a:cubicBezTo>
                <a:lnTo>
                  <a:pt x="16455" y="41341"/>
                </a:lnTo>
                <a:cubicBezTo>
                  <a:pt x="16460" y="41351"/>
                  <a:pt x="16471" y="41356"/>
                  <a:pt x="16488" y="41356"/>
                </a:cubicBezTo>
                <a:cubicBezTo>
                  <a:pt x="16626" y="41356"/>
                  <a:pt x="17115" y="41029"/>
                  <a:pt x="17011" y="40739"/>
                </a:cubicBezTo>
                <a:lnTo>
                  <a:pt x="17011" y="40739"/>
                </a:lnTo>
                <a:cubicBezTo>
                  <a:pt x="17022" y="40761"/>
                  <a:pt x="17068" y="40768"/>
                  <a:pt x="17131" y="40768"/>
                </a:cubicBezTo>
                <a:cubicBezTo>
                  <a:pt x="17269" y="40768"/>
                  <a:pt x="17491" y="40732"/>
                  <a:pt x="17623" y="40732"/>
                </a:cubicBezTo>
                <a:cubicBezTo>
                  <a:pt x="17683" y="40732"/>
                  <a:pt x="17724" y="40740"/>
                  <a:pt x="17730" y="40762"/>
                </a:cubicBezTo>
                <a:cubicBezTo>
                  <a:pt x="17706" y="40666"/>
                  <a:pt x="17898" y="40620"/>
                  <a:pt x="18097" y="40620"/>
                </a:cubicBezTo>
                <a:cubicBezTo>
                  <a:pt x="18274" y="40620"/>
                  <a:pt x="18457" y="40657"/>
                  <a:pt x="18491" y="40729"/>
                </a:cubicBezTo>
                <a:lnTo>
                  <a:pt x="18491" y="40729"/>
                </a:lnTo>
                <a:cubicBezTo>
                  <a:pt x="18383" y="40427"/>
                  <a:pt x="18944" y="40267"/>
                  <a:pt x="19088" y="40267"/>
                </a:cubicBezTo>
                <a:cubicBezTo>
                  <a:pt x="19106" y="40267"/>
                  <a:pt x="19118" y="40270"/>
                  <a:pt x="19120" y="40275"/>
                </a:cubicBezTo>
                <a:cubicBezTo>
                  <a:pt x="19097" y="40207"/>
                  <a:pt x="19769" y="39982"/>
                  <a:pt x="19748" y="39908"/>
                </a:cubicBezTo>
                <a:lnTo>
                  <a:pt x="19748" y="39908"/>
                </a:lnTo>
                <a:cubicBezTo>
                  <a:pt x="19762" y="39937"/>
                  <a:pt x="19786" y="39950"/>
                  <a:pt x="19816" y="39950"/>
                </a:cubicBezTo>
                <a:cubicBezTo>
                  <a:pt x="19985" y="39950"/>
                  <a:pt x="20354" y="39556"/>
                  <a:pt x="20371" y="39556"/>
                </a:cubicBezTo>
                <a:cubicBezTo>
                  <a:pt x="20371" y="39556"/>
                  <a:pt x="20371" y="39556"/>
                  <a:pt x="20371" y="39556"/>
                </a:cubicBezTo>
                <a:lnTo>
                  <a:pt x="20371" y="39556"/>
                </a:lnTo>
                <a:cubicBezTo>
                  <a:pt x="20311" y="39388"/>
                  <a:pt x="20605" y="39270"/>
                  <a:pt x="20837" y="39270"/>
                </a:cubicBezTo>
                <a:cubicBezTo>
                  <a:pt x="20956" y="39270"/>
                  <a:pt x="21059" y="39301"/>
                  <a:pt x="21090" y="39371"/>
                </a:cubicBezTo>
                <a:cubicBezTo>
                  <a:pt x="21095" y="39383"/>
                  <a:pt x="21104" y="39388"/>
                  <a:pt x="21118" y="39388"/>
                </a:cubicBezTo>
                <a:cubicBezTo>
                  <a:pt x="21233" y="39388"/>
                  <a:pt x="21634" y="39017"/>
                  <a:pt x="21706" y="39017"/>
                </a:cubicBezTo>
                <a:cubicBezTo>
                  <a:pt x="21710" y="39017"/>
                  <a:pt x="21713" y="39019"/>
                  <a:pt x="21715" y="39022"/>
                </a:cubicBezTo>
                <a:lnTo>
                  <a:pt x="21715" y="39022"/>
                </a:lnTo>
                <a:cubicBezTo>
                  <a:pt x="21713" y="38987"/>
                  <a:pt x="22225" y="38627"/>
                  <a:pt x="22179" y="38491"/>
                </a:cubicBezTo>
                <a:cubicBezTo>
                  <a:pt x="22159" y="38451"/>
                  <a:pt x="22484" y="37963"/>
                  <a:pt x="22618" y="37963"/>
                </a:cubicBezTo>
                <a:cubicBezTo>
                  <a:pt x="22640" y="37963"/>
                  <a:pt x="22656" y="37975"/>
                  <a:pt x="22666" y="38004"/>
                </a:cubicBezTo>
                <a:cubicBezTo>
                  <a:pt x="22647" y="37928"/>
                  <a:pt x="22861" y="37294"/>
                  <a:pt x="23028" y="37294"/>
                </a:cubicBezTo>
                <a:cubicBezTo>
                  <a:pt x="23065" y="37294"/>
                  <a:pt x="23100" y="37326"/>
                  <a:pt x="23130" y="37401"/>
                </a:cubicBezTo>
                <a:cubicBezTo>
                  <a:pt x="23140" y="37432"/>
                  <a:pt x="23183" y="37444"/>
                  <a:pt x="23245" y="37444"/>
                </a:cubicBezTo>
                <a:cubicBezTo>
                  <a:pt x="23468" y="37444"/>
                  <a:pt x="23926" y="37279"/>
                  <a:pt x="23871" y="37170"/>
                </a:cubicBezTo>
                <a:lnTo>
                  <a:pt x="23871" y="37170"/>
                </a:lnTo>
                <a:cubicBezTo>
                  <a:pt x="23881" y="37189"/>
                  <a:pt x="23900" y="37198"/>
                  <a:pt x="23926" y="37198"/>
                </a:cubicBezTo>
                <a:cubicBezTo>
                  <a:pt x="24088" y="37198"/>
                  <a:pt x="24510" y="36863"/>
                  <a:pt x="24451" y="36683"/>
                </a:cubicBezTo>
                <a:cubicBezTo>
                  <a:pt x="24288" y="36289"/>
                  <a:pt x="24914" y="36196"/>
                  <a:pt x="24821" y="35965"/>
                </a:cubicBezTo>
                <a:cubicBezTo>
                  <a:pt x="24799" y="35919"/>
                  <a:pt x="25335" y="35471"/>
                  <a:pt x="25310" y="35389"/>
                </a:cubicBezTo>
                <a:lnTo>
                  <a:pt x="25310" y="35389"/>
                </a:lnTo>
                <a:cubicBezTo>
                  <a:pt x="25325" y="35419"/>
                  <a:pt x="25345" y="35432"/>
                  <a:pt x="25369" y="35432"/>
                </a:cubicBezTo>
                <a:cubicBezTo>
                  <a:pt x="25506" y="35432"/>
                  <a:pt x="25770" y="35025"/>
                  <a:pt x="25931" y="35025"/>
                </a:cubicBezTo>
                <a:cubicBezTo>
                  <a:pt x="25970" y="35025"/>
                  <a:pt x="26003" y="35048"/>
                  <a:pt x="26026" y="35107"/>
                </a:cubicBezTo>
                <a:cubicBezTo>
                  <a:pt x="26009" y="35053"/>
                  <a:pt x="26460" y="34931"/>
                  <a:pt x="26688" y="34931"/>
                </a:cubicBezTo>
                <a:cubicBezTo>
                  <a:pt x="26756" y="34931"/>
                  <a:pt x="26804" y="34942"/>
                  <a:pt x="26814" y="34968"/>
                </a:cubicBezTo>
                <a:cubicBezTo>
                  <a:pt x="26814" y="34968"/>
                  <a:pt x="27048" y="34111"/>
                  <a:pt x="27141" y="34111"/>
                </a:cubicBezTo>
                <a:cubicBezTo>
                  <a:pt x="27148" y="34111"/>
                  <a:pt x="27154" y="34117"/>
                  <a:pt x="27160" y="34128"/>
                </a:cubicBezTo>
                <a:lnTo>
                  <a:pt x="27160" y="34128"/>
                </a:lnTo>
                <a:cubicBezTo>
                  <a:pt x="27155" y="34113"/>
                  <a:pt x="27167" y="34107"/>
                  <a:pt x="27191" y="34107"/>
                </a:cubicBezTo>
                <a:cubicBezTo>
                  <a:pt x="27309" y="34107"/>
                  <a:pt x="27714" y="34252"/>
                  <a:pt x="27923" y="34252"/>
                </a:cubicBezTo>
                <a:cubicBezTo>
                  <a:pt x="28019" y="34252"/>
                  <a:pt x="28074" y="34222"/>
                  <a:pt x="28043" y="34134"/>
                </a:cubicBezTo>
                <a:lnTo>
                  <a:pt x="28043" y="34134"/>
                </a:lnTo>
                <a:cubicBezTo>
                  <a:pt x="28043" y="34134"/>
                  <a:pt x="28043" y="34135"/>
                  <a:pt x="28043" y="34135"/>
                </a:cubicBezTo>
                <a:cubicBezTo>
                  <a:pt x="28066" y="34135"/>
                  <a:pt x="28553" y="33690"/>
                  <a:pt x="28616" y="33690"/>
                </a:cubicBezTo>
                <a:cubicBezTo>
                  <a:pt x="28619" y="33690"/>
                  <a:pt x="28621" y="33691"/>
                  <a:pt x="28622" y="33693"/>
                </a:cubicBezTo>
                <a:cubicBezTo>
                  <a:pt x="28638" y="33734"/>
                  <a:pt x="28669" y="33751"/>
                  <a:pt x="28707" y="33751"/>
                </a:cubicBezTo>
                <a:cubicBezTo>
                  <a:pt x="28891" y="33751"/>
                  <a:pt x="29263" y="33368"/>
                  <a:pt x="29225" y="33253"/>
                </a:cubicBezTo>
                <a:cubicBezTo>
                  <a:pt x="29225" y="33253"/>
                  <a:pt x="29613" y="32619"/>
                  <a:pt x="29699" y="32619"/>
                </a:cubicBezTo>
                <a:cubicBezTo>
                  <a:pt x="29704" y="32619"/>
                  <a:pt x="29708" y="32622"/>
                  <a:pt x="29711" y="32627"/>
                </a:cubicBezTo>
                <a:cubicBezTo>
                  <a:pt x="29698" y="32600"/>
                  <a:pt x="29764" y="32591"/>
                  <a:pt x="29865" y="32591"/>
                </a:cubicBezTo>
                <a:cubicBezTo>
                  <a:pt x="30073" y="32591"/>
                  <a:pt x="30426" y="32631"/>
                  <a:pt x="30506" y="32631"/>
                </a:cubicBezTo>
                <a:cubicBezTo>
                  <a:pt x="30517" y="32631"/>
                  <a:pt x="30522" y="32630"/>
                  <a:pt x="30523" y="32628"/>
                </a:cubicBezTo>
                <a:lnTo>
                  <a:pt x="30523" y="32628"/>
                </a:lnTo>
                <a:cubicBezTo>
                  <a:pt x="30545" y="32685"/>
                  <a:pt x="30582" y="32709"/>
                  <a:pt x="30628" y="32709"/>
                </a:cubicBezTo>
                <a:cubicBezTo>
                  <a:pt x="30822" y="32709"/>
                  <a:pt x="31167" y="32285"/>
                  <a:pt x="31148" y="32210"/>
                </a:cubicBezTo>
                <a:cubicBezTo>
                  <a:pt x="31056" y="31979"/>
                  <a:pt x="31911" y="32071"/>
                  <a:pt x="31797" y="31771"/>
                </a:cubicBezTo>
                <a:lnTo>
                  <a:pt x="31797" y="31771"/>
                </a:lnTo>
                <a:cubicBezTo>
                  <a:pt x="31808" y="31798"/>
                  <a:pt x="31829" y="31809"/>
                  <a:pt x="31859" y="31809"/>
                </a:cubicBezTo>
                <a:cubicBezTo>
                  <a:pt x="31985" y="31809"/>
                  <a:pt x="32257" y="31609"/>
                  <a:pt x="32438" y="31609"/>
                </a:cubicBezTo>
                <a:cubicBezTo>
                  <a:pt x="32502" y="31609"/>
                  <a:pt x="32554" y="31634"/>
                  <a:pt x="32585" y="31700"/>
                </a:cubicBezTo>
                <a:cubicBezTo>
                  <a:pt x="32655" y="31932"/>
                  <a:pt x="33327" y="31909"/>
                  <a:pt x="33350" y="31955"/>
                </a:cubicBezTo>
                <a:cubicBezTo>
                  <a:pt x="33363" y="31995"/>
                  <a:pt x="33397" y="32010"/>
                  <a:pt x="33443" y="32010"/>
                </a:cubicBezTo>
                <a:cubicBezTo>
                  <a:pt x="33596" y="32010"/>
                  <a:pt x="33888" y="31841"/>
                  <a:pt x="34034" y="31841"/>
                </a:cubicBezTo>
                <a:cubicBezTo>
                  <a:pt x="34074" y="31841"/>
                  <a:pt x="34103" y="31854"/>
                  <a:pt x="34115" y="31886"/>
                </a:cubicBezTo>
                <a:cubicBezTo>
                  <a:pt x="34099" y="31844"/>
                  <a:pt x="34106" y="31826"/>
                  <a:pt x="34128" y="31826"/>
                </a:cubicBezTo>
                <a:cubicBezTo>
                  <a:pt x="34242" y="31826"/>
                  <a:pt x="34752" y="32287"/>
                  <a:pt x="34810" y="32442"/>
                </a:cubicBezTo>
                <a:cubicBezTo>
                  <a:pt x="34810" y="32442"/>
                  <a:pt x="34811" y="32443"/>
                  <a:pt x="34812" y="32443"/>
                </a:cubicBezTo>
                <a:cubicBezTo>
                  <a:pt x="34856" y="32443"/>
                  <a:pt x="35451" y="31981"/>
                  <a:pt x="35625" y="31981"/>
                </a:cubicBezTo>
                <a:cubicBezTo>
                  <a:pt x="35645" y="31981"/>
                  <a:pt x="35660" y="31987"/>
                  <a:pt x="35667" y="32002"/>
                </a:cubicBezTo>
                <a:cubicBezTo>
                  <a:pt x="35607" y="31860"/>
                  <a:pt x="35617" y="31807"/>
                  <a:pt x="35665" y="31807"/>
                </a:cubicBezTo>
                <a:cubicBezTo>
                  <a:pt x="35815" y="31807"/>
                  <a:pt x="36337" y="32309"/>
                  <a:pt x="36383" y="32309"/>
                </a:cubicBezTo>
                <a:cubicBezTo>
                  <a:pt x="36386" y="32309"/>
                  <a:pt x="36387" y="32307"/>
                  <a:pt x="36386" y="32303"/>
                </a:cubicBezTo>
                <a:cubicBezTo>
                  <a:pt x="36366" y="32258"/>
                  <a:pt x="36369" y="32238"/>
                  <a:pt x="36388" y="32238"/>
                </a:cubicBezTo>
                <a:cubicBezTo>
                  <a:pt x="36488" y="32238"/>
                  <a:pt x="37036" y="32769"/>
                  <a:pt x="37140" y="32769"/>
                </a:cubicBezTo>
                <a:cubicBezTo>
                  <a:pt x="37157" y="32769"/>
                  <a:pt x="37162" y="32754"/>
                  <a:pt x="37151" y="32720"/>
                </a:cubicBezTo>
                <a:cubicBezTo>
                  <a:pt x="37111" y="32627"/>
                  <a:pt x="37164" y="32597"/>
                  <a:pt x="37259" y="32597"/>
                </a:cubicBezTo>
                <a:cubicBezTo>
                  <a:pt x="37434" y="32597"/>
                  <a:pt x="37747" y="32698"/>
                  <a:pt x="37880" y="32698"/>
                </a:cubicBezTo>
                <a:cubicBezTo>
                  <a:pt x="37926" y="32698"/>
                  <a:pt x="37951" y="32686"/>
                  <a:pt x="37939" y="32652"/>
                </a:cubicBezTo>
                <a:lnTo>
                  <a:pt x="37939" y="32652"/>
                </a:lnTo>
                <a:cubicBezTo>
                  <a:pt x="37943" y="32661"/>
                  <a:pt x="37948" y="32666"/>
                  <a:pt x="37955" y="32666"/>
                </a:cubicBezTo>
                <a:cubicBezTo>
                  <a:pt x="38039" y="32666"/>
                  <a:pt x="38363" y="32051"/>
                  <a:pt x="38469" y="32051"/>
                </a:cubicBezTo>
                <a:cubicBezTo>
                  <a:pt x="38480" y="32051"/>
                  <a:pt x="38489" y="32057"/>
                  <a:pt x="38495" y="32071"/>
                </a:cubicBezTo>
                <a:cubicBezTo>
                  <a:pt x="38513" y="32113"/>
                  <a:pt x="38564" y="32126"/>
                  <a:pt x="38633" y="32126"/>
                </a:cubicBezTo>
                <a:cubicBezTo>
                  <a:pt x="38737" y="32126"/>
                  <a:pt x="38881" y="32097"/>
                  <a:pt x="39007" y="32097"/>
                </a:cubicBezTo>
                <a:cubicBezTo>
                  <a:pt x="39120" y="32097"/>
                  <a:pt x="39219" y="32120"/>
                  <a:pt x="39259" y="32210"/>
                </a:cubicBezTo>
                <a:cubicBezTo>
                  <a:pt x="39209" y="32085"/>
                  <a:pt x="39291" y="32056"/>
                  <a:pt x="39411" y="32056"/>
                </a:cubicBezTo>
                <a:cubicBezTo>
                  <a:pt x="39516" y="32056"/>
                  <a:pt x="39649" y="32078"/>
                  <a:pt x="39749" y="32078"/>
                </a:cubicBezTo>
                <a:cubicBezTo>
                  <a:pt x="39854" y="32078"/>
                  <a:pt x="39923" y="32054"/>
                  <a:pt x="39885" y="31955"/>
                </a:cubicBezTo>
                <a:cubicBezTo>
                  <a:pt x="39885" y="31952"/>
                  <a:pt x="39901" y="31951"/>
                  <a:pt x="39927" y="31951"/>
                </a:cubicBezTo>
                <a:cubicBezTo>
                  <a:pt x="39962" y="31951"/>
                  <a:pt x="40017" y="31953"/>
                  <a:pt x="40079" y="31953"/>
                </a:cubicBezTo>
                <a:cubicBezTo>
                  <a:pt x="40297" y="31953"/>
                  <a:pt x="40611" y="31932"/>
                  <a:pt x="40534" y="31747"/>
                </a:cubicBezTo>
                <a:cubicBezTo>
                  <a:pt x="40423" y="31480"/>
                  <a:pt x="40887" y="30979"/>
                  <a:pt x="40946" y="30979"/>
                </a:cubicBezTo>
                <a:cubicBezTo>
                  <a:pt x="40949" y="30979"/>
                  <a:pt x="40950" y="30980"/>
                  <a:pt x="40951" y="30982"/>
                </a:cubicBezTo>
                <a:cubicBezTo>
                  <a:pt x="40951" y="30998"/>
                  <a:pt x="41304" y="31046"/>
                  <a:pt x="41516" y="31046"/>
                </a:cubicBezTo>
                <a:cubicBezTo>
                  <a:pt x="41614" y="31046"/>
                  <a:pt x="41682" y="31035"/>
                  <a:pt x="41670" y="31007"/>
                </a:cubicBezTo>
                <a:lnTo>
                  <a:pt x="41670" y="31007"/>
                </a:lnTo>
                <a:cubicBezTo>
                  <a:pt x="41722" y="31117"/>
                  <a:pt x="41883" y="31171"/>
                  <a:pt x="42036" y="31171"/>
                </a:cubicBezTo>
                <a:cubicBezTo>
                  <a:pt x="42234" y="31171"/>
                  <a:pt x="42420" y="31082"/>
                  <a:pt x="42342" y="30912"/>
                </a:cubicBezTo>
                <a:cubicBezTo>
                  <a:pt x="42342" y="30904"/>
                  <a:pt x="42364" y="30900"/>
                  <a:pt x="42400" y="30900"/>
                </a:cubicBezTo>
                <a:cubicBezTo>
                  <a:pt x="42556" y="30900"/>
                  <a:pt x="42976" y="30972"/>
                  <a:pt x="43014" y="31028"/>
                </a:cubicBezTo>
                <a:cubicBezTo>
                  <a:pt x="43014" y="31029"/>
                  <a:pt x="43014" y="31029"/>
                  <a:pt x="43014" y="31029"/>
                </a:cubicBezTo>
                <a:cubicBezTo>
                  <a:pt x="43025" y="31029"/>
                  <a:pt x="43343" y="30496"/>
                  <a:pt x="43514" y="30496"/>
                </a:cubicBezTo>
                <a:cubicBezTo>
                  <a:pt x="43547" y="30496"/>
                  <a:pt x="43575" y="30516"/>
                  <a:pt x="43593" y="30565"/>
                </a:cubicBezTo>
                <a:cubicBezTo>
                  <a:pt x="43589" y="30549"/>
                  <a:pt x="43593" y="30542"/>
                  <a:pt x="43604" y="30542"/>
                </a:cubicBezTo>
                <a:cubicBezTo>
                  <a:pt x="43690" y="30542"/>
                  <a:pt x="44174" y="30937"/>
                  <a:pt x="44295" y="30937"/>
                </a:cubicBezTo>
                <a:cubicBezTo>
                  <a:pt x="44322" y="30937"/>
                  <a:pt x="44331" y="30918"/>
                  <a:pt x="44313" y="30870"/>
                </a:cubicBezTo>
                <a:lnTo>
                  <a:pt x="44313" y="30870"/>
                </a:lnTo>
                <a:cubicBezTo>
                  <a:pt x="44326" y="30902"/>
                  <a:pt x="44343" y="30916"/>
                  <a:pt x="44365" y="30916"/>
                </a:cubicBezTo>
                <a:cubicBezTo>
                  <a:pt x="44499" y="30916"/>
                  <a:pt x="44776" y="30375"/>
                  <a:pt x="44837" y="30375"/>
                </a:cubicBezTo>
                <a:cubicBezTo>
                  <a:pt x="44840" y="30375"/>
                  <a:pt x="44843" y="30377"/>
                  <a:pt x="44845" y="30379"/>
                </a:cubicBezTo>
                <a:cubicBezTo>
                  <a:pt x="44825" y="30330"/>
                  <a:pt x="44982" y="30314"/>
                  <a:pt x="45168" y="30314"/>
                </a:cubicBezTo>
                <a:cubicBezTo>
                  <a:pt x="45420" y="30314"/>
                  <a:pt x="45725" y="30343"/>
                  <a:pt x="45725" y="30356"/>
                </a:cubicBezTo>
                <a:cubicBezTo>
                  <a:pt x="45726" y="30361"/>
                  <a:pt x="45729" y="30363"/>
                  <a:pt x="45731" y="30363"/>
                </a:cubicBezTo>
                <a:cubicBezTo>
                  <a:pt x="45785" y="30363"/>
                  <a:pt x="46118" y="29567"/>
                  <a:pt x="46096" y="29545"/>
                </a:cubicBezTo>
                <a:cubicBezTo>
                  <a:pt x="46096" y="29526"/>
                  <a:pt x="46639" y="29259"/>
                  <a:pt x="46838" y="29259"/>
                </a:cubicBezTo>
                <a:cubicBezTo>
                  <a:pt x="46875" y="29259"/>
                  <a:pt x="46900" y="29268"/>
                  <a:pt x="46907" y="29290"/>
                </a:cubicBezTo>
                <a:cubicBezTo>
                  <a:pt x="46918" y="29316"/>
                  <a:pt x="46931" y="29327"/>
                  <a:pt x="46946" y="29327"/>
                </a:cubicBezTo>
                <a:cubicBezTo>
                  <a:pt x="47068" y="29327"/>
                  <a:pt x="47322" y="28590"/>
                  <a:pt x="47301" y="28549"/>
                </a:cubicBezTo>
                <a:cubicBezTo>
                  <a:pt x="47255" y="28425"/>
                  <a:pt x="47600" y="28373"/>
                  <a:pt x="47842" y="28373"/>
                </a:cubicBezTo>
                <a:cubicBezTo>
                  <a:pt x="47963" y="28373"/>
                  <a:pt x="48058" y="28386"/>
                  <a:pt x="48066" y="28410"/>
                </a:cubicBezTo>
                <a:cubicBezTo>
                  <a:pt x="48070" y="28418"/>
                  <a:pt x="48079" y="28422"/>
                  <a:pt x="48092" y="28422"/>
                </a:cubicBezTo>
                <a:cubicBezTo>
                  <a:pt x="48213" y="28422"/>
                  <a:pt x="48669" y="28058"/>
                  <a:pt x="48669" y="28016"/>
                </a:cubicBezTo>
                <a:cubicBezTo>
                  <a:pt x="48673" y="28029"/>
                  <a:pt x="48682" y="28035"/>
                  <a:pt x="48695" y="28035"/>
                </a:cubicBezTo>
                <a:cubicBezTo>
                  <a:pt x="48813" y="28035"/>
                  <a:pt x="49246" y="27501"/>
                  <a:pt x="49225" y="27459"/>
                </a:cubicBezTo>
                <a:lnTo>
                  <a:pt x="49225" y="27459"/>
                </a:lnTo>
                <a:cubicBezTo>
                  <a:pt x="49226" y="27462"/>
                  <a:pt x="49231" y="27464"/>
                  <a:pt x="49238" y="27464"/>
                </a:cubicBezTo>
                <a:cubicBezTo>
                  <a:pt x="49328" y="27464"/>
                  <a:pt x="49839" y="27223"/>
                  <a:pt x="49911" y="27223"/>
                </a:cubicBezTo>
                <a:cubicBezTo>
                  <a:pt x="49917" y="27223"/>
                  <a:pt x="49920" y="27224"/>
                  <a:pt x="49920" y="27228"/>
                </a:cubicBezTo>
                <a:cubicBezTo>
                  <a:pt x="49965" y="27332"/>
                  <a:pt x="50060" y="27367"/>
                  <a:pt x="50168" y="27367"/>
                </a:cubicBezTo>
                <a:cubicBezTo>
                  <a:pt x="50386" y="27367"/>
                  <a:pt x="50657" y="27226"/>
                  <a:pt x="50683" y="27226"/>
                </a:cubicBezTo>
                <a:cubicBezTo>
                  <a:pt x="50684" y="27226"/>
                  <a:pt x="50684" y="27227"/>
                  <a:pt x="50685" y="27227"/>
                </a:cubicBezTo>
                <a:lnTo>
                  <a:pt x="50685" y="27227"/>
                </a:lnTo>
                <a:cubicBezTo>
                  <a:pt x="50673" y="27192"/>
                  <a:pt x="50995" y="27044"/>
                  <a:pt x="51215" y="27044"/>
                </a:cubicBezTo>
                <a:cubicBezTo>
                  <a:pt x="51304" y="27044"/>
                  <a:pt x="51376" y="27068"/>
                  <a:pt x="51403" y="27134"/>
                </a:cubicBezTo>
                <a:lnTo>
                  <a:pt x="51403" y="27134"/>
                </a:lnTo>
                <a:cubicBezTo>
                  <a:pt x="51389" y="27088"/>
                  <a:pt x="52145" y="26995"/>
                  <a:pt x="52099" y="26903"/>
                </a:cubicBezTo>
                <a:cubicBezTo>
                  <a:pt x="52083" y="26867"/>
                  <a:pt x="52109" y="26852"/>
                  <a:pt x="52159" y="26852"/>
                </a:cubicBezTo>
                <a:cubicBezTo>
                  <a:pt x="52335" y="26852"/>
                  <a:pt x="52814" y="27042"/>
                  <a:pt x="52886" y="27204"/>
                </a:cubicBezTo>
                <a:cubicBezTo>
                  <a:pt x="52886" y="27208"/>
                  <a:pt x="52891" y="27210"/>
                  <a:pt x="52898" y="27210"/>
                </a:cubicBezTo>
                <a:cubicBezTo>
                  <a:pt x="52976" y="27210"/>
                  <a:pt x="53428" y="27031"/>
                  <a:pt x="53551" y="27031"/>
                </a:cubicBezTo>
                <a:cubicBezTo>
                  <a:pt x="53568" y="27031"/>
                  <a:pt x="53579" y="27034"/>
                  <a:pt x="53582" y="27042"/>
                </a:cubicBezTo>
                <a:cubicBezTo>
                  <a:pt x="53569" y="26997"/>
                  <a:pt x="53629" y="26986"/>
                  <a:pt x="53720" y="26986"/>
                </a:cubicBezTo>
                <a:cubicBezTo>
                  <a:pt x="53809" y="26986"/>
                  <a:pt x="53927" y="26997"/>
                  <a:pt x="54035" y="26997"/>
                </a:cubicBezTo>
                <a:cubicBezTo>
                  <a:pt x="54213" y="26997"/>
                  <a:pt x="54363" y="26967"/>
                  <a:pt x="54300" y="26810"/>
                </a:cubicBezTo>
                <a:cubicBezTo>
                  <a:pt x="54254" y="26718"/>
                  <a:pt x="55019" y="26602"/>
                  <a:pt x="54995" y="26532"/>
                </a:cubicBezTo>
                <a:cubicBezTo>
                  <a:pt x="54977" y="26514"/>
                  <a:pt x="55326" y="26185"/>
                  <a:pt x="55536" y="26185"/>
                </a:cubicBezTo>
                <a:cubicBezTo>
                  <a:pt x="55594" y="26185"/>
                  <a:pt x="55642" y="26211"/>
                  <a:pt x="55667" y="26277"/>
                </a:cubicBezTo>
                <a:lnTo>
                  <a:pt x="55667" y="26277"/>
                </a:lnTo>
                <a:cubicBezTo>
                  <a:pt x="55661" y="26260"/>
                  <a:pt x="55673" y="26254"/>
                  <a:pt x="55699" y="26254"/>
                </a:cubicBezTo>
                <a:cubicBezTo>
                  <a:pt x="55835" y="26254"/>
                  <a:pt x="56346" y="26449"/>
                  <a:pt x="56441" y="26449"/>
                </a:cubicBezTo>
                <a:cubicBezTo>
                  <a:pt x="56451" y="26449"/>
                  <a:pt x="56456" y="26447"/>
                  <a:pt x="56456" y="26441"/>
                </a:cubicBezTo>
                <a:lnTo>
                  <a:pt x="56456" y="26441"/>
                </a:lnTo>
                <a:cubicBezTo>
                  <a:pt x="56466" y="26465"/>
                  <a:pt x="56669" y="26503"/>
                  <a:pt x="56858" y="26503"/>
                </a:cubicBezTo>
                <a:cubicBezTo>
                  <a:pt x="57052" y="26503"/>
                  <a:pt x="57232" y="26463"/>
                  <a:pt x="57174" y="26324"/>
                </a:cubicBezTo>
                <a:cubicBezTo>
                  <a:pt x="57174" y="26301"/>
                  <a:pt x="57707" y="25675"/>
                  <a:pt x="57684" y="25675"/>
                </a:cubicBezTo>
                <a:cubicBezTo>
                  <a:pt x="57665" y="25613"/>
                  <a:pt x="57718" y="25591"/>
                  <a:pt x="57806" y="25591"/>
                </a:cubicBezTo>
                <a:cubicBezTo>
                  <a:pt x="58023" y="25591"/>
                  <a:pt x="58451" y="25726"/>
                  <a:pt x="58529" y="25726"/>
                </a:cubicBezTo>
                <a:cubicBezTo>
                  <a:pt x="58537" y="25726"/>
                  <a:pt x="58541" y="25724"/>
                  <a:pt x="58541" y="25721"/>
                </a:cubicBezTo>
                <a:cubicBezTo>
                  <a:pt x="58449" y="25536"/>
                  <a:pt x="59074" y="25420"/>
                  <a:pt x="59005" y="25258"/>
                </a:cubicBezTo>
                <a:cubicBezTo>
                  <a:pt x="58959" y="25165"/>
                  <a:pt x="59672" y="25234"/>
                  <a:pt x="59585" y="25028"/>
                </a:cubicBezTo>
                <a:lnTo>
                  <a:pt x="59585" y="25028"/>
                </a:lnTo>
                <a:cubicBezTo>
                  <a:pt x="59603" y="25066"/>
                  <a:pt x="59683" y="25081"/>
                  <a:pt x="59781" y="25081"/>
                </a:cubicBezTo>
                <a:cubicBezTo>
                  <a:pt x="59970" y="25081"/>
                  <a:pt x="60225" y="25025"/>
                  <a:pt x="60210" y="24980"/>
                </a:cubicBezTo>
                <a:cubicBezTo>
                  <a:pt x="60140" y="24794"/>
                  <a:pt x="60882" y="24794"/>
                  <a:pt x="60812" y="24609"/>
                </a:cubicBezTo>
                <a:cubicBezTo>
                  <a:pt x="60811" y="24606"/>
                  <a:pt x="60813" y="24604"/>
                  <a:pt x="60818" y="24604"/>
                </a:cubicBezTo>
                <a:cubicBezTo>
                  <a:pt x="60882" y="24604"/>
                  <a:pt x="61482" y="24865"/>
                  <a:pt x="61507" y="24865"/>
                </a:cubicBezTo>
                <a:cubicBezTo>
                  <a:pt x="61508" y="24865"/>
                  <a:pt x="61508" y="24865"/>
                  <a:pt x="61508" y="24865"/>
                </a:cubicBezTo>
                <a:lnTo>
                  <a:pt x="61508" y="24865"/>
                </a:lnTo>
                <a:cubicBezTo>
                  <a:pt x="61512" y="24874"/>
                  <a:pt x="61520" y="24879"/>
                  <a:pt x="61531" y="24879"/>
                </a:cubicBezTo>
                <a:cubicBezTo>
                  <a:pt x="61637" y="24879"/>
                  <a:pt x="62029" y="24478"/>
                  <a:pt x="62151" y="24478"/>
                </a:cubicBezTo>
                <a:cubicBezTo>
                  <a:pt x="62164" y="24478"/>
                  <a:pt x="62174" y="24483"/>
                  <a:pt x="62180" y="24493"/>
                </a:cubicBezTo>
                <a:cubicBezTo>
                  <a:pt x="62087" y="24261"/>
                  <a:pt x="62852" y="24354"/>
                  <a:pt x="62736" y="24076"/>
                </a:cubicBezTo>
                <a:lnTo>
                  <a:pt x="62736" y="24076"/>
                </a:lnTo>
                <a:cubicBezTo>
                  <a:pt x="62745" y="24096"/>
                  <a:pt x="62761" y="24105"/>
                  <a:pt x="62783" y="24105"/>
                </a:cubicBezTo>
                <a:cubicBezTo>
                  <a:pt x="62929" y="24105"/>
                  <a:pt x="63320" y="23704"/>
                  <a:pt x="63338" y="23704"/>
                </a:cubicBezTo>
                <a:cubicBezTo>
                  <a:pt x="63338" y="23704"/>
                  <a:pt x="63338" y="23704"/>
                  <a:pt x="63338" y="23705"/>
                </a:cubicBezTo>
                <a:cubicBezTo>
                  <a:pt x="63394" y="23834"/>
                  <a:pt x="63548" y="23897"/>
                  <a:pt x="63702" y="23897"/>
                </a:cubicBezTo>
                <a:cubicBezTo>
                  <a:pt x="63936" y="23897"/>
                  <a:pt x="64169" y="23752"/>
                  <a:pt x="64057" y="23473"/>
                </a:cubicBezTo>
                <a:cubicBezTo>
                  <a:pt x="64036" y="23410"/>
                  <a:pt x="64490" y="23043"/>
                  <a:pt x="64610" y="23043"/>
                </a:cubicBezTo>
                <a:cubicBezTo>
                  <a:pt x="64623" y="23043"/>
                  <a:pt x="64632" y="23047"/>
                  <a:pt x="64636" y="23056"/>
                </a:cubicBezTo>
                <a:cubicBezTo>
                  <a:pt x="64613" y="22999"/>
                  <a:pt x="64623" y="22976"/>
                  <a:pt x="64655" y="22976"/>
                </a:cubicBezTo>
                <a:cubicBezTo>
                  <a:pt x="64774" y="22976"/>
                  <a:pt x="65198" y="23293"/>
                  <a:pt x="65347" y="23293"/>
                </a:cubicBezTo>
                <a:cubicBezTo>
                  <a:pt x="65399" y="23293"/>
                  <a:pt x="65418" y="23255"/>
                  <a:pt x="65378" y="23150"/>
                </a:cubicBezTo>
                <a:lnTo>
                  <a:pt x="65378" y="23150"/>
                </a:lnTo>
                <a:cubicBezTo>
                  <a:pt x="65403" y="23166"/>
                  <a:pt x="65916" y="23361"/>
                  <a:pt x="66061" y="23361"/>
                </a:cubicBezTo>
                <a:cubicBezTo>
                  <a:pt x="66090" y="23361"/>
                  <a:pt x="66104" y="23353"/>
                  <a:pt x="66096" y="23334"/>
                </a:cubicBezTo>
                <a:lnTo>
                  <a:pt x="66096" y="23334"/>
                </a:lnTo>
                <a:cubicBezTo>
                  <a:pt x="66101" y="23346"/>
                  <a:pt x="66114" y="23351"/>
                  <a:pt x="66132" y="23351"/>
                </a:cubicBezTo>
                <a:cubicBezTo>
                  <a:pt x="66295" y="23351"/>
                  <a:pt x="66931" y="22940"/>
                  <a:pt x="66931" y="22940"/>
                </a:cubicBezTo>
                <a:cubicBezTo>
                  <a:pt x="66968" y="23051"/>
                  <a:pt x="67072" y="23089"/>
                  <a:pt x="67187" y="23089"/>
                </a:cubicBezTo>
                <a:cubicBezTo>
                  <a:pt x="67361" y="23089"/>
                  <a:pt x="67561" y="23005"/>
                  <a:pt x="67603" y="22963"/>
                </a:cubicBezTo>
                <a:lnTo>
                  <a:pt x="58773" y="530"/>
                </a:lnTo>
                <a:cubicBezTo>
                  <a:pt x="58703" y="368"/>
                  <a:pt x="58518" y="20"/>
                  <a:pt x="58518" y="20"/>
                </a:cubicBezTo>
                <a:cubicBezTo>
                  <a:pt x="58514" y="7"/>
                  <a:pt x="58489" y="1"/>
                  <a:pt x="58452" y="1"/>
                </a:cubicBezTo>
                <a:close/>
              </a:path>
            </a:pathLst>
          </a:custGeom>
          <a:solidFill>
            <a:schemeClr val="lt1"/>
          </a:solidFill>
          <a:ln>
            <a:noFill/>
          </a:ln>
          <a:effectLst>
            <a:outerShdw blurRad="57150" rotWithShape="0" algn="bl" dir="87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49"/>
          <p:cNvSpPr txBox="1"/>
          <p:nvPr>
            <p:ph type="title"/>
          </p:nvPr>
        </p:nvSpPr>
        <p:spPr>
          <a:xfrm>
            <a:off x="713225" y="539525"/>
            <a:ext cx="7717500" cy="47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a:lvl1pPr>
            <a:lvl2pPr lvl="1" algn="ctr">
              <a:lnSpc>
                <a:spcPct val="100000"/>
              </a:lnSpc>
              <a:spcBef>
                <a:spcPts val="0"/>
              </a:spcBef>
              <a:spcAft>
                <a:spcPts val="0"/>
              </a:spcAft>
              <a:buSzPts val="3300"/>
              <a:buNone/>
              <a:defRPr/>
            </a:lvl2pPr>
            <a:lvl3pPr lvl="2" algn="ctr">
              <a:lnSpc>
                <a:spcPct val="100000"/>
              </a:lnSpc>
              <a:spcBef>
                <a:spcPts val="0"/>
              </a:spcBef>
              <a:spcAft>
                <a:spcPts val="0"/>
              </a:spcAft>
              <a:buSzPts val="3300"/>
              <a:buNone/>
              <a:defRPr/>
            </a:lvl3pPr>
            <a:lvl4pPr lvl="3" algn="ctr">
              <a:lnSpc>
                <a:spcPct val="100000"/>
              </a:lnSpc>
              <a:spcBef>
                <a:spcPts val="0"/>
              </a:spcBef>
              <a:spcAft>
                <a:spcPts val="0"/>
              </a:spcAft>
              <a:buSzPts val="3300"/>
              <a:buNone/>
              <a:defRPr/>
            </a:lvl4pPr>
            <a:lvl5pPr lvl="4" algn="ctr">
              <a:lnSpc>
                <a:spcPct val="100000"/>
              </a:lnSpc>
              <a:spcBef>
                <a:spcPts val="0"/>
              </a:spcBef>
              <a:spcAft>
                <a:spcPts val="0"/>
              </a:spcAft>
              <a:buSzPts val="3300"/>
              <a:buNone/>
              <a:defRPr/>
            </a:lvl5pPr>
            <a:lvl6pPr lvl="5" algn="ctr">
              <a:lnSpc>
                <a:spcPct val="100000"/>
              </a:lnSpc>
              <a:spcBef>
                <a:spcPts val="0"/>
              </a:spcBef>
              <a:spcAft>
                <a:spcPts val="0"/>
              </a:spcAft>
              <a:buSzPts val="3300"/>
              <a:buNone/>
              <a:defRPr/>
            </a:lvl6pPr>
            <a:lvl7pPr lvl="6" algn="ctr">
              <a:lnSpc>
                <a:spcPct val="100000"/>
              </a:lnSpc>
              <a:spcBef>
                <a:spcPts val="0"/>
              </a:spcBef>
              <a:spcAft>
                <a:spcPts val="0"/>
              </a:spcAft>
              <a:buSzPts val="3300"/>
              <a:buNone/>
              <a:defRPr/>
            </a:lvl7pPr>
            <a:lvl8pPr lvl="7" algn="ctr">
              <a:lnSpc>
                <a:spcPct val="100000"/>
              </a:lnSpc>
              <a:spcBef>
                <a:spcPts val="0"/>
              </a:spcBef>
              <a:spcAft>
                <a:spcPts val="0"/>
              </a:spcAft>
              <a:buSzPts val="3300"/>
              <a:buNone/>
              <a:defRPr/>
            </a:lvl8pPr>
            <a:lvl9pPr lvl="8" algn="ctr">
              <a:lnSpc>
                <a:spcPct val="100000"/>
              </a:lnSpc>
              <a:spcBef>
                <a:spcPts val="0"/>
              </a:spcBef>
              <a:spcAft>
                <a:spcPts val="0"/>
              </a:spcAft>
              <a:buSzPts val="3300"/>
              <a:buNone/>
              <a:defRPr/>
            </a:lvl9pPr>
          </a:lstStyle>
          <a:p/>
        </p:txBody>
      </p:sp>
      <p:sp>
        <p:nvSpPr>
          <p:cNvPr id="137" name="Google Shape;137;p49"/>
          <p:cNvSpPr txBox="1"/>
          <p:nvPr>
            <p:ph idx="1" type="subTitle"/>
          </p:nvPr>
        </p:nvSpPr>
        <p:spPr>
          <a:xfrm>
            <a:off x="1101425" y="3441457"/>
            <a:ext cx="2195400" cy="5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8" name="Google Shape;138;p49"/>
          <p:cNvSpPr txBox="1"/>
          <p:nvPr>
            <p:ph idx="2" type="subTitle"/>
          </p:nvPr>
        </p:nvSpPr>
        <p:spPr>
          <a:xfrm>
            <a:off x="1101425" y="2964075"/>
            <a:ext cx="2195400" cy="437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sp>
        <p:nvSpPr>
          <p:cNvPr id="139" name="Google Shape;139;p49"/>
          <p:cNvSpPr txBox="1"/>
          <p:nvPr>
            <p:ph idx="3" type="subTitle"/>
          </p:nvPr>
        </p:nvSpPr>
        <p:spPr>
          <a:xfrm>
            <a:off x="5847125" y="3441457"/>
            <a:ext cx="2195400" cy="5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0" name="Google Shape;140;p49"/>
          <p:cNvSpPr txBox="1"/>
          <p:nvPr>
            <p:ph idx="4" type="subTitle"/>
          </p:nvPr>
        </p:nvSpPr>
        <p:spPr>
          <a:xfrm>
            <a:off x="5847125" y="2964075"/>
            <a:ext cx="2195400" cy="437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sp>
        <p:nvSpPr>
          <p:cNvPr id="141" name="Google Shape;141;p49"/>
          <p:cNvSpPr txBox="1"/>
          <p:nvPr>
            <p:ph idx="5" type="subTitle"/>
          </p:nvPr>
        </p:nvSpPr>
        <p:spPr>
          <a:xfrm>
            <a:off x="3474288" y="3441457"/>
            <a:ext cx="2195400" cy="5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2" name="Google Shape;142;p49"/>
          <p:cNvSpPr txBox="1"/>
          <p:nvPr>
            <p:ph idx="6" type="subTitle"/>
          </p:nvPr>
        </p:nvSpPr>
        <p:spPr>
          <a:xfrm>
            <a:off x="3474288" y="2964075"/>
            <a:ext cx="2195400" cy="437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1pPr>
            <a:lvl2pPr lvl="1"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2pPr>
            <a:lvl3pPr lvl="2"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3pPr>
            <a:lvl4pPr lvl="3"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4pPr>
            <a:lvl5pPr lvl="4"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5pPr>
            <a:lvl6pPr lvl="5"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6pPr>
            <a:lvl7pPr lvl="6"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7pPr>
            <a:lvl8pPr lvl="7"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8pPr>
            <a:lvl9pPr lvl="8" algn="ctr">
              <a:lnSpc>
                <a:spcPct val="100000"/>
              </a:lnSpc>
              <a:spcBef>
                <a:spcPts val="0"/>
              </a:spcBef>
              <a:spcAft>
                <a:spcPts val="0"/>
              </a:spcAft>
              <a:buClr>
                <a:schemeClr val="accent3"/>
              </a:buClr>
              <a:buSzPts val="2400"/>
              <a:buFont typeface="Gupter"/>
              <a:buNone/>
              <a:defRPr b="1" sz="2400">
                <a:solidFill>
                  <a:schemeClr val="accent3"/>
                </a:solidFill>
                <a:latin typeface="Gupter"/>
                <a:ea typeface="Gupter"/>
                <a:cs typeface="Gupter"/>
                <a:sym typeface="Gupter"/>
              </a:defRPr>
            </a:lvl9pPr>
          </a:lstStyle>
          <a:p/>
        </p:txBody>
      </p:sp>
      <p:grpSp>
        <p:nvGrpSpPr>
          <p:cNvPr id="143" name="Google Shape;143;p49"/>
          <p:cNvGrpSpPr/>
          <p:nvPr/>
        </p:nvGrpSpPr>
        <p:grpSpPr>
          <a:xfrm flipH="1" rot="5229080">
            <a:off x="7437232" y="-2506901"/>
            <a:ext cx="4860575" cy="4644263"/>
            <a:chOff x="8469637" y="1934368"/>
            <a:chExt cx="4860402" cy="4644097"/>
          </a:xfrm>
        </p:grpSpPr>
        <p:sp>
          <p:nvSpPr>
            <p:cNvPr id="144" name="Google Shape;144;p49"/>
            <p:cNvSpPr/>
            <p:nvPr/>
          </p:nvSpPr>
          <p:spPr>
            <a:xfrm rot="4078090">
              <a:off x="10274326" y="1072895"/>
              <a:ext cx="490954" cy="3485556"/>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9"/>
            <p:cNvSpPr/>
            <p:nvPr/>
          </p:nvSpPr>
          <p:spPr>
            <a:xfrm rot="4078090">
              <a:off x="9195082" y="2341769"/>
              <a:ext cx="3409512" cy="386355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9"/>
            <p:cNvSpPr/>
            <p:nvPr/>
          </p:nvSpPr>
          <p:spPr>
            <a:xfrm rot="4078090">
              <a:off x="10881099" y="3407276"/>
              <a:ext cx="466346" cy="3486666"/>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9"/>
            <p:cNvSpPr/>
            <p:nvPr/>
          </p:nvSpPr>
          <p:spPr>
            <a:xfrm rot="4078090">
              <a:off x="9228923" y="2361884"/>
              <a:ext cx="3351370" cy="385564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5"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40"/>
          <p:cNvSpPr txBox="1"/>
          <p:nvPr>
            <p:ph type="title"/>
          </p:nvPr>
        </p:nvSpPr>
        <p:spPr>
          <a:xfrm>
            <a:off x="713225" y="539525"/>
            <a:ext cx="7717500" cy="47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3300"/>
              <a:buFont typeface="Gupter"/>
              <a:buNone/>
              <a:defRPr b="1" i="0" sz="3300" u="none" cap="none" strike="noStrike">
                <a:solidFill>
                  <a:schemeClr val="dk1"/>
                </a:solidFill>
                <a:latin typeface="Gupter"/>
                <a:ea typeface="Gupter"/>
                <a:cs typeface="Gupter"/>
                <a:sym typeface="Gupter"/>
              </a:defRPr>
            </a:lvl1pPr>
            <a:lvl2pPr lvl="1" marR="0" rtl="0" algn="ctr">
              <a:lnSpc>
                <a:spcPct val="100000"/>
              </a:lnSpc>
              <a:spcBef>
                <a:spcPts val="0"/>
              </a:spcBef>
              <a:spcAft>
                <a:spcPts val="0"/>
              </a:spcAft>
              <a:buClr>
                <a:schemeClr val="dk1"/>
              </a:buClr>
              <a:buSzPts val="3300"/>
              <a:buFont typeface="Gupter"/>
              <a:buNone/>
              <a:defRPr b="1" i="0" sz="3300" u="none" cap="none" strike="noStrike">
                <a:solidFill>
                  <a:schemeClr val="dk1"/>
                </a:solidFill>
                <a:latin typeface="Gupter"/>
                <a:ea typeface="Gupter"/>
                <a:cs typeface="Gupter"/>
                <a:sym typeface="Gupter"/>
              </a:defRPr>
            </a:lvl2pPr>
            <a:lvl3pPr lvl="2" marR="0" rtl="0" algn="ctr">
              <a:lnSpc>
                <a:spcPct val="100000"/>
              </a:lnSpc>
              <a:spcBef>
                <a:spcPts val="0"/>
              </a:spcBef>
              <a:spcAft>
                <a:spcPts val="0"/>
              </a:spcAft>
              <a:buClr>
                <a:schemeClr val="dk1"/>
              </a:buClr>
              <a:buSzPts val="3300"/>
              <a:buFont typeface="Gupter"/>
              <a:buNone/>
              <a:defRPr b="1" i="0" sz="3300" u="none" cap="none" strike="noStrike">
                <a:solidFill>
                  <a:schemeClr val="dk1"/>
                </a:solidFill>
                <a:latin typeface="Gupter"/>
                <a:ea typeface="Gupter"/>
                <a:cs typeface="Gupter"/>
                <a:sym typeface="Gupter"/>
              </a:defRPr>
            </a:lvl3pPr>
            <a:lvl4pPr lvl="3" marR="0" rtl="0" algn="ctr">
              <a:lnSpc>
                <a:spcPct val="100000"/>
              </a:lnSpc>
              <a:spcBef>
                <a:spcPts val="0"/>
              </a:spcBef>
              <a:spcAft>
                <a:spcPts val="0"/>
              </a:spcAft>
              <a:buClr>
                <a:schemeClr val="dk1"/>
              </a:buClr>
              <a:buSzPts val="3300"/>
              <a:buFont typeface="Gupter"/>
              <a:buNone/>
              <a:defRPr b="1" i="0" sz="3300" u="none" cap="none" strike="noStrike">
                <a:solidFill>
                  <a:schemeClr val="dk1"/>
                </a:solidFill>
                <a:latin typeface="Gupter"/>
                <a:ea typeface="Gupter"/>
                <a:cs typeface="Gupter"/>
                <a:sym typeface="Gupter"/>
              </a:defRPr>
            </a:lvl4pPr>
            <a:lvl5pPr lvl="4" marR="0" rtl="0" algn="ctr">
              <a:lnSpc>
                <a:spcPct val="100000"/>
              </a:lnSpc>
              <a:spcBef>
                <a:spcPts val="0"/>
              </a:spcBef>
              <a:spcAft>
                <a:spcPts val="0"/>
              </a:spcAft>
              <a:buClr>
                <a:schemeClr val="dk1"/>
              </a:buClr>
              <a:buSzPts val="3300"/>
              <a:buFont typeface="Gupter"/>
              <a:buNone/>
              <a:defRPr b="1" i="0" sz="3300" u="none" cap="none" strike="noStrike">
                <a:solidFill>
                  <a:schemeClr val="dk1"/>
                </a:solidFill>
                <a:latin typeface="Gupter"/>
                <a:ea typeface="Gupter"/>
                <a:cs typeface="Gupter"/>
                <a:sym typeface="Gupter"/>
              </a:defRPr>
            </a:lvl5pPr>
            <a:lvl6pPr lvl="5" marR="0" rtl="0" algn="ctr">
              <a:lnSpc>
                <a:spcPct val="100000"/>
              </a:lnSpc>
              <a:spcBef>
                <a:spcPts val="0"/>
              </a:spcBef>
              <a:spcAft>
                <a:spcPts val="0"/>
              </a:spcAft>
              <a:buClr>
                <a:schemeClr val="dk1"/>
              </a:buClr>
              <a:buSzPts val="3300"/>
              <a:buFont typeface="Gupter"/>
              <a:buNone/>
              <a:defRPr b="1" i="0" sz="3300" u="none" cap="none" strike="noStrike">
                <a:solidFill>
                  <a:schemeClr val="dk1"/>
                </a:solidFill>
                <a:latin typeface="Gupter"/>
                <a:ea typeface="Gupter"/>
                <a:cs typeface="Gupter"/>
                <a:sym typeface="Gupter"/>
              </a:defRPr>
            </a:lvl6pPr>
            <a:lvl7pPr lvl="6" marR="0" rtl="0" algn="ctr">
              <a:lnSpc>
                <a:spcPct val="100000"/>
              </a:lnSpc>
              <a:spcBef>
                <a:spcPts val="0"/>
              </a:spcBef>
              <a:spcAft>
                <a:spcPts val="0"/>
              </a:spcAft>
              <a:buClr>
                <a:schemeClr val="dk1"/>
              </a:buClr>
              <a:buSzPts val="3300"/>
              <a:buFont typeface="Gupter"/>
              <a:buNone/>
              <a:defRPr b="1" i="0" sz="3300" u="none" cap="none" strike="noStrike">
                <a:solidFill>
                  <a:schemeClr val="dk1"/>
                </a:solidFill>
                <a:latin typeface="Gupter"/>
                <a:ea typeface="Gupter"/>
                <a:cs typeface="Gupter"/>
                <a:sym typeface="Gupter"/>
              </a:defRPr>
            </a:lvl7pPr>
            <a:lvl8pPr lvl="7" marR="0" rtl="0" algn="ctr">
              <a:lnSpc>
                <a:spcPct val="100000"/>
              </a:lnSpc>
              <a:spcBef>
                <a:spcPts val="0"/>
              </a:spcBef>
              <a:spcAft>
                <a:spcPts val="0"/>
              </a:spcAft>
              <a:buClr>
                <a:schemeClr val="dk1"/>
              </a:buClr>
              <a:buSzPts val="3300"/>
              <a:buFont typeface="Gupter"/>
              <a:buNone/>
              <a:defRPr b="1" i="0" sz="3300" u="none" cap="none" strike="noStrike">
                <a:solidFill>
                  <a:schemeClr val="dk1"/>
                </a:solidFill>
                <a:latin typeface="Gupter"/>
                <a:ea typeface="Gupter"/>
                <a:cs typeface="Gupter"/>
                <a:sym typeface="Gupter"/>
              </a:defRPr>
            </a:lvl8pPr>
            <a:lvl9pPr lvl="8" marR="0" rtl="0" algn="ctr">
              <a:lnSpc>
                <a:spcPct val="100000"/>
              </a:lnSpc>
              <a:spcBef>
                <a:spcPts val="0"/>
              </a:spcBef>
              <a:spcAft>
                <a:spcPts val="0"/>
              </a:spcAft>
              <a:buClr>
                <a:schemeClr val="dk1"/>
              </a:buClr>
              <a:buSzPts val="3300"/>
              <a:buFont typeface="Gupter"/>
              <a:buNone/>
              <a:defRPr b="1" i="0" sz="3300" u="none" cap="none" strike="noStrike">
                <a:solidFill>
                  <a:schemeClr val="dk1"/>
                </a:solidFill>
                <a:latin typeface="Gupter"/>
                <a:ea typeface="Gupter"/>
                <a:cs typeface="Gupter"/>
                <a:sym typeface="Gupter"/>
              </a:defRPr>
            </a:lvl9pPr>
          </a:lstStyle>
          <a:p/>
        </p:txBody>
      </p:sp>
      <p:sp>
        <p:nvSpPr>
          <p:cNvPr id="7" name="Google Shape;7;p40"/>
          <p:cNvSpPr txBox="1"/>
          <p:nvPr>
            <p:ph idx="1" type="body"/>
          </p:nvPr>
        </p:nvSpPr>
        <p:spPr>
          <a:xfrm>
            <a:off x="713225" y="1297400"/>
            <a:ext cx="7717500" cy="3271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Special Elite"/>
              <a:buChar char="●"/>
              <a:defRPr b="0" i="0" sz="1400" u="none" cap="none" strike="noStrike">
                <a:solidFill>
                  <a:schemeClr val="dk1"/>
                </a:solidFill>
                <a:latin typeface="Special Elite"/>
                <a:ea typeface="Special Elite"/>
                <a:cs typeface="Special Elite"/>
                <a:sym typeface="Special Elite"/>
              </a:defRPr>
            </a:lvl1pPr>
            <a:lvl2pPr indent="-317500" lvl="1" marL="914400" marR="0" rtl="0" algn="l">
              <a:lnSpc>
                <a:spcPct val="100000"/>
              </a:lnSpc>
              <a:spcBef>
                <a:spcPts val="1600"/>
              </a:spcBef>
              <a:spcAft>
                <a:spcPts val="0"/>
              </a:spcAft>
              <a:buClr>
                <a:schemeClr val="dk1"/>
              </a:buClr>
              <a:buSzPts val="1400"/>
              <a:buFont typeface="Special Elite"/>
              <a:buChar char="○"/>
              <a:defRPr b="0" i="0" sz="1400" u="none" cap="none" strike="noStrike">
                <a:solidFill>
                  <a:schemeClr val="dk1"/>
                </a:solidFill>
                <a:latin typeface="Special Elite"/>
                <a:ea typeface="Special Elite"/>
                <a:cs typeface="Special Elite"/>
                <a:sym typeface="Special Elite"/>
              </a:defRPr>
            </a:lvl2pPr>
            <a:lvl3pPr indent="-317500" lvl="2" marL="1371600" marR="0" rtl="0" algn="l">
              <a:lnSpc>
                <a:spcPct val="100000"/>
              </a:lnSpc>
              <a:spcBef>
                <a:spcPts val="1600"/>
              </a:spcBef>
              <a:spcAft>
                <a:spcPts val="0"/>
              </a:spcAft>
              <a:buClr>
                <a:schemeClr val="dk1"/>
              </a:buClr>
              <a:buSzPts val="1400"/>
              <a:buFont typeface="Special Elite"/>
              <a:buChar char="■"/>
              <a:defRPr b="0" i="0" sz="1400" u="none" cap="none" strike="noStrike">
                <a:solidFill>
                  <a:schemeClr val="dk1"/>
                </a:solidFill>
                <a:latin typeface="Special Elite"/>
                <a:ea typeface="Special Elite"/>
                <a:cs typeface="Special Elite"/>
                <a:sym typeface="Special Elite"/>
              </a:defRPr>
            </a:lvl3pPr>
            <a:lvl4pPr indent="-317500" lvl="3" marL="1828800" marR="0" rtl="0" algn="l">
              <a:lnSpc>
                <a:spcPct val="100000"/>
              </a:lnSpc>
              <a:spcBef>
                <a:spcPts val="1600"/>
              </a:spcBef>
              <a:spcAft>
                <a:spcPts val="0"/>
              </a:spcAft>
              <a:buClr>
                <a:schemeClr val="dk1"/>
              </a:buClr>
              <a:buSzPts val="1400"/>
              <a:buFont typeface="Special Elite"/>
              <a:buChar char="●"/>
              <a:defRPr b="0" i="0" sz="1400" u="none" cap="none" strike="noStrike">
                <a:solidFill>
                  <a:schemeClr val="dk1"/>
                </a:solidFill>
                <a:latin typeface="Special Elite"/>
                <a:ea typeface="Special Elite"/>
                <a:cs typeface="Special Elite"/>
                <a:sym typeface="Special Elite"/>
              </a:defRPr>
            </a:lvl4pPr>
            <a:lvl5pPr indent="-317500" lvl="4" marL="2286000" marR="0" rtl="0" algn="l">
              <a:lnSpc>
                <a:spcPct val="100000"/>
              </a:lnSpc>
              <a:spcBef>
                <a:spcPts val="1600"/>
              </a:spcBef>
              <a:spcAft>
                <a:spcPts val="0"/>
              </a:spcAft>
              <a:buClr>
                <a:schemeClr val="dk1"/>
              </a:buClr>
              <a:buSzPts val="1400"/>
              <a:buFont typeface="Special Elite"/>
              <a:buChar char="○"/>
              <a:defRPr b="0" i="0" sz="1400" u="none" cap="none" strike="noStrike">
                <a:solidFill>
                  <a:schemeClr val="dk1"/>
                </a:solidFill>
                <a:latin typeface="Special Elite"/>
                <a:ea typeface="Special Elite"/>
                <a:cs typeface="Special Elite"/>
                <a:sym typeface="Special Elite"/>
              </a:defRPr>
            </a:lvl5pPr>
            <a:lvl6pPr indent="-317500" lvl="5" marL="2743200" marR="0" rtl="0" algn="l">
              <a:lnSpc>
                <a:spcPct val="100000"/>
              </a:lnSpc>
              <a:spcBef>
                <a:spcPts val="1600"/>
              </a:spcBef>
              <a:spcAft>
                <a:spcPts val="0"/>
              </a:spcAft>
              <a:buClr>
                <a:schemeClr val="dk1"/>
              </a:buClr>
              <a:buSzPts val="1400"/>
              <a:buFont typeface="Special Elite"/>
              <a:buChar char="■"/>
              <a:defRPr b="0" i="0" sz="1400" u="none" cap="none" strike="noStrike">
                <a:solidFill>
                  <a:schemeClr val="dk1"/>
                </a:solidFill>
                <a:latin typeface="Special Elite"/>
                <a:ea typeface="Special Elite"/>
                <a:cs typeface="Special Elite"/>
                <a:sym typeface="Special Elite"/>
              </a:defRPr>
            </a:lvl6pPr>
            <a:lvl7pPr indent="-317500" lvl="6" marL="3200400" marR="0" rtl="0" algn="l">
              <a:lnSpc>
                <a:spcPct val="100000"/>
              </a:lnSpc>
              <a:spcBef>
                <a:spcPts val="1600"/>
              </a:spcBef>
              <a:spcAft>
                <a:spcPts val="0"/>
              </a:spcAft>
              <a:buClr>
                <a:schemeClr val="dk1"/>
              </a:buClr>
              <a:buSzPts val="1400"/>
              <a:buFont typeface="Special Elite"/>
              <a:buChar char="●"/>
              <a:defRPr b="0" i="0" sz="1400" u="none" cap="none" strike="noStrike">
                <a:solidFill>
                  <a:schemeClr val="dk1"/>
                </a:solidFill>
                <a:latin typeface="Special Elite"/>
                <a:ea typeface="Special Elite"/>
                <a:cs typeface="Special Elite"/>
                <a:sym typeface="Special Elite"/>
              </a:defRPr>
            </a:lvl7pPr>
            <a:lvl8pPr indent="-317500" lvl="7" marL="3657600" marR="0" rtl="0" algn="l">
              <a:lnSpc>
                <a:spcPct val="100000"/>
              </a:lnSpc>
              <a:spcBef>
                <a:spcPts val="1600"/>
              </a:spcBef>
              <a:spcAft>
                <a:spcPts val="0"/>
              </a:spcAft>
              <a:buClr>
                <a:schemeClr val="dk1"/>
              </a:buClr>
              <a:buSzPts val="1400"/>
              <a:buFont typeface="Special Elite"/>
              <a:buChar char="○"/>
              <a:defRPr b="0" i="0" sz="1400" u="none" cap="none" strike="noStrike">
                <a:solidFill>
                  <a:schemeClr val="dk1"/>
                </a:solidFill>
                <a:latin typeface="Special Elite"/>
                <a:ea typeface="Special Elite"/>
                <a:cs typeface="Special Elite"/>
                <a:sym typeface="Special Elite"/>
              </a:defRPr>
            </a:lvl8pPr>
            <a:lvl9pPr indent="-317500" lvl="8" marL="4114800" marR="0" rtl="0" algn="l">
              <a:lnSpc>
                <a:spcPct val="100000"/>
              </a:lnSpc>
              <a:spcBef>
                <a:spcPts val="1600"/>
              </a:spcBef>
              <a:spcAft>
                <a:spcPts val="1600"/>
              </a:spcAft>
              <a:buClr>
                <a:schemeClr val="dk1"/>
              </a:buClr>
              <a:buSzPts val="1400"/>
              <a:buFont typeface="Special Elite"/>
              <a:buChar char="■"/>
              <a:defRPr b="0" i="0" sz="1400" u="none" cap="none" strike="noStrike">
                <a:solidFill>
                  <a:schemeClr val="dk1"/>
                </a:solidFill>
                <a:latin typeface="Special Elite"/>
                <a:ea typeface="Special Elite"/>
                <a:cs typeface="Special Elite"/>
                <a:sym typeface="Special Elite"/>
              </a:defRPr>
            </a:lvl9pPr>
          </a:lstStyle>
          <a:p/>
        </p:txBody>
      </p:sp>
      <p:pic>
        <p:nvPicPr>
          <p:cNvPr descr="Diagram, logo&#10;&#10;Description automatically generated" id="8" name="Google Shape;8;p40"/>
          <p:cNvPicPr preferRelativeResize="0"/>
          <p:nvPr/>
        </p:nvPicPr>
        <p:blipFill rotWithShape="1">
          <a:blip r:embed="rId1">
            <a:alphaModFix/>
          </a:blip>
          <a:srcRect b="0" l="0" r="0" t="0"/>
          <a:stretch/>
        </p:blipFill>
        <p:spPr>
          <a:xfrm>
            <a:off x="-1173404" y="0"/>
            <a:ext cx="1027024" cy="9372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hyperlink" Target="http://vietnam.vnanet.vn/VNP_Upload/News/2006-5/3/ChthangDBP-10LL.jpg" TargetMode="External"/><Relationship Id="rId5"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0.jpg"/><Relationship Id="rId4" Type="http://schemas.openxmlformats.org/officeDocument/2006/relationships/slide" Target="/ppt/slides/slide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9.gif"/><Relationship Id="rId4" Type="http://schemas.openxmlformats.org/officeDocument/2006/relationships/image" Target="../media/image12.gif"/><Relationship Id="rId5" Type="http://schemas.openxmlformats.org/officeDocument/2006/relationships/slide" Target="/ppt/slides/slide32.xml"/><Relationship Id="rId6" Type="http://schemas.openxmlformats.org/officeDocument/2006/relationships/image" Target="../media/image13.gif"/><Relationship Id="rId7"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19.gif"/><Relationship Id="rId4" Type="http://schemas.openxmlformats.org/officeDocument/2006/relationships/slide" Target="/ppt/slides/slide32.xml"/><Relationship Id="rId5" Type="http://schemas.openxmlformats.org/officeDocument/2006/relationships/image" Target="../media/image1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19.gif"/><Relationship Id="rId4" Type="http://schemas.openxmlformats.org/officeDocument/2006/relationships/slide" Target="/ppt/slides/slide32.xml"/><Relationship Id="rId5" Type="http://schemas.openxmlformats.org/officeDocument/2006/relationships/image" Target="../media/image29.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30.gif"/><Relationship Id="rId4" Type="http://schemas.openxmlformats.org/officeDocument/2006/relationships/image" Target="../media/image27.png"/><Relationship Id="rId5" Type="http://schemas.openxmlformats.org/officeDocument/2006/relationships/image" Target="../media/image26.gif"/><Relationship Id="rId6" Type="http://schemas.openxmlformats.org/officeDocument/2006/relationships/image" Target="../media/image28.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 Id="rId3" Type="http://schemas.openxmlformats.org/officeDocument/2006/relationships/image" Target="../media/image27.png"/><Relationship Id="rId4" Type="http://schemas.openxmlformats.org/officeDocument/2006/relationships/image" Target="../media/image26.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image" Target="../media/image35.jpg"/><Relationship Id="rId4" Type="http://schemas.openxmlformats.org/officeDocument/2006/relationships/image" Target="../media/image36.jpg"/><Relationship Id="rId5" Type="http://schemas.openxmlformats.org/officeDocument/2006/relationships/image" Target="../media/image3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
          <p:cNvSpPr txBox="1"/>
          <p:nvPr/>
        </p:nvSpPr>
        <p:spPr>
          <a:xfrm>
            <a:off x="2020648" y="1197621"/>
            <a:ext cx="422910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rgbClr val="C00000"/>
                </a:solidFill>
                <a:latin typeface="Arial"/>
                <a:ea typeface="Arial"/>
                <a:cs typeface="Arial"/>
                <a:sym typeface="Arial"/>
              </a:rPr>
              <a:t>LỊCH SỬ 5</a:t>
            </a:r>
            <a:endParaRPr b="1" i="0" sz="3200" u="none" cap="none" strike="noStrike">
              <a:solidFill>
                <a:srgbClr val="C00000"/>
              </a:solidFill>
              <a:latin typeface="Arial"/>
              <a:ea typeface="Arial"/>
              <a:cs typeface="Arial"/>
              <a:sym typeface="Arial"/>
            </a:endParaRPr>
          </a:p>
        </p:txBody>
      </p:sp>
      <p:sp>
        <p:nvSpPr>
          <p:cNvPr id="355" name="Google Shape;355;p1"/>
          <p:cNvSpPr txBox="1"/>
          <p:nvPr/>
        </p:nvSpPr>
        <p:spPr>
          <a:xfrm>
            <a:off x="720579" y="2089296"/>
            <a:ext cx="770284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cap="none" strike="noStrike">
                <a:solidFill>
                  <a:srgbClr val="C00000"/>
                </a:solidFill>
                <a:latin typeface="Times New Roman"/>
                <a:ea typeface="Times New Roman"/>
                <a:cs typeface="Times New Roman"/>
                <a:sym typeface="Times New Roman"/>
              </a:rPr>
              <a:t>Chiến thắng lịch sử Điện Biên Phủ</a:t>
            </a:r>
            <a:endParaRPr b="0" i="0" sz="4000" u="none" cap="none" strike="noStrike">
              <a:solidFill>
                <a:srgbClr val="C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10"/>
          <p:cNvSpPr/>
          <p:nvPr/>
        </p:nvSpPr>
        <p:spPr>
          <a:xfrm>
            <a:off x="76200" y="280737"/>
            <a:ext cx="8775700" cy="1147010"/>
          </a:xfrm>
          <a:prstGeom prst="roundRect">
            <a:avLst>
              <a:gd fmla="val 16667" name="adj"/>
            </a:avLst>
          </a:prstGeom>
          <a:solidFill>
            <a:schemeClr val="accent6"/>
          </a:solidFill>
          <a:ln cap="flat" cmpd="sng" w="25400">
            <a:solidFill>
              <a:srgbClr val="B5ACA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Times New Roman"/>
              <a:ea typeface="Times New Roman"/>
              <a:cs typeface="Times New Roman"/>
              <a:sym typeface="Times New Roman"/>
            </a:endParaRPr>
          </a:p>
        </p:txBody>
      </p:sp>
      <p:sp>
        <p:nvSpPr>
          <p:cNvPr id="597" name="Google Shape;597;p10"/>
          <p:cNvSpPr txBox="1"/>
          <p:nvPr>
            <p:ph idx="4294967295" type="title"/>
          </p:nvPr>
        </p:nvSpPr>
        <p:spPr>
          <a:xfrm>
            <a:off x="0" y="280737"/>
            <a:ext cx="8678780" cy="1147010"/>
          </a:xfrm>
          <a:prstGeom prst="rect">
            <a:avLst/>
          </a:prstGeom>
          <a:solidFill>
            <a:schemeClr val="accent6"/>
          </a:solidFill>
          <a:ln>
            <a:noFill/>
          </a:ln>
        </p:spPr>
        <p:txBody>
          <a:bodyPr anchorCtr="1" anchor="t" bIns="91425" lIns="91425" spcFirstLastPara="1" rIns="91425" wrap="square" tIns="91425">
            <a:noAutofit/>
          </a:bodyPr>
          <a:lstStyle/>
          <a:p>
            <a:pPr indent="0" lvl="0" marL="0" rtl="0" algn="ctr">
              <a:lnSpc>
                <a:spcPct val="100000"/>
              </a:lnSpc>
              <a:spcBef>
                <a:spcPts val="0"/>
              </a:spcBef>
              <a:spcAft>
                <a:spcPts val="0"/>
              </a:spcAft>
              <a:buSzPts val="3300"/>
              <a:buNone/>
            </a:pPr>
            <a:r>
              <a:rPr lang="en-US" sz="2800">
                <a:solidFill>
                  <a:srgbClr val="813532"/>
                </a:solidFill>
                <a:latin typeface="Times New Roman"/>
                <a:ea typeface="Times New Roman"/>
                <a:cs typeface="Times New Roman"/>
                <a:sym typeface="Times New Roman"/>
              </a:rPr>
              <a:t>       </a:t>
            </a:r>
            <a:r>
              <a:rPr b="1" lang="en-US" sz="2800">
                <a:solidFill>
                  <a:srgbClr val="813532"/>
                </a:solidFill>
                <a:latin typeface="Times New Roman"/>
                <a:ea typeface="Times New Roman"/>
                <a:cs typeface="Times New Roman"/>
                <a:sym typeface="Times New Roman"/>
              </a:rPr>
              <a:t>Tình hình của ta và tình thế của quân Pháp từ sau chiến dịch Biên giới 1950 đến năm 1953.</a:t>
            </a:r>
            <a:endParaRPr/>
          </a:p>
        </p:txBody>
      </p:sp>
      <p:sp>
        <p:nvSpPr>
          <p:cNvPr id="598" name="Google Shape;598;p10"/>
          <p:cNvSpPr/>
          <p:nvPr/>
        </p:nvSpPr>
        <p:spPr>
          <a:xfrm>
            <a:off x="4824075" y="1900990"/>
            <a:ext cx="4260028" cy="2201110"/>
          </a:xfrm>
          <a:prstGeom prst="rect">
            <a:avLst/>
          </a:prstGeom>
          <a:solidFill>
            <a:schemeClr val="accent6"/>
          </a:solidFill>
          <a:ln>
            <a:noFill/>
          </a:ln>
        </p:spPr>
        <p:txBody>
          <a:bodyPr anchorCtr="0" anchor="t" bIns="45700" lIns="91425" spcFirstLastPara="1" rIns="91425" wrap="square" tIns="45700">
            <a:noAutofit/>
          </a:bodyPr>
          <a:lstStyle/>
          <a:p>
            <a:pPr indent="-228600" lvl="0" marL="285750" marR="0" rtl="0" algn="l">
              <a:lnSpc>
                <a:spcPct val="100000"/>
              </a:lnSpc>
              <a:spcBef>
                <a:spcPts val="0"/>
              </a:spcBef>
              <a:spcAft>
                <a:spcPts val="0"/>
              </a:spcAft>
              <a:buClr>
                <a:schemeClr val="lt2"/>
              </a:buClr>
              <a:buSzPts val="3600"/>
              <a:buFont typeface="Arial"/>
              <a:buChar char="•"/>
            </a:pPr>
            <a:r>
              <a:rPr b="1" i="0" lang="en-US" sz="3600" u="none" cap="none" strike="noStrike">
                <a:solidFill>
                  <a:schemeClr val="dk1"/>
                </a:solidFill>
                <a:latin typeface="Times New Roman"/>
                <a:ea typeface="Times New Roman"/>
                <a:cs typeface="Times New Roman"/>
                <a:sym typeface="Times New Roman"/>
              </a:rPr>
              <a:t> Quân ta</a:t>
            </a:r>
            <a:endParaRPr/>
          </a:p>
          <a:p>
            <a:pPr indent="-571500" lvl="0" marL="857250" marR="0" rtl="0" algn="just">
              <a:lnSpc>
                <a:spcPct val="10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Times New Roman"/>
                <a:ea typeface="Times New Roman"/>
                <a:cs typeface="Times New Roman"/>
                <a:sym typeface="Times New Roman"/>
              </a:rPr>
              <a:t>Ta chủ động mở nhiều chiến dịch lớn trên toàn quốc.</a:t>
            </a:r>
            <a:endParaRPr/>
          </a:p>
          <a:p>
            <a:pPr indent="0" lvl="0" marL="285750" marR="0" rtl="0" algn="l">
              <a:lnSpc>
                <a:spcPct val="100000"/>
              </a:lnSpc>
              <a:spcBef>
                <a:spcPts val="480"/>
              </a:spcBef>
              <a:spcAft>
                <a:spcPts val="0"/>
              </a:spcAft>
              <a:buClr>
                <a:schemeClr val="lt2"/>
              </a:buClr>
              <a:buSzPts val="2400"/>
              <a:buFont typeface="Arial"/>
              <a:buNone/>
            </a:pPr>
            <a:r>
              <a:t/>
            </a:r>
            <a:endParaRPr b="0" i="0" sz="2400" u="none" cap="none" strike="noStrike">
              <a:solidFill>
                <a:srgbClr val="FF9900"/>
              </a:solidFill>
              <a:latin typeface="Times New Roman"/>
              <a:ea typeface="Times New Roman"/>
              <a:cs typeface="Times New Roman"/>
              <a:sym typeface="Times New Roman"/>
            </a:endParaRPr>
          </a:p>
        </p:txBody>
      </p:sp>
      <p:cxnSp>
        <p:nvCxnSpPr>
          <p:cNvPr id="599" name="Google Shape;599;p10"/>
          <p:cNvCxnSpPr/>
          <p:nvPr/>
        </p:nvCxnSpPr>
        <p:spPr>
          <a:xfrm>
            <a:off x="4700954" y="1900990"/>
            <a:ext cx="0" cy="2201110"/>
          </a:xfrm>
          <a:prstGeom prst="straightConnector1">
            <a:avLst/>
          </a:prstGeom>
          <a:noFill/>
          <a:ln cap="flat" cmpd="sng" w="28575">
            <a:solidFill>
              <a:schemeClr val="dk1"/>
            </a:solidFill>
            <a:prstDash val="solid"/>
            <a:round/>
            <a:headEnd len="sm" w="sm" type="none"/>
            <a:tailEnd len="sm" w="sm" type="none"/>
          </a:ln>
        </p:spPr>
      </p:cxnSp>
      <p:sp>
        <p:nvSpPr>
          <p:cNvPr id="600" name="Google Shape;600;p10"/>
          <p:cNvSpPr/>
          <p:nvPr/>
        </p:nvSpPr>
        <p:spPr>
          <a:xfrm>
            <a:off x="281932" y="1900990"/>
            <a:ext cx="4260028" cy="2201110"/>
          </a:xfrm>
          <a:prstGeom prst="rect">
            <a:avLst/>
          </a:prstGeom>
          <a:solidFill>
            <a:schemeClr val="accent6"/>
          </a:solidFill>
          <a:ln>
            <a:noFill/>
          </a:ln>
        </p:spPr>
        <p:txBody>
          <a:bodyPr anchorCtr="0" anchor="t" bIns="45700" lIns="91425" spcFirstLastPara="1" rIns="91425" wrap="square" tIns="45700">
            <a:noAutofit/>
          </a:bodyPr>
          <a:lstStyle/>
          <a:p>
            <a:pPr indent="-228600" lvl="0" marL="285750" marR="0" rtl="0" algn="l">
              <a:lnSpc>
                <a:spcPct val="100000"/>
              </a:lnSpc>
              <a:spcBef>
                <a:spcPts val="0"/>
              </a:spcBef>
              <a:spcAft>
                <a:spcPts val="0"/>
              </a:spcAft>
              <a:buClr>
                <a:schemeClr val="lt2"/>
              </a:buClr>
              <a:buSzPts val="3600"/>
              <a:buFont typeface="Arial"/>
              <a:buChar char="•"/>
            </a:pPr>
            <a:r>
              <a:rPr b="1" i="0" lang="en-US" sz="3600" u="none" cap="none" strike="noStrike">
                <a:solidFill>
                  <a:schemeClr val="dk1"/>
                </a:solidFill>
                <a:latin typeface="Times New Roman"/>
                <a:ea typeface="Times New Roman"/>
                <a:cs typeface="Times New Roman"/>
                <a:sym typeface="Times New Roman"/>
              </a:rPr>
              <a:t> Quân Pháp</a:t>
            </a:r>
            <a:endParaRPr b="1" i="0" sz="3600" u="none" cap="none" strike="noStrike">
              <a:solidFill>
                <a:schemeClr val="dk1"/>
              </a:solidFill>
              <a:latin typeface="Times New Roman"/>
              <a:ea typeface="Times New Roman"/>
              <a:cs typeface="Times New Roman"/>
              <a:sym typeface="Times New Roman"/>
            </a:endParaRPr>
          </a:p>
          <a:p>
            <a:pPr indent="-571500" lvl="0" marL="857250" marR="0" rtl="0" algn="just">
              <a:lnSpc>
                <a:spcPct val="10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Times New Roman"/>
                <a:ea typeface="Times New Roman"/>
                <a:cs typeface="Times New Roman"/>
                <a:sym typeface="Times New Roman"/>
              </a:rPr>
              <a:t>Rơi vào thế bị động, lúng túng tìm cách chống đỡ.</a:t>
            </a:r>
            <a:endParaRPr/>
          </a:p>
          <a:p>
            <a:pPr indent="0" lvl="0" marL="285750" marR="0" rtl="0" algn="l">
              <a:lnSpc>
                <a:spcPct val="100000"/>
              </a:lnSpc>
              <a:spcBef>
                <a:spcPts val="480"/>
              </a:spcBef>
              <a:spcAft>
                <a:spcPts val="0"/>
              </a:spcAft>
              <a:buClr>
                <a:schemeClr val="lt2"/>
              </a:buClr>
              <a:buSzPts val="2400"/>
              <a:buFont typeface="Arial"/>
              <a:buNone/>
            </a:pPr>
            <a:r>
              <a:t/>
            </a:r>
            <a:endParaRPr b="0" i="0" sz="2400" u="none" cap="none" strike="noStrike">
              <a:solidFill>
                <a:srgbClr val="FF9900"/>
              </a:solidFill>
              <a:latin typeface="Times New Roman"/>
              <a:ea typeface="Times New Roman"/>
              <a:cs typeface="Times New Roman"/>
              <a:sym typeface="Times New Roman"/>
            </a:endParaRPr>
          </a:p>
        </p:txBody>
      </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2000"/>
                                        <p:tgtEl>
                                          <p:spTgt spid="59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00">
                                            <p:txEl>
                                              <p:pRg end="0" st="0"/>
                                            </p:txEl>
                                          </p:spTgt>
                                        </p:tgtEl>
                                        <p:attrNameLst>
                                          <p:attrName>style.visibility</p:attrName>
                                        </p:attrNameLst>
                                      </p:cBhvr>
                                      <p:to>
                                        <p:strVal val="visible"/>
                                      </p:to>
                                    </p:set>
                                    <p:animEffect filter="fade" transition="in">
                                      <p:cBhvr>
                                        <p:cTn dur="2000"/>
                                        <p:tgtEl>
                                          <p:spTgt spid="600">
                                            <p:txEl>
                                              <p:pRg end="0" st="0"/>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00">
                                            <p:txEl>
                                              <p:pRg end="1" st="1"/>
                                            </p:txEl>
                                          </p:spTgt>
                                        </p:tgtEl>
                                        <p:attrNameLst>
                                          <p:attrName>style.visibility</p:attrName>
                                        </p:attrNameLst>
                                      </p:cBhvr>
                                      <p:to>
                                        <p:strVal val="visible"/>
                                      </p:to>
                                    </p:set>
                                    <p:animEffect filter="fade" transition="in">
                                      <p:cBhvr>
                                        <p:cTn dur="2000"/>
                                        <p:tgtEl>
                                          <p:spTgt spid="600">
                                            <p:txEl>
                                              <p:pRg end="1" st="1"/>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600">
                                            <p:txEl>
                                              <p:pRg end="2" st="2"/>
                                            </p:txEl>
                                          </p:spTgt>
                                        </p:tgtEl>
                                        <p:attrNameLst>
                                          <p:attrName>style.visibility</p:attrName>
                                        </p:attrNameLst>
                                      </p:cBhvr>
                                      <p:to>
                                        <p:strVal val="visible"/>
                                      </p:to>
                                    </p:set>
                                    <p:animEffect filter="fade" transition="in">
                                      <p:cBhvr>
                                        <p:cTn dur="2000"/>
                                        <p:tgtEl>
                                          <p:spTgt spid="600">
                                            <p:txEl>
                                              <p:pRg end="2" st="2"/>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598">
                                            <p:txEl>
                                              <p:pRg end="0" st="0"/>
                                            </p:txEl>
                                          </p:spTgt>
                                        </p:tgtEl>
                                        <p:attrNameLst>
                                          <p:attrName>style.visibility</p:attrName>
                                        </p:attrNameLst>
                                      </p:cBhvr>
                                      <p:to>
                                        <p:strVal val="visible"/>
                                      </p:to>
                                    </p:set>
                                    <p:animEffect filter="fade" transition="in">
                                      <p:cBhvr>
                                        <p:cTn dur="2000"/>
                                        <p:tgtEl>
                                          <p:spTgt spid="598">
                                            <p:txEl>
                                              <p:pRg end="0" st="0"/>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598">
                                            <p:txEl>
                                              <p:pRg end="1" st="1"/>
                                            </p:txEl>
                                          </p:spTgt>
                                        </p:tgtEl>
                                        <p:attrNameLst>
                                          <p:attrName>style.visibility</p:attrName>
                                        </p:attrNameLst>
                                      </p:cBhvr>
                                      <p:to>
                                        <p:strVal val="visible"/>
                                      </p:to>
                                    </p:set>
                                    <p:animEffect filter="fade" transition="in">
                                      <p:cBhvr>
                                        <p:cTn dur="2000"/>
                                        <p:tgtEl>
                                          <p:spTgt spid="598">
                                            <p:txEl>
                                              <p:pRg end="1" st="1"/>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598">
                                            <p:txEl>
                                              <p:pRg end="2" st="2"/>
                                            </p:txEl>
                                          </p:spTgt>
                                        </p:tgtEl>
                                        <p:attrNameLst>
                                          <p:attrName>style.visibility</p:attrName>
                                        </p:attrNameLst>
                                      </p:cBhvr>
                                      <p:to>
                                        <p:strVal val="visible"/>
                                      </p:to>
                                    </p:set>
                                    <p:animEffect filter="fade" transition="in">
                                      <p:cBhvr>
                                        <p:cTn dur="2000"/>
                                        <p:tgtEl>
                                          <p:spTgt spid="59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11"/>
          <p:cNvSpPr/>
          <p:nvPr/>
        </p:nvSpPr>
        <p:spPr>
          <a:xfrm flipH="1" rot="-260025">
            <a:off x="651380" y="646011"/>
            <a:ext cx="7802888" cy="3597613"/>
          </a:xfrm>
          <a:custGeom>
            <a:rect b="b" l="l" r="r" t="t"/>
            <a:pathLst>
              <a:path extrusionOk="0" h="12971" w="23423">
                <a:moveTo>
                  <a:pt x="21853" y="0"/>
                </a:moveTo>
                <a:lnTo>
                  <a:pt x="1" y="734"/>
                </a:lnTo>
                <a:lnTo>
                  <a:pt x="19" y="1385"/>
                </a:lnTo>
                <a:lnTo>
                  <a:pt x="428" y="1385"/>
                </a:lnTo>
                <a:cubicBezTo>
                  <a:pt x="474" y="1264"/>
                  <a:pt x="595" y="1208"/>
                  <a:pt x="735" y="1199"/>
                </a:cubicBezTo>
                <a:cubicBezTo>
                  <a:pt x="930" y="1199"/>
                  <a:pt x="1097" y="1348"/>
                  <a:pt x="1106" y="1543"/>
                </a:cubicBezTo>
                <a:cubicBezTo>
                  <a:pt x="1106" y="1738"/>
                  <a:pt x="958" y="1905"/>
                  <a:pt x="753" y="1914"/>
                </a:cubicBezTo>
                <a:cubicBezTo>
                  <a:pt x="614" y="1914"/>
                  <a:pt x="493" y="1840"/>
                  <a:pt x="437" y="1719"/>
                </a:cubicBezTo>
                <a:lnTo>
                  <a:pt x="29" y="1729"/>
                </a:lnTo>
                <a:lnTo>
                  <a:pt x="84" y="2137"/>
                </a:lnTo>
                <a:lnTo>
                  <a:pt x="66" y="2918"/>
                </a:lnTo>
                <a:lnTo>
                  <a:pt x="465" y="2936"/>
                </a:lnTo>
                <a:cubicBezTo>
                  <a:pt x="521" y="2816"/>
                  <a:pt x="642" y="2732"/>
                  <a:pt x="781" y="2723"/>
                </a:cubicBezTo>
                <a:cubicBezTo>
                  <a:pt x="976" y="2723"/>
                  <a:pt x="1143" y="2881"/>
                  <a:pt x="1143" y="3085"/>
                </a:cubicBezTo>
                <a:cubicBezTo>
                  <a:pt x="1153" y="3280"/>
                  <a:pt x="995" y="3429"/>
                  <a:pt x="800" y="3438"/>
                </a:cubicBezTo>
                <a:cubicBezTo>
                  <a:pt x="660" y="3438"/>
                  <a:pt x="540" y="3392"/>
                  <a:pt x="474" y="3280"/>
                </a:cubicBezTo>
                <a:lnTo>
                  <a:pt x="75" y="3252"/>
                </a:lnTo>
                <a:lnTo>
                  <a:pt x="75" y="3252"/>
                </a:lnTo>
                <a:lnTo>
                  <a:pt x="112" y="4441"/>
                </a:lnTo>
                <a:lnTo>
                  <a:pt x="512" y="4432"/>
                </a:lnTo>
                <a:cubicBezTo>
                  <a:pt x="558" y="4311"/>
                  <a:pt x="688" y="4256"/>
                  <a:pt x="828" y="4246"/>
                </a:cubicBezTo>
                <a:cubicBezTo>
                  <a:pt x="1023" y="4246"/>
                  <a:pt x="1171" y="4376"/>
                  <a:pt x="1181" y="4572"/>
                </a:cubicBezTo>
                <a:cubicBezTo>
                  <a:pt x="1181" y="4767"/>
                  <a:pt x="1041" y="4952"/>
                  <a:pt x="846" y="4962"/>
                </a:cubicBezTo>
                <a:cubicBezTo>
                  <a:pt x="707" y="4962"/>
                  <a:pt x="586" y="4887"/>
                  <a:pt x="521" y="4767"/>
                </a:cubicBezTo>
                <a:lnTo>
                  <a:pt x="121" y="4776"/>
                </a:lnTo>
                <a:lnTo>
                  <a:pt x="168" y="5129"/>
                </a:lnTo>
                <a:lnTo>
                  <a:pt x="205" y="6002"/>
                </a:lnTo>
                <a:lnTo>
                  <a:pt x="558" y="5984"/>
                </a:lnTo>
                <a:cubicBezTo>
                  <a:pt x="614" y="5863"/>
                  <a:pt x="725" y="5779"/>
                  <a:pt x="865" y="5770"/>
                </a:cubicBezTo>
                <a:cubicBezTo>
                  <a:pt x="1069" y="5770"/>
                  <a:pt x="1255" y="5919"/>
                  <a:pt x="1255" y="6114"/>
                </a:cubicBezTo>
                <a:cubicBezTo>
                  <a:pt x="1264" y="6318"/>
                  <a:pt x="1088" y="6476"/>
                  <a:pt x="893" y="6485"/>
                </a:cubicBezTo>
                <a:cubicBezTo>
                  <a:pt x="753" y="6485"/>
                  <a:pt x="632" y="6411"/>
                  <a:pt x="567" y="6290"/>
                </a:cubicBezTo>
                <a:lnTo>
                  <a:pt x="196" y="6328"/>
                </a:lnTo>
                <a:cubicBezTo>
                  <a:pt x="196" y="6328"/>
                  <a:pt x="186" y="7331"/>
                  <a:pt x="196" y="7424"/>
                </a:cubicBezTo>
                <a:cubicBezTo>
                  <a:pt x="214" y="7507"/>
                  <a:pt x="363" y="7517"/>
                  <a:pt x="363" y="7517"/>
                </a:cubicBezTo>
                <a:lnTo>
                  <a:pt x="605" y="7507"/>
                </a:lnTo>
                <a:cubicBezTo>
                  <a:pt x="660" y="7387"/>
                  <a:pt x="772" y="7284"/>
                  <a:pt x="911" y="7284"/>
                </a:cubicBezTo>
                <a:cubicBezTo>
                  <a:pt x="917" y="7284"/>
                  <a:pt x="922" y="7284"/>
                  <a:pt x="927" y="7284"/>
                </a:cubicBezTo>
                <a:cubicBezTo>
                  <a:pt x="1124" y="7284"/>
                  <a:pt x="1274" y="7448"/>
                  <a:pt x="1283" y="7647"/>
                </a:cubicBezTo>
                <a:cubicBezTo>
                  <a:pt x="1283" y="7842"/>
                  <a:pt x="1134" y="8000"/>
                  <a:pt x="939" y="8009"/>
                </a:cubicBezTo>
                <a:cubicBezTo>
                  <a:pt x="800" y="8009"/>
                  <a:pt x="670" y="7935"/>
                  <a:pt x="614" y="7814"/>
                </a:cubicBezTo>
                <a:lnTo>
                  <a:pt x="214" y="7823"/>
                </a:lnTo>
                <a:lnTo>
                  <a:pt x="251" y="8399"/>
                </a:lnTo>
                <a:lnTo>
                  <a:pt x="242" y="9013"/>
                </a:lnTo>
                <a:lnTo>
                  <a:pt x="651" y="9031"/>
                </a:lnTo>
                <a:cubicBezTo>
                  <a:pt x="697" y="8910"/>
                  <a:pt x="818" y="8827"/>
                  <a:pt x="958" y="8827"/>
                </a:cubicBezTo>
                <a:cubicBezTo>
                  <a:pt x="963" y="8826"/>
                  <a:pt x="969" y="8826"/>
                  <a:pt x="974" y="8826"/>
                </a:cubicBezTo>
                <a:cubicBezTo>
                  <a:pt x="1162" y="8826"/>
                  <a:pt x="1320" y="8981"/>
                  <a:pt x="1329" y="9171"/>
                </a:cubicBezTo>
                <a:cubicBezTo>
                  <a:pt x="1329" y="9366"/>
                  <a:pt x="1199" y="9524"/>
                  <a:pt x="1004" y="9533"/>
                </a:cubicBezTo>
                <a:cubicBezTo>
                  <a:pt x="855" y="9533"/>
                  <a:pt x="716" y="9459"/>
                  <a:pt x="660" y="9338"/>
                </a:cubicBezTo>
                <a:lnTo>
                  <a:pt x="242" y="9356"/>
                </a:lnTo>
                <a:lnTo>
                  <a:pt x="251" y="9858"/>
                </a:lnTo>
                <a:lnTo>
                  <a:pt x="270" y="10508"/>
                </a:lnTo>
                <a:lnTo>
                  <a:pt x="670" y="10508"/>
                </a:lnTo>
                <a:cubicBezTo>
                  <a:pt x="725" y="10388"/>
                  <a:pt x="846" y="10332"/>
                  <a:pt x="985" y="10323"/>
                </a:cubicBezTo>
                <a:cubicBezTo>
                  <a:pt x="1181" y="10323"/>
                  <a:pt x="1348" y="10471"/>
                  <a:pt x="1348" y="10666"/>
                </a:cubicBezTo>
                <a:cubicBezTo>
                  <a:pt x="1357" y="10861"/>
                  <a:pt x="1199" y="11029"/>
                  <a:pt x="1004" y="11038"/>
                </a:cubicBezTo>
                <a:cubicBezTo>
                  <a:pt x="865" y="11038"/>
                  <a:pt x="744" y="10964"/>
                  <a:pt x="679" y="10843"/>
                </a:cubicBezTo>
                <a:lnTo>
                  <a:pt x="279" y="10852"/>
                </a:lnTo>
                <a:lnTo>
                  <a:pt x="335" y="11261"/>
                </a:lnTo>
                <a:lnTo>
                  <a:pt x="317" y="12041"/>
                </a:lnTo>
                <a:lnTo>
                  <a:pt x="716" y="12060"/>
                </a:lnTo>
                <a:cubicBezTo>
                  <a:pt x="772" y="11939"/>
                  <a:pt x="893" y="11856"/>
                  <a:pt x="1032" y="11846"/>
                </a:cubicBezTo>
                <a:cubicBezTo>
                  <a:pt x="1227" y="11846"/>
                  <a:pt x="1385" y="12004"/>
                  <a:pt x="1394" y="12209"/>
                </a:cubicBezTo>
                <a:cubicBezTo>
                  <a:pt x="1404" y="12404"/>
                  <a:pt x="1246" y="12552"/>
                  <a:pt x="1051" y="12562"/>
                </a:cubicBezTo>
                <a:cubicBezTo>
                  <a:pt x="911" y="12562"/>
                  <a:pt x="790" y="12515"/>
                  <a:pt x="725" y="12404"/>
                </a:cubicBezTo>
                <a:lnTo>
                  <a:pt x="326" y="12376"/>
                </a:lnTo>
                <a:lnTo>
                  <a:pt x="344" y="12970"/>
                </a:lnTo>
                <a:lnTo>
                  <a:pt x="21834" y="12227"/>
                </a:lnTo>
                <a:lnTo>
                  <a:pt x="21946" y="12227"/>
                </a:lnTo>
                <a:cubicBezTo>
                  <a:pt x="22001" y="12181"/>
                  <a:pt x="22076" y="12171"/>
                  <a:pt x="22122" y="12125"/>
                </a:cubicBezTo>
                <a:cubicBezTo>
                  <a:pt x="22215" y="12032"/>
                  <a:pt x="22169" y="11883"/>
                  <a:pt x="22187" y="11753"/>
                </a:cubicBezTo>
                <a:cubicBezTo>
                  <a:pt x="22206" y="11623"/>
                  <a:pt x="22299" y="11493"/>
                  <a:pt x="22234" y="11391"/>
                </a:cubicBezTo>
                <a:cubicBezTo>
                  <a:pt x="22206" y="11335"/>
                  <a:pt x="22141" y="11289"/>
                  <a:pt x="22159" y="11233"/>
                </a:cubicBezTo>
                <a:cubicBezTo>
                  <a:pt x="22169" y="11205"/>
                  <a:pt x="22187" y="11196"/>
                  <a:pt x="22206" y="11168"/>
                </a:cubicBezTo>
                <a:cubicBezTo>
                  <a:pt x="22308" y="11075"/>
                  <a:pt x="22262" y="10899"/>
                  <a:pt x="22327" y="10778"/>
                </a:cubicBezTo>
                <a:cubicBezTo>
                  <a:pt x="22354" y="10713"/>
                  <a:pt x="22420" y="10666"/>
                  <a:pt x="22475" y="10611"/>
                </a:cubicBezTo>
                <a:cubicBezTo>
                  <a:pt x="22624" y="10462"/>
                  <a:pt x="22670" y="10230"/>
                  <a:pt x="22605" y="10025"/>
                </a:cubicBezTo>
                <a:cubicBezTo>
                  <a:pt x="22596" y="9979"/>
                  <a:pt x="22568" y="9942"/>
                  <a:pt x="22568" y="9886"/>
                </a:cubicBezTo>
                <a:cubicBezTo>
                  <a:pt x="22559" y="9774"/>
                  <a:pt x="22670" y="9672"/>
                  <a:pt x="22661" y="9561"/>
                </a:cubicBezTo>
                <a:cubicBezTo>
                  <a:pt x="22652" y="9459"/>
                  <a:pt x="22745" y="9384"/>
                  <a:pt x="22791" y="9301"/>
                </a:cubicBezTo>
                <a:cubicBezTo>
                  <a:pt x="22921" y="9078"/>
                  <a:pt x="22875" y="8808"/>
                  <a:pt x="22949" y="8567"/>
                </a:cubicBezTo>
                <a:cubicBezTo>
                  <a:pt x="23014" y="8372"/>
                  <a:pt x="23163" y="8186"/>
                  <a:pt x="23135" y="7972"/>
                </a:cubicBezTo>
                <a:cubicBezTo>
                  <a:pt x="23126" y="7898"/>
                  <a:pt x="23088" y="7814"/>
                  <a:pt x="23126" y="7740"/>
                </a:cubicBezTo>
                <a:cubicBezTo>
                  <a:pt x="23135" y="7712"/>
                  <a:pt x="23153" y="7693"/>
                  <a:pt x="23172" y="7675"/>
                </a:cubicBezTo>
                <a:cubicBezTo>
                  <a:pt x="23321" y="7480"/>
                  <a:pt x="23181" y="7210"/>
                  <a:pt x="23209" y="6978"/>
                </a:cubicBezTo>
                <a:cubicBezTo>
                  <a:pt x="23219" y="6885"/>
                  <a:pt x="23256" y="6792"/>
                  <a:pt x="23274" y="6699"/>
                </a:cubicBezTo>
                <a:cubicBezTo>
                  <a:pt x="23321" y="6504"/>
                  <a:pt x="23274" y="6300"/>
                  <a:pt x="23293" y="6095"/>
                </a:cubicBezTo>
                <a:cubicBezTo>
                  <a:pt x="23293" y="6058"/>
                  <a:pt x="23302" y="6012"/>
                  <a:pt x="23330" y="5993"/>
                </a:cubicBezTo>
                <a:cubicBezTo>
                  <a:pt x="23358" y="5974"/>
                  <a:pt x="23376" y="5974"/>
                  <a:pt x="23395" y="5956"/>
                </a:cubicBezTo>
                <a:cubicBezTo>
                  <a:pt x="23414" y="5937"/>
                  <a:pt x="23414" y="5909"/>
                  <a:pt x="23414" y="5882"/>
                </a:cubicBezTo>
                <a:cubicBezTo>
                  <a:pt x="23423" y="5659"/>
                  <a:pt x="23404" y="5445"/>
                  <a:pt x="23376" y="5231"/>
                </a:cubicBezTo>
                <a:cubicBezTo>
                  <a:pt x="23367" y="5194"/>
                  <a:pt x="23358" y="5157"/>
                  <a:pt x="23330" y="5138"/>
                </a:cubicBezTo>
                <a:cubicBezTo>
                  <a:pt x="23302" y="5110"/>
                  <a:pt x="23256" y="5101"/>
                  <a:pt x="23219" y="5092"/>
                </a:cubicBezTo>
                <a:cubicBezTo>
                  <a:pt x="23144" y="5055"/>
                  <a:pt x="23116" y="4971"/>
                  <a:pt x="23116" y="4887"/>
                </a:cubicBezTo>
                <a:cubicBezTo>
                  <a:pt x="23107" y="4813"/>
                  <a:pt x="23126" y="4739"/>
                  <a:pt x="23107" y="4655"/>
                </a:cubicBezTo>
                <a:cubicBezTo>
                  <a:pt x="23079" y="4572"/>
                  <a:pt x="23014" y="4488"/>
                  <a:pt x="23023" y="4404"/>
                </a:cubicBezTo>
                <a:cubicBezTo>
                  <a:pt x="23033" y="4321"/>
                  <a:pt x="23107" y="4256"/>
                  <a:pt x="23126" y="4172"/>
                </a:cubicBezTo>
                <a:cubicBezTo>
                  <a:pt x="23172" y="3996"/>
                  <a:pt x="23005" y="3838"/>
                  <a:pt x="23033" y="3661"/>
                </a:cubicBezTo>
                <a:cubicBezTo>
                  <a:pt x="23042" y="3568"/>
                  <a:pt x="22921" y="3512"/>
                  <a:pt x="22893" y="3419"/>
                </a:cubicBezTo>
                <a:cubicBezTo>
                  <a:pt x="22875" y="3354"/>
                  <a:pt x="22912" y="3280"/>
                  <a:pt x="22931" y="3206"/>
                </a:cubicBezTo>
                <a:cubicBezTo>
                  <a:pt x="22949" y="3104"/>
                  <a:pt x="22912" y="2992"/>
                  <a:pt x="22865" y="2890"/>
                </a:cubicBezTo>
                <a:cubicBezTo>
                  <a:pt x="22810" y="2760"/>
                  <a:pt x="22754" y="2620"/>
                  <a:pt x="22652" y="2518"/>
                </a:cubicBezTo>
                <a:cubicBezTo>
                  <a:pt x="22633" y="2490"/>
                  <a:pt x="22596" y="2472"/>
                  <a:pt x="22577" y="2435"/>
                </a:cubicBezTo>
                <a:cubicBezTo>
                  <a:pt x="22540" y="2379"/>
                  <a:pt x="22550" y="2295"/>
                  <a:pt x="22550" y="2221"/>
                </a:cubicBezTo>
                <a:cubicBezTo>
                  <a:pt x="22540" y="2100"/>
                  <a:pt x="22494" y="1979"/>
                  <a:pt x="22429" y="1877"/>
                </a:cubicBezTo>
                <a:cubicBezTo>
                  <a:pt x="22392" y="1831"/>
                  <a:pt x="22354" y="1784"/>
                  <a:pt x="22327" y="1738"/>
                </a:cubicBezTo>
                <a:cubicBezTo>
                  <a:pt x="22252" y="1571"/>
                  <a:pt x="22317" y="1348"/>
                  <a:pt x="22187" y="1218"/>
                </a:cubicBezTo>
                <a:cubicBezTo>
                  <a:pt x="22141" y="1171"/>
                  <a:pt x="22085" y="1143"/>
                  <a:pt x="22039" y="1097"/>
                </a:cubicBezTo>
                <a:cubicBezTo>
                  <a:pt x="21946" y="967"/>
                  <a:pt x="22048" y="772"/>
                  <a:pt x="21955" y="642"/>
                </a:cubicBezTo>
                <a:cubicBezTo>
                  <a:pt x="21936" y="614"/>
                  <a:pt x="21909" y="595"/>
                  <a:pt x="21890" y="567"/>
                </a:cubicBezTo>
                <a:cubicBezTo>
                  <a:pt x="21816" y="493"/>
                  <a:pt x="21797" y="391"/>
                  <a:pt x="21797" y="288"/>
                </a:cubicBezTo>
                <a:cubicBezTo>
                  <a:pt x="21806" y="186"/>
                  <a:pt x="21825" y="93"/>
                  <a:pt x="21853"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nvGrpSpPr>
          <p:cNvPr id="606" name="Google Shape;606;p11"/>
          <p:cNvGrpSpPr/>
          <p:nvPr/>
        </p:nvGrpSpPr>
        <p:grpSpPr>
          <a:xfrm>
            <a:off x="7875590" y="-337414"/>
            <a:ext cx="978176" cy="1247991"/>
            <a:chOff x="3436238" y="596524"/>
            <a:chExt cx="978176" cy="1247991"/>
          </a:xfrm>
        </p:grpSpPr>
        <p:sp>
          <p:nvSpPr>
            <p:cNvPr id="607" name="Google Shape;607;p11"/>
            <p:cNvSpPr/>
            <p:nvPr/>
          </p:nvSpPr>
          <p:spPr>
            <a:xfrm>
              <a:off x="3436238" y="596524"/>
              <a:ext cx="978176" cy="1247991"/>
            </a:xfrm>
            <a:custGeom>
              <a:rect b="b" l="l" r="r" t="t"/>
              <a:pathLst>
                <a:path extrusionOk="0" h="20040" w="15708">
                  <a:moveTo>
                    <a:pt x="10629" y="1"/>
                  </a:moveTo>
                  <a:cubicBezTo>
                    <a:pt x="10260" y="1"/>
                    <a:pt x="9887" y="160"/>
                    <a:pt x="9587" y="483"/>
                  </a:cubicBezTo>
                  <a:cubicBezTo>
                    <a:pt x="9228" y="865"/>
                    <a:pt x="9001" y="1296"/>
                    <a:pt x="8941" y="1822"/>
                  </a:cubicBezTo>
                  <a:cubicBezTo>
                    <a:pt x="8834" y="2778"/>
                    <a:pt x="9097" y="3639"/>
                    <a:pt x="9527" y="4380"/>
                  </a:cubicBezTo>
                  <a:cubicBezTo>
                    <a:pt x="9766" y="4678"/>
                    <a:pt x="9945" y="4882"/>
                    <a:pt x="10232" y="4989"/>
                  </a:cubicBezTo>
                  <a:cubicBezTo>
                    <a:pt x="9802" y="6340"/>
                    <a:pt x="9252" y="7643"/>
                    <a:pt x="8535" y="8874"/>
                  </a:cubicBezTo>
                  <a:cubicBezTo>
                    <a:pt x="8463" y="9006"/>
                    <a:pt x="8415" y="9137"/>
                    <a:pt x="8296" y="9245"/>
                  </a:cubicBezTo>
                  <a:cubicBezTo>
                    <a:pt x="8451" y="8420"/>
                    <a:pt x="8451" y="7619"/>
                    <a:pt x="8272" y="6818"/>
                  </a:cubicBezTo>
                  <a:cubicBezTo>
                    <a:pt x="8296" y="6782"/>
                    <a:pt x="8320" y="6746"/>
                    <a:pt x="8344" y="6687"/>
                  </a:cubicBezTo>
                  <a:cubicBezTo>
                    <a:pt x="8391" y="6591"/>
                    <a:pt x="8439" y="6483"/>
                    <a:pt x="8463" y="6376"/>
                  </a:cubicBezTo>
                  <a:cubicBezTo>
                    <a:pt x="8666" y="5264"/>
                    <a:pt x="8499" y="4212"/>
                    <a:pt x="7794" y="3304"/>
                  </a:cubicBezTo>
                  <a:cubicBezTo>
                    <a:pt x="7459" y="2862"/>
                    <a:pt x="6993" y="2563"/>
                    <a:pt x="6419" y="2491"/>
                  </a:cubicBezTo>
                  <a:cubicBezTo>
                    <a:pt x="6367" y="2486"/>
                    <a:pt x="6314" y="2483"/>
                    <a:pt x="6263" y="2483"/>
                  </a:cubicBezTo>
                  <a:cubicBezTo>
                    <a:pt x="5507" y="2483"/>
                    <a:pt x="4885" y="3046"/>
                    <a:pt x="4829" y="3830"/>
                  </a:cubicBezTo>
                  <a:cubicBezTo>
                    <a:pt x="4782" y="4427"/>
                    <a:pt x="4985" y="4941"/>
                    <a:pt x="5296" y="5444"/>
                  </a:cubicBezTo>
                  <a:cubicBezTo>
                    <a:pt x="5343" y="5515"/>
                    <a:pt x="5403" y="5587"/>
                    <a:pt x="5427" y="5611"/>
                  </a:cubicBezTo>
                  <a:cubicBezTo>
                    <a:pt x="6049" y="6507"/>
                    <a:pt x="6873" y="6926"/>
                    <a:pt x="7889" y="6974"/>
                  </a:cubicBezTo>
                  <a:cubicBezTo>
                    <a:pt x="7973" y="6974"/>
                    <a:pt x="8045" y="6974"/>
                    <a:pt x="8105" y="6950"/>
                  </a:cubicBezTo>
                  <a:lnTo>
                    <a:pt x="8105" y="6950"/>
                  </a:lnTo>
                  <a:cubicBezTo>
                    <a:pt x="8260" y="7822"/>
                    <a:pt x="8176" y="8683"/>
                    <a:pt x="7985" y="9555"/>
                  </a:cubicBezTo>
                  <a:cubicBezTo>
                    <a:pt x="7925" y="9854"/>
                    <a:pt x="7806" y="10129"/>
                    <a:pt x="7626" y="10392"/>
                  </a:cubicBezTo>
                  <a:cubicBezTo>
                    <a:pt x="7292" y="10882"/>
                    <a:pt x="6957" y="11372"/>
                    <a:pt x="6587" y="11851"/>
                  </a:cubicBezTo>
                  <a:cubicBezTo>
                    <a:pt x="6539" y="11910"/>
                    <a:pt x="6491" y="11982"/>
                    <a:pt x="6419" y="12030"/>
                  </a:cubicBezTo>
                  <a:cubicBezTo>
                    <a:pt x="6395" y="11982"/>
                    <a:pt x="6419" y="11934"/>
                    <a:pt x="6419" y="11886"/>
                  </a:cubicBezTo>
                  <a:cubicBezTo>
                    <a:pt x="6503" y="11468"/>
                    <a:pt x="6527" y="11050"/>
                    <a:pt x="6503" y="10631"/>
                  </a:cubicBezTo>
                  <a:cubicBezTo>
                    <a:pt x="6563" y="10607"/>
                    <a:pt x="6622" y="10548"/>
                    <a:pt x="6682" y="10464"/>
                  </a:cubicBezTo>
                  <a:cubicBezTo>
                    <a:pt x="6945" y="10129"/>
                    <a:pt x="7065" y="9747"/>
                    <a:pt x="7112" y="9340"/>
                  </a:cubicBezTo>
                  <a:cubicBezTo>
                    <a:pt x="7208" y="8504"/>
                    <a:pt x="7053" y="7739"/>
                    <a:pt x="6587" y="7081"/>
                  </a:cubicBezTo>
                  <a:cubicBezTo>
                    <a:pt x="6383" y="6806"/>
                    <a:pt x="6168" y="6591"/>
                    <a:pt x="5905" y="6424"/>
                  </a:cubicBezTo>
                  <a:cubicBezTo>
                    <a:pt x="5642" y="6263"/>
                    <a:pt x="5373" y="6188"/>
                    <a:pt x="5120" y="6188"/>
                  </a:cubicBezTo>
                  <a:cubicBezTo>
                    <a:pt x="4524" y="6188"/>
                    <a:pt x="4016" y="6607"/>
                    <a:pt x="3873" y="7320"/>
                  </a:cubicBezTo>
                  <a:cubicBezTo>
                    <a:pt x="3777" y="7858"/>
                    <a:pt x="3885" y="8360"/>
                    <a:pt x="4124" y="8826"/>
                  </a:cubicBezTo>
                  <a:cubicBezTo>
                    <a:pt x="4459" y="9472"/>
                    <a:pt x="4937" y="10010"/>
                    <a:pt x="5558" y="10380"/>
                  </a:cubicBezTo>
                  <a:cubicBezTo>
                    <a:pt x="5750" y="10500"/>
                    <a:pt x="5941" y="10583"/>
                    <a:pt x="6144" y="10643"/>
                  </a:cubicBezTo>
                  <a:cubicBezTo>
                    <a:pt x="6180" y="10655"/>
                    <a:pt x="6204" y="10655"/>
                    <a:pt x="6228" y="10667"/>
                  </a:cubicBezTo>
                  <a:cubicBezTo>
                    <a:pt x="6240" y="10918"/>
                    <a:pt x="6240" y="11181"/>
                    <a:pt x="6204" y="11444"/>
                  </a:cubicBezTo>
                  <a:cubicBezTo>
                    <a:pt x="6120" y="12197"/>
                    <a:pt x="5845" y="12855"/>
                    <a:pt x="5307" y="13416"/>
                  </a:cubicBezTo>
                  <a:cubicBezTo>
                    <a:pt x="4650" y="14098"/>
                    <a:pt x="3993" y="14791"/>
                    <a:pt x="3335" y="15484"/>
                  </a:cubicBezTo>
                  <a:cubicBezTo>
                    <a:pt x="3311" y="15520"/>
                    <a:pt x="3275" y="15544"/>
                    <a:pt x="3240" y="15568"/>
                  </a:cubicBezTo>
                  <a:cubicBezTo>
                    <a:pt x="3228" y="15580"/>
                    <a:pt x="3204" y="15592"/>
                    <a:pt x="3192" y="15592"/>
                  </a:cubicBezTo>
                  <a:cubicBezTo>
                    <a:pt x="3168" y="15580"/>
                    <a:pt x="3168" y="15556"/>
                    <a:pt x="3180" y="15532"/>
                  </a:cubicBezTo>
                  <a:cubicBezTo>
                    <a:pt x="3192" y="15472"/>
                    <a:pt x="3204" y="15425"/>
                    <a:pt x="3216" y="15377"/>
                  </a:cubicBezTo>
                  <a:cubicBezTo>
                    <a:pt x="3323" y="14946"/>
                    <a:pt x="3395" y="14516"/>
                    <a:pt x="3395" y="14086"/>
                  </a:cubicBezTo>
                  <a:cubicBezTo>
                    <a:pt x="3407" y="14086"/>
                    <a:pt x="3407" y="14074"/>
                    <a:pt x="3407" y="14074"/>
                  </a:cubicBezTo>
                  <a:cubicBezTo>
                    <a:pt x="3730" y="13656"/>
                    <a:pt x="3897" y="13165"/>
                    <a:pt x="3921" y="12651"/>
                  </a:cubicBezTo>
                  <a:cubicBezTo>
                    <a:pt x="3957" y="11839"/>
                    <a:pt x="3742" y="11097"/>
                    <a:pt x="3299" y="10416"/>
                  </a:cubicBezTo>
                  <a:cubicBezTo>
                    <a:pt x="3108" y="10105"/>
                    <a:pt x="2833" y="9854"/>
                    <a:pt x="2534" y="9639"/>
                  </a:cubicBezTo>
                  <a:cubicBezTo>
                    <a:pt x="2241" y="9436"/>
                    <a:pt x="1931" y="9320"/>
                    <a:pt x="1617" y="9320"/>
                  </a:cubicBezTo>
                  <a:cubicBezTo>
                    <a:pt x="1393" y="9320"/>
                    <a:pt x="1168" y="9379"/>
                    <a:pt x="944" y="9508"/>
                  </a:cubicBezTo>
                  <a:cubicBezTo>
                    <a:pt x="359" y="9842"/>
                    <a:pt x="179" y="10392"/>
                    <a:pt x="239" y="11038"/>
                  </a:cubicBezTo>
                  <a:cubicBezTo>
                    <a:pt x="287" y="11420"/>
                    <a:pt x="430" y="11767"/>
                    <a:pt x="646" y="12090"/>
                  </a:cubicBezTo>
                  <a:cubicBezTo>
                    <a:pt x="705" y="12185"/>
                    <a:pt x="777" y="12281"/>
                    <a:pt x="849" y="12377"/>
                  </a:cubicBezTo>
                  <a:cubicBezTo>
                    <a:pt x="897" y="12436"/>
                    <a:pt x="944" y="12496"/>
                    <a:pt x="992" y="12556"/>
                  </a:cubicBezTo>
                  <a:cubicBezTo>
                    <a:pt x="992" y="12568"/>
                    <a:pt x="1004" y="12580"/>
                    <a:pt x="1004" y="12592"/>
                  </a:cubicBezTo>
                  <a:cubicBezTo>
                    <a:pt x="1339" y="13070"/>
                    <a:pt x="1745" y="13452"/>
                    <a:pt x="2188" y="13811"/>
                  </a:cubicBezTo>
                  <a:cubicBezTo>
                    <a:pt x="2391" y="13990"/>
                    <a:pt x="2606" y="14134"/>
                    <a:pt x="2857" y="14229"/>
                  </a:cubicBezTo>
                  <a:cubicBezTo>
                    <a:pt x="2936" y="14259"/>
                    <a:pt x="3006" y="14280"/>
                    <a:pt x="3069" y="14280"/>
                  </a:cubicBezTo>
                  <a:cubicBezTo>
                    <a:pt x="3082" y="14280"/>
                    <a:pt x="3095" y="14279"/>
                    <a:pt x="3108" y="14277"/>
                  </a:cubicBezTo>
                  <a:lnTo>
                    <a:pt x="3108" y="14277"/>
                  </a:lnTo>
                  <a:cubicBezTo>
                    <a:pt x="3060" y="14970"/>
                    <a:pt x="2893" y="15640"/>
                    <a:pt x="2522" y="16249"/>
                  </a:cubicBezTo>
                  <a:cubicBezTo>
                    <a:pt x="2451" y="16357"/>
                    <a:pt x="2355" y="16453"/>
                    <a:pt x="2271" y="16536"/>
                  </a:cubicBezTo>
                  <a:cubicBezTo>
                    <a:pt x="1602" y="17170"/>
                    <a:pt x="932" y="17779"/>
                    <a:pt x="239" y="18377"/>
                  </a:cubicBezTo>
                  <a:cubicBezTo>
                    <a:pt x="179" y="18413"/>
                    <a:pt x="132" y="18461"/>
                    <a:pt x="96" y="18521"/>
                  </a:cubicBezTo>
                  <a:cubicBezTo>
                    <a:pt x="0" y="18640"/>
                    <a:pt x="12" y="18760"/>
                    <a:pt x="120" y="18855"/>
                  </a:cubicBezTo>
                  <a:cubicBezTo>
                    <a:pt x="178" y="18914"/>
                    <a:pt x="230" y="18944"/>
                    <a:pt x="286" y="18944"/>
                  </a:cubicBezTo>
                  <a:cubicBezTo>
                    <a:pt x="332" y="18944"/>
                    <a:pt x="382" y="18923"/>
                    <a:pt x="442" y="18879"/>
                  </a:cubicBezTo>
                  <a:cubicBezTo>
                    <a:pt x="741" y="18664"/>
                    <a:pt x="1004" y="18401"/>
                    <a:pt x="1279" y="18162"/>
                  </a:cubicBezTo>
                  <a:cubicBezTo>
                    <a:pt x="1411" y="18042"/>
                    <a:pt x="1554" y="17935"/>
                    <a:pt x="1674" y="17803"/>
                  </a:cubicBezTo>
                  <a:cubicBezTo>
                    <a:pt x="1937" y="17505"/>
                    <a:pt x="2271" y="17361"/>
                    <a:pt x="2654" y="17289"/>
                  </a:cubicBezTo>
                  <a:cubicBezTo>
                    <a:pt x="3086" y="17203"/>
                    <a:pt x="3519" y="17163"/>
                    <a:pt x="3957" y="17163"/>
                  </a:cubicBezTo>
                  <a:cubicBezTo>
                    <a:pt x="4064" y="17163"/>
                    <a:pt x="4172" y="17165"/>
                    <a:pt x="4279" y="17170"/>
                  </a:cubicBezTo>
                  <a:cubicBezTo>
                    <a:pt x="4279" y="17194"/>
                    <a:pt x="4291" y="17218"/>
                    <a:pt x="4291" y="17242"/>
                  </a:cubicBezTo>
                  <a:cubicBezTo>
                    <a:pt x="4542" y="17827"/>
                    <a:pt x="4722" y="18437"/>
                    <a:pt x="5092" y="18903"/>
                  </a:cubicBezTo>
                  <a:cubicBezTo>
                    <a:pt x="5649" y="19707"/>
                    <a:pt x="6383" y="20040"/>
                    <a:pt x="7241" y="20040"/>
                  </a:cubicBezTo>
                  <a:cubicBezTo>
                    <a:pt x="7378" y="20040"/>
                    <a:pt x="7519" y="20031"/>
                    <a:pt x="7662" y="20015"/>
                  </a:cubicBezTo>
                  <a:cubicBezTo>
                    <a:pt x="8129" y="19967"/>
                    <a:pt x="8535" y="19776"/>
                    <a:pt x="8822" y="19405"/>
                  </a:cubicBezTo>
                  <a:cubicBezTo>
                    <a:pt x="9228" y="18891"/>
                    <a:pt x="9240" y="18174"/>
                    <a:pt x="8858" y="17588"/>
                  </a:cubicBezTo>
                  <a:cubicBezTo>
                    <a:pt x="8619" y="17218"/>
                    <a:pt x="8308" y="16931"/>
                    <a:pt x="7925" y="16740"/>
                  </a:cubicBezTo>
                  <a:cubicBezTo>
                    <a:pt x="7398" y="16489"/>
                    <a:pt x="6878" y="16370"/>
                    <a:pt x="6365" y="16370"/>
                  </a:cubicBezTo>
                  <a:cubicBezTo>
                    <a:pt x="5725" y="16370"/>
                    <a:pt x="5094" y="16555"/>
                    <a:pt x="4471" y="16907"/>
                  </a:cubicBezTo>
                  <a:cubicBezTo>
                    <a:pt x="4268" y="16884"/>
                    <a:pt x="4065" y="16874"/>
                    <a:pt x="3862" y="16874"/>
                  </a:cubicBezTo>
                  <a:cubicBezTo>
                    <a:pt x="3527" y="16874"/>
                    <a:pt x="3192" y="16903"/>
                    <a:pt x="2857" y="16955"/>
                  </a:cubicBezTo>
                  <a:cubicBezTo>
                    <a:pt x="2785" y="16967"/>
                    <a:pt x="2714" y="16979"/>
                    <a:pt x="2654" y="16991"/>
                  </a:cubicBezTo>
                  <a:cubicBezTo>
                    <a:pt x="2606" y="16991"/>
                    <a:pt x="2594" y="16955"/>
                    <a:pt x="2618" y="16919"/>
                  </a:cubicBezTo>
                  <a:cubicBezTo>
                    <a:pt x="2630" y="16895"/>
                    <a:pt x="2654" y="16883"/>
                    <a:pt x="2666" y="16859"/>
                  </a:cubicBezTo>
                  <a:cubicBezTo>
                    <a:pt x="3610" y="15855"/>
                    <a:pt x="4722" y="15126"/>
                    <a:pt x="6049" y="14743"/>
                  </a:cubicBezTo>
                  <a:cubicBezTo>
                    <a:pt x="6539" y="14612"/>
                    <a:pt x="7017" y="14468"/>
                    <a:pt x="7519" y="14373"/>
                  </a:cubicBezTo>
                  <a:cubicBezTo>
                    <a:pt x="7543" y="14432"/>
                    <a:pt x="7567" y="14492"/>
                    <a:pt x="7615" y="14564"/>
                  </a:cubicBezTo>
                  <a:cubicBezTo>
                    <a:pt x="7710" y="14731"/>
                    <a:pt x="7806" y="14899"/>
                    <a:pt x="7913" y="15042"/>
                  </a:cubicBezTo>
                  <a:cubicBezTo>
                    <a:pt x="8356" y="15628"/>
                    <a:pt x="8894" y="16082"/>
                    <a:pt x="9599" y="16321"/>
                  </a:cubicBezTo>
                  <a:cubicBezTo>
                    <a:pt x="9841" y="16404"/>
                    <a:pt x="10083" y="16443"/>
                    <a:pt x="10325" y="16443"/>
                  </a:cubicBezTo>
                  <a:cubicBezTo>
                    <a:pt x="10537" y="16443"/>
                    <a:pt x="10749" y="16413"/>
                    <a:pt x="10962" y="16357"/>
                  </a:cubicBezTo>
                  <a:cubicBezTo>
                    <a:pt x="11368" y="16261"/>
                    <a:pt x="11703" y="16046"/>
                    <a:pt x="11966" y="15735"/>
                  </a:cubicBezTo>
                  <a:cubicBezTo>
                    <a:pt x="12671" y="14946"/>
                    <a:pt x="12492" y="13811"/>
                    <a:pt x="11595" y="13213"/>
                  </a:cubicBezTo>
                  <a:cubicBezTo>
                    <a:pt x="11159" y="12923"/>
                    <a:pt x="10679" y="12785"/>
                    <a:pt x="10169" y="12785"/>
                  </a:cubicBezTo>
                  <a:cubicBezTo>
                    <a:pt x="10091" y="12785"/>
                    <a:pt x="10012" y="12789"/>
                    <a:pt x="9934" y="12795"/>
                  </a:cubicBezTo>
                  <a:cubicBezTo>
                    <a:pt x="9109" y="12867"/>
                    <a:pt x="8403" y="13225"/>
                    <a:pt x="7782" y="13763"/>
                  </a:cubicBezTo>
                  <a:cubicBezTo>
                    <a:pt x="7746" y="13787"/>
                    <a:pt x="7722" y="13823"/>
                    <a:pt x="7686" y="13859"/>
                  </a:cubicBezTo>
                  <a:cubicBezTo>
                    <a:pt x="7591" y="13966"/>
                    <a:pt x="7531" y="14038"/>
                    <a:pt x="7495" y="14110"/>
                  </a:cubicBezTo>
                  <a:cubicBezTo>
                    <a:pt x="6563" y="14253"/>
                    <a:pt x="5666" y="14540"/>
                    <a:pt x="4793" y="14923"/>
                  </a:cubicBezTo>
                  <a:cubicBezTo>
                    <a:pt x="4674" y="14970"/>
                    <a:pt x="4566" y="15042"/>
                    <a:pt x="4447" y="15090"/>
                  </a:cubicBezTo>
                  <a:cubicBezTo>
                    <a:pt x="4423" y="15114"/>
                    <a:pt x="4387" y="15114"/>
                    <a:pt x="4351" y="15126"/>
                  </a:cubicBezTo>
                  <a:cubicBezTo>
                    <a:pt x="4375" y="15090"/>
                    <a:pt x="4387" y="15066"/>
                    <a:pt x="4411" y="15042"/>
                  </a:cubicBezTo>
                  <a:cubicBezTo>
                    <a:pt x="4734" y="14648"/>
                    <a:pt x="5068" y="14265"/>
                    <a:pt x="5403" y="13883"/>
                  </a:cubicBezTo>
                  <a:cubicBezTo>
                    <a:pt x="5810" y="13416"/>
                    <a:pt x="6192" y="12938"/>
                    <a:pt x="6575" y="12448"/>
                  </a:cubicBezTo>
                  <a:cubicBezTo>
                    <a:pt x="6802" y="12137"/>
                    <a:pt x="7101" y="11898"/>
                    <a:pt x="7435" y="11695"/>
                  </a:cubicBezTo>
                  <a:cubicBezTo>
                    <a:pt x="8140" y="11241"/>
                    <a:pt x="8905" y="10918"/>
                    <a:pt x="9694" y="10655"/>
                  </a:cubicBezTo>
                  <a:cubicBezTo>
                    <a:pt x="9706" y="10763"/>
                    <a:pt x="9754" y="10870"/>
                    <a:pt x="9826" y="10978"/>
                  </a:cubicBezTo>
                  <a:cubicBezTo>
                    <a:pt x="10017" y="11277"/>
                    <a:pt x="10256" y="11516"/>
                    <a:pt x="10567" y="11707"/>
                  </a:cubicBezTo>
                  <a:cubicBezTo>
                    <a:pt x="11110" y="12032"/>
                    <a:pt x="11664" y="12202"/>
                    <a:pt x="12227" y="12202"/>
                  </a:cubicBezTo>
                  <a:cubicBezTo>
                    <a:pt x="12681" y="12202"/>
                    <a:pt x="13140" y="12092"/>
                    <a:pt x="13603" y="11863"/>
                  </a:cubicBezTo>
                  <a:cubicBezTo>
                    <a:pt x="14081" y="11635"/>
                    <a:pt x="14452" y="11289"/>
                    <a:pt x="14619" y="10763"/>
                  </a:cubicBezTo>
                  <a:cubicBezTo>
                    <a:pt x="14858" y="10010"/>
                    <a:pt x="14643" y="9316"/>
                    <a:pt x="13842" y="8934"/>
                  </a:cubicBezTo>
                  <a:cubicBezTo>
                    <a:pt x="13471" y="8761"/>
                    <a:pt x="13089" y="8677"/>
                    <a:pt x="12704" y="8677"/>
                  </a:cubicBezTo>
                  <a:cubicBezTo>
                    <a:pt x="12371" y="8677"/>
                    <a:pt x="12036" y="8740"/>
                    <a:pt x="11703" y="8862"/>
                  </a:cubicBezTo>
                  <a:cubicBezTo>
                    <a:pt x="11296" y="9006"/>
                    <a:pt x="10902" y="9209"/>
                    <a:pt x="10448" y="9555"/>
                  </a:cubicBezTo>
                  <a:cubicBezTo>
                    <a:pt x="10244" y="9699"/>
                    <a:pt x="9969" y="9962"/>
                    <a:pt x="9778" y="10309"/>
                  </a:cubicBezTo>
                  <a:cubicBezTo>
                    <a:pt x="9754" y="10356"/>
                    <a:pt x="9730" y="10404"/>
                    <a:pt x="9718" y="10452"/>
                  </a:cubicBezTo>
                  <a:cubicBezTo>
                    <a:pt x="8929" y="10691"/>
                    <a:pt x="8176" y="11026"/>
                    <a:pt x="7459" y="11420"/>
                  </a:cubicBezTo>
                  <a:cubicBezTo>
                    <a:pt x="7435" y="11432"/>
                    <a:pt x="7411" y="11456"/>
                    <a:pt x="7387" y="11456"/>
                  </a:cubicBezTo>
                  <a:cubicBezTo>
                    <a:pt x="7363" y="11468"/>
                    <a:pt x="7340" y="11468"/>
                    <a:pt x="7316" y="11480"/>
                  </a:cubicBezTo>
                  <a:cubicBezTo>
                    <a:pt x="7328" y="11456"/>
                    <a:pt x="7328" y="11432"/>
                    <a:pt x="7340" y="11408"/>
                  </a:cubicBezTo>
                  <a:cubicBezTo>
                    <a:pt x="7387" y="11325"/>
                    <a:pt x="7447" y="11253"/>
                    <a:pt x="7495" y="11169"/>
                  </a:cubicBezTo>
                  <a:cubicBezTo>
                    <a:pt x="8045" y="10356"/>
                    <a:pt x="8547" y="9520"/>
                    <a:pt x="8965" y="8623"/>
                  </a:cubicBezTo>
                  <a:cubicBezTo>
                    <a:pt x="9133" y="8265"/>
                    <a:pt x="9360" y="7954"/>
                    <a:pt x="9659" y="7691"/>
                  </a:cubicBezTo>
                  <a:cubicBezTo>
                    <a:pt x="10113" y="7296"/>
                    <a:pt x="10579" y="6914"/>
                    <a:pt x="11057" y="6543"/>
                  </a:cubicBezTo>
                  <a:cubicBezTo>
                    <a:pt x="11547" y="6902"/>
                    <a:pt x="12097" y="7081"/>
                    <a:pt x="12695" y="7081"/>
                  </a:cubicBezTo>
                  <a:cubicBezTo>
                    <a:pt x="13304" y="7069"/>
                    <a:pt x="13854" y="6878"/>
                    <a:pt x="14368" y="6579"/>
                  </a:cubicBezTo>
                  <a:cubicBezTo>
                    <a:pt x="14691" y="6388"/>
                    <a:pt x="14978" y="6161"/>
                    <a:pt x="15205" y="5874"/>
                  </a:cubicBezTo>
                  <a:cubicBezTo>
                    <a:pt x="15540" y="5479"/>
                    <a:pt x="15707" y="5013"/>
                    <a:pt x="15707" y="4487"/>
                  </a:cubicBezTo>
                  <a:cubicBezTo>
                    <a:pt x="15707" y="3961"/>
                    <a:pt x="15456" y="3603"/>
                    <a:pt x="14966" y="3435"/>
                  </a:cubicBezTo>
                  <a:cubicBezTo>
                    <a:pt x="14738" y="3349"/>
                    <a:pt x="14508" y="3309"/>
                    <a:pt x="14278" y="3309"/>
                  </a:cubicBezTo>
                  <a:cubicBezTo>
                    <a:pt x="14000" y="3309"/>
                    <a:pt x="13722" y="3367"/>
                    <a:pt x="13448" y="3471"/>
                  </a:cubicBezTo>
                  <a:cubicBezTo>
                    <a:pt x="13041" y="3615"/>
                    <a:pt x="12671" y="3830"/>
                    <a:pt x="12157" y="4200"/>
                  </a:cubicBezTo>
                  <a:cubicBezTo>
                    <a:pt x="11655" y="4595"/>
                    <a:pt x="11093" y="5204"/>
                    <a:pt x="10902" y="6065"/>
                  </a:cubicBezTo>
                  <a:cubicBezTo>
                    <a:pt x="10878" y="6149"/>
                    <a:pt x="10878" y="6232"/>
                    <a:pt x="10890" y="6292"/>
                  </a:cubicBezTo>
                  <a:cubicBezTo>
                    <a:pt x="10902" y="6304"/>
                    <a:pt x="10902" y="6304"/>
                    <a:pt x="10902" y="6316"/>
                  </a:cubicBezTo>
                  <a:cubicBezTo>
                    <a:pt x="10902" y="6328"/>
                    <a:pt x="10902" y="6340"/>
                    <a:pt x="10914" y="6352"/>
                  </a:cubicBezTo>
                  <a:cubicBezTo>
                    <a:pt x="10459" y="6675"/>
                    <a:pt x="10017" y="7033"/>
                    <a:pt x="9623" y="7416"/>
                  </a:cubicBezTo>
                  <a:cubicBezTo>
                    <a:pt x="9603" y="7435"/>
                    <a:pt x="9576" y="7455"/>
                    <a:pt x="9560" y="7455"/>
                  </a:cubicBezTo>
                  <a:cubicBezTo>
                    <a:pt x="9556" y="7455"/>
                    <a:pt x="9553" y="7454"/>
                    <a:pt x="9551" y="7452"/>
                  </a:cubicBezTo>
                  <a:cubicBezTo>
                    <a:pt x="9515" y="7440"/>
                    <a:pt x="9539" y="7404"/>
                    <a:pt x="9551" y="7368"/>
                  </a:cubicBezTo>
                  <a:cubicBezTo>
                    <a:pt x="9647" y="7105"/>
                    <a:pt x="9754" y="6842"/>
                    <a:pt x="9862" y="6579"/>
                  </a:cubicBezTo>
                  <a:cubicBezTo>
                    <a:pt x="10053" y="6065"/>
                    <a:pt x="10232" y="5551"/>
                    <a:pt x="10400" y="5025"/>
                  </a:cubicBezTo>
                  <a:cubicBezTo>
                    <a:pt x="10495" y="5025"/>
                    <a:pt x="10591" y="5013"/>
                    <a:pt x="10687" y="4953"/>
                  </a:cubicBezTo>
                  <a:cubicBezTo>
                    <a:pt x="11236" y="4607"/>
                    <a:pt x="11655" y="4165"/>
                    <a:pt x="11882" y="3555"/>
                  </a:cubicBezTo>
                  <a:cubicBezTo>
                    <a:pt x="12169" y="2850"/>
                    <a:pt x="12229" y="2120"/>
                    <a:pt x="12073" y="1379"/>
                  </a:cubicBezTo>
                  <a:cubicBezTo>
                    <a:pt x="12025" y="1104"/>
                    <a:pt x="11930" y="853"/>
                    <a:pt x="11762" y="626"/>
                  </a:cubicBezTo>
                  <a:cubicBezTo>
                    <a:pt x="11468" y="211"/>
                    <a:pt x="11052" y="1"/>
                    <a:pt x="10629" y="1"/>
                  </a:cubicBezTo>
                  <a:close/>
                </a:path>
              </a:pathLst>
            </a:custGeom>
            <a:solidFill>
              <a:srgbClr val="FFFFFF"/>
            </a:solidFill>
            <a:ln cap="rnd" cmpd="sng" w="11430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1"/>
            <p:cNvSpPr/>
            <p:nvPr/>
          </p:nvSpPr>
          <p:spPr>
            <a:xfrm>
              <a:off x="3897112" y="1392486"/>
              <a:ext cx="327113" cy="227869"/>
            </a:xfrm>
            <a:custGeom>
              <a:rect b="b" l="l" r="r" t="t"/>
              <a:pathLst>
                <a:path extrusionOk="0" h="6243" w="8962">
                  <a:moveTo>
                    <a:pt x="4678" y="1"/>
                  </a:moveTo>
                  <a:cubicBezTo>
                    <a:pt x="4553" y="1"/>
                    <a:pt x="4426" y="6"/>
                    <a:pt x="4298" y="16"/>
                  </a:cubicBezTo>
                  <a:cubicBezTo>
                    <a:pt x="2893" y="138"/>
                    <a:pt x="1691" y="770"/>
                    <a:pt x="632" y="1666"/>
                  </a:cubicBezTo>
                  <a:cubicBezTo>
                    <a:pt x="571" y="1727"/>
                    <a:pt x="530" y="1788"/>
                    <a:pt x="469" y="1829"/>
                  </a:cubicBezTo>
                  <a:cubicBezTo>
                    <a:pt x="1" y="2358"/>
                    <a:pt x="1" y="2419"/>
                    <a:pt x="347" y="3051"/>
                  </a:cubicBezTo>
                  <a:cubicBezTo>
                    <a:pt x="510" y="3315"/>
                    <a:pt x="673" y="3601"/>
                    <a:pt x="856" y="3865"/>
                  </a:cubicBezTo>
                  <a:cubicBezTo>
                    <a:pt x="1610" y="4863"/>
                    <a:pt x="2526" y="5617"/>
                    <a:pt x="3728" y="6024"/>
                  </a:cubicBezTo>
                  <a:cubicBezTo>
                    <a:pt x="4157" y="6171"/>
                    <a:pt x="4586" y="6243"/>
                    <a:pt x="5015" y="6243"/>
                  </a:cubicBezTo>
                  <a:cubicBezTo>
                    <a:pt x="5360" y="6243"/>
                    <a:pt x="5705" y="6196"/>
                    <a:pt x="6049" y="6106"/>
                  </a:cubicBezTo>
                  <a:cubicBezTo>
                    <a:pt x="6722" y="5922"/>
                    <a:pt x="7312" y="5556"/>
                    <a:pt x="7760" y="5026"/>
                  </a:cubicBezTo>
                  <a:cubicBezTo>
                    <a:pt x="8962" y="3682"/>
                    <a:pt x="8656" y="1747"/>
                    <a:pt x="7129" y="729"/>
                  </a:cubicBezTo>
                  <a:cubicBezTo>
                    <a:pt x="6381" y="248"/>
                    <a:pt x="5555" y="1"/>
                    <a:pt x="467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11"/>
            <p:cNvSpPr/>
            <p:nvPr/>
          </p:nvSpPr>
          <p:spPr>
            <a:xfrm>
              <a:off x="4035376" y="1137383"/>
              <a:ext cx="324157" cy="219073"/>
            </a:xfrm>
            <a:custGeom>
              <a:rect b="b" l="l" r="r" t="t"/>
              <a:pathLst>
                <a:path extrusionOk="0" h="6002" w="8881">
                  <a:moveTo>
                    <a:pt x="5223" y="0"/>
                  </a:moveTo>
                  <a:cubicBezTo>
                    <a:pt x="4658" y="0"/>
                    <a:pt x="4091" y="106"/>
                    <a:pt x="3524" y="305"/>
                  </a:cubicBezTo>
                  <a:cubicBezTo>
                    <a:pt x="2832" y="570"/>
                    <a:pt x="2160" y="896"/>
                    <a:pt x="1386" y="1486"/>
                  </a:cubicBezTo>
                  <a:cubicBezTo>
                    <a:pt x="1040" y="1751"/>
                    <a:pt x="571" y="2179"/>
                    <a:pt x="245" y="2769"/>
                  </a:cubicBezTo>
                  <a:cubicBezTo>
                    <a:pt x="1" y="3177"/>
                    <a:pt x="82" y="3543"/>
                    <a:pt x="306" y="3910"/>
                  </a:cubicBezTo>
                  <a:cubicBezTo>
                    <a:pt x="632" y="4419"/>
                    <a:pt x="1060" y="4846"/>
                    <a:pt x="1569" y="5152"/>
                  </a:cubicBezTo>
                  <a:cubicBezTo>
                    <a:pt x="2500" y="5713"/>
                    <a:pt x="3444" y="6002"/>
                    <a:pt x="4400" y="6002"/>
                  </a:cubicBezTo>
                  <a:cubicBezTo>
                    <a:pt x="5179" y="6002"/>
                    <a:pt x="5967" y="5810"/>
                    <a:pt x="6762" y="5417"/>
                  </a:cubicBezTo>
                  <a:cubicBezTo>
                    <a:pt x="7557" y="5030"/>
                    <a:pt x="8188" y="4439"/>
                    <a:pt x="8473" y="3543"/>
                  </a:cubicBezTo>
                  <a:cubicBezTo>
                    <a:pt x="8880" y="2260"/>
                    <a:pt x="8534" y="1079"/>
                    <a:pt x="7170" y="448"/>
                  </a:cubicBezTo>
                  <a:cubicBezTo>
                    <a:pt x="6526" y="142"/>
                    <a:pt x="5876" y="0"/>
                    <a:pt x="522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1"/>
            <p:cNvSpPr/>
            <p:nvPr/>
          </p:nvSpPr>
          <p:spPr>
            <a:xfrm>
              <a:off x="3699389" y="1615176"/>
              <a:ext cx="311491" cy="228928"/>
            </a:xfrm>
            <a:custGeom>
              <a:rect b="b" l="l" r="r" t="t"/>
              <a:pathLst>
                <a:path extrusionOk="0" h="6272" w="8534">
                  <a:moveTo>
                    <a:pt x="3634" y="1"/>
                  </a:moveTo>
                  <a:cubicBezTo>
                    <a:pt x="2518" y="1"/>
                    <a:pt x="1419" y="334"/>
                    <a:pt x="347" y="962"/>
                  </a:cubicBezTo>
                  <a:cubicBezTo>
                    <a:pt x="62" y="1125"/>
                    <a:pt x="1" y="1247"/>
                    <a:pt x="123" y="1512"/>
                  </a:cubicBezTo>
                  <a:cubicBezTo>
                    <a:pt x="530" y="2489"/>
                    <a:pt x="836" y="3528"/>
                    <a:pt x="1467" y="4322"/>
                  </a:cubicBezTo>
                  <a:cubicBezTo>
                    <a:pt x="2426" y="5708"/>
                    <a:pt x="3695" y="6272"/>
                    <a:pt x="5180" y="6272"/>
                  </a:cubicBezTo>
                  <a:cubicBezTo>
                    <a:pt x="5397" y="6272"/>
                    <a:pt x="5619" y="6260"/>
                    <a:pt x="5846" y="6236"/>
                  </a:cubicBezTo>
                  <a:cubicBezTo>
                    <a:pt x="6640" y="6135"/>
                    <a:pt x="7332" y="5829"/>
                    <a:pt x="7821" y="5177"/>
                  </a:cubicBezTo>
                  <a:cubicBezTo>
                    <a:pt x="8513" y="4302"/>
                    <a:pt x="8534" y="3080"/>
                    <a:pt x="7882" y="2082"/>
                  </a:cubicBezTo>
                  <a:cubicBezTo>
                    <a:pt x="7475" y="1450"/>
                    <a:pt x="6945" y="962"/>
                    <a:pt x="6294" y="636"/>
                  </a:cubicBezTo>
                  <a:cubicBezTo>
                    <a:pt x="5398" y="206"/>
                    <a:pt x="4510" y="1"/>
                    <a:pt x="363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1"/>
            <p:cNvSpPr/>
            <p:nvPr/>
          </p:nvSpPr>
          <p:spPr>
            <a:xfrm>
              <a:off x="4110458" y="803365"/>
              <a:ext cx="302585" cy="234403"/>
            </a:xfrm>
            <a:custGeom>
              <a:rect b="b" l="l" r="r" t="t"/>
              <a:pathLst>
                <a:path extrusionOk="0" h="6422" w="8290">
                  <a:moveTo>
                    <a:pt x="5861" y="1"/>
                  </a:moveTo>
                  <a:cubicBezTo>
                    <a:pt x="5377" y="1"/>
                    <a:pt x="4895" y="101"/>
                    <a:pt x="4420" y="271"/>
                  </a:cubicBezTo>
                  <a:cubicBezTo>
                    <a:pt x="3728" y="515"/>
                    <a:pt x="3096" y="882"/>
                    <a:pt x="2221" y="1513"/>
                  </a:cubicBezTo>
                  <a:cubicBezTo>
                    <a:pt x="1365" y="2185"/>
                    <a:pt x="408" y="3224"/>
                    <a:pt x="82" y="4711"/>
                  </a:cubicBezTo>
                  <a:cubicBezTo>
                    <a:pt x="1" y="5037"/>
                    <a:pt x="82" y="5281"/>
                    <a:pt x="367" y="5485"/>
                  </a:cubicBezTo>
                  <a:cubicBezTo>
                    <a:pt x="1202" y="6116"/>
                    <a:pt x="2119" y="6421"/>
                    <a:pt x="3157" y="6421"/>
                  </a:cubicBezTo>
                  <a:cubicBezTo>
                    <a:pt x="4196" y="6401"/>
                    <a:pt x="5113" y="6075"/>
                    <a:pt x="6009" y="5566"/>
                  </a:cubicBezTo>
                  <a:cubicBezTo>
                    <a:pt x="6559" y="5240"/>
                    <a:pt x="7047" y="4853"/>
                    <a:pt x="7434" y="4365"/>
                  </a:cubicBezTo>
                  <a:cubicBezTo>
                    <a:pt x="8004" y="3693"/>
                    <a:pt x="8290" y="2898"/>
                    <a:pt x="8269" y="2002"/>
                  </a:cubicBezTo>
                  <a:cubicBezTo>
                    <a:pt x="8269" y="1126"/>
                    <a:pt x="7842" y="515"/>
                    <a:pt x="7027" y="210"/>
                  </a:cubicBezTo>
                  <a:cubicBezTo>
                    <a:pt x="6638" y="65"/>
                    <a:pt x="6249" y="1"/>
                    <a:pt x="586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1"/>
            <p:cNvSpPr/>
            <p:nvPr/>
          </p:nvSpPr>
          <p:spPr>
            <a:xfrm>
              <a:off x="3446660" y="1177168"/>
              <a:ext cx="234914" cy="308936"/>
            </a:xfrm>
            <a:custGeom>
              <a:rect b="b" l="l" r="r" t="t"/>
              <a:pathLst>
                <a:path extrusionOk="0" h="8464" w="6436">
                  <a:moveTo>
                    <a:pt x="2447" y="0"/>
                  </a:moveTo>
                  <a:cubicBezTo>
                    <a:pt x="2075" y="0"/>
                    <a:pt x="1700" y="98"/>
                    <a:pt x="1324" y="315"/>
                  </a:cubicBezTo>
                  <a:cubicBezTo>
                    <a:pt x="326" y="905"/>
                    <a:pt x="0" y="1842"/>
                    <a:pt x="123" y="2942"/>
                  </a:cubicBezTo>
                  <a:cubicBezTo>
                    <a:pt x="184" y="3594"/>
                    <a:pt x="448" y="4164"/>
                    <a:pt x="795" y="4714"/>
                  </a:cubicBezTo>
                  <a:cubicBezTo>
                    <a:pt x="978" y="4958"/>
                    <a:pt x="1161" y="5202"/>
                    <a:pt x="1344" y="5426"/>
                  </a:cubicBezTo>
                  <a:cubicBezTo>
                    <a:pt x="1915" y="6323"/>
                    <a:pt x="2648" y="6995"/>
                    <a:pt x="3442" y="7667"/>
                  </a:cubicBezTo>
                  <a:cubicBezTo>
                    <a:pt x="3788" y="7952"/>
                    <a:pt x="4155" y="8217"/>
                    <a:pt x="4583" y="8379"/>
                  </a:cubicBezTo>
                  <a:cubicBezTo>
                    <a:pt x="4734" y="8434"/>
                    <a:pt x="4857" y="8464"/>
                    <a:pt x="4965" y="8464"/>
                  </a:cubicBezTo>
                  <a:cubicBezTo>
                    <a:pt x="5177" y="8464"/>
                    <a:pt x="5331" y="8351"/>
                    <a:pt x="5519" y="8094"/>
                  </a:cubicBezTo>
                  <a:cubicBezTo>
                    <a:pt x="6069" y="7382"/>
                    <a:pt x="6334" y="6567"/>
                    <a:pt x="6375" y="5671"/>
                  </a:cubicBezTo>
                  <a:cubicBezTo>
                    <a:pt x="6436" y="4286"/>
                    <a:pt x="6090" y="3023"/>
                    <a:pt x="5336" y="1862"/>
                  </a:cubicBezTo>
                  <a:cubicBezTo>
                    <a:pt x="4990" y="1333"/>
                    <a:pt x="4542" y="905"/>
                    <a:pt x="4012" y="539"/>
                  </a:cubicBezTo>
                  <a:cubicBezTo>
                    <a:pt x="3508" y="202"/>
                    <a:pt x="2981" y="0"/>
                    <a:pt x="244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1"/>
            <p:cNvSpPr/>
            <p:nvPr/>
          </p:nvSpPr>
          <p:spPr>
            <a:xfrm>
              <a:off x="3985589" y="597429"/>
              <a:ext cx="210386" cy="312951"/>
            </a:xfrm>
            <a:custGeom>
              <a:rect b="b" l="l" r="r" t="t"/>
              <a:pathLst>
                <a:path extrusionOk="0" h="8574" w="5764">
                  <a:moveTo>
                    <a:pt x="3048" y="0"/>
                  </a:moveTo>
                  <a:cubicBezTo>
                    <a:pt x="2421" y="0"/>
                    <a:pt x="1784" y="272"/>
                    <a:pt x="1263" y="822"/>
                  </a:cubicBezTo>
                  <a:cubicBezTo>
                    <a:pt x="652" y="1473"/>
                    <a:pt x="286" y="2227"/>
                    <a:pt x="184" y="3103"/>
                  </a:cubicBezTo>
                  <a:cubicBezTo>
                    <a:pt x="0" y="4732"/>
                    <a:pt x="448" y="6219"/>
                    <a:pt x="1182" y="7461"/>
                  </a:cubicBezTo>
                  <a:cubicBezTo>
                    <a:pt x="1589" y="7990"/>
                    <a:pt x="1915" y="8357"/>
                    <a:pt x="2404" y="8520"/>
                  </a:cubicBezTo>
                  <a:cubicBezTo>
                    <a:pt x="2513" y="8554"/>
                    <a:pt x="2619" y="8573"/>
                    <a:pt x="2723" y="8573"/>
                  </a:cubicBezTo>
                  <a:cubicBezTo>
                    <a:pt x="2871" y="8573"/>
                    <a:pt x="3014" y="8534"/>
                    <a:pt x="3157" y="8438"/>
                  </a:cubicBezTo>
                  <a:cubicBezTo>
                    <a:pt x="4074" y="7868"/>
                    <a:pt x="4786" y="7094"/>
                    <a:pt x="5194" y="6076"/>
                  </a:cubicBezTo>
                  <a:cubicBezTo>
                    <a:pt x="5662" y="4874"/>
                    <a:pt x="5764" y="3632"/>
                    <a:pt x="5519" y="2349"/>
                  </a:cubicBezTo>
                  <a:cubicBezTo>
                    <a:pt x="5418" y="1881"/>
                    <a:pt x="5255" y="1453"/>
                    <a:pt x="4990" y="1066"/>
                  </a:cubicBezTo>
                  <a:cubicBezTo>
                    <a:pt x="4478" y="359"/>
                    <a:pt x="3769" y="0"/>
                    <a:pt x="304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1"/>
            <p:cNvSpPr/>
            <p:nvPr/>
          </p:nvSpPr>
          <p:spPr>
            <a:xfrm>
              <a:off x="3732860" y="752410"/>
              <a:ext cx="242360" cy="278751"/>
            </a:xfrm>
            <a:custGeom>
              <a:rect b="b" l="l" r="r" t="t"/>
              <a:pathLst>
                <a:path extrusionOk="0" h="7637" w="6640">
                  <a:moveTo>
                    <a:pt x="2511" y="0"/>
                  </a:moveTo>
                  <a:cubicBezTo>
                    <a:pt x="1238" y="0"/>
                    <a:pt x="195" y="955"/>
                    <a:pt x="82" y="2278"/>
                  </a:cubicBezTo>
                  <a:cubicBezTo>
                    <a:pt x="0" y="3296"/>
                    <a:pt x="367" y="4192"/>
                    <a:pt x="896" y="5027"/>
                  </a:cubicBezTo>
                  <a:cubicBezTo>
                    <a:pt x="978" y="5150"/>
                    <a:pt x="1079" y="5272"/>
                    <a:pt x="1100" y="5333"/>
                  </a:cubicBezTo>
                  <a:cubicBezTo>
                    <a:pt x="2179" y="6840"/>
                    <a:pt x="3564" y="7553"/>
                    <a:pt x="5315" y="7634"/>
                  </a:cubicBezTo>
                  <a:cubicBezTo>
                    <a:pt x="5349" y="7636"/>
                    <a:pt x="5382" y="7637"/>
                    <a:pt x="5412" y="7637"/>
                  </a:cubicBezTo>
                  <a:cubicBezTo>
                    <a:pt x="5769" y="7637"/>
                    <a:pt x="5921" y="7522"/>
                    <a:pt x="6089" y="7166"/>
                  </a:cubicBezTo>
                  <a:cubicBezTo>
                    <a:pt x="6171" y="6983"/>
                    <a:pt x="6252" y="6799"/>
                    <a:pt x="6273" y="6616"/>
                  </a:cubicBezTo>
                  <a:cubicBezTo>
                    <a:pt x="6639" y="4722"/>
                    <a:pt x="6334" y="2950"/>
                    <a:pt x="5153" y="1382"/>
                  </a:cubicBezTo>
                  <a:cubicBezTo>
                    <a:pt x="4562" y="628"/>
                    <a:pt x="3788" y="119"/>
                    <a:pt x="2811" y="17"/>
                  </a:cubicBezTo>
                  <a:cubicBezTo>
                    <a:pt x="2710" y="6"/>
                    <a:pt x="2610" y="0"/>
                    <a:pt x="251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1"/>
            <p:cNvSpPr/>
            <p:nvPr/>
          </p:nvSpPr>
          <p:spPr>
            <a:xfrm>
              <a:off x="3670408" y="982620"/>
              <a:ext cx="214109" cy="279116"/>
            </a:xfrm>
            <a:custGeom>
              <a:rect b="b" l="l" r="r" t="t"/>
              <a:pathLst>
                <a:path extrusionOk="0" h="7647" w="5866">
                  <a:moveTo>
                    <a:pt x="2295" y="0"/>
                  </a:moveTo>
                  <a:cubicBezTo>
                    <a:pt x="1282" y="0"/>
                    <a:pt x="412" y="724"/>
                    <a:pt x="184" y="1938"/>
                  </a:cubicBezTo>
                  <a:cubicBezTo>
                    <a:pt x="0" y="2834"/>
                    <a:pt x="184" y="3690"/>
                    <a:pt x="611" y="4504"/>
                  </a:cubicBezTo>
                  <a:cubicBezTo>
                    <a:pt x="1182" y="5604"/>
                    <a:pt x="1976" y="6500"/>
                    <a:pt x="3055" y="7152"/>
                  </a:cubicBezTo>
                  <a:cubicBezTo>
                    <a:pt x="3361" y="7335"/>
                    <a:pt x="3707" y="7478"/>
                    <a:pt x="4053" y="7579"/>
                  </a:cubicBezTo>
                  <a:cubicBezTo>
                    <a:pt x="4185" y="7624"/>
                    <a:pt x="4296" y="7646"/>
                    <a:pt x="4394" y="7646"/>
                  </a:cubicBezTo>
                  <a:cubicBezTo>
                    <a:pt x="4613" y="7646"/>
                    <a:pt x="4766" y="7533"/>
                    <a:pt x="4949" y="7294"/>
                  </a:cubicBezTo>
                  <a:cubicBezTo>
                    <a:pt x="5397" y="6724"/>
                    <a:pt x="5621" y="6072"/>
                    <a:pt x="5682" y="5360"/>
                  </a:cubicBezTo>
                  <a:cubicBezTo>
                    <a:pt x="5866" y="3954"/>
                    <a:pt x="5581" y="2651"/>
                    <a:pt x="4807" y="1510"/>
                  </a:cubicBezTo>
                  <a:cubicBezTo>
                    <a:pt x="4440" y="1062"/>
                    <a:pt x="4073" y="676"/>
                    <a:pt x="3625" y="411"/>
                  </a:cubicBezTo>
                  <a:cubicBezTo>
                    <a:pt x="3182" y="131"/>
                    <a:pt x="2725" y="0"/>
                    <a:pt x="22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1"/>
            <p:cNvSpPr/>
            <p:nvPr/>
          </p:nvSpPr>
          <p:spPr>
            <a:xfrm>
              <a:off x="3446660" y="1191623"/>
              <a:ext cx="190311" cy="293059"/>
            </a:xfrm>
            <a:custGeom>
              <a:rect b="b" l="l" r="r" t="t"/>
              <a:pathLst>
                <a:path extrusionOk="0" h="8029" w="5214">
                  <a:moveTo>
                    <a:pt x="1321" y="0"/>
                  </a:moveTo>
                  <a:cubicBezTo>
                    <a:pt x="1212" y="0"/>
                    <a:pt x="1109" y="57"/>
                    <a:pt x="998" y="143"/>
                  </a:cubicBezTo>
                  <a:cubicBezTo>
                    <a:pt x="632" y="489"/>
                    <a:pt x="367" y="876"/>
                    <a:pt x="224" y="1385"/>
                  </a:cubicBezTo>
                  <a:cubicBezTo>
                    <a:pt x="0" y="2220"/>
                    <a:pt x="184" y="3014"/>
                    <a:pt x="530" y="3788"/>
                  </a:cubicBezTo>
                  <a:cubicBezTo>
                    <a:pt x="754" y="4236"/>
                    <a:pt x="1039" y="4644"/>
                    <a:pt x="1406" y="5132"/>
                  </a:cubicBezTo>
                  <a:cubicBezTo>
                    <a:pt x="2017" y="6028"/>
                    <a:pt x="2892" y="6823"/>
                    <a:pt x="3849" y="7535"/>
                  </a:cubicBezTo>
                  <a:cubicBezTo>
                    <a:pt x="4135" y="7759"/>
                    <a:pt x="4440" y="7922"/>
                    <a:pt x="4786" y="8004"/>
                  </a:cubicBezTo>
                  <a:cubicBezTo>
                    <a:pt x="4855" y="8020"/>
                    <a:pt x="4910" y="8029"/>
                    <a:pt x="4955" y="8029"/>
                  </a:cubicBezTo>
                  <a:cubicBezTo>
                    <a:pt x="5083" y="8029"/>
                    <a:pt x="5128" y="7955"/>
                    <a:pt x="5173" y="7759"/>
                  </a:cubicBezTo>
                  <a:cubicBezTo>
                    <a:pt x="5194" y="7597"/>
                    <a:pt x="5194" y="7434"/>
                    <a:pt x="5194" y="7271"/>
                  </a:cubicBezTo>
                  <a:cubicBezTo>
                    <a:pt x="5214" y="5906"/>
                    <a:pt x="4847" y="4644"/>
                    <a:pt x="4318" y="3401"/>
                  </a:cubicBezTo>
                  <a:cubicBezTo>
                    <a:pt x="3870" y="2424"/>
                    <a:pt x="3259" y="1568"/>
                    <a:pt x="2526" y="815"/>
                  </a:cubicBezTo>
                  <a:cubicBezTo>
                    <a:pt x="2241" y="509"/>
                    <a:pt x="1894" y="306"/>
                    <a:pt x="1548" y="82"/>
                  </a:cubicBezTo>
                  <a:cubicBezTo>
                    <a:pt x="1467" y="25"/>
                    <a:pt x="1393" y="0"/>
                    <a:pt x="1321"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1"/>
            <p:cNvSpPr/>
            <p:nvPr/>
          </p:nvSpPr>
          <p:spPr>
            <a:xfrm>
              <a:off x="3987086" y="598889"/>
              <a:ext cx="132349" cy="306855"/>
            </a:xfrm>
            <a:custGeom>
              <a:rect b="b" l="l" r="r" t="t"/>
              <a:pathLst>
                <a:path extrusionOk="0" h="8407" w="3626">
                  <a:moveTo>
                    <a:pt x="2974" y="0"/>
                  </a:moveTo>
                  <a:cubicBezTo>
                    <a:pt x="2672" y="0"/>
                    <a:pt x="2375" y="73"/>
                    <a:pt x="2098" y="211"/>
                  </a:cubicBezTo>
                  <a:cubicBezTo>
                    <a:pt x="1365" y="537"/>
                    <a:pt x="896" y="1108"/>
                    <a:pt x="550" y="1800"/>
                  </a:cubicBezTo>
                  <a:cubicBezTo>
                    <a:pt x="346" y="2228"/>
                    <a:pt x="204" y="2676"/>
                    <a:pt x="163" y="3144"/>
                  </a:cubicBezTo>
                  <a:cubicBezTo>
                    <a:pt x="0" y="4753"/>
                    <a:pt x="448" y="6219"/>
                    <a:pt x="1242" y="7543"/>
                  </a:cubicBezTo>
                  <a:cubicBezTo>
                    <a:pt x="1528" y="7849"/>
                    <a:pt x="1772" y="8154"/>
                    <a:pt x="2098" y="8337"/>
                  </a:cubicBezTo>
                  <a:cubicBezTo>
                    <a:pt x="2174" y="8383"/>
                    <a:pt x="2239" y="8406"/>
                    <a:pt x="2296" y="8406"/>
                  </a:cubicBezTo>
                  <a:cubicBezTo>
                    <a:pt x="2390" y="8406"/>
                    <a:pt x="2462" y="8342"/>
                    <a:pt x="2525" y="8215"/>
                  </a:cubicBezTo>
                  <a:cubicBezTo>
                    <a:pt x="2627" y="8011"/>
                    <a:pt x="2709" y="7787"/>
                    <a:pt x="2749" y="7563"/>
                  </a:cubicBezTo>
                  <a:cubicBezTo>
                    <a:pt x="3177" y="5649"/>
                    <a:pt x="3462" y="3735"/>
                    <a:pt x="3564" y="1780"/>
                  </a:cubicBezTo>
                  <a:cubicBezTo>
                    <a:pt x="3605" y="1291"/>
                    <a:pt x="3605" y="802"/>
                    <a:pt x="3625" y="293"/>
                  </a:cubicBezTo>
                  <a:cubicBezTo>
                    <a:pt x="3625" y="130"/>
                    <a:pt x="3544" y="69"/>
                    <a:pt x="3401" y="49"/>
                  </a:cubicBezTo>
                  <a:cubicBezTo>
                    <a:pt x="3258" y="16"/>
                    <a:pt x="3115" y="0"/>
                    <a:pt x="2974"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11"/>
            <p:cNvSpPr/>
            <p:nvPr/>
          </p:nvSpPr>
          <p:spPr>
            <a:xfrm>
              <a:off x="3733590" y="775515"/>
              <a:ext cx="207831" cy="254186"/>
            </a:xfrm>
            <a:custGeom>
              <a:rect b="b" l="l" r="r" t="t"/>
              <a:pathLst>
                <a:path extrusionOk="0" h="6964" w="5694">
                  <a:moveTo>
                    <a:pt x="962" y="0"/>
                  </a:moveTo>
                  <a:cubicBezTo>
                    <a:pt x="853" y="0"/>
                    <a:pt x="770" y="97"/>
                    <a:pt x="611" y="301"/>
                  </a:cubicBezTo>
                  <a:cubicBezTo>
                    <a:pt x="123" y="932"/>
                    <a:pt x="0" y="1665"/>
                    <a:pt x="123" y="2439"/>
                  </a:cubicBezTo>
                  <a:cubicBezTo>
                    <a:pt x="306" y="3376"/>
                    <a:pt x="754" y="4211"/>
                    <a:pt x="1324" y="4965"/>
                  </a:cubicBezTo>
                  <a:cubicBezTo>
                    <a:pt x="1569" y="5270"/>
                    <a:pt x="1813" y="5535"/>
                    <a:pt x="2098" y="5779"/>
                  </a:cubicBezTo>
                  <a:cubicBezTo>
                    <a:pt x="3035" y="6614"/>
                    <a:pt x="4155" y="6899"/>
                    <a:pt x="5357" y="6960"/>
                  </a:cubicBezTo>
                  <a:cubicBezTo>
                    <a:pt x="5391" y="6963"/>
                    <a:pt x="5421" y="6964"/>
                    <a:pt x="5449" y="6964"/>
                  </a:cubicBezTo>
                  <a:cubicBezTo>
                    <a:pt x="5670" y="6964"/>
                    <a:pt x="5694" y="6884"/>
                    <a:pt x="5621" y="6594"/>
                  </a:cubicBezTo>
                  <a:cubicBezTo>
                    <a:pt x="5397" y="5759"/>
                    <a:pt x="5133" y="4924"/>
                    <a:pt x="4725" y="4150"/>
                  </a:cubicBezTo>
                  <a:cubicBezTo>
                    <a:pt x="4399" y="3580"/>
                    <a:pt x="4114" y="2969"/>
                    <a:pt x="3809" y="2602"/>
                  </a:cubicBezTo>
                  <a:cubicBezTo>
                    <a:pt x="3015" y="1564"/>
                    <a:pt x="2261" y="769"/>
                    <a:pt x="1324" y="179"/>
                  </a:cubicBezTo>
                  <a:cubicBezTo>
                    <a:pt x="1153" y="61"/>
                    <a:pt x="1049" y="0"/>
                    <a:pt x="962"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1"/>
            <p:cNvSpPr/>
            <p:nvPr/>
          </p:nvSpPr>
          <p:spPr>
            <a:xfrm>
              <a:off x="3670408" y="991563"/>
              <a:ext cx="158593" cy="267727"/>
            </a:xfrm>
            <a:custGeom>
              <a:rect b="b" l="l" r="r" t="t"/>
              <a:pathLst>
                <a:path extrusionOk="0" h="7335" w="4345">
                  <a:moveTo>
                    <a:pt x="1418" y="0"/>
                  </a:moveTo>
                  <a:cubicBezTo>
                    <a:pt x="1341" y="0"/>
                    <a:pt x="1260" y="56"/>
                    <a:pt x="1120" y="166"/>
                  </a:cubicBezTo>
                  <a:cubicBezTo>
                    <a:pt x="652" y="532"/>
                    <a:pt x="367" y="1021"/>
                    <a:pt x="224" y="1612"/>
                  </a:cubicBezTo>
                  <a:cubicBezTo>
                    <a:pt x="0" y="2671"/>
                    <a:pt x="285" y="3628"/>
                    <a:pt x="795" y="4544"/>
                  </a:cubicBezTo>
                  <a:cubicBezTo>
                    <a:pt x="917" y="4748"/>
                    <a:pt x="1059" y="4952"/>
                    <a:pt x="1202" y="5155"/>
                  </a:cubicBezTo>
                  <a:cubicBezTo>
                    <a:pt x="1874" y="6051"/>
                    <a:pt x="2689" y="6764"/>
                    <a:pt x="3707" y="7192"/>
                  </a:cubicBezTo>
                  <a:cubicBezTo>
                    <a:pt x="3937" y="7281"/>
                    <a:pt x="4086" y="7335"/>
                    <a:pt x="4180" y="7335"/>
                  </a:cubicBezTo>
                  <a:cubicBezTo>
                    <a:pt x="4345" y="7335"/>
                    <a:pt x="4344" y="7171"/>
                    <a:pt x="4318" y="6744"/>
                  </a:cubicBezTo>
                  <a:cubicBezTo>
                    <a:pt x="4196" y="5074"/>
                    <a:pt x="3768" y="3485"/>
                    <a:pt x="3014" y="1978"/>
                  </a:cubicBezTo>
                  <a:cubicBezTo>
                    <a:pt x="2668" y="1327"/>
                    <a:pt x="2261" y="716"/>
                    <a:pt x="1711" y="186"/>
                  </a:cubicBezTo>
                  <a:cubicBezTo>
                    <a:pt x="1576" y="61"/>
                    <a:pt x="1499" y="0"/>
                    <a:pt x="1418"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11"/>
            <p:cNvSpPr/>
            <p:nvPr/>
          </p:nvSpPr>
          <p:spPr>
            <a:xfrm>
              <a:off x="3900835" y="1393544"/>
              <a:ext cx="304811" cy="122421"/>
            </a:xfrm>
            <a:custGeom>
              <a:rect b="b" l="l" r="r" t="t"/>
              <a:pathLst>
                <a:path extrusionOk="0" h="3354" w="8351">
                  <a:moveTo>
                    <a:pt x="4500" y="0"/>
                  </a:moveTo>
                  <a:cubicBezTo>
                    <a:pt x="3784" y="0"/>
                    <a:pt x="3071" y="170"/>
                    <a:pt x="2363" y="496"/>
                  </a:cubicBezTo>
                  <a:cubicBezTo>
                    <a:pt x="1671" y="822"/>
                    <a:pt x="999" y="1189"/>
                    <a:pt x="449" y="1759"/>
                  </a:cubicBezTo>
                  <a:cubicBezTo>
                    <a:pt x="286" y="1942"/>
                    <a:pt x="1" y="2146"/>
                    <a:pt x="82" y="2350"/>
                  </a:cubicBezTo>
                  <a:cubicBezTo>
                    <a:pt x="113" y="2428"/>
                    <a:pt x="181" y="2452"/>
                    <a:pt x="265" y="2452"/>
                  </a:cubicBezTo>
                  <a:cubicBezTo>
                    <a:pt x="399" y="2452"/>
                    <a:pt x="576" y="2390"/>
                    <a:pt x="713" y="2390"/>
                  </a:cubicBezTo>
                  <a:cubicBezTo>
                    <a:pt x="1079" y="2371"/>
                    <a:pt x="1443" y="2362"/>
                    <a:pt x="1806" y="2362"/>
                  </a:cubicBezTo>
                  <a:cubicBezTo>
                    <a:pt x="2615" y="2362"/>
                    <a:pt x="3421" y="2408"/>
                    <a:pt x="4237" y="2492"/>
                  </a:cubicBezTo>
                  <a:cubicBezTo>
                    <a:pt x="4888" y="2553"/>
                    <a:pt x="5561" y="2675"/>
                    <a:pt x="6212" y="2777"/>
                  </a:cubicBezTo>
                  <a:cubicBezTo>
                    <a:pt x="6864" y="2879"/>
                    <a:pt x="7495" y="3001"/>
                    <a:pt x="8106" y="3286"/>
                  </a:cubicBezTo>
                  <a:cubicBezTo>
                    <a:pt x="8179" y="3330"/>
                    <a:pt x="8231" y="3353"/>
                    <a:pt x="8268" y="3353"/>
                  </a:cubicBezTo>
                  <a:cubicBezTo>
                    <a:pt x="8334" y="3353"/>
                    <a:pt x="8351" y="3280"/>
                    <a:pt x="8351" y="3124"/>
                  </a:cubicBezTo>
                  <a:cubicBezTo>
                    <a:pt x="8351" y="2513"/>
                    <a:pt x="8167" y="1983"/>
                    <a:pt x="7821" y="1555"/>
                  </a:cubicBezTo>
                  <a:cubicBezTo>
                    <a:pt x="7434" y="985"/>
                    <a:pt x="6966" y="639"/>
                    <a:pt x="6375" y="395"/>
                  </a:cubicBezTo>
                  <a:cubicBezTo>
                    <a:pt x="5749" y="129"/>
                    <a:pt x="5123" y="0"/>
                    <a:pt x="4500"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1"/>
            <p:cNvSpPr/>
            <p:nvPr/>
          </p:nvSpPr>
          <p:spPr>
            <a:xfrm>
              <a:off x="4111954" y="804789"/>
              <a:ext cx="296636" cy="189216"/>
            </a:xfrm>
            <a:custGeom>
              <a:rect b="b" l="l" r="r" t="t"/>
              <a:pathLst>
                <a:path extrusionOk="0" h="5184" w="8127">
                  <a:moveTo>
                    <a:pt x="5801" y="0"/>
                  </a:moveTo>
                  <a:cubicBezTo>
                    <a:pt x="5279" y="0"/>
                    <a:pt x="4774" y="100"/>
                    <a:pt x="4277" y="293"/>
                  </a:cubicBezTo>
                  <a:cubicBezTo>
                    <a:pt x="2974" y="823"/>
                    <a:pt x="1874" y="1617"/>
                    <a:pt x="998" y="2737"/>
                  </a:cubicBezTo>
                  <a:cubicBezTo>
                    <a:pt x="550" y="3307"/>
                    <a:pt x="245" y="3939"/>
                    <a:pt x="82" y="4651"/>
                  </a:cubicBezTo>
                  <a:cubicBezTo>
                    <a:pt x="62" y="4713"/>
                    <a:pt x="41" y="4794"/>
                    <a:pt x="41" y="4855"/>
                  </a:cubicBezTo>
                  <a:cubicBezTo>
                    <a:pt x="21" y="4957"/>
                    <a:pt x="1" y="5059"/>
                    <a:pt x="82" y="5140"/>
                  </a:cubicBezTo>
                  <a:cubicBezTo>
                    <a:pt x="113" y="5171"/>
                    <a:pt x="144" y="5183"/>
                    <a:pt x="174" y="5183"/>
                  </a:cubicBezTo>
                  <a:cubicBezTo>
                    <a:pt x="242" y="5183"/>
                    <a:pt x="304" y="5121"/>
                    <a:pt x="347" y="5079"/>
                  </a:cubicBezTo>
                  <a:cubicBezTo>
                    <a:pt x="1039" y="4692"/>
                    <a:pt x="1732" y="4305"/>
                    <a:pt x="2628" y="3592"/>
                  </a:cubicBezTo>
                  <a:cubicBezTo>
                    <a:pt x="3300" y="3022"/>
                    <a:pt x="4481" y="2656"/>
                    <a:pt x="5581" y="2167"/>
                  </a:cubicBezTo>
                  <a:cubicBezTo>
                    <a:pt x="6294" y="1841"/>
                    <a:pt x="7027" y="1617"/>
                    <a:pt x="7760" y="1373"/>
                  </a:cubicBezTo>
                  <a:cubicBezTo>
                    <a:pt x="8086" y="1271"/>
                    <a:pt x="8126" y="1149"/>
                    <a:pt x="7902" y="884"/>
                  </a:cubicBezTo>
                  <a:cubicBezTo>
                    <a:pt x="7556" y="436"/>
                    <a:pt x="7088" y="191"/>
                    <a:pt x="6558" y="69"/>
                  </a:cubicBezTo>
                  <a:cubicBezTo>
                    <a:pt x="6302" y="23"/>
                    <a:pt x="6050" y="0"/>
                    <a:pt x="5801"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1"/>
            <p:cNvSpPr/>
            <p:nvPr/>
          </p:nvSpPr>
          <p:spPr>
            <a:xfrm>
              <a:off x="4040596" y="1138587"/>
              <a:ext cx="308936" cy="111617"/>
            </a:xfrm>
            <a:custGeom>
              <a:rect b="b" l="l" r="r" t="t"/>
              <a:pathLst>
                <a:path extrusionOk="0" h="3058" w="8464">
                  <a:moveTo>
                    <a:pt x="5144" y="0"/>
                  </a:moveTo>
                  <a:cubicBezTo>
                    <a:pt x="4739" y="0"/>
                    <a:pt x="4327" y="53"/>
                    <a:pt x="3911" y="150"/>
                  </a:cubicBezTo>
                  <a:cubicBezTo>
                    <a:pt x="2994" y="353"/>
                    <a:pt x="2180" y="822"/>
                    <a:pt x="1365" y="1372"/>
                  </a:cubicBezTo>
                  <a:cubicBezTo>
                    <a:pt x="917" y="1779"/>
                    <a:pt x="367" y="2186"/>
                    <a:pt x="102" y="2818"/>
                  </a:cubicBezTo>
                  <a:cubicBezTo>
                    <a:pt x="82" y="2899"/>
                    <a:pt x="0" y="2960"/>
                    <a:pt x="62" y="3021"/>
                  </a:cubicBezTo>
                  <a:cubicBezTo>
                    <a:pt x="75" y="3048"/>
                    <a:pt x="93" y="3058"/>
                    <a:pt x="114" y="3058"/>
                  </a:cubicBezTo>
                  <a:cubicBezTo>
                    <a:pt x="154" y="3058"/>
                    <a:pt x="204" y="3021"/>
                    <a:pt x="245" y="3021"/>
                  </a:cubicBezTo>
                  <a:cubicBezTo>
                    <a:pt x="2465" y="2471"/>
                    <a:pt x="4746" y="2370"/>
                    <a:pt x="7027" y="2349"/>
                  </a:cubicBezTo>
                  <a:cubicBezTo>
                    <a:pt x="7414" y="2349"/>
                    <a:pt x="7800" y="2410"/>
                    <a:pt x="8187" y="2471"/>
                  </a:cubicBezTo>
                  <a:cubicBezTo>
                    <a:pt x="8244" y="2480"/>
                    <a:pt x="8290" y="2485"/>
                    <a:pt x="8326" y="2485"/>
                  </a:cubicBezTo>
                  <a:cubicBezTo>
                    <a:pt x="8458" y="2485"/>
                    <a:pt x="8464" y="2419"/>
                    <a:pt x="8432" y="2227"/>
                  </a:cubicBezTo>
                  <a:cubicBezTo>
                    <a:pt x="8350" y="1514"/>
                    <a:pt x="7963" y="1005"/>
                    <a:pt x="7393" y="639"/>
                  </a:cubicBezTo>
                  <a:cubicBezTo>
                    <a:pt x="6682" y="196"/>
                    <a:pt x="5926" y="0"/>
                    <a:pt x="5144"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1"/>
            <p:cNvSpPr/>
            <p:nvPr/>
          </p:nvSpPr>
          <p:spPr>
            <a:xfrm>
              <a:off x="3716508" y="1616855"/>
              <a:ext cx="290650" cy="173302"/>
            </a:xfrm>
            <a:custGeom>
              <a:rect b="b" l="l" r="r" t="t"/>
              <a:pathLst>
                <a:path extrusionOk="0" h="4748" w="7963">
                  <a:moveTo>
                    <a:pt x="3175" y="0"/>
                  </a:moveTo>
                  <a:cubicBezTo>
                    <a:pt x="2245" y="0"/>
                    <a:pt x="1326" y="225"/>
                    <a:pt x="428" y="651"/>
                  </a:cubicBezTo>
                  <a:cubicBezTo>
                    <a:pt x="265" y="712"/>
                    <a:pt x="0" y="794"/>
                    <a:pt x="41" y="936"/>
                  </a:cubicBezTo>
                  <a:cubicBezTo>
                    <a:pt x="52" y="1042"/>
                    <a:pt x="145" y="1059"/>
                    <a:pt x="253" y="1059"/>
                  </a:cubicBezTo>
                  <a:cubicBezTo>
                    <a:pt x="308" y="1059"/>
                    <a:pt x="366" y="1055"/>
                    <a:pt x="420" y="1055"/>
                  </a:cubicBezTo>
                  <a:cubicBezTo>
                    <a:pt x="444" y="1055"/>
                    <a:pt x="467" y="1056"/>
                    <a:pt x="489" y="1058"/>
                  </a:cubicBezTo>
                  <a:cubicBezTo>
                    <a:pt x="855" y="1140"/>
                    <a:pt x="1222" y="1221"/>
                    <a:pt x="1589" y="1343"/>
                  </a:cubicBezTo>
                  <a:cubicBezTo>
                    <a:pt x="3401" y="1975"/>
                    <a:pt x="5071" y="2850"/>
                    <a:pt x="6680" y="3889"/>
                  </a:cubicBezTo>
                  <a:cubicBezTo>
                    <a:pt x="6945" y="4072"/>
                    <a:pt x="7128" y="4317"/>
                    <a:pt x="7311" y="4582"/>
                  </a:cubicBezTo>
                  <a:cubicBezTo>
                    <a:pt x="7391" y="4691"/>
                    <a:pt x="7456" y="4747"/>
                    <a:pt x="7514" y="4747"/>
                  </a:cubicBezTo>
                  <a:cubicBezTo>
                    <a:pt x="7574" y="4747"/>
                    <a:pt x="7626" y="4686"/>
                    <a:pt x="7678" y="4561"/>
                  </a:cubicBezTo>
                  <a:cubicBezTo>
                    <a:pt x="7963" y="3889"/>
                    <a:pt x="7902" y="3217"/>
                    <a:pt x="7658" y="2565"/>
                  </a:cubicBezTo>
                  <a:cubicBezTo>
                    <a:pt x="7556" y="2301"/>
                    <a:pt x="7433" y="2056"/>
                    <a:pt x="7189" y="1730"/>
                  </a:cubicBezTo>
                  <a:cubicBezTo>
                    <a:pt x="6741" y="1180"/>
                    <a:pt x="6110" y="692"/>
                    <a:pt x="5336" y="407"/>
                  </a:cubicBezTo>
                  <a:cubicBezTo>
                    <a:pt x="4611" y="132"/>
                    <a:pt x="3889" y="0"/>
                    <a:pt x="3175"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1"/>
            <p:cNvSpPr/>
            <p:nvPr/>
          </p:nvSpPr>
          <p:spPr>
            <a:xfrm>
              <a:off x="3436257" y="641120"/>
              <a:ext cx="941846" cy="1176760"/>
            </a:xfrm>
            <a:custGeom>
              <a:rect b="b" l="l" r="r" t="t"/>
              <a:pathLst>
                <a:path extrusionOk="0" h="32240" w="25804">
                  <a:moveTo>
                    <a:pt x="16839" y="0"/>
                  </a:moveTo>
                  <a:cubicBezTo>
                    <a:pt x="16827" y="0"/>
                    <a:pt x="16815" y="4"/>
                    <a:pt x="16802" y="12"/>
                  </a:cubicBezTo>
                  <a:cubicBezTo>
                    <a:pt x="16659" y="73"/>
                    <a:pt x="16802" y="236"/>
                    <a:pt x="16843" y="338"/>
                  </a:cubicBezTo>
                  <a:cubicBezTo>
                    <a:pt x="17168" y="1091"/>
                    <a:pt x="17555" y="1804"/>
                    <a:pt x="18003" y="2476"/>
                  </a:cubicBezTo>
                  <a:cubicBezTo>
                    <a:pt x="18268" y="2904"/>
                    <a:pt x="18411" y="3311"/>
                    <a:pt x="18248" y="3779"/>
                  </a:cubicBezTo>
                  <a:cubicBezTo>
                    <a:pt x="18187" y="3983"/>
                    <a:pt x="18289" y="4309"/>
                    <a:pt x="18064" y="4350"/>
                  </a:cubicBezTo>
                  <a:cubicBezTo>
                    <a:pt x="18054" y="4352"/>
                    <a:pt x="18045" y="4353"/>
                    <a:pt x="18035" y="4353"/>
                  </a:cubicBezTo>
                  <a:cubicBezTo>
                    <a:pt x="17889" y="4353"/>
                    <a:pt x="17792" y="4076"/>
                    <a:pt x="17678" y="3942"/>
                  </a:cubicBezTo>
                  <a:cubicBezTo>
                    <a:pt x="17209" y="3331"/>
                    <a:pt x="16802" y="2700"/>
                    <a:pt x="16456" y="2028"/>
                  </a:cubicBezTo>
                  <a:cubicBezTo>
                    <a:pt x="16384" y="1885"/>
                    <a:pt x="16281" y="1647"/>
                    <a:pt x="16174" y="1647"/>
                  </a:cubicBezTo>
                  <a:cubicBezTo>
                    <a:pt x="16159" y="1647"/>
                    <a:pt x="16145" y="1651"/>
                    <a:pt x="16130" y="1661"/>
                  </a:cubicBezTo>
                  <a:cubicBezTo>
                    <a:pt x="15946" y="1763"/>
                    <a:pt x="16150" y="1987"/>
                    <a:pt x="16232" y="2150"/>
                  </a:cubicBezTo>
                  <a:cubicBezTo>
                    <a:pt x="16680" y="3005"/>
                    <a:pt x="17189" y="3820"/>
                    <a:pt x="17820" y="4533"/>
                  </a:cubicBezTo>
                  <a:cubicBezTo>
                    <a:pt x="18003" y="4757"/>
                    <a:pt x="18064" y="4940"/>
                    <a:pt x="17983" y="5205"/>
                  </a:cubicBezTo>
                  <a:cubicBezTo>
                    <a:pt x="17922" y="5368"/>
                    <a:pt x="17902" y="5551"/>
                    <a:pt x="17840" y="5714"/>
                  </a:cubicBezTo>
                  <a:cubicBezTo>
                    <a:pt x="17820" y="5806"/>
                    <a:pt x="17790" y="5841"/>
                    <a:pt x="17751" y="5841"/>
                  </a:cubicBezTo>
                  <a:cubicBezTo>
                    <a:pt x="17713" y="5841"/>
                    <a:pt x="17667" y="5806"/>
                    <a:pt x="17616" y="5755"/>
                  </a:cubicBezTo>
                  <a:cubicBezTo>
                    <a:pt x="17168" y="5286"/>
                    <a:pt x="16802" y="4757"/>
                    <a:pt x="16415" y="4248"/>
                  </a:cubicBezTo>
                  <a:cubicBezTo>
                    <a:pt x="16365" y="4165"/>
                    <a:pt x="16316" y="4016"/>
                    <a:pt x="16223" y="4016"/>
                  </a:cubicBezTo>
                  <a:cubicBezTo>
                    <a:pt x="16202" y="4016"/>
                    <a:pt x="16177" y="4025"/>
                    <a:pt x="16150" y="4044"/>
                  </a:cubicBezTo>
                  <a:cubicBezTo>
                    <a:pt x="16008" y="4146"/>
                    <a:pt x="16170" y="4268"/>
                    <a:pt x="16252" y="4370"/>
                  </a:cubicBezTo>
                  <a:cubicBezTo>
                    <a:pt x="16659" y="4920"/>
                    <a:pt x="17067" y="5490"/>
                    <a:pt x="17494" y="6040"/>
                  </a:cubicBezTo>
                  <a:cubicBezTo>
                    <a:pt x="17637" y="6264"/>
                    <a:pt x="17678" y="6447"/>
                    <a:pt x="17596" y="6692"/>
                  </a:cubicBezTo>
                  <a:cubicBezTo>
                    <a:pt x="16863" y="9217"/>
                    <a:pt x="15845" y="11640"/>
                    <a:pt x="14521" y="13921"/>
                  </a:cubicBezTo>
                  <a:cubicBezTo>
                    <a:pt x="14399" y="14145"/>
                    <a:pt x="14317" y="14369"/>
                    <a:pt x="14114" y="14553"/>
                  </a:cubicBezTo>
                  <a:cubicBezTo>
                    <a:pt x="14480" y="12638"/>
                    <a:pt x="14358" y="10765"/>
                    <a:pt x="13604" y="8952"/>
                  </a:cubicBezTo>
                  <a:cubicBezTo>
                    <a:pt x="13543" y="8789"/>
                    <a:pt x="13543" y="8626"/>
                    <a:pt x="13584" y="8443"/>
                  </a:cubicBezTo>
                  <a:cubicBezTo>
                    <a:pt x="13666" y="8138"/>
                    <a:pt x="13727" y="7812"/>
                    <a:pt x="13788" y="7506"/>
                  </a:cubicBezTo>
                  <a:cubicBezTo>
                    <a:pt x="13828" y="7343"/>
                    <a:pt x="13849" y="7160"/>
                    <a:pt x="13849" y="6977"/>
                  </a:cubicBezTo>
                  <a:cubicBezTo>
                    <a:pt x="13849" y="6895"/>
                    <a:pt x="13869" y="6732"/>
                    <a:pt x="13747" y="6732"/>
                  </a:cubicBezTo>
                  <a:cubicBezTo>
                    <a:pt x="13625" y="6732"/>
                    <a:pt x="13645" y="6895"/>
                    <a:pt x="13625" y="6977"/>
                  </a:cubicBezTo>
                  <a:cubicBezTo>
                    <a:pt x="13564" y="7343"/>
                    <a:pt x="13503" y="7730"/>
                    <a:pt x="13421" y="8097"/>
                  </a:cubicBezTo>
                  <a:cubicBezTo>
                    <a:pt x="13421" y="8138"/>
                    <a:pt x="13421" y="8219"/>
                    <a:pt x="13360" y="8239"/>
                  </a:cubicBezTo>
                  <a:cubicBezTo>
                    <a:pt x="13353" y="8242"/>
                    <a:pt x="13347" y="8243"/>
                    <a:pt x="13342" y="8243"/>
                  </a:cubicBezTo>
                  <a:cubicBezTo>
                    <a:pt x="13295" y="8243"/>
                    <a:pt x="13276" y="8174"/>
                    <a:pt x="13258" y="8138"/>
                  </a:cubicBezTo>
                  <a:cubicBezTo>
                    <a:pt x="13095" y="7832"/>
                    <a:pt x="12953" y="7547"/>
                    <a:pt x="12769" y="7262"/>
                  </a:cubicBezTo>
                  <a:cubicBezTo>
                    <a:pt x="12668" y="7099"/>
                    <a:pt x="12668" y="6936"/>
                    <a:pt x="12668" y="6753"/>
                  </a:cubicBezTo>
                  <a:cubicBezTo>
                    <a:pt x="12688" y="6182"/>
                    <a:pt x="12749" y="5592"/>
                    <a:pt x="12668" y="5022"/>
                  </a:cubicBezTo>
                  <a:cubicBezTo>
                    <a:pt x="12647" y="4899"/>
                    <a:pt x="12668" y="4675"/>
                    <a:pt x="12545" y="4675"/>
                  </a:cubicBezTo>
                  <a:cubicBezTo>
                    <a:pt x="12342" y="4716"/>
                    <a:pt x="12464" y="4920"/>
                    <a:pt x="12484" y="5042"/>
                  </a:cubicBezTo>
                  <a:cubicBezTo>
                    <a:pt x="12525" y="5510"/>
                    <a:pt x="12566" y="5979"/>
                    <a:pt x="12525" y="6427"/>
                  </a:cubicBezTo>
                  <a:cubicBezTo>
                    <a:pt x="12525" y="6508"/>
                    <a:pt x="12545" y="6590"/>
                    <a:pt x="12444" y="6610"/>
                  </a:cubicBezTo>
                  <a:cubicBezTo>
                    <a:pt x="12403" y="6610"/>
                    <a:pt x="12362" y="6549"/>
                    <a:pt x="12321" y="6508"/>
                  </a:cubicBezTo>
                  <a:cubicBezTo>
                    <a:pt x="12118" y="6244"/>
                    <a:pt x="11914" y="5958"/>
                    <a:pt x="11690" y="5673"/>
                  </a:cubicBezTo>
                  <a:cubicBezTo>
                    <a:pt x="11609" y="5571"/>
                    <a:pt x="11588" y="5449"/>
                    <a:pt x="11568" y="5307"/>
                  </a:cubicBezTo>
                  <a:cubicBezTo>
                    <a:pt x="11486" y="4879"/>
                    <a:pt x="11385" y="4431"/>
                    <a:pt x="11242" y="4003"/>
                  </a:cubicBezTo>
                  <a:cubicBezTo>
                    <a:pt x="11222" y="3901"/>
                    <a:pt x="11181" y="3800"/>
                    <a:pt x="11140" y="3718"/>
                  </a:cubicBezTo>
                  <a:cubicBezTo>
                    <a:pt x="11123" y="3665"/>
                    <a:pt x="11090" y="3612"/>
                    <a:pt x="11041" y="3612"/>
                  </a:cubicBezTo>
                  <a:cubicBezTo>
                    <a:pt x="11034" y="3612"/>
                    <a:pt x="11026" y="3614"/>
                    <a:pt x="11018" y="3616"/>
                  </a:cubicBezTo>
                  <a:cubicBezTo>
                    <a:pt x="10957" y="3637"/>
                    <a:pt x="10977" y="3718"/>
                    <a:pt x="10998" y="3759"/>
                  </a:cubicBezTo>
                  <a:cubicBezTo>
                    <a:pt x="11079" y="4064"/>
                    <a:pt x="11181" y="4350"/>
                    <a:pt x="11242" y="4635"/>
                  </a:cubicBezTo>
                  <a:cubicBezTo>
                    <a:pt x="11303" y="4818"/>
                    <a:pt x="11364" y="5001"/>
                    <a:pt x="11303" y="5185"/>
                  </a:cubicBezTo>
                  <a:cubicBezTo>
                    <a:pt x="11140" y="5123"/>
                    <a:pt x="11018" y="4981"/>
                    <a:pt x="10896" y="4859"/>
                  </a:cubicBezTo>
                  <a:cubicBezTo>
                    <a:pt x="10651" y="4655"/>
                    <a:pt x="10427" y="4431"/>
                    <a:pt x="10183" y="4227"/>
                  </a:cubicBezTo>
                  <a:cubicBezTo>
                    <a:pt x="10126" y="4185"/>
                    <a:pt x="10060" y="4123"/>
                    <a:pt x="9998" y="4123"/>
                  </a:cubicBezTo>
                  <a:cubicBezTo>
                    <a:pt x="9970" y="4123"/>
                    <a:pt x="9943" y="4135"/>
                    <a:pt x="9918" y="4166"/>
                  </a:cubicBezTo>
                  <a:cubicBezTo>
                    <a:pt x="9857" y="4248"/>
                    <a:pt x="9979" y="4309"/>
                    <a:pt x="10040" y="4370"/>
                  </a:cubicBezTo>
                  <a:cubicBezTo>
                    <a:pt x="10326" y="4635"/>
                    <a:pt x="10611" y="4859"/>
                    <a:pt x="10875" y="5123"/>
                  </a:cubicBezTo>
                  <a:cubicBezTo>
                    <a:pt x="11140" y="5368"/>
                    <a:pt x="11385" y="5612"/>
                    <a:pt x="11588" y="5897"/>
                  </a:cubicBezTo>
                  <a:cubicBezTo>
                    <a:pt x="11629" y="5938"/>
                    <a:pt x="11670" y="5979"/>
                    <a:pt x="11629" y="6040"/>
                  </a:cubicBezTo>
                  <a:cubicBezTo>
                    <a:pt x="11609" y="6070"/>
                    <a:pt x="11583" y="6081"/>
                    <a:pt x="11558" y="6081"/>
                  </a:cubicBezTo>
                  <a:cubicBezTo>
                    <a:pt x="11532" y="6081"/>
                    <a:pt x="11507" y="6070"/>
                    <a:pt x="11486" y="6060"/>
                  </a:cubicBezTo>
                  <a:cubicBezTo>
                    <a:pt x="10753" y="5918"/>
                    <a:pt x="10040" y="5673"/>
                    <a:pt x="9368" y="5409"/>
                  </a:cubicBezTo>
                  <a:cubicBezTo>
                    <a:pt x="9307" y="5388"/>
                    <a:pt x="9246" y="5347"/>
                    <a:pt x="9205" y="5327"/>
                  </a:cubicBezTo>
                  <a:cubicBezTo>
                    <a:pt x="9123" y="5313"/>
                    <a:pt x="9013" y="5226"/>
                    <a:pt x="8932" y="5226"/>
                  </a:cubicBezTo>
                  <a:cubicBezTo>
                    <a:pt x="8892" y="5226"/>
                    <a:pt x="8859" y="5247"/>
                    <a:pt x="8839" y="5307"/>
                  </a:cubicBezTo>
                  <a:cubicBezTo>
                    <a:pt x="8778" y="5449"/>
                    <a:pt x="9022" y="5510"/>
                    <a:pt x="9144" y="5551"/>
                  </a:cubicBezTo>
                  <a:cubicBezTo>
                    <a:pt x="9959" y="5857"/>
                    <a:pt x="10774" y="6162"/>
                    <a:pt x="11629" y="6345"/>
                  </a:cubicBezTo>
                  <a:cubicBezTo>
                    <a:pt x="11914" y="6406"/>
                    <a:pt x="12097" y="6529"/>
                    <a:pt x="12220" y="6793"/>
                  </a:cubicBezTo>
                  <a:cubicBezTo>
                    <a:pt x="12362" y="7099"/>
                    <a:pt x="12545" y="7404"/>
                    <a:pt x="12708" y="7710"/>
                  </a:cubicBezTo>
                  <a:cubicBezTo>
                    <a:pt x="12795" y="7865"/>
                    <a:pt x="12778" y="7918"/>
                    <a:pt x="12647" y="7918"/>
                  </a:cubicBezTo>
                  <a:cubicBezTo>
                    <a:pt x="12624" y="7918"/>
                    <a:pt x="12597" y="7917"/>
                    <a:pt x="12566" y="7913"/>
                  </a:cubicBezTo>
                  <a:cubicBezTo>
                    <a:pt x="12138" y="7852"/>
                    <a:pt x="11710" y="7771"/>
                    <a:pt x="11283" y="7628"/>
                  </a:cubicBezTo>
                  <a:cubicBezTo>
                    <a:pt x="10651" y="7404"/>
                    <a:pt x="10040" y="7180"/>
                    <a:pt x="9409" y="6956"/>
                  </a:cubicBezTo>
                  <a:cubicBezTo>
                    <a:pt x="9358" y="6944"/>
                    <a:pt x="9300" y="6915"/>
                    <a:pt x="9258" y="6915"/>
                  </a:cubicBezTo>
                  <a:cubicBezTo>
                    <a:pt x="9232" y="6915"/>
                    <a:pt x="9213" y="6926"/>
                    <a:pt x="9205" y="6956"/>
                  </a:cubicBezTo>
                  <a:cubicBezTo>
                    <a:pt x="9165" y="7038"/>
                    <a:pt x="9267" y="7099"/>
                    <a:pt x="9328" y="7140"/>
                  </a:cubicBezTo>
                  <a:cubicBezTo>
                    <a:pt x="10163" y="7506"/>
                    <a:pt x="11018" y="7812"/>
                    <a:pt x="11894" y="8015"/>
                  </a:cubicBezTo>
                  <a:cubicBezTo>
                    <a:pt x="12179" y="8076"/>
                    <a:pt x="12444" y="8158"/>
                    <a:pt x="12729" y="8219"/>
                  </a:cubicBezTo>
                  <a:cubicBezTo>
                    <a:pt x="12932" y="8260"/>
                    <a:pt x="13055" y="8362"/>
                    <a:pt x="13116" y="8545"/>
                  </a:cubicBezTo>
                  <a:cubicBezTo>
                    <a:pt x="13217" y="8789"/>
                    <a:pt x="13319" y="9013"/>
                    <a:pt x="13401" y="9258"/>
                  </a:cubicBezTo>
                  <a:cubicBezTo>
                    <a:pt x="13473" y="9460"/>
                    <a:pt x="13473" y="9539"/>
                    <a:pt x="13366" y="9539"/>
                  </a:cubicBezTo>
                  <a:cubicBezTo>
                    <a:pt x="13322" y="9539"/>
                    <a:pt x="13260" y="9526"/>
                    <a:pt x="13177" y="9502"/>
                  </a:cubicBezTo>
                  <a:cubicBezTo>
                    <a:pt x="12382" y="9278"/>
                    <a:pt x="11588" y="9034"/>
                    <a:pt x="10814" y="8708"/>
                  </a:cubicBezTo>
                  <a:cubicBezTo>
                    <a:pt x="10729" y="8679"/>
                    <a:pt x="10593" y="8580"/>
                    <a:pt x="10498" y="8580"/>
                  </a:cubicBezTo>
                  <a:cubicBezTo>
                    <a:pt x="10458" y="8580"/>
                    <a:pt x="10425" y="8598"/>
                    <a:pt x="10407" y="8647"/>
                  </a:cubicBezTo>
                  <a:cubicBezTo>
                    <a:pt x="10305" y="8850"/>
                    <a:pt x="10611" y="8871"/>
                    <a:pt x="10733" y="8932"/>
                  </a:cubicBezTo>
                  <a:cubicBezTo>
                    <a:pt x="11568" y="9298"/>
                    <a:pt x="12403" y="9604"/>
                    <a:pt x="13299" y="9807"/>
                  </a:cubicBezTo>
                  <a:cubicBezTo>
                    <a:pt x="13543" y="9869"/>
                    <a:pt x="13645" y="9991"/>
                    <a:pt x="13706" y="10235"/>
                  </a:cubicBezTo>
                  <a:cubicBezTo>
                    <a:pt x="14093" y="11864"/>
                    <a:pt x="13930" y="13473"/>
                    <a:pt x="13584" y="15082"/>
                  </a:cubicBezTo>
                  <a:cubicBezTo>
                    <a:pt x="13462" y="15612"/>
                    <a:pt x="13279" y="16060"/>
                    <a:pt x="12973" y="16508"/>
                  </a:cubicBezTo>
                  <a:cubicBezTo>
                    <a:pt x="12382" y="17343"/>
                    <a:pt x="11812" y="18178"/>
                    <a:pt x="11201" y="18992"/>
                  </a:cubicBezTo>
                  <a:cubicBezTo>
                    <a:pt x="11105" y="19088"/>
                    <a:pt x="11046" y="19220"/>
                    <a:pt x="10920" y="19286"/>
                  </a:cubicBezTo>
                  <a:lnTo>
                    <a:pt x="10920" y="19286"/>
                  </a:lnTo>
                  <a:cubicBezTo>
                    <a:pt x="10884" y="19199"/>
                    <a:pt x="10918" y="19126"/>
                    <a:pt x="10937" y="19053"/>
                  </a:cubicBezTo>
                  <a:cubicBezTo>
                    <a:pt x="11140" y="17954"/>
                    <a:pt x="11120" y="16854"/>
                    <a:pt x="10937" y="15754"/>
                  </a:cubicBezTo>
                  <a:cubicBezTo>
                    <a:pt x="10875" y="15469"/>
                    <a:pt x="10896" y="15225"/>
                    <a:pt x="11038" y="14960"/>
                  </a:cubicBezTo>
                  <a:cubicBezTo>
                    <a:pt x="11201" y="14634"/>
                    <a:pt x="11323" y="14288"/>
                    <a:pt x="11446" y="13962"/>
                  </a:cubicBezTo>
                  <a:cubicBezTo>
                    <a:pt x="11486" y="13799"/>
                    <a:pt x="11507" y="13636"/>
                    <a:pt x="11527" y="13494"/>
                  </a:cubicBezTo>
                  <a:cubicBezTo>
                    <a:pt x="11545" y="13439"/>
                    <a:pt x="11547" y="13368"/>
                    <a:pt x="11489" y="13368"/>
                  </a:cubicBezTo>
                  <a:cubicBezTo>
                    <a:pt x="11483" y="13368"/>
                    <a:pt x="11475" y="13369"/>
                    <a:pt x="11466" y="13371"/>
                  </a:cubicBezTo>
                  <a:cubicBezTo>
                    <a:pt x="11425" y="13371"/>
                    <a:pt x="11405" y="13412"/>
                    <a:pt x="11385" y="13453"/>
                  </a:cubicBezTo>
                  <a:cubicBezTo>
                    <a:pt x="11344" y="13575"/>
                    <a:pt x="11303" y="13697"/>
                    <a:pt x="11283" y="13840"/>
                  </a:cubicBezTo>
                  <a:cubicBezTo>
                    <a:pt x="11201" y="14166"/>
                    <a:pt x="11059" y="14492"/>
                    <a:pt x="10916" y="14817"/>
                  </a:cubicBezTo>
                  <a:cubicBezTo>
                    <a:pt x="10896" y="14858"/>
                    <a:pt x="10875" y="14899"/>
                    <a:pt x="10835" y="14919"/>
                  </a:cubicBezTo>
                  <a:cubicBezTo>
                    <a:pt x="10753" y="14919"/>
                    <a:pt x="10753" y="14838"/>
                    <a:pt x="10753" y="14797"/>
                  </a:cubicBezTo>
                  <a:cubicBezTo>
                    <a:pt x="10631" y="14430"/>
                    <a:pt x="10529" y="14064"/>
                    <a:pt x="10427" y="13718"/>
                  </a:cubicBezTo>
                  <a:cubicBezTo>
                    <a:pt x="10387" y="13575"/>
                    <a:pt x="10387" y="13453"/>
                    <a:pt x="10427" y="13331"/>
                  </a:cubicBezTo>
                  <a:cubicBezTo>
                    <a:pt x="10509" y="12964"/>
                    <a:pt x="10590" y="12598"/>
                    <a:pt x="10672" y="12231"/>
                  </a:cubicBezTo>
                  <a:cubicBezTo>
                    <a:pt x="10753" y="11925"/>
                    <a:pt x="10774" y="11620"/>
                    <a:pt x="10733" y="11315"/>
                  </a:cubicBezTo>
                  <a:cubicBezTo>
                    <a:pt x="10733" y="11233"/>
                    <a:pt x="10753" y="11111"/>
                    <a:pt x="10631" y="11111"/>
                  </a:cubicBezTo>
                  <a:cubicBezTo>
                    <a:pt x="10550" y="11111"/>
                    <a:pt x="10570" y="11233"/>
                    <a:pt x="10550" y="11294"/>
                  </a:cubicBezTo>
                  <a:cubicBezTo>
                    <a:pt x="10529" y="11640"/>
                    <a:pt x="10509" y="11966"/>
                    <a:pt x="10448" y="12292"/>
                  </a:cubicBezTo>
                  <a:cubicBezTo>
                    <a:pt x="10407" y="12536"/>
                    <a:pt x="10407" y="12781"/>
                    <a:pt x="10264" y="13005"/>
                  </a:cubicBezTo>
                  <a:cubicBezTo>
                    <a:pt x="10040" y="12862"/>
                    <a:pt x="10061" y="12577"/>
                    <a:pt x="9939" y="12374"/>
                  </a:cubicBezTo>
                  <a:cubicBezTo>
                    <a:pt x="9715" y="12007"/>
                    <a:pt x="9633" y="11620"/>
                    <a:pt x="9674" y="11172"/>
                  </a:cubicBezTo>
                  <a:cubicBezTo>
                    <a:pt x="9715" y="10928"/>
                    <a:pt x="9694" y="10663"/>
                    <a:pt x="9674" y="10398"/>
                  </a:cubicBezTo>
                  <a:cubicBezTo>
                    <a:pt x="9674" y="10317"/>
                    <a:pt x="9674" y="10174"/>
                    <a:pt x="9572" y="10174"/>
                  </a:cubicBezTo>
                  <a:cubicBezTo>
                    <a:pt x="9470" y="10174"/>
                    <a:pt x="9511" y="10317"/>
                    <a:pt x="9511" y="10398"/>
                  </a:cubicBezTo>
                  <a:cubicBezTo>
                    <a:pt x="9511" y="10663"/>
                    <a:pt x="9531" y="10948"/>
                    <a:pt x="9531" y="11213"/>
                  </a:cubicBezTo>
                  <a:cubicBezTo>
                    <a:pt x="9552" y="11274"/>
                    <a:pt x="9531" y="11335"/>
                    <a:pt x="9470" y="11355"/>
                  </a:cubicBezTo>
                  <a:cubicBezTo>
                    <a:pt x="9455" y="11363"/>
                    <a:pt x="9442" y="11366"/>
                    <a:pt x="9432" y="11366"/>
                  </a:cubicBezTo>
                  <a:cubicBezTo>
                    <a:pt x="9387" y="11366"/>
                    <a:pt x="9381" y="11307"/>
                    <a:pt x="9348" y="11274"/>
                  </a:cubicBezTo>
                  <a:cubicBezTo>
                    <a:pt x="9246" y="11111"/>
                    <a:pt x="9124" y="10928"/>
                    <a:pt x="9002" y="10765"/>
                  </a:cubicBezTo>
                  <a:cubicBezTo>
                    <a:pt x="8920" y="10663"/>
                    <a:pt x="8839" y="10561"/>
                    <a:pt x="8737" y="10480"/>
                  </a:cubicBezTo>
                  <a:cubicBezTo>
                    <a:pt x="8711" y="10440"/>
                    <a:pt x="8675" y="10409"/>
                    <a:pt x="8632" y="10409"/>
                  </a:cubicBezTo>
                  <a:cubicBezTo>
                    <a:pt x="8608" y="10409"/>
                    <a:pt x="8582" y="10418"/>
                    <a:pt x="8554" y="10439"/>
                  </a:cubicBezTo>
                  <a:cubicBezTo>
                    <a:pt x="8513" y="10500"/>
                    <a:pt x="8574" y="10561"/>
                    <a:pt x="8594" y="10602"/>
                  </a:cubicBezTo>
                  <a:cubicBezTo>
                    <a:pt x="8798" y="10765"/>
                    <a:pt x="8900" y="11009"/>
                    <a:pt x="9063" y="11233"/>
                  </a:cubicBezTo>
                  <a:cubicBezTo>
                    <a:pt x="9185" y="11437"/>
                    <a:pt x="9287" y="11661"/>
                    <a:pt x="9409" y="11885"/>
                  </a:cubicBezTo>
                  <a:cubicBezTo>
                    <a:pt x="9429" y="11925"/>
                    <a:pt x="9470" y="12007"/>
                    <a:pt x="9429" y="12048"/>
                  </a:cubicBezTo>
                  <a:cubicBezTo>
                    <a:pt x="9418" y="12054"/>
                    <a:pt x="9402" y="12056"/>
                    <a:pt x="9385" y="12056"/>
                  </a:cubicBezTo>
                  <a:cubicBezTo>
                    <a:pt x="9345" y="12056"/>
                    <a:pt x="9295" y="12042"/>
                    <a:pt x="9267" y="12027"/>
                  </a:cubicBezTo>
                  <a:cubicBezTo>
                    <a:pt x="8737" y="11803"/>
                    <a:pt x="8248" y="11539"/>
                    <a:pt x="7759" y="11233"/>
                  </a:cubicBezTo>
                  <a:cubicBezTo>
                    <a:pt x="7663" y="11169"/>
                    <a:pt x="7502" y="11040"/>
                    <a:pt x="7419" y="11040"/>
                  </a:cubicBezTo>
                  <a:cubicBezTo>
                    <a:pt x="7397" y="11040"/>
                    <a:pt x="7381" y="11049"/>
                    <a:pt x="7373" y="11070"/>
                  </a:cubicBezTo>
                  <a:cubicBezTo>
                    <a:pt x="7291" y="11233"/>
                    <a:pt x="7535" y="11335"/>
                    <a:pt x="7678" y="11416"/>
                  </a:cubicBezTo>
                  <a:cubicBezTo>
                    <a:pt x="8187" y="11742"/>
                    <a:pt x="8737" y="12027"/>
                    <a:pt x="9307" y="12251"/>
                  </a:cubicBezTo>
                  <a:cubicBezTo>
                    <a:pt x="9572" y="12353"/>
                    <a:pt x="9735" y="12536"/>
                    <a:pt x="9816" y="12781"/>
                  </a:cubicBezTo>
                  <a:cubicBezTo>
                    <a:pt x="9959" y="13147"/>
                    <a:pt x="10061" y="13494"/>
                    <a:pt x="10163" y="13860"/>
                  </a:cubicBezTo>
                  <a:cubicBezTo>
                    <a:pt x="10189" y="13992"/>
                    <a:pt x="10164" y="14038"/>
                    <a:pt x="10105" y="14038"/>
                  </a:cubicBezTo>
                  <a:cubicBezTo>
                    <a:pt x="10073" y="14038"/>
                    <a:pt x="10030" y="14024"/>
                    <a:pt x="9979" y="14003"/>
                  </a:cubicBezTo>
                  <a:cubicBezTo>
                    <a:pt x="9307" y="13718"/>
                    <a:pt x="8696" y="13331"/>
                    <a:pt x="8085" y="12923"/>
                  </a:cubicBezTo>
                  <a:cubicBezTo>
                    <a:pt x="7861" y="12760"/>
                    <a:pt x="7637" y="12598"/>
                    <a:pt x="7413" y="12435"/>
                  </a:cubicBezTo>
                  <a:cubicBezTo>
                    <a:pt x="7374" y="12408"/>
                    <a:pt x="7326" y="12365"/>
                    <a:pt x="7280" y="12365"/>
                  </a:cubicBezTo>
                  <a:cubicBezTo>
                    <a:pt x="7256" y="12365"/>
                    <a:pt x="7231" y="12378"/>
                    <a:pt x="7210" y="12414"/>
                  </a:cubicBezTo>
                  <a:cubicBezTo>
                    <a:pt x="7149" y="12496"/>
                    <a:pt x="7250" y="12557"/>
                    <a:pt x="7311" y="12598"/>
                  </a:cubicBezTo>
                  <a:cubicBezTo>
                    <a:pt x="7841" y="12964"/>
                    <a:pt x="8370" y="13331"/>
                    <a:pt x="8880" y="13697"/>
                  </a:cubicBezTo>
                  <a:cubicBezTo>
                    <a:pt x="9226" y="13942"/>
                    <a:pt x="9592" y="14125"/>
                    <a:pt x="9959" y="14288"/>
                  </a:cubicBezTo>
                  <a:cubicBezTo>
                    <a:pt x="10244" y="14410"/>
                    <a:pt x="10366" y="14593"/>
                    <a:pt x="10387" y="14879"/>
                  </a:cubicBezTo>
                  <a:cubicBezTo>
                    <a:pt x="10407" y="15041"/>
                    <a:pt x="10448" y="15225"/>
                    <a:pt x="10468" y="15388"/>
                  </a:cubicBezTo>
                  <a:cubicBezTo>
                    <a:pt x="10468" y="15479"/>
                    <a:pt x="10434" y="15525"/>
                    <a:pt x="10374" y="15525"/>
                  </a:cubicBezTo>
                  <a:cubicBezTo>
                    <a:pt x="10354" y="15525"/>
                    <a:pt x="10331" y="15520"/>
                    <a:pt x="10305" y="15510"/>
                  </a:cubicBezTo>
                  <a:cubicBezTo>
                    <a:pt x="10163" y="15449"/>
                    <a:pt x="10040" y="15388"/>
                    <a:pt x="9918" y="15327"/>
                  </a:cubicBezTo>
                  <a:cubicBezTo>
                    <a:pt x="9368" y="15021"/>
                    <a:pt x="8839" y="14695"/>
                    <a:pt x="8309" y="14329"/>
                  </a:cubicBezTo>
                  <a:cubicBezTo>
                    <a:pt x="8284" y="14303"/>
                    <a:pt x="8233" y="14277"/>
                    <a:pt x="8190" y="14277"/>
                  </a:cubicBezTo>
                  <a:cubicBezTo>
                    <a:pt x="8164" y="14277"/>
                    <a:pt x="8141" y="14286"/>
                    <a:pt x="8126" y="14308"/>
                  </a:cubicBezTo>
                  <a:cubicBezTo>
                    <a:pt x="8085" y="14369"/>
                    <a:pt x="8146" y="14451"/>
                    <a:pt x="8208" y="14492"/>
                  </a:cubicBezTo>
                  <a:cubicBezTo>
                    <a:pt x="8594" y="14777"/>
                    <a:pt x="8981" y="15062"/>
                    <a:pt x="9389" y="15306"/>
                  </a:cubicBezTo>
                  <a:cubicBezTo>
                    <a:pt x="9613" y="15449"/>
                    <a:pt x="9837" y="15591"/>
                    <a:pt x="10081" y="15693"/>
                  </a:cubicBezTo>
                  <a:cubicBezTo>
                    <a:pt x="10468" y="15836"/>
                    <a:pt x="10570" y="16100"/>
                    <a:pt x="10590" y="16487"/>
                  </a:cubicBezTo>
                  <a:cubicBezTo>
                    <a:pt x="10611" y="17098"/>
                    <a:pt x="10631" y="17709"/>
                    <a:pt x="10570" y="18320"/>
                  </a:cubicBezTo>
                  <a:cubicBezTo>
                    <a:pt x="10427" y="19603"/>
                    <a:pt x="9939" y="20723"/>
                    <a:pt x="9043" y="21660"/>
                  </a:cubicBezTo>
                  <a:cubicBezTo>
                    <a:pt x="7902" y="22841"/>
                    <a:pt x="6802" y="24023"/>
                    <a:pt x="5682" y="25204"/>
                  </a:cubicBezTo>
                  <a:cubicBezTo>
                    <a:pt x="5621" y="25245"/>
                    <a:pt x="5560" y="25306"/>
                    <a:pt x="5519" y="25346"/>
                  </a:cubicBezTo>
                  <a:cubicBezTo>
                    <a:pt x="5499" y="25367"/>
                    <a:pt x="5458" y="25387"/>
                    <a:pt x="5438" y="25387"/>
                  </a:cubicBezTo>
                  <a:cubicBezTo>
                    <a:pt x="5397" y="25367"/>
                    <a:pt x="5397" y="25306"/>
                    <a:pt x="5397" y="25265"/>
                  </a:cubicBezTo>
                  <a:cubicBezTo>
                    <a:pt x="5417" y="25183"/>
                    <a:pt x="5438" y="25102"/>
                    <a:pt x="5458" y="25021"/>
                  </a:cubicBezTo>
                  <a:cubicBezTo>
                    <a:pt x="5784" y="23799"/>
                    <a:pt x="5886" y="22577"/>
                    <a:pt x="5682" y="21334"/>
                  </a:cubicBezTo>
                  <a:cubicBezTo>
                    <a:pt x="5641" y="21110"/>
                    <a:pt x="5662" y="20907"/>
                    <a:pt x="5743" y="20703"/>
                  </a:cubicBezTo>
                  <a:cubicBezTo>
                    <a:pt x="5906" y="20235"/>
                    <a:pt x="6049" y="19766"/>
                    <a:pt x="6090" y="19257"/>
                  </a:cubicBezTo>
                  <a:cubicBezTo>
                    <a:pt x="6110" y="19196"/>
                    <a:pt x="6130" y="19094"/>
                    <a:pt x="6028" y="19074"/>
                  </a:cubicBezTo>
                  <a:cubicBezTo>
                    <a:pt x="6021" y="19072"/>
                    <a:pt x="6014" y="19072"/>
                    <a:pt x="6007" y="19072"/>
                  </a:cubicBezTo>
                  <a:cubicBezTo>
                    <a:pt x="5929" y="19072"/>
                    <a:pt x="5945" y="19180"/>
                    <a:pt x="5927" y="19237"/>
                  </a:cubicBezTo>
                  <a:cubicBezTo>
                    <a:pt x="5845" y="19563"/>
                    <a:pt x="5804" y="19888"/>
                    <a:pt x="5682" y="20194"/>
                  </a:cubicBezTo>
                  <a:cubicBezTo>
                    <a:pt x="5662" y="20255"/>
                    <a:pt x="5641" y="20357"/>
                    <a:pt x="5560" y="20357"/>
                  </a:cubicBezTo>
                  <a:cubicBezTo>
                    <a:pt x="5499" y="20357"/>
                    <a:pt x="5479" y="20275"/>
                    <a:pt x="5479" y="20214"/>
                  </a:cubicBezTo>
                  <a:cubicBezTo>
                    <a:pt x="5336" y="19827"/>
                    <a:pt x="5214" y="19420"/>
                    <a:pt x="5071" y="19033"/>
                  </a:cubicBezTo>
                  <a:cubicBezTo>
                    <a:pt x="5030" y="18870"/>
                    <a:pt x="5030" y="18748"/>
                    <a:pt x="5051" y="18585"/>
                  </a:cubicBezTo>
                  <a:cubicBezTo>
                    <a:pt x="5092" y="18137"/>
                    <a:pt x="5112" y="17669"/>
                    <a:pt x="5051" y="17200"/>
                  </a:cubicBezTo>
                  <a:cubicBezTo>
                    <a:pt x="5030" y="17078"/>
                    <a:pt x="5010" y="16976"/>
                    <a:pt x="4990" y="16854"/>
                  </a:cubicBezTo>
                  <a:cubicBezTo>
                    <a:pt x="4972" y="16818"/>
                    <a:pt x="4953" y="16749"/>
                    <a:pt x="4892" y="16749"/>
                  </a:cubicBezTo>
                  <a:cubicBezTo>
                    <a:pt x="4884" y="16749"/>
                    <a:pt x="4876" y="16750"/>
                    <a:pt x="4868" y="16752"/>
                  </a:cubicBezTo>
                  <a:cubicBezTo>
                    <a:pt x="4806" y="16752"/>
                    <a:pt x="4806" y="16834"/>
                    <a:pt x="4827" y="16874"/>
                  </a:cubicBezTo>
                  <a:cubicBezTo>
                    <a:pt x="4827" y="17078"/>
                    <a:pt x="4868" y="17261"/>
                    <a:pt x="4868" y="17445"/>
                  </a:cubicBezTo>
                  <a:cubicBezTo>
                    <a:pt x="4868" y="17689"/>
                    <a:pt x="4868" y="17933"/>
                    <a:pt x="4868" y="18198"/>
                  </a:cubicBezTo>
                  <a:cubicBezTo>
                    <a:pt x="4868" y="18218"/>
                    <a:pt x="4847" y="18259"/>
                    <a:pt x="4827" y="18259"/>
                  </a:cubicBezTo>
                  <a:cubicBezTo>
                    <a:pt x="4816" y="18263"/>
                    <a:pt x="4806" y="18265"/>
                    <a:pt x="4797" y="18265"/>
                  </a:cubicBezTo>
                  <a:cubicBezTo>
                    <a:pt x="4758" y="18265"/>
                    <a:pt x="4742" y="18231"/>
                    <a:pt x="4725" y="18198"/>
                  </a:cubicBezTo>
                  <a:cubicBezTo>
                    <a:pt x="4542" y="17791"/>
                    <a:pt x="4318" y="17404"/>
                    <a:pt x="4053" y="17037"/>
                  </a:cubicBezTo>
                  <a:cubicBezTo>
                    <a:pt x="3971" y="16935"/>
                    <a:pt x="3992" y="16793"/>
                    <a:pt x="3971" y="16671"/>
                  </a:cubicBezTo>
                  <a:cubicBezTo>
                    <a:pt x="3931" y="16263"/>
                    <a:pt x="3829" y="15856"/>
                    <a:pt x="3686" y="15489"/>
                  </a:cubicBezTo>
                  <a:cubicBezTo>
                    <a:pt x="3669" y="15437"/>
                    <a:pt x="3636" y="15384"/>
                    <a:pt x="3588" y="15384"/>
                  </a:cubicBezTo>
                  <a:cubicBezTo>
                    <a:pt x="3580" y="15384"/>
                    <a:pt x="3572" y="15385"/>
                    <a:pt x="3564" y="15388"/>
                  </a:cubicBezTo>
                  <a:cubicBezTo>
                    <a:pt x="3483" y="15408"/>
                    <a:pt x="3503" y="15469"/>
                    <a:pt x="3523" y="15530"/>
                  </a:cubicBezTo>
                  <a:cubicBezTo>
                    <a:pt x="3605" y="15795"/>
                    <a:pt x="3686" y="16060"/>
                    <a:pt x="3707" y="16324"/>
                  </a:cubicBezTo>
                  <a:cubicBezTo>
                    <a:pt x="3727" y="16386"/>
                    <a:pt x="3747" y="16467"/>
                    <a:pt x="3686" y="16487"/>
                  </a:cubicBezTo>
                  <a:cubicBezTo>
                    <a:pt x="3672" y="16497"/>
                    <a:pt x="3659" y="16501"/>
                    <a:pt x="3647" y="16501"/>
                  </a:cubicBezTo>
                  <a:cubicBezTo>
                    <a:pt x="3606" y="16501"/>
                    <a:pt x="3575" y="16458"/>
                    <a:pt x="3544" y="16426"/>
                  </a:cubicBezTo>
                  <a:cubicBezTo>
                    <a:pt x="3361" y="16243"/>
                    <a:pt x="3177" y="16060"/>
                    <a:pt x="2974" y="15897"/>
                  </a:cubicBezTo>
                  <a:cubicBezTo>
                    <a:pt x="2811" y="15734"/>
                    <a:pt x="2648" y="15612"/>
                    <a:pt x="2444" y="15530"/>
                  </a:cubicBezTo>
                  <a:cubicBezTo>
                    <a:pt x="2409" y="15518"/>
                    <a:pt x="2374" y="15507"/>
                    <a:pt x="2342" y="15507"/>
                  </a:cubicBezTo>
                  <a:cubicBezTo>
                    <a:pt x="2319" y="15507"/>
                    <a:pt x="2298" y="15513"/>
                    <a:pt x="2281" y="15530"/>
                  </a:cubicBezTo>
                  <a:cubicBezTo>
                    <a:pt x="2240" y="15591"/>
                    <a:pt x="2302" y="15652"/>
                    <a:pt x="2342" y="15673"/>
                  </a:cubicBezTo>
                  <a:cubicBezTo>
                    <a:pt x="2587" y="15856"/>
                    <a:pt x="2831" y="16039"/>
                    <a:pt x="3055" y="16243"/>
                  </a:cubicBezTo>
                  <a:cubicBezTo>
                    <a:pt x="3401" y="16610"/>
                    <a:pt x="3686" y="17017"/>
                    <a:pt x="3951" y="17424"/>
                  </a:cubicBezTo>
                  <a:cubicBezTo>
                    <a:pt x="3971" y="17485"/>
                    <a:pt x="4012" y="17546"/>
                    <a:pt x="3992" y="17587"/>
                  </a:cubicBezTo>
                  <a:cubicBezTo>
                    <a:pt x="3964" y="17624"/>
                    <a:pt x="3936" y="17636"/>
                    <a:pt x="3907" y="17636"/>
                  </a:cubicBezTo>
                  <a:cubicBezTo>
                    <a:pt x="3871" y="17636"/>
                    <a:pt x="3833" y="17619"/>
                    <a:pt x="3788" y="17607"/>
                  </a:cubicBezTo>
                  <a:cubicBezTo>
                    <a:pt x="2994" y="17322"/>
                    <a:pt x="2200" y="16956"/>
                    <a:pt x="1426" y="16610"/>
                  </a:cubicBezTo>
                  <a:cubicBezTo>
                    <a:pt x="1325" y="16552"/>
                    <a:pt x="1194" y="16433"/>
                    <a:pt x="1090" y="16433"/>
                  </a:cubicBezTo>
                  <a:cubicBezTo>
                    <a:pt x="1046" y="16433"/>
                    <a:pt x="1008" y="16454"/>
                    <a:pt x="978" y="16508"/>
                  </a:cubicBezTo>
                  <a:cubicBezTo>
                    <a:pt x="917" y="16650"/>
                    <a:pt x="1181" y="16711"/>
                    <a:pt x="1324" y="16773"/>
                  </a:cubicBezTo>
                  <a:cubicBezTo>
                    <a:pt x="2220" y="17261"/>
                    <a:pt x="3136" y="17709"/>
                    <a:pt x="4094" y="18035"/>
                  </a:cubicBezTo>
                  <a:cubicBezTo>
                    <a:pt x="4236" y="18076"/>
                    <a:pt x="4318" y="18157"/>
                    <a:pt x="4379" y="18280"/>
                  </a:cubicBezTo>
                  <a:cubicBezTo>
                    <a:pt x="4623" y="18809"/>
                    <a:pt x="4827" y="19359"/>
                    <a:pt x="4969" y="19909"/>
                  </a:cubicBezTo>
                  <a:cubicBezTo>
                    <a:pt x="5002" y="20039"/>
                    <a:pt x="4982" y="20104"/>
                    <a:pt x="4890" y="20104"/>
                  </a:cubicBezTo>
                  <a:cubicBezTo>
                    <a:pt x="4867" y="20104"/>
                    <a:pt x="4839" y="20100"/>
                    <a:pt x="4806" y="20092"/>
                  </a:cubicBezTo>
                  <a:cubicBezTo>
                    <a:pt x="4420" y="19950"/>
                    <a:pt x="4033" y="19787"/>
                    <a:pt x="3686" y="19603"/>
                  </a:cubicBezTo>
                  <a:cubicBezTo>
                    <a:pt x="2953" y="19237"/>
                    <a:pt x="2240" y="18850"/>
                    <a:pt x="1548" y="18422"/>
                  </a:cubicBezTo>
                  <a:cubicBezTo>
                    <a:pt x="1487" y="18381"/>
                    <a:pt x="1426" y="18341"/>
                    <a:pt x="1365" y="18320"/>
                  </a:cubicBezTo>
                  <a:cubicBezTo>
                    <a:pt x="1324" y="18320"/>
                    <a:pt x="1263" y="18320"/>
                    <a:pt x="1242" y="18341"/>
                  </a:cubicBezTo>
                  <a:cubicBezTo>
                    <a:pt x="1222" y="18361"/>
                    <a:pt x="1222" y="18442"/>
                    <a:pt x="1263" y="18463"/>
                  </a:cubicBezTo>
                  <a:cubicBezTo>
                    <a:pt x="1324" y="18524"/>
                    <a:pt x="1405" y="18585"/>
                    <a:pt x="1487" y="18646"/>
                  </a:cubicBezTo>
                  <a:cubicBezTo>
                    <a:pt x="2566" y="19359"/>
                    <a:pt x="3686" y="20011"/>
                    <a:pt x="4888" y="20499"/>
                  </a:cubicBezTo>
                  <a:cubicBezTo>
                    <a:pt x="5071" y="20581"/>
                    <a:pt x="5173" y="20662"/>
                    <a:pt x="5193" y="20866"/>
                  </a:cubicBezTo>
                  <a:cubicBezTo>
                    <a:pt x="5193" y="21070"/>
                    <a:pt x="5234" y="21273"/>
                    <a:pt x="5255" y="21477"/>
                  </a:cubicBezTo>
                  <a:cubicBezTo>
                    <a:pt x="5281" y="21687"/>
                    <a:pt x="5273" y="21779"/>
                    <a:pt x="5177" y="21779"/>
                  </a:cubicBezTo>
                  <a:cubicBezTo>
                    <a:pt x="5124" y="21779"/>
                    <a:pt x="5044" y="21751"/>
                    <a:pt x="4929" y="21701"/>
                  </a:cubicBezTo>
                  <a:cubicBezTo>
                    <a:pt x="4338" y="21457"/>
                    <a:pt x="3768" y="21110"/>
                    <a:pt x="3198" y="20785"/>
                  </a:cubicBezTo>
                  <a:cubicBezTo>
                    <a:pt x="3090" y="20723"/>
                    <a:pt x="2937" y="20593"/>
                    <a:pt x="2833" y="20593"/>
                  </a:cubicBezTo>
                  <a:cubicBezTo>
                    <a:pt x="2799" y="20593"/>
                    <a:pt x="2770" y="20607"/>
                    <a:pt x="2750" y="20642"/>
                  </a:cubicBezTo>
                  <a:cubicBezTo>
                    <a:pt x="2627" y="20846"/>
                    <a:pt x="2933" y="20927"/>
                    <a:pt x="3075" y="21009"/>
                  </a:cubicBezTo>
                  <a:cubicBezTo>
                    <a:pt x="3707" y="21416"/>
                    <a:pt x="4379" y="21782"/>
                    <a:pt x="5071" y="22068"/>
                  </a:cubicBezTo>
                  <a:cubicBezTo>
                    <a:pt x="5275" y="22149"/>
                    <a:pt x="5336" y="22251"/>
                    <a:pt x="5336" y="22454"/>
                  </a:cubicBezTo>
                  <a:cubicBezTo>
                    <a:pt x="5316" y="23900"/>
                    <a:pt x="5051" y="25265"/>
                    <a:pt x="4297" y="26507"/>
                  </a:cubicBezTo>
                  <a:cubicBezTo>
                    <a:pt x="4175" y="26691"/>
                    <a:pt x="4012" y="26853"/>
                    <a:pt x="3870" y="26996"/>
                  </a:cubicBezTo>
                  <a:cubicBezTo>
                    <a:pt x="2729" y="28075"/>
                    <a:pt x="1589" y="29114"/>
                    <a:pt x="408" y="30112"/>
                  </a:cubicBezTo>
                  <a:cubicBezTo>
                    <a:pt x="306" y="30193"/>
                    <a:pt x="224" y="30275"/>
                    <a:pt x="163" y="30377"/>
                  </a:cubicBezTo>
                  <a:cubicBezTo>
                    <a:pt x="0" y="30580"/>
                    <a:pt x="21" y="30764"/>
                    <a:pt x="204" y="30947"/>
                  </a:cubicBezTo>
                  <a:cubicBezTo>
                    <a:pt x="301" y="31044"/>
                    <a:pt x="387" y="31090"/>
                    <a:pt x="480" y="31090"/>
                  </a:cubicBezTo>
                  <a:cubicBezTo>
                    <a:pt x="562" y="31090"/>
                    <a:pt x="649" y="31054"/>
                    <a:pt x="754" y="30988"/>
                  </a:cubicBezTo>
                  <a:cubicBezTo>
                    <a:pt x="1263" y="30621"/>
                    <a:pt x="1711" y="30173"/>
                    <a:pt x="2179" y="29766"/>
                  </a:cubicBezTo>
                  <a:cubicBezTo>
                    <a:pt x="2403" y="29562"/>
                    <a:pt x="2648" y="29379"/>
                    <a:pt x="2851" y="29155"/>
                  </a:cubicBezTo>
                  <a:cubicBezTo>
                    <a:pt x="3299" y="28646"/>
                    <a:pt x="3870" y="28381"/>
                    <a:pt x="4521" y="28259"/>
                  </a:cubicBezTo>
                  <a:cubicBezTo>
                    <a:pt x="5236" y="28123"/>
                    <a:pt x="5958" y="28062"/>
                    <a:pt x="6687" y="28062"/>
                  </a:cubicBezTo>
                  <a:cubicBezTo>
                    <a:pt x="7164" y="28062"/>
                    <a:pt x="7643" y="28088"/>
                    <a:pt x="8126" y="28136"/>
                  </a:cubicBezTo>
                  <a:cubicBezTo>
                    <a:pt x="8472" y="28177"/>
                    <a:pt x="8472" y="28198"/>
                    <a:pt x="8533" y="28564"/>
                  </a:cubicBezTo>
                  <a:cubicBezTo>
                    <a:pt x="8676" y="29297"/>
                    <a:pt x="8880" y="30010"/>
                    <a:pt x="9246" y="30662"/>
                  </a:cubicBezTo>
                  <a:cubicBezTo>
                    <a:pt x="9267" y="30723"/>
                    <a:pt x="9307" y="30804"/>
                    <a:pt x="9348" y="30845"/>
                  </a:cubicBezTo>
                  <a:cubicBezTo>
                    <a:pt x="9363" y="30875"/>
                    <a:pt x="9390" y="30928"/>
                    <a:pt x="9427" y="30928"/>
                  </a:cubicBezTo>
                  <a:cubicBezTo>
                    <a:pt x="9440" y="30928"/>
                    <a:pt x="9455" y="30922"/>
                    <a:pt x="9470" y="30906"/>
                  </a:cubicBezTo>
                  <a:cubicBezTo>
                    <a:pt x="9491" y="30886"/>
                    <a:pt x="9511" y="30825"/>
                    <a:pt x="9491" y="30784"/>
                  </a:cubicBezTo>
                  <a:cubicBezTo>
                    <a:pt x="9409" y="30560"/>
                    <a:pt x="9307" y="30336"/>
                    <a:pt x="9226" y="30092"/>
                  </a:cubicBezTo>
                  <a:cubicBezTo>
                    <a:pt x="9043" y="29603"/>
                    <a:pt x="8880" y="29114"/>
                    <a:pt x="8778" y="28605"/>
                  </a:cubicBezTo>
                  <a:cubicBezTo>
                    <a:pt x="8733" y="28368"/>
                    <a:pt x="8743" y="28293"/>
                    <a:pt x="8861" y="28293"/>
                  </a:cubicBezTo>
                  <a:cubicBezTo>
                    <a:pt x="8905" y="28293"/>
                    <a:pt x="8965" y="28303"/>
                    <a:pt x="9043" y="28320"/>
                  </a:cubicBezTo>
                  <a:cubicBezTo>
                    <a:pt x="9878" y="28483"/>
                    <a:pt x="9878" y="28483"/>
                    <a:pt x="10081" y="29297"/>
                  </a:cubicBezTo>
                  <a:cubicBezTo>
                    <a:pt x="10264" y="30071"/>
                    <a:pt x="10570" y="30804"/>
                    <a:pt x="10998" y="31497"/>
                  </a:cubicBezTo>
                  <a:cubicBezTo>
                    <a:pt x="11049" y="31566"/>
                    <a:pt x="11116" y="31693"/>
                    <a:pt x="11185" y="31693"/>
                  </a:cubicBezTo>
                  <a:cubicBezTo>
                    <a:pt x="11197" y="31693"/>
                    <a:pt x="11209" y="31689"/>
                    <a:pt x="11222" y="31680"/>
                  </a:cubicBezTo>
                  <a:cubicBezTo>
                    <a:pt x="11344" y="31599"/>
                    <a:pt x="11222" y="31476"/>
                    <a:pt x="11161" y="31395"/>
                  </a:cubicBezTo>
                  <a:cubicBezTo>
                    <a:pt x="10713" y="30621"/>
                    <a:pt x="10387" y="29786"/>
                    <a:pt x="10224" y="28910"/>
                  </a:cubicBezTo>
                  <a:cubicBezTo>
                    <a:pt x="10183" y="28747"/>
                    <a:pt x="10188" y="28684"/>
                    <a:pt x="10261" y="28684"/>
                  </a:cubicBezTo>
                  <a:cubicBezTo>
                    <a:pt x="10298" y="28684"/>
                    <a:pt x="10353" y="28700"/>
                    <a:pt x="10427" y="28727"/>
                  </a:cubicBezTo>
                  <a:cubicBezTo>
                    <a:pt x="10774" y="28849"/>
                    <a:pt x="11120" y="29012"/>
                    <a:pt x="11486" y="29134"/>
                  </a:cubicBezTo>
                  <a:cubicBezTo>
                    <a:pt x="11690" y="29216"/>
                    <a:pt x="11812" y="29358"/>
                    <a:pt x="11853" y="29582"/>
                  </a:cubicBezTo>
                  <a:cubicBezTo>
                    <a:pt x="12016" y="30295"/>
                    <a:pt x="12301" y="30988"/>
                    <a:pt x="12668" y="31639"/>
                  </a:cubicBezTo>
                  <a:cubicBezTo>
                    <a:pt x="12749" y="31802"/>
                    <a:pt x="12851" y="31965"/>
                    <a:pt x="12953" y="32108"/>
                  </a:cubicBezTo>
                  <a:cubicBezTo>
                    <a:pt x="12987" y="32159"/>
                    <a:pt x="13036" y="32239"/>
                    <a:pt x="13087" y="32239"/>
                  </a:cubicBezTo>
                  <a:cubicBezTo>
                    <a:pt x="13096" y="32239"/>
                    <a:pt x="13106" y="32236"/>
                    <a:pt x="13116" y="32230"/>
                  </a:cubicBezTo>
                  <a:cubicBezTo>
                    <a:pt x="13217" y="32169"/>
                    <a:pt x="13156" y="32067"/>
                    <a:pt x="13116" y="32006"/>
                  </a:cubicBezTo>
                  <a:cubicBezTo>
                    <a:pt x="12953" y="31741"/>
                    <a:pt x="12769" y="31456"/>
                    <a:pt x="12647" y="31171"/>
                  </a:cubicBezTo>
                  <a:cubicBezTo>
                    <a:pt x="12403" y="30682"/>
                    <a:pt x="12240" y="30173"/>
                    <a:pt x="12097" y="29664"/>
                  </a:cubicBezTo>
                  <a:cubicBezTo>
                    <a:pt x="12097" y="29603"/>
                    <a:pt x="12057" y="29542"/>
                    <a:pt x="12118" y="29501"/>
                  </a:cubicBezTo>
                  <a:cubicBezTo>
                    <a:pt x="12137" y="29488"/>
                    <a:pt x="12154" y="29484"/>
                    <a:pt x="12170" y="29484"/>
                  </a:cubicBezTo>
                  <a:cubicBezTo>
                    <a:pt x="12206" y="29484"/>
                    <a:pt x="12239" y="29507"/>
                    <a:pt x="12281" y="29521"/>
                  </a:cubicBezTo>
                  <a:cubicBezTo>
                    <a:pt x="12831" y="29827"/>
                    <a:pt x="13401" y="30132"/>
                    <a:pt x="13930" y="30499"/>
                  </a:cubicBezTo>
                  <a:cubicBezTo>
                    <a:pt x="13991" y="30560"/>
                    <a:pt x="14073" y="30601"/>
                    <a:pt x="14134" y="30662"/>
                  </a:cubicBezTo>
                  <a:cubicBezTo>
                    <a:pt x="14165" y="30677"/>
                    <a:pt x="14208" y="30716"/>
                    <a:pt x="14253" y="30716"/>
                  </a:cubicBezTo>
                  <a:cubicBezTo>
                    <a:pt x="14267" y="30716"/>
                    <a:pt x="14282" y="30712"/>
                    <a:pt x="14297" y="30703"/>
                  </a:cubicBezTo>
                  <a:cubicBezTo>
                    <a:pt x="14338" y="30641"/>
                    <a:pt x="14297" y="30601"/>
                    <a:pt x="14256" y="30560"/>
                  </a:cubicBezTo>
                  <a:cubicBezTo>
                    <a:pt x="14032" y="30316"/>
                    <a:pt x="13788" y="30112"/>
                    <a:pt x="13523" y="29949"/>
                  </a:cubicBezTo>
                  <a:cubicBezTo>
                    <a:pt x="13258" y="29766"/>
                    <a:pt x="12993" y="29603"/>
                    <a:pt x="12749" y="29440"/>
                  </a:cubicBezTo>
                  <a:cubicBezTo>
                    <a:pt x="12708" y="29420"/>
                    <a:pt x="12627" y="29399"/>
                    <a:pt x="12647" y="29318"/>
                  </a:cubicBezTo>
                  <a:cubicBezTo>
                    <a:pt x="12647" y="29257"/>
                    <a:pt x="12729" y="29257"/>
                    <a:pt x="12790" y="29257"/>
                  </a:cubicBezTo>
                  <a:cubicBezTo>
                    <a:pt x="13279" y="29175"/>
                    <a:pt x="13788" y="29094"/>
                    <a:pt x="14297" y="29094"/>
                  </a:cubicBezTo>
                  <a:lnTo>
                    <a:pt x="14602" y="29094"/>
                  </a:lnTo>
                  <a:cubicBezTo>
                    <a:pt x="14663" y="29094"/>
                    <a:pt x="14725" y="29094"/>
                    <a:pt x="14725" y="29012"/>
                  </a:cubicBezTo>
                  <a:cubicBezTo>
                    <a:pt x="14704" y="28992"/>
                    <a:pt x="14643" y="28951"/>
                    <a:pt x="14602" y="28951"/>
                  </a:cubicBezTo>
                  <a:cubicBezTo>
                    <a:pt x="14317" y="28951"/>
                    <a:pt x="14032" y="28931"/>
                    <a:pt x="13747" y="28931"/>
                  </a:cubicBezTo>
                  <a:cubicBezTo>
                    <a:pt x="13319" y="28951"/>
                    <a:pt x="12892" y="28992"/>
                    <a:pt x="12484" y="29073"/>
                  </a:cubicBezTo>
                  <a:cubicBezTo>
                    <a:pt x="12441" y="29078"/>
                    <a:pt x="12398" y="29081"/>
                    <a:pt x="12355" y="29081"/>
                  </a:cubicBezTo>
                  <a:cubicBezTo>
                    <a:pt x="12214" y="29081"/>
                    <a:pt x="12074" y="29054"/>
                    <a:pt x="11934" y="28992"/>
                  </a:cubicBezTo>
                  <a:cubicBezTo>
                    <a:pt x="11649" y="28849"/>
                    <a:pt x="11364" y="28727"/>
                    <a:pt x="11079" y="28585"/>
                  </a:cubicBezTo>
                  <a:cubicBezTo>
                    <a:pt x="11018" y="28564"/>
                    <a:pt x="10957" y="28544"/>
                    <a:pt x="10957" y="28462"/>
                  </a:cubicBezTo>
                  <a:cubicBezTo>
                    <a:pt x="10977" y="28401"/>
                    <a:pt x="11038" y="28401"/>
                    <a:pt x="11099" y="28381"/>
                  </a:cubicBezTo>
                  <a:cubicBezTo>
                    <a:pt x="11690" y="28177"/>
                    <a:pt x="12281" y="28014"/>
                    <a:pt x="12912" y="27912"/>
                  </a:cubicBezTo>
                  <a:cubicBezTo>
                    <a:pt x="13034" y="27892"/>
                    <a:pt x="13238" y="27912"/>
                    <a:pt x="13217" y="27750"/>
                  </a:cubicBezTo>
                  <a:cubicBezTo>
                    <a:pt x="13209" y="27680"/>
                    <a:pt x="13167" y="27659"/>
                    <a:pt x="13113" y="27659"/>
                  </a:cubicBezTo>
                  <a:cubicBezTo>
                    <a:pt x="13042" y="27659"/>
                    <a:pt x="12950" y="27697"/>
                    <a:pt x="12892" y="27709"/>
                  </a:cubicBezTo>
                  <a:cubicBezTo>
                    <a:pt x="12138" y="27851"/>
                    <a:pt x="11364" y="27953"/>
                    <a:pt x="10651" y="28259"/>
                  </a:cubicBezTo>
                  <a:cubicBezTo>
                    <a:pt x="10586" y="28284"/>
                    <a:pt x="10526" y="28294"/>
                    <a:pt x="10469" y="28294"/>
                  </a:cubicBezTo>
                  <a:cubicBezTo>
                    <a:pt x="10294" y="28294"/>
                    <a:pt x="10148" y="28198"/>
                    <a:pt x="9979" y="28136"/>
                  </a:cubicBezTo>
                  <a:cubicBezTo>
                    <a:pt x="9857" y="28096"/>
                    <a:pt x="9633" y="28096"/>
                    <a:pt x="9613" y="27953"/>
                  </a:cubicBezTo>
                  <a:cubicBezTo>
                    <a:pt x="9613" y="27831"/>
                    <a:pt x="9837" y="27811"/>
                    <a:pt x="9959" y="27750"/>
                  </a:cubicBezTo>
                  <a:cubicBezTo>
                    <a:pt x="10224" y="27566"/>
                    <a:pt x="10529" y="27464"/>
                    <a:pt x="10835" y="27383"/>
                  </a:cubicBezTo>
                  <a:cubicBezTo>
                    <a:pt x="10916" y="27342"/>
                    <a:pt x="11038" y="27301"/>
                    <a:pt x="11018" y="27220"/>
                  </a:cubicBezTo>
                  <a:cubicBezTo>
                    <a:pt x="11008" y="27169"/>
                    <a:pt x="10972" y="27154"/>
                    <a:pt x="10929" y="27154"/>
                  </a:cubicBezTo>
                  <a:cubicBezTo>
                    <a:pt x="10886" y="27154"/>
                    <a:pt x="10835" y="27169"/>
                    <a:pt x="10794" y="27179"/>
                  </a:cubicBezTo>
                  <a:cubicBezTo>
                    <a:pt x="10366" y="27301"/>
                    <a:pt x="9939" y="27444"/>
                    <a:pt x="9552" y="27688"/>
                  </a:cubicBezTo>
                  <a:cubicBezTo>
                    <a:pt x="9378" y="27782"/>
                    <a:pt x="9204" y="27832"/>
                    <a:pt x="9018" y="27832"/>
                  </a:cubicBezTo>
                  <a:cubicBezTo>
                    <a:pt x="8922" y="27832"/>
                    <a:pt x="8822" y="27818"/>
                    <a:pt x="8717" y="27790"/>
                  </a:cubicBezTo>
                  <a:cubicBezTo>
                    <a:pt x="8021" y="27625"/>
                    <a:pt x="7325" y="27555"/>
                    <a:pt x="6629" y="27555"/>
                  </a:cubicBezTo>
                  <a:cubicBezTo>
                    <a:pt x="6042" y="27555"/>
                    <a:pt x="5455" y="27605"/>
                    <a:pt x="4868" y="27688"/>
                  </a:cubicBezTo>
                  <a:cubicBezTo>
                    <a:pt x="4745" y="27709"/>
                    <a:pt x="4623" y="27729"/>
                    <a:pt x="4521" y="27750"/>
                  </a:cubicBezTo>
                  <a:cubicBezTo>
                    <a:pt x="4440" y="27750"/>
                    <a:pt x="4420" y="27709"/>
                    <a:pt x="4460" y="27627"/>
                  </a:cubicBezTo>
                  <a:cubicBezTo>
                    <a:pt x="4481" y="27607"/>
                    <a:pt x="4521" y="27566"/>
                    <a:pt x="4542" y="27546"/>
                  </a:cubicBezTo>
                  <a:cubicBezTo>
                    <a:pt x="6151" y="25815"/>
                    <a:pt x="8045" y="24573"/>
                    <a:pt x="10305" y="23941"/>
                  </a:cubicBezTo>
                  <a:cubicBezTo>
                    <a:pt x="11242" y="23656"/>
                    <a:pt x="12179" y="23391"/>
                    <a:pt x="13136" y="23228"/>
                  </a:cubicBezTo>
                  <a:cubicBezTo>
                    <a:pt x="13205" y="23220"/>
                    <a:pt x="13269" y="23215"/>
                    <a:pt x="13328" y="23215"/>
                  </a:cubicBezTo>
                  <a:cubicBezTo>
                    <a:pt x="13564" y="23215"/>
                    <a:pt x="13727" y="23294"/>
                    <a:pt x="13890" y="23554"/>
                  </a:cubicBezTo>
                  <a:cubicBezTo>
                    <a:pt x="14195" y="24063"/>
                    <a:pt x="14602" y="24511"/>
                    <a:pt x="15050" y="24919"/>
                  </a:cubicBezTo>
                  <a:cubicBezTo>
                    <a:pt x="15111" y="24980"/>
                    <a:pt x="15213" y="25041"/>
                    <a:pt x="15295" y="25082"/>
                  </a:cubicBezTo>
                  <a:cubicBezTo>
                    <a:pt x="15319" y="25106"/>
                    <a:pt x="15342" y="25115"/>
                    <a:pt x="15366" y="25115"/>
                  </a:cubicBezTo>
                  <a:cubicBezTo>
                    <a:pt x="15383" y="25115"/>
                    <a:pt x="15400" y="25110"/>
                    <a:pt x="15417" y="25102"/>
                  </a:cubicBezTo>
                  <a:cubicBezTo>
                    <a:pt x="15478" y="25041"/>
                    <a:pt x="15437" y="25000"/>
                    <a:pt x="15397" y="24959"/>
                  </a:cubicBezTo>
                  <a:cubicBezTo>
                    <a:pt x="15071" y="24654"/>
                    <a:pt x="14745" y="24328"/>
                    <a:pt x="14460" y="23982"/>
                  </a:cubicBezTo>
                  <a:cubicBezTo>
                    <a:pt x="14297" y="23778"/>
                    <a:pt x="14134" y="23575"/>
                    <a:pt x="14012" y="23351"/>
                  </a:cubicBezTo>
                  <a:cubicBezTo>
                    <a:pt x="13910" y="23208"/>
                    <a:pt x="13971" y="23127"/>
                    <a:pt x="14114" y="23127"/>
                  </a:cubicBezTo>
                  <a:cubicBezTo>
                    <a:pt x="14419" y="23106"/>
                    <a:pt x="14725" y="23086"/>
                    <a:pt x="15030" y="23065"/>
                  </a:cubicBezTo>
                  <a:cubicBezTo>
                    <a:pt x="15044" y="23064"/>
                    <a:pt x="15057" y="23063"/>
                    <a:pt x="15069" y="23063"/>
                  </a:cubicBezTo>
                  <a:cubicBezTo>
                    <a:pt x="15225" y="23063"/>
                    <a:pt x="15301" y="23176"/>
                    <a:pt x="15376" y="23289"/>
                  </a:cubicBezTo>
                  <a:cubicBezTo>
                    <a:pt x="15885" y="23921"/>
                    <a:pt x="16395" y="24552"/>
                    <a:pt x="17026" y="25082"/>
                  </a:cubicBezTo>
                  <a:cubicBezTo>
                    <a:pt x="17189" y="25245"/>
                    <a:pt x="17372" y="25387"/>
                    <a:pt x="17555" y="25530"/>
                  </a:cubicBezTo>
                  <a:cubicBezTo>
                    <a:pt x="17615" y="25589"/>
                    <a:pt x="17685" y="25670"/>
                    <a:pt x="17758" y="25670"/>
                  </a:cubicBezTo>
                  <a:cubicBezTo>
                    <a:pt x="17785" y="25670"/>
                    <a:pt x="17813" y="25659"/>
                    <a:pt x="17840" y="25632"/>
                  </a:cubicBezTo>
                  <a:cubicBezTo>
                    <a:pt x="17902" y="25570"/>
                    <a:pt x="17759" y="25469"/>
                    <a:pt x="17678" y="25407"/>
                  </a:cubicBezTo>
                  <a:cubicBezTo>
                    <a:pt x="17230" y="25082"/>
                    <a:pt x="16863" y="24674"/>
                    <a:pt x="16496" y="24267"/>
                  </a:cubicBezTo>
                  <a:cubicBezTo>
                    <a:pt x="16211" y="23962"/>
                    <a:pt x="15946" y="23615"/>
                    <a:pt x="15702" y="23289"/>
                  </a:cubicBezTo>
                  <a:cubicBezTo>
                    <a:pt x="15580" y="23106"/>
                    <a:pt x="15600" y="23065"/>
                    <a:pt x="15804" y="23065"/>
                  </a:cubicBezTo>
                  <a:cubicBezTo>
                    <a:pt x="16191" y="23065"/>
                    <a:pt x="16578" y="23106"/>
                    <a:pt x="16944" y="23106"/>
                  </a:cubicBezTo>
                  <a:cubicBezTo>
                    <a:pt x="17148" y="23106"/>
                    <a:pt x="17250" y="23249"/>
                    <a:pt x="17352" y="23391"/>
                  </a:cubicBezTo>
                  <a:cubicBezTo>
                    <a:pt x="17881" y="24023"/>
                    <a:pt x="18492" y="24593"/>
                    <a:pt x="19164" y="25061"/>
                  </a:cubicBezTo>
                  <a:cubicBezTo>
                    <a:pt x="19259" y="25125"/>
                    <a:pt x="19392" y="25262"/>
                    <a:pt x="19494" y="25262"/>
                  </a:cubicBezTo>
                  <a:cubicBezTo>
                    <a:pt x="19523" y="25262"/>
                    <a:pt x="19549" y="25251"/>
                    <a:pt x="19572" y="25224"/>
                  </a:cubicBezTo>
                  <a:cubicBezTo>
                    <a:pt x="19673" y="25082"/>
                    <a:pt x="19429" y="24980"/>
                    <a:pt x="19307" y="24878"/>
                  </a:cubicBezTo>
                  <a:cubicBezTo>
                    <a:pt x="18757" y="24450"/>
                    <a:pt x="18207" y="23982"/>
                    <a:pt x="17739" y="23452"/>
                  </a:cubicBezTo>
                  <a:cubicBezTo>
                    <a:pt x="17698" y="23391"/>
                    <a:pt x="17576" y="23330"/>
                    <a:pt x="17637" y="23228"/>
                  </a:cubicBezTo>
                  <a:cubicBezTo>
                    <a:pt x="17652" y="23198"/>
                    <a:pt x="17679" y="23187"/>
                    <a:pt x="17711" y="23187"/>
                  </a:cubicBezTo>
                  <a:cubicBezTo>
                    <a:pt x="17764" y="23187"/>
                    <a:pt x="17830" y="23216"/>
                    <a:pt x="17881" y="23228"/>
                  </a:cubicBezTo>
                  <a:cubicBezTo>
                    <a:pt x="18533" y="23330"/>
                    <a:pt x="19185" y="23452"/>
                    <a:pt x="19836" y="23636"/>
                  </a:cubicBezTo>
                  <a:cubicBezTo>
                    <a:pt x="19901" y="23649"/>
                    <a:pt x="19991" y="23695"/>
                    <a:pt x="20058" y="23695"/>
                  </a:cubicBezTo>
                  <a:cubicBezTo>
                    <a:pt x="20096" y="23695"/>
                    <a:pt x="20127" y="23680"/>
                    <a:pt x="20142" y="23636"/>
                  </a:cubicBezTo>
                  <a:cubicBezTo>
                    <a:pt x="20203" y="23493"/>
                    <a:pt x="19999" y="23473"/>
                    <a:pt x="19877" y="23432"/>
                  </a:cubicBezTo>
                  <a:cubicBezTo>
                    <a:pt x="19266" y="23188"/>
                    <a:pt x="18614" y="23065"/>
                    <a:pt x="17983" y="22943"/>
                  </a:cubicBezTo>
                  <a:cubicBezTo>
                    <a:pt x="17881" y="22923"/>
                    <a:pt x="17779" y="22903"/>
                    <a:pt x="17678" y="22862"/>
                  </a:cubicBezTo>
                  <a:cubicBezTo>
                    <a:pt x="17657" y="22862"/>
                    <a:pt x="17616" y="22821"/>
                    <a:pt x="17596" y="22801"/>
                  </a:cubicBezTo>
                  <a:cubicBezTo>
                    <a:pt x="17616" y="22760"/>
                    <a:pt x="17637" y="22719"/>
                    <a:pt x="17678" y="22699"/>
                  </a:cubicBezTo>
                  <a:cubicBezTo>
                    <a:pt x="17759" y="22658"/>
                    <a:pt x="17840" y="22597"/>
                    <a:pt x="17942" y="22577"/>
                  </a:cubicBezTo>
                  <a:cubicBezTo>
                    <a:pt x="18431" y="22353"/>
                    <a:pt x="18920" y="22149"/>
                    <a:pt x="19449" y="21986"/>
                  </a:cubicBezTo>
                  <a:cubicBezTo>
                    <a:pt x="19531" y="21966"/>
                    <a:pt x="19653" y="21945"/>
                    <a:pt x="19612" y="21844"/>
                  </a:cubicBezTo>
                  <a:cubicBezTo>
                    <a:pt x="19603" y="21807"/>
                    <a:pt x="19573" y="21795"/>
                    <a:pt x="19535" y="21795"/>
                  </a:cubicBezTo>
                  <a:cubicBezTo>
                    <a:pt x="19490" y="21795"/>
                    <a:pt x="19433" y="21812"/>
                    <a:pt x="19388" y="21823"/>
                  </a:cubicBezTo>
                  <a:cubicBezTo>
                    <a:pt x="18675" y="22047"/>
                    <a:pt x="17983" y="22312"/>
                    <a:pt x="17311" y="22638"/>
                  </a:cubicBezTo>
                  <a:cubicBezTo>
                    <a:pt x="17124" y="22723"/>
                    <a:pt x="16952" y="22765"/>
                    <a:pt x="16758" y="22765"/>
                  </a:cubicBezTo>
                  <a:cubicBezTo>
                    <a:pt x="16719" y="22765"/>
                    <a:pt x="16680" y="22763"/>
                    <a:pt x="16639" y="22760"/>
                  </a:cubicBezTo>
                  <a:cubicBezTo>
                    <a:pt x="16313" y="22719"/>
                    <a:pt x="15967" y="22699"/>
                    <a:pt x="15641" y="22679"/>
                  </a:cubicBezTo>
                  <a:cubicBezTo>
                    <a:pt x="15600" y="22679"/>
                    <a:pt x="15560" y="22658"/>
                    <a:pt x="15539" y="22617"/>
                  </a:cubicBezTo>
                  <a:cubicBezTo>
                    <a:pt x="15519" y="22577"/>
                    <a:pt x="15560" y="22536"/>
                    <a:pt x="15600" y="22516"/>
                  </a:cubicBezTo>
                  <a:cubicBezTo>
                    <a:pt x="15946" y="22312"/>
                    <a:pt x="16293" y="22088"/>
                    <a:pt x="16639" y="21884"/>
                  </a:cubicBezTo>
                  <a:cubicBezTo>
                    <a:pt x="16965" y="21701"/>
                    <a:pt x="17291" y="21538"/>
                    <a:pt x="17596" y="21375"/>
                  </a:cubicBezTo>
                  <a:cubicBezTo>
                    <a:pt x="17678" y="21355"/>
                    <a:pt x="17759" y="21314"/>
                    <a:pt x="17718" y="21233"/>
                  </a:cubicBezTo>
                  <a:cubicBezTo>
                    <a:pt x="17708" y="21182"/>
                    <a:pt x="17678" y="21166"/>
                    <a:pt x="17642" y="21166"/>
                  </a:cubicBezTo>
                  <a:cubicBezTo>
                    <a:pt x="17606" y="21166"/>
                    <a:pt x="17566" y="21182"/>
                    <a:pt x="17535" y="21192"/>
                  </a:cubicBezTo>
                  <a:cubicBezTo>
                    <a:pt x="17148" y="21355"/>
                    <a:pt x="16761" y="21518"/>
                    <a:pt x="16395" y="21742"/>
                  </a:cubicBezTo>
                  <a:cubicBezTo>
                    <a:pt x="15987" y="21986"/>
                    <a:pt x="15560" y="22210"/>
                    <a:pt x="15173" y="22495"/>
                  </a:cubicBezTo>
                  <a:cubicBezTo>
                    <a:pt x="14887" y="22699"/>
                    <a:pt x="14562" y="22658"/>
                    <a:pt x="14256" y="22679"/>
                  </a:cubicBezTo>
                  <a:cubicBezTo>
                    <a:pt x="14215" y="22679"/>
                    <a:pt x="14154" y="22679"/>
                    <a:pt x="14154" y="22617"/>
                  </a:cubicBezTo>
                  <a:cubicBezTo>
                    <a:pt x="14154" y="22597"/>
                    <a:pt x="14195" y="22556"/>
                    <a:pt x="14215" y="22516"/>
                  </a:cubicBezTo>
                  <a:cubicBezTo>
                    <a:pt x="14541" y="22230"/>
                    <a:pt x="14867" y="21945"/>
                    <a:pt x="15254" y="21721"/>
                  </a:cubicBezTo>
                  <a:cubicBezTo>
                    <a:pt x="15336" y="21681"/>
                    <a:pt x="15397" y="21640"/>
                    <a:pt x="15478" y="21579"/>
                  </a:cubicBezTo>
                  <a:cubicBezTo>
                    <a:pt x="15519" y="21558"/>
                    <a:pt x="15560" y="21497"/>
                    <a:pt x="15498" y="21436"/>
                  </a:cubicBezTo>
                  <a:cubicBezTo>
                    <a:pt x="15484" y="21422"/>
                    <a:pt x="15449" y="21407"/>
                    <a:pt x="15423" y="21407"/>
                  </a:cubicBezTo>
                  <a:cubicBezTo>
                    <a:pt x="15412" y="21407"/>
                    <a:pt x="15403" y="21410"/>
                    <a:pt x="15397" y="21416"/>
                  </a:cubicBezTo>
                  <a:cubicBezTo>
                    <a:pt x="15254" y="21477"/>
                    <a:pt x="15091" y="21538"/>
                    <a:pt x="14969" y="21640"/>
                  </a:cubicBezTo>
                  <a:cubicBezTo>
                    <a:pt x="14582" y="21925"/>
                    <a:pt x="14195" y="22190"/>
                    <a:pt x="13828" y="22495"/>
                  </a:cubicBezTo>
                  <a:cubicBezTo>
                    <a:pt x="13625" y="22679"/>
                    <a:pt x="13421" y="22760"/>
                    <a:pt x="13156" y="22780"/>
                  </a:cubicBezTo>
                  <a:cubicBezTo>
                    <a:pt x="11425" y="23004"/>
                    <a:pt x="9755" y="23534"/>
                    <a:pt x="8146" y="24226"/>
                  </a:cubicBezTo>
                  <a:cubicBezTo>
                    <a:pt x="7963" y="24308"/>
                    <a:pt x="7759" y="24430"/>
                    <a:pt x="7576" y="24532"/>
                  </a:cubicBezTo>
                  <a:cubicBezTo>
                    <a:pt x="7515" y="24552"/>
                    <a:pt x="7474" y="24552"/>
                    <a:pt x="7413" y="24573"/>
                  </a:cubicBezTo>
                  <a:cubicBezTo>
                    <a:pt x="7434" y="24532"/>
                    <a:pt x="7474" y="24471"/>
                    <a:pt x="7495" y="24430"/>
                  </a:cubicBezTo>
                  <a:cubicBezTo>
                    <a:pt x="8065" y="23778"/>
                    <a:pt x="8635" y="23127"/>
                    <a:pt x="9205" y="22454"/>
                  </a:cubicBezTo>
                  <a:cubicBezTo>
                    <a:pt x="9878" y="21660"/>
                    <a:pt x="10550" y="20846"/>
                    <a:pt x="11181" y="20031"/>
                  </a:cubicBezTo>
                  <a:cubicBezTo>
                    <a:pt x="11588" y="19501"/>
                    <a:pt x="12097" y="19094"/>
                    <a:pt x="12647" y="18728"/>
                  </a:cubicBezTo>
                  <a:cubicBezTo>
                    <a:pt x="14032" y="17852"/>
                    <a:pt x="15560" y="17261"/>
                    <a:pt x="17107" y="16773"/>
                  </a:cubicBezTo>
                  <a:cubicBezTo>
                    <a:pt x="17203" y="16741"/>
                    <a:pt x="17288" y="16725"/>
                    <a:pt x="17368" y="16725"/>
                  </a:cubicBezTo>
                  <a:cubicBezTo>
                    <a:pt x="17542" y="16725"/>
                    <a:pt x="17686" y="16802"/>
                    <a:pt x="17840" y="16956"/>
                  </a:cubicBezTo>
                  <a:cubicBezTo>
                    <a:pt x="18268" y="17445"/>
                    <a:pt x="18757" y="17832"/>
                    <a:pt x="19286" y="18198"/>
                  </a:cubicBezTo>
                  <a:cubicBezTo>
                    <a:pt x="19368" y="18259"/>
                    <a:pt x="19449" y="18320"/>
                    <a:pt x="19551" y="18361"/>
                  </a:cubicBezTo>
                  <a:cubicBezTo>
                    <a:pt x="19624" y="18390"/>
                    <a:pt x="19706" y="18471"/>
                    <a:pt x="19778" y="18471"/>
                  </a:cubicBezTo>
                  <a:cubicBezTo>
                    <a:pt x="19806" y="18471"/>
                    <a:pt x="19833" y="18457"/>
                    <a:pt x="19857" y="18422"/>
                  </a:cubicBezTo>
                  <a:cubicBezTo>
                    <a:pt x="19918" y="18320"/>
                    <a:pt x="19755" y="18239"/>
                    <a:pt x="19653" y="18178"/>
                  </a:cubicBezTo>
                  <a:cubicBezTo>
                    <a:pt x="19083" y="17770"/>
                    <a:pt x="18513" y="17343"/>
                    <a:pt x="18003" y="16834"/>
                  </a:cubicBezTo>
                  <a:cubicBezTo>
                    <a:pt x="17779" y="16630"/>
                    <a:pt x="17800" y="16610"/>
                    <a:pt x="18085" y="16528"/>
                  </a:cubicBezTo>
                  <a:cubicBezTo>
                    <a:pt x="18445" y="16436"/>
                    <a:pt x="18670" y="16379"/>
                    <a:pt x="18849" y="16379"/>
                  </a:cubicBezTo>
                  <a:cubicBezTo>
                    <a:pt x="19146" y="16379"/>
                    <a:pt x="19318" y="16537"/>
                    <a:pt x="19775" y="16956"/>
                  </a:cubicBezTo>
                  <a:cubicBezTo>
                    <a:pt x="20284" y="17424"/>
                    <a:pt x="20855" y="17832"/>
                    <a:pt x="21445" y="18198"/>
                  </a:cubicBezTo>
                  <a:cubicBezTo>
                    <a:pt x="21506" y="18239"/>
                    <a:pt x="21567" y="18259"/>
                    <a:pt x="21649" y="18300"/>
                  </a:cubicBezTo>
                  <a:cubicBezTo>
                    <a:pt x="21674" y="18312"/>
                    <a:pt x="21706" y="18332"/>
                    <a:pt x="21737" y="18332"/>
                  </a:cubicBezTo>
                  <a:cubicBezTo>
                    <a:pt x="21756" y="18332"/>
                    <a:pt x="21775" y="18324"/>
                    <a:pt x="21791" y="18300"/>
                  </a:cubicBezTo>
                  <a:cubicBezTo>
                    <a:pt x="21832" y="18239"/>
                    <a:pt x="21791" y="18198"/>
                    <a:pt x="21730" y="18157"/>
                  </a:cubicBezTo>
                  <a:cubicBezTo>
                    <a:pt x="21608" y="18096"/>
                    <a:pt x="21506" y="17994"/>
                    <a:pt x="21384" y="17933"/>
                  </a:cubicBezTo>
                  <a:cubicBezTo>
                    <a:pt x="20753" y="17546"/>
                    <a:pt x="20203" y="17058"/>
                    <a:pt x="19673" y="16569"/>
                  </a:cubicBezTo>
                  <a:cubicBezTo>
                    <a:pt x="19612" y="16508"/>
                    <a:pt x="19510" y="16447"/>
                    <a:pt x="19551" y="16365"/>
                  </a:cubicBezTo>
                  <a:cubicBezTo>
                    <a:pt x="19566" y="16292"/>
                    <a:pt x="19632" y="16282"/>
                    <a:pt x="19699" y="16282"/>
                  </a:cubicBezTo>
                  <a:cubicBezTo>
                    <a:pt x="19725" y="16282"/>
                    <a:pt x="19752" y="16284"/>
                    <a:pt x="19775" y="16284"/>
                  </a:cubicBezTo>
                  <a:cubicBezTo>
                    <a:pt x="20244" y="16223"/>
                    <a:pt x="20732" y="16202"/>
                    <a:pt x="21201" y="16141"/>
                  </a:cubicBezTo>
                  <a:cubicBezTo>
                    <a:pt x="21228" y="16139"/>
                    <a:pt x="21255" y="16137"/>
                    <a:pt x="21281" y="16137"/>
                  </a:cubicBezTo>
                  <a:cubicBezTo>
                    <a:pt x="21465" y="16137"/>
                    <a:pt x="21605" y="16202"/>
                    <a:pt x="21730" y="16345"/>
                  </a:cubicBezTo>
                  <a:cubicBezTo>
                    <a:pt x="22117" y="16773"/>
                    <a:pt x="22565" y="17119"/>
                    <a:pt x="23054" y="17404"/>
                  </a:cubicBezTo>
                  <a:cubicBezTo>
                    <a:pt x="23156" y="17465"/>
                    <a:pt x="23237" y="17506"/>
                    <a:pt x="23319" y="17546"/>
                  </a:cubicBezTo>
                  <a:cubicBezTo>
                    <a:pt x="23385" y="17573"/>
                    <a:pt x="23451" y="17625"/>
                    <a:pt x="23506" y="17625"/>
                  </a:cubicBezTo>
                  <a:cubicBezTo>
                    <a:pt x="23536" y="17625"/>
                    <a:pt x="23562" y="17610"/>
                    <a:pt x="23584" y="17567"/>
                  </a:cubicBezTo>
                  <a:cubicBezTo>
                    <a:pt x="23645" y="17485"/>
                    <a:pt x="23522" y="17445"/>
                    <a:pt x="23441" y="17383"/>
                  </a:cubicBezTo>
                  <a:cubicBezTo>
                    <a:pt x="23298" y="17302"/>
                    <a:pt x="23176" y="17221"/>
                    <a:pt x="23034" y="17139"/>
                  </a:cubicBezTo>
                  <a:cubicBezTo>
                    <a:pt x="22647" y="16895"/>
                    <a:pt x="22321" y="16610"/>
                    <a:pt x="21975" y="16304"/>
                  </a:cubicBezTo>
                  <a:cubicBezTo>
                    <a:pt x="21934" y="16263"/>
                    <a:pt x="21893" y="16202"/>
                    <a:pt x="21914" y="16162"/>
                  </a:cubicBezTo>
                  <a:cubicBezTo>
                    <a:pt x="21934" y="16100"/>
                    <a:pt x="21995" y="16100"/>
                    <a:pt x="22056" y="16100"/>
                  </a:cubicBezTo>
                  <a:cubicBezTo>
                    <a:pt x="22274" y="16085"/>
                    <a:pt x="22492" y="16078"/>
                    <a:pt x="22710" y="16078"/>
                  </a:cubicBezTo>
                  <a:cubicBezTo>
                    <a:pt x="23062" y="16078"/>
                    <a:pt x="23414" y="16096"/>
                    <a:pt x="23767" y="16121"/>
                  </a:cubicBezTo>
                  <a:cubicBezTo>
                    <a:pt x="23834" y="16121"/>
                    <a:pt x="23930" y="16157"/>
                    <a:pt x="24008" y="16157"/>
                  </a:cubicBezTo>
                  <a:cubicBezTo>
                    <a:pt x="24073" y="16157"/>
                    <a:pt x="24124" y="16132"/>
                    <a:pt x="24133" y="16039"/>
                  </a:cubicBezTo>
                  <a:cubicBezTo>
                    <a:pt x="24133" y="15928"/>
                    <a:pt x="23986" y="15916"/>
                    <a:pt x="23862" y="15916"/>
                  </a:cubicBezTo>
                  <a:cubicBezTo>
                    <a:pt x="23827" y="15916"/>
                    <a:pt x="23794" y="15917"/>
                    <a:pt x="23767" y="15917"/>
                  </a:cubicBezTo>
                  <a:cubicBezTo>
                    <a:pt x="23379" y="15887"/>
                    <a:pt x="23003" y="15868"/>
                    <a:pt x="22621" y="15868"/>
                  </a:cubicBezTo>
                  <a:cubicBezTo>
                    <a:pt x="22481" y="15868"/>
                    <a:pt x="22341" y="15871"/>
                    <a:pt x="22199" y="15876"/>
                  </a:cubicBezTo>
                  <a:cubicBezTo>
                    <a:pt x="22174" y="15876"/>
                    <a:pt x="22150" y="15880"/>
                    <a:pt x="22128" y="15880"/>
                  </a:cubicBezTo>
                  <a:cubicBezTo>
                    <a:pt x="22095" y="15880"/>
                    <a:pt x="22068" y="15872"/>
                    <a:pt x="22056" y="15836"/>
                  </a:cubicBezTo>
                  <a:cubicBezTo>
                    <a:pt x="22036" y="15775"/>
                    <a:pt x="22097" y="15734"/>
                    <a:pt x="22138" y="15693"/>
                  </a:cubicBezTo>
                  <a:cubicBezTo>
                    <a:pt x="22402" y="15408"/>
                    <a:pt x="22708" y="15164"/>
                    <a:pt x="23034" y="14940"/>
                  </a:cubicBezTo>
                  <a:cubicBezTo>
                    <a:pt x="23136" y="14858"/>
                    <a:pt x="23237" y="14777"/>
                    <a:pt x="23339" y="14695"/>
                  </a:cubicBezTo>
                  <a:cubicBezTo>
                    <a:pt x="23380" y="14654"/>
                    <a:pt x="23400" y="14593"/>
                    <a:pt x="23360" y="14553"/>
                  </a:cubicBezTo>
                  <a:cubicBezTo>
                    <a:pt x="23349" y="14542"/>
                    <a:pt x="23329" y="14537"/>
                    <a:pt x="23306" y="14537"/>
                  </a:cubicBezTo>
                  <a:cubicBezTo>
                    <a:pt x="23283" y="14537"/>
                    <a:pt x="23258" y="14542"/>
                    <a:pt x="23237" y="14553"/>
                  </a:cubicBezTo>
                  <a:cubicBezTo>
                    <a:pt x="22952" y="14777"/>
                    <a:pt x="22647" y="14980"/>
                    <a:pt x="22382" y="15225"/>
                  </a:cubicBezTo>
                  <a:cubicBezTo>
                    <a:pt x="21626" y="15870"/>
                    <a:pt x="21421" y="15981"/>
                    <a:pt x="20586" y="15981"/>
                  </a:cubicBezTo>
                  <a:cubicBezTo>
                    <a:pt x="20500" y="15981"/>
                    <a:pt x="20406" y="15980"/>
                    <a:pt x="20305" y="15978"/>
                  </a:cubicBezTo>
                  <a:cubicBezTo>
                    <a:pt x="20284" y="15978"/>
                    <a:pt x="20262" y="15981"/>
                    <a:pt x="20241" y="15981"/>
                  </a:cubicBezTo>
                  <a:cubicBezTo>
                    <a:pt x="20198" y="15981"/>
                    <a:pt x="20162" y="15971"/>
                    <a:pt x="20162" y="15917"/>
                  </a:cubicBezTo>
                  <a:cubicBezTo>
                    <a:pt x="20162" y="15876"/>
                    <a:pt x="20223" y="15836"/>
                    <a:pt x="20244" y="15795"/>
                  </a:cubicBezTo>
                  <a:cubicBezTo>
                    <a:pt x="20590" y="15388"/>
                    <a:pt x="20997" y="15062"/>
                    <a:pt x="21404" y="14736"/>
                  </a:cubicBezTo>
                  <a:cubicBezTo>
                    <a:pt x="21588" y="14573"/>
                    <a:pt x="21751" y="14410"/>
                    <a:pt x="21914" y="14268"/>
                  </a:cubicBezTo>
                  <a:cubicBezTo>
                    <a:pt x="21954" y="14227"/>
                    <a:pt x="21995" y="14166"/>
                    <a:pt x="21954" y="14125"/>
                  </a:cubicBezTo>
                  <a:cubicBezTo>
                    <a:pt x="21924" y="14094"/>
                    <a:pt x="21893" y="14084"/>
                    <a:pt x="21865" y="14084"/>
                  </a:cubicBezTo>
                  <a:cubicBezTo>
                    <a:pt x="21837" y="14084"/>
                    <a:pt x="21812" y="14094"/>
                    <a:pt x="21791" y="14105"/>
                  </a:cubicBezTo>
                  <a:cubicBezTo>
                    <a:pt x="21628" y="14247"/>
                    <a:pt x="21486" y="14390"/>
                    <a:pt x="21323" y="14512"/>
                  </a:cubicBezTo>
                  <a:cubicBezTo>
                    <a:pt x="20753" y="14940"/>
                    <a:pt x="20223" y="15408"/>
                    <a:pt x="19714" y="15917"/>
                  </a:cubicBezTo>
                  <a:cubicBezTo>
                    <a:pt x="19551" y="16080"/>
                    <a:pt x="19348" y="16080"/>
                    <a:pt x="19144" y="16080"/>
                  </a:cubicBezTo>
                  <a:cubicBezTo>
                    <a:pt x="19020" y="16094"/>
                    <a:pt x="18832" y="16163"/>
                    <a:pt x="18704" y="16163"/>
                  </a:cubicBezTo>
                  <a:cubicBezTo>
                    <a:pt x="18642" y="16163"/>
                    <a:pt x="18594" y="16147"/>
                    <a:pt x="18574" y="16100"/>
                  </a:cubicBezTo>
                  <a:cubicBezTo>
                    <a:pt x="18492" y="15917"/>
                    <a:pt x="18798" y="15795"/>
                    <a:pt x="18920" y="15652"/>
                  </a:cubicBezTo>
                  <a:cubicBezTo>
                    <a:pt x="19164" y="15388"/>
                    <a:pt x="19429" y="15143"/>
                    <a:pt x="19673" y="14879"/>
                  </a:cubicBezTo>
                  <a:cubicBezTo>
                    <a:pt x="19734" y="14817"/>
                    <a:pt x="19857" y="14716"/>
                    <a:pt x="19734" y="14634"/>
                  </a:cubicBezTo>
                  <a:cubicBezTo>
                    <a:pt x="19713" y="14613"/>
                    <a:pt x="19693" y="14604"/>
                    <a:pt x="19674" y="14604"/>
                  </a:cubicBezTo>
                  <a:cubicBezTo>
                    <a:pt x="19621" y="14604"/>
                    <a:pt x="19576" y="14671"/>
                    <a:pt x="19531" y="14716"/>
                  </a:cubicBezTo>
                  <a:cubicBezTo>
                    <a:pt x="19062" y="15184"/>
                    <a:pt x="18594" y="15612"/>
                    <a:pt x="18126" y="16080"/>
                  </a:cubicBezTo>
                  <a:cubicBezTo>
                    <a:pt x="18003" y="16202"/>
                    <a:pt x="17902" y="16263"/>
                    <a:pt x="17759" y="16304"/>
                  </a:cubicBezTo>
                  <a:cubicBezTo>
                    <a:pt x="15967" y="16711"/>
                    <a:pt x="14297" y="17383"/>
                    <a:pt x="12708" y="18259"/>
                  </a:cubicBezTo>
                  <a:cubicBezTo>
                    <a:pt x="12668" y="18280"/>
                    <a:pt x="12627" y="18320"/>
                    <a:pt x="12586" y="18320"/>
                  </a:cubicBezTo>
                  <a:cubicBezTo>
                    <a:pt x="12545" y="18341"/>
                    <a:pt x="12505" y="18341"/>
                    <a:pt x="12464" y="18361"/>
                  </a:cubicBezTo>
                  <a:cubicBezTo>
                    <a:pt x="12464" y="18320"/>
                    <a:pt x="12464" y="18259"/>
                    <a:pt x="12505" y="18239"/>
                  </a:cubicBezTo>
                  <a:cubicBezTo>
                    <a:pt x="12586" y="18096"/>
                    <a:pt x="12668" y="17974"/>
                    <a:pt x="12769" y="17832"/>
                  </a:cubicBezTo>
                  <a:cubicBezTo>
                    <a:pt x="13686" y="16447"/>
                    <a:pt x="14562" y="15021"/>
                    <a:pt x="15254" y="13494"/>
                  </a:cubicBezTo>
                  <a:cubicBezTo>
                    <a:pt x="15560" y="12883"/>
                    <a:pt x="15946" y="12353"/>
                    <a:pt x="16456" y="11905"/>
                  </a:cubicBezTo>
                  <a:cubicBezTo>
                    <a:pt x="17433" y="11029"/>
                    <a:pt x="18472" y="10194"/>
                    <a:pt x="19531" y="9400"/>
                  </a:cubicBezTo>
                  <a:cubicBezTo>
                    <a:pt x="19635" y="9319"/>
                    <a:pt x="19733" y="9284"/>
                    <a:pt x="19835" y="9284"/>
                  </a:cubicBezTo>
                  <a:cubicBezTo>
                    <a:pt x="19913" y="9284"/>
                    <a:pt x="19993" y="9304"/>
                    <a:pt x="20081" y="9339"/>
                  </a:cubicBezTo>
                  <a:cubicBezTo>
                    <a:pt x="20631" y="9563"/>
                    <a:pt x="21180" y="9767"/>
                    <a:pt x="21751" y="9869"/>
                  </a:cubicBezTo>
                  <a:cubicBezTo>
                    <a:pt x="21934" y="9889"/>
                    <a:pt x="22097" y="9909"/>
                    <a:pt x="22280" y="9909"/>
                  </a:cubicBezTo>
                  <a:cubicBezTo>
                    <a:pt x="22290" y="9914"/>
                    <a:pt x="22301" y="9917"/>
                    <a:pt x="22310" y="9917"/>
                  </a:cubicBezTo>
                  <a:cubicBezTo>
                    <a:pt x="22339" y="9917"/>
                    <a:pt x="22362" y="9894"/>
                    <a:pt x="22362" y="9848"/>
                  </a:cubicBezTo>
                  <a:cubicBezTo>
                    <a:pt x="22382" y="9807"/>
                    <a:pt x="22321" y="9787"/>
                    <a:pt x="22280" y="9767"/>
                  </a:cubicBezTo>
                  <a:cubicBezTo>
                    <a:pt x="22015" y="9706"/>
                    <a:pt x="21751" y="9645"/>
                    <a:pt x="21486" y="9583"/>
                  </a:cubicBezTo>
                  <a:cubicBezTo>
                    <a:pt x="21079" y="9482"/>
                    <a:pt x="20671" y="9339"/>
                    <a:pt x="20284" y="9176"/>
                  </a:cubicBezTo>
                  <a:cubicBezTo>
                    <a:pt x="20060" y="9074"/>
                    <a:pt x="20060" y="9013"/>
                    <a:pt x="20264" y="8891"/>
                  </a:cubicBezTo>
                  <a:cubicBezTo>
                    <a:pt x="20488" y="8728"/>
                    <a:pt x="20712" y="8606"/>
                    <a:pt x="20936" y="8463"/>
                  </a:cubicBezTo>
                  <a:cubicBezTo>
                    <a:pt x="20987" y="8427"/>
                    <a:pt x="21037" y="8414"/>
                    <a:pt x="21088" y="8414"/>
                  </a:cubicBezTo>
                  <a:cubicBezTo>
                    <a:pt x="21180" y="8414"/>
                    <a:pt x="21272" y="8457"/>
                    <a:pt x="21364" y="8484"/>
                  </a:cubicBezTo>
                  <a:cubicBezTo>
                    <a:pt x="22097" y="8647"/>
                    <a:pt x="22850" y="8871"/>
                    <a:pt x="23624" y="8911"/>
                  </a:cubicBezTo>
                  <a:cubicBezTo>
                    <a:pt x="23722" y="8922"/>
                    <a:pt x="23861" y="8945"/>
                    <a:pt x="23969" y="8945"/>
                  </a:cubicBezTo>
                  <a:cubicBezTo>
                    <a:pt x="24063" y="8945"/>
                    <a:pt x="24133" y="8928"/>
                    <a:pt x="24133" y="8871"/>
                  </a:cubicBezTo>
                  <a:cubicBezTo>
                    <a:pt x="24133" y="8747"/>
                    <a:pt x="24021" y="8728"/>
                    <a:pt x="23895" y="8728"/>
                  </a:cubicBezTo>
                  <a:cubicBezTo>
                    <a:pt x="23842" y="8728"/>
                    <a:pt x="23787" y="8732"/>
                    <a:pt x="23737" y="8732"/>
                  </a:cubicBezTo>
                  <a:cubicBezTo>
                    <a:pt x="23711" y="8732"/>
                    <a:pt x="23687" y="8731"/>
                    <a:pt x="23665" y="8728"/>
                  </a:cubicBezTo>
                  <a:cubicBezTo>
                    <a:pt x="22993" y="8667"/>
                    <a:pt x="22341" y="8504"/>
                    <a:pt x="21710" y="8321"/>
                  </a:cubicBezTo>
                  <a:cubicBezTo>
                    <a:pt x="21628" y="8300"/>
                    <a:pt x="21506" y="8300"/>
                    <a:pt x="21486" y="8199"/>
                  </a:cubicBezTo>
                  <a:cubicBezTo>
                    <a:pt x="21486" y="8138"/>
                    <a:pt x="21588" y="8097"/>
                    <a:pt x="21649" y="8056"/>
                  </a:cubicBezTo>
                  <a:cubicBezTo>
                    <a:pt x="21995" y="7852"/>
                    <a:pt x="22362" y="7669"/>
                    <a:pt x="22708" y="7465"/>
                  </a:cubicBezTo>
                  <a:cubicBezTo>
                    <a:pt x="22764" y="7441"/>
                    <a:pt x="22820" y="7433"/>
                    <a:pt x="22876" y="7433"/>
                  </a:cubicBezTo>
                  <a:cubicBezTo>
                    <a:pt x="22962" y="7433"/>
                    <a:pt x="23049" y="7453"/>
                    <a:pt x="23136" y="7465"/>
                  </a:cubicBezTo>
                  <a:cubicBezTo>
                    <a:pt x="23665" y="7527"/>
                    <a:pt x="24174" y="7649"/>
                    <a:pt x="24683" y="7649"/>
                  </a:cubicBezTo>
                  <a:cubicBezTo>
                    <a:pt x="24751" y="7656"/>
                    <a:pt x="24819" y="7658"/>
                    <a:pt x="24887" y="7658"/>
                  </a:cubicBezTo>
                  <a:cubicBezTo>
                    <a:pt x="25023" y="7658"/>
                    <a:pt x="25159" y="7649"/>
                    <a:pt x="25294" y="7649"/>
                  </a:cubicBezTo>
                  <a:cubicBezTo>
                    <a:pt x="25355" y="7628"/>
                    <a:pt x="25437" y="7628"/>
                    <a:pt x="25416" y="7547"/>
                  </a:cubicBezTo>
                  <a:cubicBezTo>
                    <a:pt x="25416" y="7486"/>
                    <a:pt x="25335" y="7465"/>
                    <a:pt x="25294" y="7465"/>
                  </a:cubicBezTo>
                  <a:lnTo>
                    <a:pt x="24928" y="7465"/>
                  </a:lnTo>
                  <a:cubicBezTo>
                    <a:pt x="24419" y="7465"/>
                    <a:pt x="23930" y="7404"/>
                    <a:pt x="23421" y="7303"/>
                  </a:cubicBezTo>
                  <a:cubicBezTo>
                    <a:pt x="23360" y="7303"/>
                    <a:pt x="23278" y="7303"/>
                    <a:pt x="23278" y="7221"/>
                  </a:cubicBezTo>
                  <a:cubicBezTo>
                    <a:pt x="23278" y="7180"/>
                    <a:pt x="23360" y="7160"/>
                    <a:pt x="23400" y="7119"/>
                  </a:cubicBezTo>
                  <a:cubicBezTo>
                    <a:pt x="24011" y="6854"/>
                    <a:pt x="24622" y="6590"/>
                    <a:pt x="25233" y="6325"/>
                  </a:cubicBezTo>
                  <a:cubicBezTo>
                    <a:pt x="25315" y="6284"/>
                    <a:pt x="25396" y="6264"/>
                    <a:pt x="25478" y="6223"/>
                  </a:cubicBezTo>
                  <a:cubicBezTo>
                    <a:pt x="25600" y="6182"/>
                    <a:pt x="25803" y="6162"/>
                    <a:pt x="25742" y="6019"/>
                  </a:cubicBezTo>
                  <a:cubicBezTo>
                    <a:pt x="25719" y="5965"/>
                    <a:pt x="25677" y="5946"/>
                    <a:pt x="25630" y="5946"/>
                  </a:cubicBezTo>
                  <a:cubicBezTo>
                    <a:pt x="25553" y="5946"/>
                    <a:pt x="25459" y="5994"/>
                    <a:pt x="25396" y="6019"/>
                  </a:cubicBezTo>
                  <a:cubicBezTo>
                    <a:pt x="25070" y="6142"/>
                    <a:pt x="24744" y="6264"/>
                    <a:pt x="24419" y="6406"/>
                  </a:cubicBezTo>
                  <a:cubicBezTo>
                    <a:pt x="24133" y="6529"/>
                    <a:pt x="23869" y="6671"/>
                    <a:pt x="23584" y="6773"/>
                  </a:cubicBezTo>
                  <a:cubicBezTo>
                    <a:pt x="23508" y="6803"/>
                    <a:pt x="23398" y="6890"/>
                    <a:pt x="23313" y="6890"/>
                  </a:cubicBezTo>
                  <a:cubicBezTo>
                    <a:pt x="23284" y="6890"/>
                    <a:pt x="23258" y="6880"/>
                    <a:pt x="23237" y="6854"/>
                  </a:cubicBezTo>
                  <a:cubicBezTo>
                    <a:pt x="23176" y="6773"/>
                    <a:pt x="23319" y="6630"/>
                    <a:pt x="23400" y="6529"/>
                  </a:cubicBezTo>
                  <a:cubicBezTo>
                    <a:pt x="23604" y="6223"/>
                    <a:pt x="23828" y="5938"/>
                    <a:pt x="24011" y="5633"/>
                  </a:cubicBezTo>
                  <a:cubicBezTo>
                    <a:pt x="24133" y="5449"/>
                    <a:pt x="24317" y="5307"/>
                    <a:pt x="24317" y="5062"/>
                  </a:cubicBezTo>
                  <a:lnTo>
                    <a:pt x="24317" y="5062"/>
                  </a:lnTo>
                  <a:cubicBezTo>
                    <a:pt x="24072" y="5144"/>
                    <a:pt x="23971" y="5347"/>
                    <a:pt x="23848" y="5531"/>
                  </a:cubicBezTo>
                  <a:cubicBezTo>
                    <a:pt x="23522" y="5979"/>
                    <a:pt x="23217" y="6468"/>
                    <a:pt x="22891" y="6936"/>
                  </a:cubicBezTo>
                  <a:cubicBezTo>
                    <a:pt x="22830" y="7038"/>
                    <a:pt x="22769" y="7140"/>
                    <a:pt x="22626" y="7201"/>
                  </a:cubicBezTo>
                  <a:cubicBezTo>
                    <a:pt x="22260" y="7404"/>
                    <a:pt x="21873" y="7588"/>
                    <a:pt x="21506" y="7791"/>
                  </a:cubicBezTo>
                  <a:cubicBezTo>
                    <a:pt x="21471" y="7803"/>
                    <a:pt x="21436" y="7815"/>
                    <a:pt x="21404" y="7815"/>
                  </a:cubicBezTo>
                  <a:cubicBezTo>
                    <a:pt x="21381" y="7815"/>
                    <a:pt x="21361" y="7809"/>
                    <a:pt x="21343" y="7791"/>
                  </a:cubicBezTo>
                  <a:cubicBezTo>
                    <a:pt x="21323" y="7751"/>
                    <a:pt x="21323" y="7669"/>
                    <a:pt x="21343" y="7628"/>
                  </a:cubicBezTo>
                  <a:cubicBezTo>
                    <a:pt x="21527" y="7140"/>
                    <a:pt x="21751" y="6692"/>
                    <a:pt x="21975" y="6244"/>
                  </a:cubicBezTo>
                  <a:cubicBezTo>
                    <a:pt x="22036" y="6121"/>
                    <a:pt x="22219" y="5938"/>
                    <a:pt x="22077" y="5877"/>
                  </a:cubicBezTo>
                  <a:cubicBezTo>
                    <a:pt x="22054" y="5866"/>
                    <a:pt x="22034" y="5861"/>
                    <a:pt x="22016" y="5861"/>
                  </a:cubicBezTo>
                  <a:cubicBezTo>
                    <a:pt x="21902" y="5861"/>
                    <a:pt x="21862" y="6057"/>
                    <a:pt x="21791" y="6162"/>
                  </a:cubicBezTo>
                  <a:cubicBezTo>
                    <a:pt x="21547" y="6590"/>
                    <a:pt x="21323" y="7038"/>
                    <a:pt x="21180" y="7506"/>
                  </a:cubicBezTo>
                  <a:cubicBezTo>
                    <a:pt x="21079" y="7893"/>
                    <a:pt x="20895" y="8199"/>
                    <a:pt x="20488" y="8341"/>
                  </a:cubicBezTo>
                  <a:cubicBezTo>
                    <a:pt x="20390" y="8374"/>
                    <a:pt x="20292" y="8512"/>
                    <a:pt x="20193" y="8512"/>
                  </a:cubicBezTo>
                  <a:cubicBezTo>
                    <a:pt x="20169" y="8512"/>
                    <a:pt x="20145" y="8504"/>
                    <a:pt x="20121" y="8484"/>
                  </a:cubicBezTo>
                  <a:cubicBezTo>
                    <a:pt x="20020" y="8402"/>
                    <a:pt x="20142" y="8219"/>
                    <a:pt x="20183" y="8097"/>
                  </a:cubicBezTo>
                  <a:cubicBezTo>
                    <a:pt x="20244" y="7893"/>
                    <a:pt x="20345" y="7689"/>
                    <a:pt x="20407" y="7486"/>
                  </a:cubicBezTo>
                  <a:cubicBezTo>
                    <a:pt x="20427" y="7465"/>
                    <a:pt x="20407" y="7404"/>
                    <a:pt x="20386" y="7404"/>
                  </a:cubicBezTo>
                  <a:cubicBezTo>
                    <a:pt x="20371" y="7389"/>
                    <a:pt x="20355" y="7382"/>
                    <a:pt x="20341" y="7382"/>
                  </a:cubicBezTo>
                  <a:cubicBezTo>
                    <a:pt x="20317" y="7382"/>
                    <a:pt x="20297" y="7400"/>
                    <a:pt x="20284" y="7425"/>
                  </a:cubicBezTo>
                  <a:cubicBezTo>
                    <a:pt x="20142" y="7649"/>
                    <a:pt x="20040" y="7893"/>
                    <a:pt x="19979" y="8138"/>
                  </a:cubicBezTo>
                  <a:cubicBezTo>
                    <a:pt x="19857" y="8606"/>
                    <a:pt x="19592" y="8911"/>
                    <a:pt x="19185" y="9176"/>
                  </a:cubicBezTo>
                  <a:cubicBezTo>
                    <a:pt x="18187" y="9869"/>
                    <a:pt x="17250" y="10602"/>
                    <a:pt x="16374" y="11437"/>
                  </a:cubicBezTo>
                  <a:cubicBezTo>
                    <a:pt x="16333" y="11477"/>
                    <a:pt x="16272" y="11518"/>
                    <a:pt x="16272" y="11518"/>
                  </a:cubicBezTo>
                  <a:cubicBezTo>
                    <a:pt x="16211" y="11477"/>
                    <a:pt x="16232" y="11416"/>
                    <a:pt x="16252" y="11355"/>
                  </a:cubicBezTo>
                  <a:cubicBezTo>
                    <a:pt x="16435" y="10907"/>
                    <a:pt x="16598" y="10480"/>
                    <a:pt x="16781" y="10011"/>
                  </a:cubicBezTo>
                  <a:cubicBezTo>
                    <a:pt x="17189" y="8911"/>
                    <a:pt x="17596" y="7791"/>
                    <a:pt x="17902" y="6630"/>
                  </a:cubicBezTo>
                  <a:cubicBezTo>
                    <a:pt x="17963" y="6406"/>
                    <a:pt x="18085" y="6244"/>
                    <a:pt x="18268" y="6101"/>
                  </a:cubicBezTo>
                  <a:cubicBezTo>
                    <a:pt x="18635" y="5816"/>
                    <a:pt x="19042" y="5551"/>
                    <a:pt x="19368" y="5205"/>
                  </a:cubicBezTo>
                  <a:cubicBezTo>
                    <a:pt x="19409" y="5164"/>
                    <a:pt x="19429" y="5144"/>
                    <a:pt x="19470" y="5103"/>
                  </a:cubicBezTo>
                  <a:cubicBezTo>
                    <a:pt x="19531" y="5022"/>
                    <a:pt x="19653" y="4940"/>
                    <a:pt x="19572" y="4859"/>
                  </a:cubicBezTo>
                  <a:cubicBezTo>
                    <a:pt x="19551" y="4833"/>
                    <a:pt x="19531" y="4823"/>
                    <a:pt x="19511" y="4823"/>
                  </a:cubicBezTo>
                  <a:cubicBezTo>
                    <a:pt x="19451" y="4823"/>
                    <a:pt x="19393" y="4915"/>
                    <a:pt x="19348" y="4960"/>
                  </a:cubicBezTo>
                  <a:cubicBezTo>
                    <a:pt x="19083" y="5246"/>
                    <a:pt x="18777" y="5449"/>
                    <a:pt x="18472" y="5694"/>
                  </a:cubicBezTo>
                  <a:cubicBezTo>
                    <a:pt x="18411" y="5755"/>
                    <a:pt x="18329" y="5795"/>
                    <a:pt x="18268" y="5836"/>
                  </a:cubicBezTo>
                  <a:cubicBezTo>
                    <a:pt x="18242" y="5862"/>
                    <a:pt x="18217" y="5888"/>
                    <a:pt x="18191" y="5888"/>
                  </a:cubicBezTo>
                  <a:cubicBezTo>
                    <a:pt x="18176" y="5888"/>
                    <a:pt x="18161" y="5879"/>
                    <a:pt x="18146" y="5857"/>
                  </a:cubicBezTo>
                  <a:cubicBezTo>
                    <a:pt x="18126" y="5836"/>
                    <a:pt x="18126" y="5775"/>
                    <a:pt x="18146" y="5755"/>
                  </a:cubicBezTo>
                  <a:cubicBezTo>
                    <a:pt x="18248" y="5307"/>
                    <a:pt x="18289" y="4859"/>
                    <a:pt x="18716" y="4533"/>
                  </a:cubicBezTo>
                  <a:cubicBezTo>
                    <a:pt x="19144" y="4207"/>
                    <a:pt x="19470" y="3759"/>
                    <a:pt x="19775" y="3331"/>
                  </a:cubicBezTo>
                  <a:cubicBezTo>
                    <a:pt x="19836" y="3250"/>
                    <a:pt x="19877" y="3168"/>
                    <a:pt x="19918" y="3107"/>
                  </a:cubicBezTo>
                  <a:cubicBezTo>
                    <a:pt x="19918" y="3087"/>
                    <a:pt x="19918" y="3046"/>
                    <a:pt x="19897" y="3026"/>
                  </a:cubicBezTo>
                  <a:cubicBezTo>
                    <a:pt x="19887" y="3005"/>
                    <a:pt x="19867" y="2995"/>
                    <a:pt x="19846" y="2995"/>
                  </a:cubicBezTo>
                  <a:cubicBezTo>
                    <a:pt x="19826" y="2995"/>
                    <a:pt x="19806" y="3005"/>
                    <a:pt x="19796" y="3026"/>
                  </a:cubicBezTo>
                  <a:cubicBezTo>
                    <a:pt x="19633" y="3209"/>
                    <a:pt x="19470" y="3392"/>
                    <a:pt x="19307" y="3576"/>
                  </a:cubicBezTo>
                  <a:cubicBezTo>
                    <a:pt x="19083" y="3840"/>
                    <a:pt x="18838" y="4085"/>
                    <a:pt x="18594" y="4350"/>
                  </a:cubicBezTo>
                  <a:cubicBezTo>
                    <a:pt x="18561" y="4366"/>
                    <a:pt x="18541" y="4396"/>
                    <a:pt x="18514" y="4396"/>
                  </a:cubicBezTo>
                  <a:cubicBezTo>
                    <a:pt x="18507" y="4396"/>
                    <a:pt x="18500" y="4394"/>
                    <a:pt x="18492" y="4390"/>
                  </a:cubicBezTo>
                  <a:cubicBezTo>
                    <a:pt x="18431" y="4370"/>
                    <a:pt x="18451" y="4309"/>
                    <a:pt x="18451" y="4268"/>
                  </a:cubicBezTo>
                  <a:cubicBezTo>
                    <a:pt x="18533" y="3718"/>
                    <a:pt x="18574" y="3168"/>
                    <a:pt x="19022" y="2720"/>
                  </a:cubicBezTo>
                  <a:cubicBezTo>
                    <a:pt x="19368" y="2394"/>
                    <a:pt x="19612" y="1967"/>
                    <a:pt x="19897" y="1580"/>
                  </a:cubicBezTo>
                  <a:cubicBezTo>
                    <a:pt x="19938" y="1539"/>
                    <a:pt x="19999" y="1437"/>
                    <a:pt x="19938" y="1397"/>
                  </a:cubicBezTo>
                  <a:cubicBezTo>
                    <a:pt x="19927" y="1389"/>
                    <a:pt x="19915" y="1386"/>
                    <a:pt x="19904" y="1386"/>
                  </a:cubicBezTo>
                  <a:cubicBezTo>
                    <a:pt x="19855" y="1386"/>
                    <a:pt x="19808" y="1449"/>
                    <a:pt x="19775" y="1498"/>
                  </a:cubicBezTo>
                  <a:cubicBezTo>
                    <a:pt x="19429" y="1946"/>
                    <a:pt x="19103" y="2415"/>
                    <a:pt x="18716" y="2822"/>
                  </a:cubicBezTo>
                  <a:cubicBezTo>
                    <a:pt x="18594" y="2700"/>
                    <a:pt x="18675" y="2537"/>
                    <a:pt x="18696" y="2415"/>
                  </a:cubicBezTo>
                  <a:cubicBezTo>
                    <a:pt x="18737" y="1804"/>
                    <a:pt x="18777" y="1193"/>
                    <a:pt x="18818" y="582"/>
                  </a:cubicBezTo>
                  <a:cubicBezTo>
                    <a:pt x="18838" y="480"/>
                    <a:pt x="18818" y="378"/>
                    <a:pt x="18818" y="276"/>
                  </a:cubicBezTo>
                  <a:cubicBezTo>
                    <a:pt x="18818" y="236"/>
                    <a:pt x="18798" y="195"/>
                    <a:pt x="18737" y="195"/>
                  </a:cubicBezTo>
                  <a:cubicBezTo>
                    <a:pt x="18696" y="195"/>
                    <a:pt x="18655" y="236"/>
                    <a:pt x="18655" y="276"/>
                  </a:cubicBezTo>
                  <a:cubicBezTo>
                    <a:pt x="18635" y="419"/>
                    <a:pt x="18614" y="562"/>
                    <a:pt x="18614" y="704"/>
                  </a:cubicBezTo>
                  <a:cubicBezTo>
                    <a:pt x="18594" y="1254"/>
                    <a:pt x="18533" y="1804"/>
                    <a:pt x="18451" y="2354"/>
                  </a:cubicBezTo>
                  <a:cubicBezTo>
                    <a:pt x="18431" y="2415"/>
                    <a:pt x="18451" y="2517"/>
                    <a:pt x="18370" y="2537"/>
                  </a:cubicBezTo>
                  <a:cubicBezTo>
                    <a:pt x="18289" y="2537"/>
                    <a:pt x="18248" y="2456"/>
                    <a:pt x="18207" y="2394"/>
                  </a:cubicBezTo>
                  <a:cubicBezTo>
                    <a:pt x="17779" y="1702"/>
                    <a:pt x="17413" y="969"/>
                    <a:pt x="17026" y="256"/>
                  </a:cubicBezTo>
                  <a:cubicBezTo>
                    <a:pt x="16990" y="167"/>
                    <a:pt x="16924" y="0"/>
                    <a:pt x="1683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5" name="Google Shape;625;p11"/>
          <p:cNvSpPr/>
          <p:nvPr/>
        </p:nvSpPr>
        <p:spPr>
          <a:xfrm rot="-9319152">
            <a:off x="7475026" y="675164"/>
            <a:ext cx="1311683" cy="470826"/>
          </a:xfrm>
          <a:custGeom>
            <a:rect b="b" l="l" r="r" t="t"/>
            <a:pathLst>
              <a:path extrusionOk="0" h="9758" w="27185">
                <a:moveTo>
                  <a:pt x="719" y="0"/>
                </a:moveTo>
                <a:cubicBezTo>
                  <a:pt x="719" y="0"/>
                  <a:pt x="417" y="788"/>
                  <a:pt x="301" y="1762"/>
                </a:cubicBezTo>
                <a:cubicBezTo>
                  <a:pt x="162" y="2712"/>
                  <a:pt x="371" y="3848"/>
                  <a:pt x="301" y="4265"/>
                </a:cubicBezTo>
                <a:cubicBezTo>
                  <a:pt x="255" y="4682"/>
                  <a:pt x="278" y="4890"/>
                  <a:pt x="209" y="5400"/>
                </a:cubicBezTo>
                <a:cubicBezTo>
                  <a:pt x="139" y="5910"/>
                  <a:pt x="93" y="6281"/>
                  <a:pt x="47" y="6582"/>
                </a:cubicBezTo>
                <a:cubicBezTo>
                  <a:pt x="0" y="6907"/>
                  <a:pt x="70" y="7440"/>
                  <a:pt x="70" y="7440"/>
                </a:cubicBezTo>
                <a:cubicBezTo>
                  <a:pt x="70" y="7440"/>
                  <a:pt x="12306" y="8529"/>
                  <a:pt x="14392" y="8807"/>
                </a:cubicBezTo>
                <a:cubicBezTo>
                  <a:pt x="16501" y="9085"/>
                  <a:pt x="21854" y="9340"/>
                  <a:pt x="22828" y="9363"/>
                </a:cubicBezTo>
                <a:cubicBezTo>
                  <a:pt x="23778" y="9410"/>
                  <a:pt x="26072" y="9757"/>
                  <a:pt x="26072" y="9757"/>
                </a:cubicBezTo>
                <a:lnTo>
                  <a:pt x="26258" y="8483"/>
                </a:lnTo>
                <a:cubicBezTo>
                  <a:pt x="26258" y="8483"/>
                  <a:pt x="26304" y="7602"/>
                  <a:pt x="26327" y="7417"/>
                </a:cubicBezTo>
                <a:cubicBezTo>
                  <a:pt x="26350" y="7254"/>
                  <a:pt x="26721" y="7023"/>
                  <a:pt x="26768" y="6744"/>
                </a:cubicBezTo>
                <a:cubicBezTo>
                  <a:pt x="26814" y="6466"/>
                  <a:pt x="26953" y="5748"/>
                  <a:pt x="26953" y="5331"/>
                </a:cubicBezTo>
                <a:cubicBezTo>
                  <a:pt x="26953" y="4914"/>
                  <a:pt x="27022" y="4450"/>
                  <a:pt x="27069" y="4102"/>
                </a:cubicBezTo>
                <a:cubicBezTo>
                  <a:pt x="27115" y="3732"/>
                  <a:pt x="27115" y="3083"/>
                  <a:pt x="27138" y="2851"/>
                </a:cubicBezTo>
                <a:cubicBezTo>
                  <a:pt x="27161" y="2619"/>
                  <a:pt x="27185" y="2063"/>
                  <a:pt x="27185" y="2063"/>
                </a:cubicBezTo>
                <a:cubicBezTo>
                  <a:pt x="15134" y="1970"/>
                  <a:pt x="12816" y="1530"/>
                  <a:pt x="11240" y="1345"/>
                </a:cubicBezTo>
                <a:cubicBezTo>
                  <a:pt x="8459" y="1043"/>
                  <a:pt x="7208" y="997"/>
                  <a:pt x="5585" y="742"/>
                </a:cubicBezTo>
                <a:cubicBezTo>
                  <a:pt x="3963" y="487"/>
                  <a:pt x="719" y="0"/>
                  <a:pt x="719" y="0"/>
                </a:cubicBezTo>
                <a:close/>
              </a:path>
            </a:pathLst>
          </a:custGeom>
          <a:solidFill>
            <a:srgbClr val="D59693">
              <a:alpha val="6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1"/>
          <p:cNvSpPr/>
          <p:nvPr/>
        </p:nvSpPr>
        <p:spPr>
          <a:xfrm>
            <a:off x="3173388" y="2670941"/>
            <a:ext cx="31911" cy="18886"/>
          </a:xfrm>
          <a:custGeom>
            <a:rect b="b" l="l" r="r" t="t"/>
            <a:pathLst>
              <a:path extrusionOk="0" h="290" w="490">
                <a:moveTo>
                  <a:pt x="456" y="1"/>
                </a:moveTo>
                <a:cubicBezTo>
                  <a:pt x="373" y="1"/>
                  <a:pt x="248" y="63"/>
                  <a:pt x="123" y="188"/>
                </a:cubicBezTo>
                <a:cubicBezTo>
                  <a:pt x="82" y="228"/>
                  <a:pt x="42" y="249"/>
                  <a:pt x="1" y="290"/>
                </a:cubicBezTo>
                <a:cubicBezTo>
                  <a:pt x="164" y="167"/>
                  <a:pt x="327" y="66"/>
                  <a:pt x="490" y="4"/>
                </a:cubicBezTo>
                <a:cubicBezTo>
                  <a:pt x="479" y="2"/>
                  <a:pt x="468" y="1"/>
                  <a:pt x="456" y="1"/>
                </a:cubicBezTo>
                <a:close/>
              </a:path>
            </a:pathLst>
          </a:custGeom>
          <a:solidFill>
            <a:srgbClr val="A8A8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7" name="Google Shape;627;p11"/>
          <p:cNvGrpSpPr/>
          <p:nvPr/>
        </p:nvGrpSpPr>
        <p:grpSpPr>
          <a:xfrm>
            <a:off x="-684264" y="1776225"/>
            <a:ext cx="2624635" cy="2579683"/>
            <a:chOff x="709988" y="1282777"/>
            <a:chExt cx="2624635" cy="2579683"/>
          </a:xfrm>
        </p:grpSpPr>
        <p:sp>
          <p:nvSpPr>
            <p:cNvPr id="628" name="Google Shape;628;p11"/>
            <p:cNvSpPr/>
            <p:nvPr/>
          </p:nvSpPr>
          <p:spPr>
            <a:xfrm>
              <a:off x="709988" y="1283301"/>
              <a:ext cx="2624635" cy="2578621"/>
            </a:xfrm>
            <a:custGeom>
              <a:rect b="b" l="l" r="r" t="t"/>
              <a:pathLst>
                <a:path extrusionOk="0" h="23246" w="23597">
                  <a:moveTo>
                    <a:pt x="13591" y="21275"/>
                  </a:moveTo>
                  <a:cubicBezTo>
                    <a:pt x="13567" y="21383"/>
                    <a:pt x="13544" y="21491"/>
                    <a:pt x="13532" y="21610"/>
                  </a:cubicBezTo>
                  <a:cubicBezTo>
                    <a:pt x="13532" y="21491"/>
                    <a:pt x="13555" y="21383"/>
                    <a:pt x="13591" y="21275"/>
                  </a:cubicBezTo>
                  <a:close/>
                  <a:moveTo>
                    <a:pt x="10072" y="1"/>
                  </a:moveTo>
                  <a:cubicBezTo>
                    <a:pt x="9986" y="1"/>
                    <a:pt x="9896" y="52"/>
                    <a:pt x="9766" y="154"/>
                  </a:cubicBezTo>
                  <a:cubicBezTo>
                    <a:pt x="9384" y="429"/>
                    <a:pt x="9013" y="716"/>
                    <a:pt x="8643" y="1002"/>
                  </a:cubicBezTo>
                  <a:cubicBezTo>
                    <a:pt x="6658" y="1385"/>
                    <a:pt x="4698" y="1863"/>
                    <a:pt x="2761" y="2449"/>
                  </a:cubicBezTo>
                  <a:cubicBezTo>
                    <a:pt x="2558" y="2521"/>
                    <a:pt x="2498" y="2544"/>
                    <a:pt x="2486" y="2664"/>
                  </a:cubicBezTo>
                  <a:cubicBezTo>
                    <a:pt x="2447" y="2609"/>
                    <a:pt x="2392" y="2580"/>
                    <a:pt x="2322" y="2580"/>
                  </a:cubicBezTo>
                  <a:cubicBezTo>
                    <a:pt x="2286" y="2580"/>
                    <a:pt x="2245" y="2588"/>
                    <a:pt x="2200" y="2604"/>
                  </a:cubicBezTo>
                  <a:cubicBezTo>
                    <a:pt x="2116" y="2628"/>
                    <a:pt x="2032" y="2676"/>
                    <a:pt x="1972" y="2724"/>
                  </a:cubicBezTo>
                  <a:cubicBezTo>
                    <a:pt x="1518" y="3118"/>
                    <a:pt x="1207" y="3584"/>
                    <a:pt x="1243" y="4218"/>
                  </a:cubicBezTo>
                  <a:cubicBezTo>
                    <a:pt x="1267" y="4565"/>
                    <a:pt x="1315" y="4911"/>
                    <a:pt x="1363" y="5270"/>
                  </a:cubicBezTo>
                  <a:cubicBezTo>
                    <a:pt x="1470" y="6047"/>
                    <a:pt x="1578" y="6824"/>
                    <a:pt x="1686" y="7601"/>
                  </a:cubicBezTo>
                  <a:cubicBezTo>
                    <a:pt x="1411" y="7852"/>
                    <a:pt x="1136" y="8103"/>
                    <a:pt x="897" y="8390"/>
                  </a:cubicBezTo>
                  <a:cubicBezTo>
                    <a:pt x="765" y="8545"/>
                    <a:pt x="705" y="8629"/>
                    <a:pt x="693" y="8712"/>
                  </a:cubicBezTo>
                  <a:cubicBezTo>
                    <a:pt x="586" y="8712"/>
                    <a:pt x="514" y="8796"/>
                    <a:pt x="454" y="8880"/>
                  </a:cubicBezTo>
                  <a:cubicBezTo>
                    <a:pt x="0" y="9513"/>
                    <a:pt x="167" y="10613"/>
                    <a:pt x="598" y="10996"/>
                  </a:cubicBezTo>
                  <a:cubicBezTo>
                    <a:pt x="1255" y="11581"/>
                    <a:pt x="1829" y="12263"/>
                    <a:pt x="2439" y="12908"/>
                  </a:cubicBezTo>
                  <a:cubicBezTo>
                    <a:pt x="2439" y="12908"/>
                    <a:pt x="2451" y="12920"/>
                    <a:pt x="2463" y="12932"/>
                  </a:cubicBezTo>
                  <a:cubicBezTo>
                    <a:pt x="2475" y="12992"/>
                    <a:pt x="2475" y="13051"/>
                    <a:pt x="2486" y="13123"/>
                  </a:cubicBezTo>
                  <a:cubicBezTo>
                    <a:pt x="2749" y="14510"/>
                    <a:pt x="3096" y="15873"/>
                    <a:pt x="3407" y="17259"/>
                  </a:cubicBezTo>
                  <a:cubicBezTo>
                    <a:pt x="3622" y="18251"/>
                    <a:pt x="3861" y="19231"/>
                    <a:pt x="4112" y="20212"/>
                  </a:cubicBezTo>
                  <a:cubicBezTo>
                    <a:pt x="4208" y="20558"/>
                    <a:pt x="4399" y="20773"/>
                    <a:pt x="4758" y="20845"/>
                  </a:cubicBezTo>
                  <a:cubicBezTo>
                    <a:pt x="4853" y="20869"/>
                    <a:pt x="4949" y="20881"/>
                    <a:pt x="5045" y="20893"/>
                  </a:cubicBezTo>
                  <a:cubicBezTo>
                    <a:pt x="5128" y="20917"/>
                    <a:pt x="5212" y="20917"/>
                    <a:pt x="5272" y="20917"/>
                  </a:cubicBezTo>
                  <a:cubicBezTo>
                    <a:pt x="5415" y="20917"/>
                    <a:pt x="5547" y="20905"/>
                    <a:pt x="5678" y="20893"/>
                  </a:cubicBezTo>
                  <a:cubicBezTo>
                    <a:pt x="6049" y="20857"/>
                    <a:pt x="6383" y="20761"/>
                    <a:pt x="6706" y="20678"/>
                  </a:cubicBezTo>
                  <a:cubicBezTo>
                    <a:pt x="7136" y="20570"/>
                    <a:pt x="7579" y="20451"/>
                    <a:pt x="8009" y="20343"/>
                  </a:cubicBezTo>
                  <a:cubicBezTo>
                    <a:pt x="8559" y="20188"/>
                    <a:pt x="9109" y="20044"/>
                    <a:pt x="9671" y="19901"/>
                  </a:cubicBezTo>
                  <a:cubicBezTo>
                    <a:pt x="9898" y="20104"/>
                    <a:pt x="10137" y="20295"/>
                    <a:pt x="10376" y="20498"/>
                  </a:cubicBezTo>
                  <a:cubicBezTo>
                    <a:pt x="11464" y="21395"/>
                    <a:pt x="12551" y="22291"/>
                    <a:pt x="13735" y="23080"/>
                  </a:cubicBezTo>
                  <a:cubicBezTo>
                    <a:pt x="13894" y="23189"/>
                    <a:pt x="13991" y="23245"/>
                    <a:pt x="14079" y="23245"/>
                  </a:cubicBezTo>
                  <a:cubicBezTo>
                    <a:pt x="14175" y="23245"/>
                    <a:pt x="14260" y="23177"/>
                    <a:pt x="14404" y="23033"/>
                  </a:cubicBezTo>
                  <a:cubicBezTo>
                    <a:pt x="15265" y="22208"/>
                    <a:pt x="16114" y="21371"/>
                    <a:pt x="16950" y="20522"/>
                  </a:cubicBezTo>
                  <a:cubicBezTo>
                    <a:pt x="18887" y="18562"/>
                    <a:pt x="20775" y="16542"/>
                    <a:pt x="22808" y="14677"/>
                  </a:cubicBezTo>
                  <a:cubicBezTo>
                    <a:pt x="23023" y="14474"/>
                    <a:pt x="23250" y="14271"/>
                    <a:pt x="23465" y="14068"/>
                  </a:cubicBezTo>
                  <a:cubicBezTo>
                    <a:pt x="23596" y="13936"/>
                    <a:pt x="23584" y="13840"/>
                    <a:pt x="23417" y="13769"/>
                  </a:cubicBezTo>
                  <a:cubicBezTo>
                    <a:pt x="23250" y="13709"/>
                    <a:pt x="23082" y="13637"/>
                    <a:pt x="22951" y="13518"/>
                  </a:cubicBezTo>
                  <a:cubicBezTo>
                    <a:pt x="22930" y="13497"/>
                    <a:pt x="22883" y="13467"/>
                    <a:pt x="22847" y="13467"/>
                  </a:cubicBezTo>
                  <a:cubicBezTo>
                    <a:pt x="22842" y="13467"/>
                    <a:pt x="22836" y="13468"/>
                    <a:pt x="22831" y="13470"/>
                  </a:cubicBezTo>
                  <a:cubicBezTo>
                    <a:pt x="22831" y="13482"/>
                    <a:pt x="22831" y="13482"/>
                    <a:pt x="22831" y="13482"/>
                  </a:cubicBezTo>
                  <a:cubicBezTo>
                    <a:pt x="22819" y="13446"/>
                    <a:pt x="22796" y="13410"/>
                    <a:pt x="22784" y="13374"/>
                  </a:cubicBezTo>
                  <a:cubicBezTo>
                    <a:pt x="22712" y="13171"/>
                    <a:pt x="22652" y="12956"/>
                    <a:pt x="22616" y="12741"/>
                  </a:cubicBezTo>
                  <a:cubicBezTo>
                    <a:pt x="22592" y="12621"/>
                    <a:pt x="22556" y="12549"/>
                    <a:pt x="22509" y="12526"/>
                  </a:cubicBezTo>
                  <a:cubicBezTo>
                    <a:pt x="22521" y="12514"/>
                    <a:pt x="22533" y="12502"/>
                    <a:pt x="22545" y="12490"/>
                  </a:cubicBezTo>
                  <a:cubicBezTo>
                    <a:pt x="22616" y="12430"/>
                    <a:pt x="22700" y="12358"/>
                    <a:pt x="22724" y="12263"/>
                  </a:cubicBezTo>
                  <a:cubicBezTo>
                    <a:pt x="22724" y="12203"/>
                    <a:pt x="22688" y="12167"/>
                    <a:pt x="22640" y="12119"/>
                  </a:cubicBezTo>
                  <a:cubicBezTo>
                    <a:pt x="22509" y="11988"/>
                    <a:pt x="22389" y="11844"/>
                    <a:pt x="22246" y="11725"/>
                  </a:cubicBezTo>
                  <a:cubicBezTo>
                    <a:pt x="21552" y="11175"/>
                    <a:pt x="20931" y="10553"/>
                    <a:pt x="20273" y="9956"/>
                  </a:cubicBezTo>
                  <a:cubicBezTo>
                    <a:pt x="18624" y="8449"/>
                    <a:pt x="17034" y="6884"/>
                    <a:pt x="15456" y="5294"/>
                  </a:cubicBezTo>
                  <a:cubicBezTo>
                    <a:pt x="15348" y="4720"/>
                    <a:pt x="15253" y="4146"/>
                    <a:pt x="15157" y="3560"/>
                  </a:cubicBezTo>
                  <a:cubicBezTo>
                    <a:pt x="14978" y="2568"/>
                    <a:pt x="14823" y="1576"/>
                    <a:pt x="14667" y="572"/>
                  </a:cubicBezTo>
                  <a:cubicBezTo>
                    <a:pt x="14643" y="393"/>
                    <a:pt x="14631" y="297"/>
                    <a:pt x="14583" y="225"/>
                  </a:cubicBezTo>
                  <a:cubicBezTo>
                    <a:pt x="14548" y="166"/>
                    <a:pt x="14500" y="142"/>
                    <a:pt x="14404" y="142"/>
                  </a:cubicBezTo>
                  <a:cubicBezTo>
                    <a:pt x="14374" y="136"/>
                    <a:pt x="14338" y="133"/>
                    <a:pt x="14295" y="133"/>
                  </a:cubicBezTo>
                  <a:cubicBezTo>
                    <a:pt x="14252" y="133"/>
                    <a:pt x="14201" y="136"/>
                    <a:pt x="14141" y="142"/>
                  </a:cubicBezTo>
                  <a:cubicBezTo>
                    <a:pt x="14069" y="142"/>
                    <a:pt x="13938" y="154"/>
                    <a:pt x="13818" y="166"/>
                  </a:cubicBezTo>
                  <a:cubicBezTo>
                    <a:pt x="13544" y="214"/>
                    <a:pt x="13269" y="249"/>
                    <a:pt x="12982" y="297"/>
                  </a:cubicBezTo>
                  <a:cubicBezTo>
                    <a:pt x="12456" y="381"/>
                    <a:pt x="11930" y="453"/>
                    <a:pt x="11404" y="536"/>
                  </a:cubicBezTo>
                  <a:cubicBezTo>
                    <a:pt x="11213" y="560"/>
                    <a:pt x="11021" y="596"/>
                    <a:pt x="10830" y="620"/>
                  </a:cubicBezTo>
                  <a:cubicBezTo>
                    <a:pt x="10675" y="476"/>
                    <a:pt x="10531" y="333"/>
                    <a:pt x="10388" y="190"/>
                  </a:cubicBezTo>
                  <a:cubicBezTo>
                    <a:pt x="10256" y="64"/>
                    <a:pt x="10167" y="1"/>
                    <a:pt x="10072" y="1"/>
                  </a:cubicBezTo>
                  <a:close/>
                </a:path>
              </a:pathLst>
            </a:custGeom>
            <a:solidFill>
              <a:srgbClr val="FFFFFF"/>
            </a:solidFill>
            <a:ln cap="rnd" cmpd="sng" w="11430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11"/>
            <p:cNvSpPr/>
            <p:nvPr/>
          </p:nvSpPr>
          <p:spPr>
            <a:xfrm>
              <a:off x="713213" y="2249444"/>
              <a:ext cx="2618120" cy="1613016"/>
            </a:xfrm>
            <a:custGeom>
              <a:rect b="b" l="l" r="r" t="t"/>
              <a:pathLst>
                <a:path extrusionOk="0" h="24768" w="40203">
                  <a:moveTo>
                    <a:pt x="1182" y="0"/>
                  </a:moveTo>
                  <a:cubicBezTo>
                    <a:pt x="999" y="0"/>
                    <a:pt x="876" y="143"/>
                    <a:pt x="775" y="285"/>
                  </a:cubicBezTo>
                  <a:cubicBezTo>
                    <a:pt x="1" y="1365"/>
                    <a:pt x="286" y="3238"/>
                    <a:pt x="1019" y="3890"/>
                  </a:cubicBezTo>
                  <a:cubicBezTo>
                    <a:pt x="2139" y="4888"/>
                    <a:pt x="3117" y="6049"/>
                    <a:pt x="4135" y="7128"/>
                  </a:cubicBezTo>
                  <a:cubicBezTo>
                    <a:pt x="8432" y="11690"/>
                    <a:pt x="12851" y="16089"/>
                    <a:pt x="17678" y="20081"/>
                  </a:cubicBezTo>
                  <a:cubicBezTo>
                    <a:pt x="19531" y="21608"/>
                    <a:pt x="21385" y="23135"/>
                    <a:pt x="23401" y="24480"/>
                  </a:cubicBezTo>
                  <a:cubicBezTo>
                    <a:pt x="23676" y="24666"/>
                    <a:pt x="23842" y="24768"/>
                    <a:pt x="23993" y="24768"/>
                  </a:cubicBezTo>
                  <a:cubicBezTo>
                    <a:pt x="24155" y="24768"/>
                    <a:pt x="24299" y="24651"/>
                    <a:pt x="24541" y="24398"/>
                  </a:cubicBezTo>
                  <a:cubicBezTo>
                    <a:pt x="26008" y="22993"/>
                    <a:pt x="27454" y="21567"/>
                    <a:pt x="28879" y="20121"/>
                  </a:cubicBezTo>
                  <a:cubicBezTo>
                    <a:pt x="32178" y="16781"/>
                    <a:pt x="35396" y="13340"/>
                    <a:pt x="38858" y="10163"/>
                  </a:cubicBezTo>
                  <a:cubicBezTo>
                    <a:pt x="39225" y="9816"/>
                    <a:pt x="39612" y="9470"/>
                    <a:pt x="39978" y="9124"/>
                  </a:cubicBezTo>
                  <a:cubicBezTo>
                    <a:pt x="40202" y="8880"/>
                    <a:pt x="40182" y="8737"/>
                    <a:pt x="39877" y="8615"/>
                  </a:cubicBezTo>
                  <a:cubicBezTo>
                    <a:pt x="39591" y="8493"/>
                    <a:pt x="39327" y="8370"/>
                    <a:pt x="39103" y="8187"/>
                  </a:cubicBezTo>
                  <a:cubicBezTo>
                    <a:pt x="39052" y="8137"/>
                    <a:pt x="38988" y="8100"/>
                    <a:pt x="38933" y="8100"/>
                  </a:cubicBezTo>
                  <a:cubicBezTo>
                    <a:pt x="38921" y="8100"/>
                    <a:pt x="38910" y="8102"/>
                    <a:pt x="38899" y="8106"/>
                  </a:cubicBezTo>
                  <a:cubicBezTo>
                    <a:pt x="38818" y="8146"/>
                    <a:pt x="38838" y="8248"/>
                    <a:pt x="38879" y="8309"/>
                  </a:cubicBezTo>
                  <a:cubicBezTo>
                    <a:pt x="39123" y="8635"/>
                    <a:pt x="38899" y="8839"/>
                    <a:pt x="38655" y="9042"/>
                  </a:cubicBezTo>
                  <a:cubicBezTo>
                    <a:pt x="36618" y="10855"/>
                    <a:pt x="34683" y="12769"/>
                    <a:pt x="32830" y="14765"/>
                  </a:cubicBezTo>
                  <a:cubicBezTo>
                    <a:pt x="30040" y="17779"/>
                    <a:pt x="27209" y="20753"/>
                    <a:pt x="24338" y="23665"/>
                  </a:cubicBezTo>
                  <a:cubicBezTo>
                    <a:pt x="24132" y="23881"/>
                    <a:pt x="23982" y="24007"/>
                    <a:pt x="23847" y="24007"/>
                  </a:cubicBezTo>
                  <a:cubicBezTo>
                    <a:pt x="23700" y="24007"/>
                    <a:pt x="23570" y="23860"/>
                    <a:pt x="23401" y="23522"/>
                  </a:cubicBezTo>
                  <a:cubicBezTo>
                    <a:pt x="22973" y="22687"/>
                    <a:pt x="22851" y="21812"/>
                    <a:pt x="23360" y="20936"/>
                  </a:cubicBezTo>
                  <a:cubicBezTo>
                    <a:pt x="23482" y="20732"/>
                    <a:pt x="23380" y="20630"/>
                    <a:pt x="23238" y="20529"/>
                  </a:cubicBezTo>
                  <a:cubicBezTo>
                    <a:pt x="22749" y="20162"/>
                    <a:pt x="22260" y="19816"/>
                    <a:pt x="21792" y="19449"/>
                  </a:cubicBezTo>
                  <a:cubicBezTo>
                    <a:pt x="18289" y="16618"/>
                    <a:pt x="14929" y="13625"/>
                    <a:pt x="11670" y="10550"/>
                  </a:cubicBezTo>
                  <a:cubicBezTo>
                    <a:pt x="8880" y="7943"/>
                    <a:pt x="6131" y="5295"/>
                    <a:pt x="3565" y="2464"/>
                  </a:cubicBezTo>
                  <a:cubicBezTo>
                    <a:pt x="2933" y="1772"/>
                    <a:pt x="2302" y="1080"/>
                    <a:pt x="1671" y="387"/>
                  </a:cubicBezTo>
                  <a:cubicBezTo>
                    <a:pt x="1528" y="224"/>
                    <a:pt x="1386" y="61"/>
                    <a:pt x="118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11"/>
            <p:cNvSpPr/>
            <p:nvPr/>
          </p:nvSpPr>
          <p:spPr>
            <a:xfrm>
              <a:off x="2211863" y="2669833"/>
              <a:ext cx="1045151" cy="1144442"/>
            </a:xfrm>
            <a:custGeom>
              <a:rect b="b" l="l" r="r" t="t"/>
              <a:pathLst>
                <a:path extrusionOk="0" h="17573" w="16049">
                  <a:moveTo>
                    <a:pt x="15244" y="0"/>
                  </a:moveTo>
                  <a:cubicBezTo>
                    <a:pt x="15145" y="0"/>
                    <a:pt x="15020" y="69"/>
                    <a:pt x="14868" y="205"/>
                  </a:cubicBezTo>
                  <a:cubicBezTo>
                    <a:pt x="14460" y="551"/>
                    <a:pt x="14053" y="918"/>
                    <a:pt x="13666" y="1304"/>
                  </a:cubicBezTo>
                  <a:cubicBezTo>
                    <a:pt x="10835" y="4033"/>
                    <a:pt x="8025" y="6824"/>
                    <a:pt x="5133" y="9491"/>
                  </a:cubicBezTo>
                  <a:cubicBezTo>
                    <a:pt x="3728" y="10774"/>
                    <a:pt x="2424" y="12159"/>
                    <a:pt x="1039" y="13442"/>
                  </a:cubicBezTo>
                  <a:cubicBezTo>
                    <a:pt x="327" y="14094"/>
                    <a:pt x="82" y="14888"/>
                    <a:pt x="1" y="15703"/>
                  </a:cubicBezTo>
                  <a:cubicBezTo>
                    <a:pt x="42" y="16294"/>
                    <a:pt x="62" y="16823"/>
                    <a:pt x="428" y="17251"/>
                  </a:cubicBezTo>
                  <a:cubicBezTo>
                    <a:pt x="600" y="17465"/>
                    <a:pt x="726" y="17572"/>
                    <a:pt x="861" y="17572"/>
                  </a:cubicBezTo>
                  <a:cubicBezTo>
                    <a:pt x="982" y="17572"/>
                    <a:pt x="1110" y="17485"/>
                    <a:pt x="1284" y="17312"/>
                  </a:cubicBezTo>
                  <a:cubicBezTo>
                    <a:pt x="1569" y="17027"/>
                    <a:pt x="1834" y="16701"/>
                    <a:pt x="2119" y="16395"/>
                  </a:cubicBezTo>
                  <a:cubicBezTo>
                    <a:pt x="3667" y="14868"/>
                    <a:pt x="5194" y="13320"/>
                    <a:pt x="6681" y="11732"/>
                  </a:cubicBezTo>
                  <a:cubicBezTo>
                    <a:pt x="9613" y="8575"/>
                    <a:pt x="12526" y="5398"/>
                    <a:pt x="15743" y="2547"/>
                  </a:cubicBezTo>
                  <a:cubicBezTo>
                    <a:pt x="16008" y="2323"/>
                    <a:pt x="16049" y="2099"/>
                    <a:pt x="15927" y="1814"/>
                  </a:cubicBezTo>
                  <a:cubicBezTo>
                    <a:pt x="15743" y="1345"/>
                    <a:pt x="15601" y="897"/>
                    <a:pt x="15519" y="408"/>
                  </a:cubicBezTo>
                  <a:cubicBezTo>
                    <a:pt x="15472" y="135"/>
                    <a:pt x="15383" y="0"/>
                    <a:pt x="1524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11"/>
            <p:cNvSpPr/>
            <p:nvPr/>
          </p:nvSpPr>
          <p:spPr>
            <a:xfrm>
              <a:off x="2211863" y="2734829"/>
              <a:ext cx="1045151" cy="1079447"/>
            </a:xfrm>
            <a:custGeom>
              <a:rect b="b" l="l" r="r" t="t"/>
              <a:pathLst>
                <a:path extrusionOk="0" h="16575" w="16049">
                  <a:moveTo>
                    <a:pt x="14012" y="1"/>
                  </a:moveTo>
                  <a:lnTo>
                    <a:pt x="14012" y="1"/>
                  </a:lnTo>
                  <a:cubicBezTo>
                    <a:pt x="13890" y="103"/>
                    <a:pt x="13788" y="205"/>
                    <a:pt x="13666" y="306"/>
                  </a:cubicBezTo>
                  <a:cubicBezTo>
                    <a:pt x="10835" y="3056"/>
                    <a:pt x="8045" y="5826"/>
                    <a:pt x="5133" y="8493"/>
                  </a:cubicBezTo>
                  <a:cubicBezTo>
                    <a:pt x="3728" y="9776"/>
                    <a:pt x="2424" y="11161"/>
                    <a:pt x="1039" y="12444"/>
                  </a:cubicBezTo>
                  <a:cubicBezTo>
                    <a:pt x="327" y="13096"/>
                    <a:pt x="103" y="13890"/>
                    <a:pt x="1" y="14705"/>
                  </a:cubicBezTo>
                  <a:cubicBezTo>
                    <a:pt x="42" y="15296"/>
                    <a:pt x="82" y="15825"/>
                    <a:pt x="428" y="16253"/>
                  </a:cubicBezTo>
                  <a:cubicBezTo>
                    <a:pt x="611" y="16467"/>
                    <a:pt x="742" y="16574"/>
                    <a:pt x="876" y="16574"/>
                  </a:cubicBezTo>
                  <a:cubicBezTo>
                    <a:pt x="997" y="16574"/>
                    <a:pt x="1120" y="16487"/>
                    <a:pt x="1284" y="16314"/>
                  </a:cubicBezTo>
                  <a:cubicBezTo>
                    <a:pt x="1569" y="16029"/>
                    <a:pt x="1834" y="15703"/>
                    <a:pt x="2139" y="15418"/>
                  </a:cubicBezTo>
                  <a:cubicBezTo>
                    <a:pt x="3687" y="13890"/>
                    <a:pt x="5214" y="12322"/>
                    <a:pt x="6701" y="10734"/>
                  </a:cubicBezTo>
                  <a:cubicBezTo>
                    <a:pt x="9634" y="7577"/>
                    <a:pt x="12526" y="4400"/>
                    <a:pt x="15764" y="1549"/>
                  </a:cubicBezTo>
                  <a:cubicBezTo>
                    <a:pt x="16008" y="1325"/>
                    <a:pt x="16049" y="1101"/>
                    <a:pt x="15927" y="816"/>
                  </a:cubicBezTo>
                  <a:cubicBezTo>
                    <a:pt x="15886" y="693"/>
                    <a:pt x="15845" y="592"/>
                    <a:pt x="15805" y="490"/>
                  </a:cubicBezTo>
                  <a:cubicBezTo>
                    <a:pt x="15255" y="999"/>
                    <a:pt x="14766" y="1569"/>
                    <a:pt x="14277" y="2160"/>
                  </a:cubicBezTo>
                  <a:cubicBezTo>
                    <a:pt x="13462" y="3076"/>
                    <a:pt x="12627" y="3891"/>
                    <a:pt x="11772" y="4746"/>
                  </a:cubicBezTo>
                  <a:cubicBezTo>
                    <a:pt x="10163" y="6355"/>
                    <a:pt x="8636" y="8025"/>
                    <a:pt x="6884" y="9512"/>
                  </a:cubicBezTo>
                  <a:cubicBezTo>
                    <a:pt x="6633" y="9733"/>
                    <a:pt x="5910" y="10373"/>
                    <a:pt x="5525" y="10373"/>
                  </a:cubicBezTo>
                  <a:cubicBezTo>
                    <a:pt x="5379" y="10373"/>
                    <a:pt x="5281" y="10282"/>
                    <a:pt x="5276" y="10041"/>
                  </a:cubicBezTo>
                  <a:cubicBezTo>
                    <a:pt x="5255" y="9430"/>
                    <a:pt x="6049" y="8595"/>
                    <a:pt x="6416" y="8168"/>
                  </a:cubicBezTo>
                  <a:cubicBezTo>
                    <a:pt x="7740" y="6538"/>
                    <a:pt x="9165" y="4970"/>
                    <a:pt x="10591" y="3422"/>
                  </a:cubicBezTo>
                  <a:cubicBezTo>
                    <a:pt x="11324" y="2648"/>
                    <a:pt x="12098" y="1936"/>
                    <a:pt x="12872" y="1203"/>
                  </a:cubicBezTo>
                  <a:cubicBezTo>
                    <a:pt x="13218" y="877"/>
                    <a:pt x="13605" y="408"/>
                    <a:pt x="14012"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11"/>
            <p:cNvSpPr/>
            <p:nvPr/>
          </p:nvSpPr>
          <p:spPr>
            <a:xfrm>
              <a:off x="782177" y="1282777"/>
              <a:ext cx="2452318" cy="2327502"/>
            </a:xfrm>
            <a:custGeom>
              <a:rect b="b" l="l" r="r" t="t"/>
              <a:pathLst>
                <a:path extrusionOk="0" h="35739" w="37657">
                  <a:moveTo>
                    <a:pt x="16089" y="1"/>
                  </a:moveTo>
                  <a:cubicBezTo>
                    <a:pt x="15945" y="1"/>
                    <a:pt x="15792" y="88"/>
                    <a:pt x="15560" y="261"/>
                  </a:cubicBezTo>
                  <a:cubicBezTo>
                    <a:pt x="13870" y="1565"/>
                    <a:pt x="12118" y="2807"/>
                    <a:pt x="10591" y="4314"/>
                  </a:cubicBezTo>
                  <a:cubicBezTo>
                    <a:pt x="9450" y="5455"/>
                    <a:pt x="8289" y="6534"/>
                    <a:pt x="7149" y="7654"/>
                  </a:cubicBezTo>
                  <a:cubicBezTo>
                    <a:pt x="5438" y="9324"/>
                    <a:pt x="3829" y="11076"/>
                    <a:pt x="2058" y="12705"/>
                  </a:cubicBezTo>
                  <a:cubicBezTo>
                    <a:pt x="1508" y="13214"/>
                    <a:pt x="958" y="13723"/>
                    <a:pt x="469" y="14293"/>
                  </a:cubicBezTo>
                  <a:cubicBezTo>
                    <a:pt x="21" y="14823"/>
                    <a:pt x="1" y="14864"/>
                    <a:pt x="428" y="15393"/>
                  </a:cubicBezTo>
                  <a:cubicBezTo>
                    <a:pt x="1874" y="17185"/>
                    <a:pt x="3341" y="18977"/>
                    <a:pt x="5011" y="20566"/>
                  </a:cubicBezTo>
                  <a:cubicBezTo>
                    <a:pt x="8188" y="23600"/>
                    <a:pt x="11304" y="26676"/>
                    <a:pt x="14623" y="29527"/>
                  </a:cubicBezTo>
                  <a:cubicBezTo>
                    <a:pt x="16965" y="31543"/>
                    <a:pt x="19287" y="33559"/>
                    <a:pt x="21710" y="35453"/>
                  </a:cubicBezTo>
                  <a:cubicBezTo>
                    <a:pt x="21959" y="35642"/>
                    <a:pt x="22091" y="35738"/>
                    <a:pt x="22215" y="35738"/>
                  </a:cubicBezTo>
                  <a:cubicBezTo>
                    <a:pt x="22346" y="35738"/>
                    <a:pt x="22468" y="35632"/>
                    <a:pt x="22708" y="35412"/>
                  </a:cubicBezTo>
                  <a:cubicBezTo>
                    <a:pt x="22790" y="35331"/>
                    <a:pt x="22871" y="35249"/>
                    <a:pt x="22953" y="35188"/>
                  </a:cubicBezTo>
                  <a:cubicBezTo>
                    <a:pt x="23686" y="34435"/>
                    <a:pt x="24399" y="33661"/>
                    <a:pt x="25152" y="32928"/>
                  </a:cubicBezTo>
                  <a:cubicBezTo>
                    <a:pt x="26883" y="31258"/>
                    <a:pt x="28614" y="29567"/>
                    <a:pt x="30305" y="27857"/>
                  </a:cubicBezTo>
                  <a:cubicBezTo>
                    <a:pt x="31914" y="26207"/>
                    <a:pt x="33604" y="24619"/>
                    <a:pt x="35335" y="23091"/>
                  </a:cubicBezTo>
                  <a:cubicBezTo>
                    <a:pt x="36007" y="22480"/>
                    <a:pt x="36679" y="21890"/>
                    <a:pt x="37351" y="21279"/>
                  </a:cubicBezTo>
                  <a:cubicBezTo>
                    <a:pt x="37473" y="21177"/>
                    <a:pt x="37616" y="21055"/>
                    <a:pt x="37657" y="20892"/>
                  </a:cubicBezTo>
                  <a:cubicBezTo>
                    <a:pt x="37657" y="20770"/>
                    <a:pt x="37575" y="20708"/>
                    <a:pt x="37514" y="20647"/>
                  </a:cubicBezTo>
                  <a:cubicBezTo>
                    <a:pt x="37290" y="20423"/>
                    <a:pt x="37066" y="20179"/>
                    <a:pt x="36822" y="19975"/>
                  </a:cubicBezTo>
                  <a:cubicBezTo>
                    <a:pt x="35661" y="19038"/>
                    <a:pt x="34581" y="17979"/>
                    <a:pt x="33482" y="16961"/>
                  </a:cubicBezTo>
                  <a:cubicBezTo>
                    <a:pt x="30020" y="13784"/>
                    <a:pt x="26680" y="10485"/>
                    <a:pt x="23401" y="7104"/>
                  </a:cubicBezTo>
                  <a:cubicBezTo>
                    <a:pt x="21161" y="4823"/>
                    <a:pt x="18920" y="2542"/>
                    <a:pt x="16619" y="323"/>
                  </a:cubicBezTo>
                  <a:cubicBezTo>
                    <a:pt x="16394" y="108"/>
                    <a:pt x="16248" y="1"/>
                    <a:pt x="160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11"/>
            <p:cNvSpPr/>
            <p:nvPr/>
          </p:nvSpPr>
          <p:spPr>
            <a:xfrm>
              <a:off x="1459900" y="1873796"/>
              <a:ext cx="1344910" cy="1617119"/>
            </a:xfrm>
            <a:custGeom>
              <a:rect b="b" l="l" r="r" t="t"/>
              <a:pathLst>
                <a:path extrusionOk="0" h="24831" w="20652">
                  <a:moveTo>
                    <a:pt x="14569" y="0"/>
                  </a:moveTo>
                  <a:cubicBezTo>
                    <a:pt x="14552" y="0"/>
                    <a:pt x="14542" y="7"/>
                    <a:pt x="14542" y="25"/>
                  </a:cubicBezTo>
                  <a:cubicBezTo>
                    <a:pt x="14114" y="310"/>
                    <a:pt x="13971" y="880"/>
                    <a:pt x="13747" y="1308"/>
                  </a:cubicBezTo>
                  <a:cubicBezTo>
                    <a:pt x="13320" y="2204"/>
                    <a:pt x="12586" y="2795"/>
                    <a:pt x="11975" y="3528"/>
                  </a:cubicBezTo>
                  <a:cubicBezTo>
                    <a:pt x="11059" y="4628"/>
                    <a:pt x="10855" y="6888"/>
                    <a:pt x="10794" y="8273"/>
                  </a:cubicBezTo>
                  <a:cubicBezTo>
                    <a:pt x="10713" y="9902"/>
                    <a:pt x="10754" y="11471"/>
                    <a:pt x="10591" y="13059"/>
                  </a:cubicBezTo>
                  <a:cubicBezTo>
                    <a:pt x="9354" y="12431"/>
                    <a:pt x="7994" y="12035"/>
                    <a:pt x="6575" y="12035"/>
                  </a:cubicBezTo>
                  <a:cubicBezTo>
                    <a:pt x="6475" y="12035"/>
                    <a:pt x="6374" y="12037"/>
                    <a:pt x="6273" y="12041"/>
                  </a:cubicBezTo>
                  <a:cubicBezTo>
                    <a:pt x="4379" y="12102"/>
                    <a:pt x="2546" y="13324"/>
                    <a:pt x="1243" y="14627"/>
                  </a:cubicBezTo>
                  <a:cubicBezTo>
                    <a:pt x="632" y="15259"/>
                    <a:pt x="245" y="15931"/>
                    <a:pt x="1" y="16643"/>
                  </a:cubicBezTo>
                  <a:cubicBezTo>
                    <a:pt x="1385" y="17926"/>
                    <a:pt x="2791" y="19209"/>
                    <a:pt x="4216" y="20452"/>
                  </a:cubicBezTo>
                  <a:cubicBezTo>
                    <a:pt x="5927" y="21918"/>
                    <a:pt x="7638" y="23405"/>
                    <a:pt x="9389" y="24830"/>
                  </a:cubicBezTo>
                  <a:cubicBezTo>
                    <a:pt x="10224" y="24321"/>
                    <a:pt x="11059" y="23914"/>
                    <a:pt x="12037" y="23629"/>
                  </a:cubicBezTo>
                  <a:cubicBezTo>
                    <a:pt x="13197" y="23283"/>
                    <a:pt x="14827" y="23242"/>
                    <a:pt x="15947" y="22692"/>
                  </a:cubicBezTo>
                  <a:cubicBezTo>
                    <a:pt x="17291" y="21389"/>
                    <a:pt x="18594" y="20106"/>
                    <a:pt x="19898" y="18782"/>
                  </a:cubicBezTo>
                  <a:cubicBezTo>
                    <a:pt x="20142" y="18517"/>
                    <a:pt x="20407" y="18273"/>
                    <a:pt x="20651" y="18028"/>
                  </a:cubicBezTo>
                  <a:cubicBezTo>
                    <a:pt x="19531" y="14892"/>
                    <a:pt x="18330" y="11817"/>
                    <a:pt x="17209" y="8701"/>
                  </a:cubicBezTo>
                  <a:cubicBezTo>
                    <a:pt x="16212" y="5870"/>
                    <a:pt x="15682" y="2958"/>
                    <a:pt x="14725" y="107"/>
                  </a:cubicBezTo>
                  <a:cubicBezTo>
                    <a:pt x="14757" y="91"/>
                    <a:pt x="14627" y="0"/>
                    <a:pt x="14569"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11"/>
            <p:cNvSpPr/>
            <p:nvPr/>
          </p:nvSpPr>
          <p:spPr>
            <a:xfrm>
              <a:off x="845866" y="1569006"/>
              <a:ext cx="1798423" cy="2034635"/>
            </a:xfrm>
            <a:custGeom>
              <a:rect b="b" l="l" r="r" t="t"/>
              <a:pathLst>
                <a:path extrusionOk="0" h="31242" w="27616">
                  <a:moveTo>
                    <a:pt x="1938" y="1"/>
                  </a:moveTo>
                  <a:cubicBezTo>
                    <a:pt x="1872" y="1"/>
                    <a:pt x="1796" y="15"/>
                    <a:pt x="1711" y="41"/>
                  </a:cubicBezTo>
                  <a:cubicBezTo>
                    <a:pt x="1568" y="82"/>
                    <a:pt x="1426" y="164"/>
                    <a:pt x="1304" y="245"/>
                  </a:cubicBezTo>
                  <a:cubicBezTo>
                    <a:pt x="530" y="917"/>
                    <a:pt x="0" y="1711"/>
                    <a:pt x="82" y="2791"/>
                  </a:cubicBezTo>
                  <a:cubicBezTo>
                    <a:pt x="122" y="3381"/>
                    <a:pt x="204" y="3972"/>
                    <a:pt x="285" y="4563"/>
                  </a:cubicBezTo>
                  <a:cubicBezTo>
                    <a:pt x="591" y="6905"/>
                    <a:pt x="917" y="9267"/>
                    <a:pt x="1243" y="11609"/>
                  </a:cubicBezTo>
                  <a:cubicBezTo>
                    <a:pt x="1528" y="13727"/>
                    <a:pt x="1813" y="15845"/>
                    <a:pt x="2200" y="17963"/>
                  </a:cubicBezTo>
                  <a:cubicBezTo>
                    <a:pt x="2648" y="20325"/>
                    <a:pt x="3238" y="22647"/>
                    <a:pt x="3768" y="24989"/>
                  </a:cubicBezTo>
                  <a:cubicBezTo>
                    <a:pt x="4134" y="26680"/>
                    <a:pt x="4542" y="28370"/>
                    <a:pt x="4969" y="30040"/>
                  </a:cubicBezTo>
                  <a:cubicBezTo>
                    <a:pt x="5132" y="30630"/>
                    <a:pt x="5458" y="30997"/>
                    <a:pt x="6069" y="31119"/>
                  </a:cubicBezTo>
                  <a:cubicBezTo>
                    <a:pt x="6395" y="31201"/>
                    <a:pt x="6721" y="31241"/>
                    <a:pt x="6945" y="31241"/>
                  </a:cubicBezTo>
                  <a:cubicBezTo>
                    <a:pt x="7861" y="31241"/>
                    <a:pt x="8635" y="31017"/>
                    <a:pt x="9389" y="30834"/>
                  </a:cubicBezTo>
                  <a:cubicBezTo>
                    <a:pt x="13319" y="29816"/>
                    <a:pt x="17230" y="28696"/>
                    <a:pt x="21201" y="27881"/>
                  </a:cubicBezTo>
                  <a:cubicBezTo>
                    <a:pt x="23034" y="27515"/>
                    <a:pt x="24846" y="27148"/>
                    <a:pt x="26700" y="26965"/>
                  </a:cubicBezTo>
                  <a:cubicBezTo>
                    <a:pt x="27616" y="26883"/>
                    <a:pt x="27412" y="26720"/>
                    <a:pt x="27168" y="26109"/>
                  </a:cubicBezTo>
                  <a:cubicBezTo>
                    <a:pt x="27114" y="25969"/>
                    <a:pt x="27049" y="25897"/>
                    <a:pt x="26978" y="25897"/>
                  </a:cubicBezTo>
                  <a:cubicBezTo>
                    <a:pt x="26915" y="25897"/>
                    <a:pt x="26848" y="25954"/>
                    <a:pt x="26781" y="26069"/>
                  </a:cubicBezTo>
                  <a:cubicBezTo>
                    <a:pt x="26618" y="26333"/>
                    <a:pt x="26414" y="26394"/>
                    <a:pt x="26129" y="26435"/>
                  </a:cubicBezTo>
                  <a:cubicBezTo>
                    <a:pt x="24744" y="26618"/>
                    <a:pt x="23360" y="26904"/>
                    <a:pt x="21975" y="27168"/>
                  </a:cubicBezTo>
                  <a:cubicBezTo>
                    <a:pt x="18350" y="27881"/>
                    <a:pt x="14765" y="28838"/>
                    <a:pt x="11181" y="29775"/>
                  </a:cubicBezTo>
                  <a:cubicBezTo>
                    <a:pt x="9837" y="30121"/>
                    <a:pt x="8513" y="30529"/>
                    <a:pt x="7149" y="30753"/>
                  </a:cubicBezTo>
                  <a:cubicBezTo>
                    <a:pt x="6995" y="30788"/>
                    <a:pt x="6841" y="30810"/>
                    <a:pt x="6687" y="30810"/>
                  </a:cubicBezTo>
                  <a:cubicBezTo>
                    <a:pt x="6576" y="30810"/>
                    <a:pt x="6465" y="30799"/>
                    <a:pt x="6354" y="30773"/>
                  </a:cubicBezTo>
                  <a:cubicBezTo>
                    <a:pt x="5662" y="30610"/>
                    <a:pt x="5458" y="29999"/>
                    <a:pt x="5947" y="29470"/>
                  </a:cubicBezTo>
                  <a:cubicBezTo>
                    <a:pt x="6171" y="29205"/>
                    <a:pt x="6456" y="29022"/>
                    <a:pt x="6762" y="28859"/>
                  </a:cubicBezTo>
                  <a:cubicBezTo>
                    <a:pt x="7291" y="28574"/>
                    <a:pt x="7291" y="28574"/>
                    <a:pt x="7169" y="27983"/>
                  </a:cubicBezTo>
                  <a:cubicBezTo>
                    <a:pt x="6558" y="24541"/>
                    <a:pt x="5927" y="21120"/>
                    <a:pt x="5316" y="17678"/>
                  </a:cubicBezTo>
                  <a:cubicBezTo>
                    <a:pt x="4908" y="15377"/>
                    <a:pt x="4562" y="13075"/>
                    <a:pt x="4155" y="10794"/>
                  </a:cubicBezTo>
                  <a:cubicBezTo>
                    <a:pt x="3646" y="7821"/>
                    <a:pt x="3055" y="4868"/>
                    <a:pt x="2587" y="1915"/>
                  </a:cubicBezTo>
                  <a:cubicBezTo>
                    <a:pt x="2505" y="1386"/>
                    <a:pt x="2403" y="876"/>
                    <a:pt x="2281" y="367"/>
                  </a:cubicBezTo>
                  <a:cubicBezTo>
                    <a:pt x="2236" y="112"/>
                    <a:pt x="2125" y="1"/>
                    <a:pt x="193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11"/>
            <p:cNvSpPr/>
            <p:nvPr/>
          </p:nvSpPr>
          <p:spPr>
            <a:xfrm>
              <a:off x="1199934" y="3134118"/>
              <a:ext cx="1464279" cy="445650"/>
            </a:xfrm>
            <a:custGeom>
              <a:rect b="b" l="l" r="r" t="t"/>
              <a:pathLst>
                <a:path extrusionOk="0" h="6843" w="22485">
                  <a:moveTo>
                    <a:pt x="22220" y="0"/>
                  </a:moveTo>
                  <a:cubicBezTo>
                    <a:pt x="21894" y="0"/>
                    <a:pt x="21588" y="122"/>
                    <a:pt x="21263" y="163"/>
                  </a:cubicBezTo>
                  <a:cubicBezTo>
                    <a:pt x="19409" y="448"/>
                    <a:pt x="17556" y="754"/>
                    <a:pt x="15723" y="1100"/>
                  </a:cubicBezTo>
                  <a:cubicBezTo>
                    <a:pt x="11182" y="1975"/>
                    <a:pt x="6721" y="3075"/>
                    <a:pt x="2241" y="4114"/>
                  </a:cubicBezTo>
                  <a:cubicBezTo>
                    <a:pt x="2099" y="4155"/>
                    <a:pt x="1874" y="4155"/>
                    <a:pt x="1834" y="4277"/>
                  </a:cubicBezTo>
                  <a:cubicBezTo>
                    <a:pt x="1712" y="4664"/>
                    <a:pt x="1345" y="4725"/>
                    <a:pt x="1080" y="4908"/>
                  </a:cubicBezTo>
                  <a:cubicBezTo>
                    <a:pt x="836" y="5071"/>
                    <a:pt x="591" y="5254"/>
                    <a:pt x="388" y="5478"/>
                  </a:cubicBezTo>
                  <a:cubicBezTo>
                    <a:pt x="1" y="5987"/>
                    <a:pt x="204" y="6598"/>
                    <a:pt x="815" y="6761"/>
                  </a:cubicBezTo>
                  <a:cubicBezTo>
                    <a:pt x="978" y="6802"/>
                    <a:pt x="1162" y="6822"/>
                    <a:pt x="1304" y="6843"/>
                  </a:cubicBezTo>
                  <a:cubicBezTo>
                    <a:pt x="1467" y="6822"/>
                    <a:pt x="1630" y="6782"/>
                    <a:pt x="1773" y="6761"/>
                  </a:cubicBezTo>
                  <a:cubicBezTo>
                    <a:pt x="3402" y="6456"/>
                    <a:pt x="4990" y="6008"/>
                    <a:pt x="6579" y="5580"/>
                  </a:cubicBezTo>
                  <a:cubicBezTo>
                    <a:pt x="11324" y="4297"/>
                    <a:pt x="16090" y="3136"/>
                    <a:pt x="20937" y="2424"/>
                  </a:cubicBezTo>
                  <a:cubicBezTo>
                    <a:pt x="21079" y="2403"/>
                    <a:pt x="21201" y="2362"/>
                    <a:pt x="21283" y="2240"/>
                  </a:cubicBezTo>
                  <a:cubicBezTo>
                    <a:pt x="21690" y="1629"/>
                    <a:pt x="22098" y="998"/>
                    <a:pt x="22403" y="285"/>
                  </a:cubicBezTo>
                  <a:cubicBezTo>
                    <a:pt x="22484" y="102"/>
                    <a:pt x="22403" y="20"/>
                    <a:pt x="22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11"/>
            <p:cNvSpPr/>
            <p:nvPr/>
          </p:nvSpPr>
          <p:spPr>
            <a:xfrm>
              <a:off x="985097" y="1297625"/>
              <a:ext cx="1709596" cy="2127699"/>
            </a:xfrm>
            <a:custGeom>
              <a:rect b="b" l="l" r="r" t="t"/>
              <a:pathLst>
                <a:path extrusionOk="0" h="32671" w="26252">
                  <a:moveTo>
                    <a:pt x="20245" y="1"/>
                  </a:moveTo>
                  <a:cubicBezTo>
                    <a:pt x="20155" y="1"/>
                    <a:pt x="20047" y="6"/>
                    <a:pt x="19918" y="13"/>
                  </a:cubicBezTo>
                  <a:cubicBezTo>
                    <a:pt x="19776" y="13"/>
                    <a:pt x="19572" y="33"/>
                    <a:pt x="19368" y="54"/>
                  </a:cubicBezTo>
                  <a:cubicBezTo>
                    <a:pt x="18004" y="257"/>
                    <a:pt x="16619" y="481"/>
                    <a:pt x="15254" y="685"/>
                  </a:cubicBezTo>
                  <a:cubicBezTo>
                    <a:pt x="10265" y="1398"/>
                    <a:pt x="5336" y="2477"/>
                    <a:pt x="530" y="3944"/>
                  </a:cubicBezTo>
                  <a:cubicBezTo>
                    <a:pt x="41" y="4107"/>
                    <a:pt x="1" y="4127"/>
                    <a:pt x="102" y="4616"/>
                  </a:cubicBezTo>
                  <a:cubicBezTo>
                    <a:pt x="367" y="6021"/>
                    <a:pt x="530" y="7447"/>
                    <a:pt x="754" y="8852"/>
                  </a:cubicBezTo>
                  <a:cubicBezTo>
                    <a:pt x="1447" y="13475"/>
                    <a:pt x="2383" y="18057"/>
                    <a:pt x="3096" y="22680"/>
                  </a:cubicBezTo>
                  <a:cubicBezTo>
                    <a:pt x="3361" y="24391"/>
                    <a:pt x="3809" y="26061"/>
                    <a:pt x="4114" y="27771"/>
                  </a:cubicBezTo>
                  <a:cubicBezTo>
                    <a:pt x="4379" y="29278"/>
                    <a:pt x="4644" y="30806"/>
                    <a:pt x="4929" y="32313"/>
                  </a:cubicBezTo>
                  <a:cubicBezTo>
                    <a:pt x="4971" y="32577"/>
                    <a:pt x="5003" y="32671"/>
                    <a:pt x="5117" y="32671"/>
                  </a:cubicBezTo>
                  <a:cubicBezTo>
                    <a:pt x="5170" y="32671"/>
                    <a:pt x="5240" y="32651"/>
                    <a:pt x="5336" y="32618"/>
                  </a:cubicBezTo>
                  <a:cubicBezTo>
                    <a:pt x="6558" y="32211"/>
                    <a:pt x="7841" y="32007"/>
                    <a:pt x="9104" y="31661"/>
                  </a:cubicBezTo>
                  <a:cubicBezTo>
                    <a:pt x="14582" y="30195"/>
                    <a:pt x="20163" y="29177"/>
                    <a:pt x="25763" y="28260"/>
                  </a:cubicBezTo>
                  <a:cubicBezTo>
                    <a:pt x="26130" y="28199"/>
                    <a:pt x="26252" y="28118"/>
                    <a:pt x="26109" y="27751"/>
                  </a:cubicBezTo>
                  <a:cubicBezTo>
                    <a:pt x="26048" y="27568"/>
                    <a:pt x="26028" y="27364"/>
                    <a:pt x="25987" y="27160"/>
                  </a:cubicBezTo>
                  <a:cubicBezTo>
                    <a:pt x="25682" y="25083"/>
                    <a:pt x="25295" y="23047"/>
                    <a:pt x="24765" y="21030"/>
                  </a:cubicBezTo>
                  <a:cubicBezTo>
                    <a:pt x="23075" y="14330"/>
                    <a:pt x="21853" y="7548"/>
                    <a:pt x="20814" y="746"/>
                  </a:cubicBezTo>
                  <a:cubicBezTo>
                    <a:pt x="20713" y="122"/>
                    <a:pt x="20682" y="1"/>
                    <a:pt x="2024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11"/>
            <p:cNvSpPr/>
            <p:nvPr/>
          </p:nvSpPr>
          <p:spPr>
            <a:xfrm>
              <a:off x="1065978" y="1370436"/>
              <a:ext cx="1563721" cy="1981037"/>
            </a:xfrm>
            <a:custGeom>
              <a:rect b="b" l="l" r="r" t="t"/>
              <a:pathLst>
                <a:path extrusionOk="0" h="30419" w="24012">
                  <a:moveTo>
                    <a:pt x="18132" y="271"/>
                  </a:moveTo>
                  <a:cubicBezTo>
                    <a:pt x="18265" y="271"/>
                    <a:pt x="18374" y="383"/>
                    <a:pt x="18391" y="647"/>
                  </a:cubicBezTo>
                  <a:cubicBezTo>
                    <a:pt x="18513" y="2663"/>
                    <a:pt x="18880" y="4638"/>
                    <a:pt x="19226" y="6614"/>
                  </a:cubicBezTo>
                  <a:cubicBezTo>
                    <a:pt x="20000" y="11114"/>
                    <a:pt x="21161" y="15534"/>
                    <a:pt x="22261" y="19953"/>
                  </a:cubicBezTo>
                  <a:cubicBezTo>
                    <a:pt x="22729" y="21827"/>
                    <a:pt x="23034" y="23741"/>
                    <a:pt x="23564" y="25615"/>
                  </a:cubicBezTo>
                  <a:cubicBezTo>
                    <a:pt x="23584" y="25717"/>
                    <a:pt x="23584" y="25839"/>
                    <a:pt x="23625" y="25941"/>
                  </a:cubicBezTo>
                  <a:cubicBezTo>
                    <a:pt x="23666" y="26144"/>
                    <a:pt x="23605" y="26226"/>
                    <a:pt x="23401" y="26246"/>
                  </a:cubicBezTo>
                  <a:cubicBezTo>
                    <a:pt x="23075" y="26287"/>
                    <a:pt x="22749" y="26348"/>
                    <a:pt x="22403" y="26368"/>
                  </a:cubicBezTo>
                  <a:cubicBezTo>
                    <a:pt x="19674" y="26694"/>
                    <a:pt x="17006" y="27285"/>
                    <a:pt x="14318" y="27814"/>
                  </a:cubicBezTo>
                  <a:cubicBezTo>
                    <a:pt x="11813" y="28303"/>
                    <a:pt x="9308" y="28832"/>
                    <a:pt x="6844" y="29484"/>
                  </a:cubicBezTo>
                  <a:cubicBezTo>
                    <a:pt x="6355" y="29606"/>
                    <a:pt x="5907" y="29769"/>
                    <a:pt x="5439" y="29932"/>
                  </a:cubicBezTo>
                  <a:cubicBezTo>
                    <a:pt x="5251" y="29995"/>
                    <a:pt x="5136" y="30036"/>
                    <a:pt x="5059" y="30036"/>
                  </a:cubicBezTo>
                  <a:cubicBezTo>
                    <a:pt x="4935" y="30036"/>
                    <a:pt x="4911" y="29928"/>
                    <a:pt x="4848" y="29627"/>
                  </a:cubicBezTo>
                  <a:cubicBezTo>
                    <a:pt x="4583" y="28425"/>
                    <a:pt x="4318" y="27203"/>
                    <a:pt x="4094" y="25981"/>
                  </a:cubicBezTo>
                  <a:cubicBezTo>
                    <a:pt x="3321" y="21786"/>
                    <a:pt x="2547" y="17570"/>
                    <a:pt x="1773" y="13355"/>
                  </a:cubicBezTo>
                  <a:cubicBezTo>
                    <a:pt x="1304" y="10829"/>
                    <a:pt x="917" y="8284"/>
                    <a:pt x="592" y="5738"/>
                  </a:cubicBezTo>
                  <a:cubicBezTo>
                    <a:pt x="510" y="5208"/>
                    <a:pt x="449" y="4699"/>
                    <a:pt x="347" y="4170"/>
                  </a:cubicBezTo>
                  <a:cubicBezTo>
                    <a:pt x="266" y="3885"/>
                    <a:pt x="347" y="3762"/>
                    <a:pt x="632" y="3701"/>
                  </a:cubicBezTo>
                  <a:cubicBezTo>
                    <a:pt x="4278" y="2846"/>
                    <a:pt x="7923" y="1930"/>
                    <a:pt x="11609" y="1156"/>
                  </a:cubicBezTo>
                  <a:cubicBezTo>
                    <a:pt x="13340" y="789"/>
                    <a:pt x="15071" y="545"/>
                    <a:pt x="16843" y="402"/>
                  </a:cubicBezTo>
                  <a:cubicBezTo>
                    <a:pt x="17210" y="382"/>
                    <a:pt x="17576" y="321"/>
                    <a:pt x="18065" y="280"/>
                  </a:cubicBezTo>
                  <a:cubicBezTo>
                    <a:pt x="18088" y="274"/>
                    <a:pt x="18110" y="271"/>
                    <a:pt x="18132" y="271"/>
                  </a:cubicBezTo>
                  <a:close/>
                  <a:moveTo>
                    <a:pt x="18172" y="1"/>
                  </a:moveTo>
                  <a:cubicBezTo>
                    <a:pt x="18062" y="1"/>
                    <a:pt x="17927" y="7"/>
                    <a:pt x="17760" y="15"/>
                  </a:cubicBezTo>
                  <a:cubicBezTo>
                    <a:pt x="17230" y="97"/>
                    <a:pt x="16477" y="178"/>
                    <a:pt x="15723" y="260"/>
                  </a:cubicBezTo>
                  <a:cubicBezTo>
                    <a:pt x="13890" y="484"/>
                    <a:pt x="12037" y="748"/>
                    <a:pt x="10224" y="1115"/>
                  </a:cubicBezTo>
                  <a:cubicBezTo>
                    <a:pt x="6925" y="1787"/>
                    <a:pt x="3667" y="2581"/>
                    <a:pt x="408" y="3437"/>
                  </a:cubicBezTo>
                  <a:cubicBezTo>
                    <a:pt x="21" y="3538"/>
                    <a:pt x="1" y="3538"/>
                    <a:pt x="62" y="3966"/>
                  </a:cubicBezTo>
                  <a:cubicBezTo>
                    <a:pt x="408" y="6084"/>
                    <a:pt x="632" y="8202"/>
                    <a:pt x="999" y="10320"/>
                  </a:cubicBezTo>
                  <a:cubicBezTo>
                    <a:pt x="1549" y="13640"/>
                    <a:pt x="2119" y="16939"/>
                    <a:pt x="2648" y="20259"/>
                  </a:cubicBezTo>
                  <a:cubicBezTo>
                    <a:pt x="3198" y="23558"/>
                    <a:pt x="3931" y="26816"/>
                    <a:pt x="4583" y="30095"/>
                  </a:cubicBezTo>
                  <a:cubicBezTo>
                    <a:pt x="4623" y="30335"/>
                    <a:pt x="4646" y="30418"/>
                    <a:pt x="4754" y="30418"/>
                  </a:cubicBezTo>
                  <a:cubicBezTo>
                    <a:pt x="4811" y="30418"/>
                    <a:pt x="4891" y="30395"/>
                    <a:pt x="5011" y="30360"/>
                  </a:cubicBezTo>
                  <a:cubicBezTo>
                    <a:pt x="5866" y="30115"/>
                    <a:pt x="6701" y="29871"/>
                    <a:pt x="7557" y="29647"/>
                  </a:cubicBezTo>
                  <a:cubicBezTo>
                    <a:pt x="10041" y="28995"/>
                    <a:pt x="12546" y="28507"/>
                    <a:pt x="15031" y="27957"/>
                  </a:cubicBezTo>
                  <a:cubicBezTo>
                    <a:pt x="17230" y="27488"/>
                    <a:pt x="19409" y="27040"/>
                    <a:pt x="21629" y="26755"/>
                  </a:cubicBezTo>
                  <a:cubicBezTo>
                    <a:pt x="22301" y="26674"/>
                    <a:pt x="22973" y="26572"/>
                    <a:pt x="23645" y="26490"/>
                  </a:cubicBezTo>
                  <a:cubicBezTo>
                    <a:pt x="23910" y="26470"/>
                    <a:pt x="24012" y="26327"/>
                    <a:pt x="23971" y="26083"/>
                  </a:cubicBezTo>
                  <a:cubicBezTo>
                    <a:pt x="23971" y="25961"/>
                    <a:pt x="23951" y="25818"/>
                    <a:pt x="23910" y="25696"/>
                  </a:cubicBezTo>
                  <a:cubicBezTo>
                    <a:pt x="23625" y="24902"/>
                    <a:pt x="23523" y="24067"/>
                    <a:pt x="23320" y="23232"/>
                  </a:cubicBezTo>
                  <a:cubicBezTo>
                    <a:pt x="22546" y="19831"/>
                    <a:pt x="21731" y="16430"/>
                    <a:pt x="20957" y="13029"/>
                  </a:cubicBezTo>
                  <a:cubicBezTo>
                    <a:pt x="20020" y="8935"/>
                    <a:pt x="19145" y="4842"/>
                    <a:pt x="18697" y="667"/>
                  </a:cubicBezTo>
                  <a:cubicBezTo>
                    <a:pt x="18647" y="110"/>
                    <a:pt x="18625" y="1"/>
                    <a:pt x="1817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1"/>
            <p:cNvSpPr/>
            <p:nvPr/>
          </p:nvSpPr>
          <p:spPr>
            <a:xfrm>
              <a:off x="1615086" y="2058950"/>
              <a:ext cx="714915" cy="559815"/>
            </a:xfrm>
            <a:custGeom>
              <a:rect b="b" l="l" r="r" t="t"/>
              <a:pathLst>
                <a:path extrusionOk="0" h="8596" w="10978">
                  <a:moveTo>
                    <a:pt x="8900" y="909"/>
                  </a:moveTo>
                  <a:cubicBezTo>
                    <a:pt x="8900" y="929"/>
                    <a:pt x="8920" y="950"/>
                    <a:pt x="8920" y="950"/>
                  </a:cubicBezTo>
                  <a:cubicBezTo>
                    <a:pt x="8920" y="970"/>
                    <a:pt x="8900" y="990"/>
                    <a:pt x="8900" y="990"/>
                  </a:cubicBezTo>
                  <a:cubicBezTo>
                    <a:pt x="8900" y="970"/>
                    <a:pt x="8880" y="970"/>
                    <a:pt x="8880" y="950"/>
                  </a:cubicBezTo>
                  <a:cubicBezTo>
                    <a:pt x="8880" y="950"/>
                    <a:pt x="8900" y="929"/>
                    <a:pt x="8900" y="909"/>
                  </a:cubicBezTo>
                  <a:close/>
                  <a:moveTo>
                    <a:pt x="8798" y="1500"/>
                  </a:moveTo>
                  <a:cubicBezTo>
                    <a:pt x="8798" y="1520"/>
                    <a:pt x="8798" y="1520"/>
                    <a:pt x="8819" y="1540"/>
                  </a:cubicBezTo>
                  <a:cubicBezTo>
                    <a:pt x="8798" y="1561"/>
                    <a:pt x="8778" y="1581"/>
                    <a:pt x="8778" y="1601"/>
                  </a:cubicBezTo>
                  <a:cubicBezTo>
                    <a:pt x="8778" y="1601"/>
                    <a:pt x="8757" y="1581"/>
                    <a:pt x="8757" y="1561"/>
                  </a:cubicBezTo>
                  <a:cubicBezTo>
                    <a:pt x="8757" y="1540"/>
                    <a:pt x="8778" y="1520"/>
                    <a:pt x="8798" y="1500"/>
                  </a:cubicBezTo>
                  <a:close/>
                  <a:moveTo>
                    <a:pt x="7039" y="4381"/>
                  </a:moveTo>
                  <a:cubicBezTo>
                    <a:pt x="7052" y="4381"/>
                    <a:pt x="7068" y="4384"/>
                    <a:pt x="7088" y="4392"/>
                  </a:cubicBezTo>
                  <a:cubicBezTo>
                    <a:pt x="7108" y="4392"/>
                    <a:pt x="7108" y="4493"/>
                    <a:pt x="7108" y="4534"/>
                  </a:cubicBezTo>
                  <a:cubicBezTo>
                    <a:pt x="7088" y="4616"/>
                    <a:pt x="7067" y="4677"/>
                    <a:pt x="6986" y="4697"/>
                  </a:cubicBezTo>
                  <a:cubicBezTo>
                    <a:pt x="6925" y="4656"/>
                    <a:pt x="6945" y="4575"/>
                    <a:pt x="6965" y="4493"/>
                  </a:cubicBezTo>
                  <a:cubicBezTo>
                    <a:pt x="6965" y="4444"/>
                    <a:pt x="6979" y="4381"/>
                    <a:pt x="7039" y="4381"/>
                  </a:cubicBezTo>
                  <a:close/>
                  <a:moveTo>
                    <a:pt x="2373" y="4103"/>
                  </a:moveTo>
                  <a:cubicBezTo>
                    <a:pt x="2457" y="4103"/>
                    <a:pt x="2510" y="4176"/>
                    <a:pt x="2546" y="4249"/>
                  </a:cubicBezTo>
                  <a:cubicBezTo>
                    <a:pt x="2607" y="4412"/>
                    <a:pt x="2689" y="4554"/>
                    <a:pt x="2729" y="4717"/>
                  </a:cubicBezTo>
                  <a:cubicBezTo>
                    <a:pt x="2750" y="4840"/>
                    <a:pt x="2892" y="5023"/>
                    <a:pt x="2709" y="5084"/>
                  </a:cubicBezTo>
                  <a:cubicBezTo>
                    <a:pt x="2689" y="5092"/>
                    <a:pt x="2670" y="5096"/>
                    <a:pt x="2652" y="5096"/>
                  </a:cubicBezTo>
                  <a:cubicBezTo>
                    <a:pt x="2534" y="5096"/>
                    <a:pt x="2433" y="4945"/>
                    <a:pt x="2363" y="4840"/>
                  </a:cubicBezTo>
                  <a:cubicBezTo>
                    <a:pt x="2281" y="4697"/>
                    <a:pt x="2200" y="4554"/>
                    <a:pt x="2200" y="4392"/>
                  </a:cubicBezTo>
                  <a:cubicBezTo>
                    <a:pt x="2200" y="4269"/>
                    <a:pt x="2200" y="4147"/>
                    <a:pt x="2342" y="4106"/>
                  </a:cubicBezTo>
                  <a:cubicBezTo>
                    <a:pt x="2353" y="4104"/>
                    <a:pt x="2363" y="4103"/>
                    <a:pt x="2373" y="4103"/>
                  </a:cubicBezTo>
                  <a:close/>
                  <a:moveTo>
                    <a:pt x="8999" y="1"/>
                  </a:moveTo>
                  <a:cubicBezTo>
                    <a:pt x="8832" y="1"/>
                    <a:pt x="8747" y="157"/>
                    <a:pt x="8676" y="298"/>
                  </a:cubicBezTo>
                  <a:cubicBezTo>
                    <a:pt x="8513" y="644"/>
                    <a:pt x="8432" y="1011"/>
                    <a:pt x="8371" y="1398"/>
                  </a:cubicBezTo>
                  <a:cubicBezTo>
                    <a:pt x="8228" y="2335"/>
                    <a:pt x="8228" y="3312"/>
                    <a:pt x="8167" y="4269"/>
                  </a:cubicBezTo>
                  <a:cubicBezTo>
                    <a:pt x="8106" y="4962"/>
                    <a:pt x="7882" y="5613"/>
                    <a:pt x="7515" y="6224"/>
                  </a:cubicBezTo>
                  <a:cubicBezTo>
                    <a:pt x="7447" y="6342"/>
                    <a:pt x="7379" y="6398"/>
                    <a:pt x="7312" y="6398"/>
                  </a:cubicBezTo>
                  <a:cubicBezTo>
                    <a:pt x="7241" y="6398"/>
                    <a:pt x="7172" y="6331"/>
                    <a:pt x="7108" y="6204"/>
                  </a:cubicBezTo>
                  <a:cubicBezTo>
                    <a:pt x="6965" y="5858"/>
                    <a:pt x="6843" y="5512"/>
                    <a:pt x="7210" y="5186"/>
                  </a:cubicBezTo>
                  <a:cubicBezTo>
                    <a:pt x="7413" y="5023"/>
                    <a:pt x="7495" y="4758"/>
                    <a:pt x="7515" y="4473"/>
                  </a:cubicBezTo>
                  <a:cubicBezTo>
                    <a:pt x="7536" y="4106"/>
                    <a:pt x="7393" y="3842"/>
                    <a:pt x="7128" y="3821"/>
                  </a:cubicBezTo>
                  <a:cubicBezTo>
                    <a:pt x="7108" y="3818"/>
                    <a:pt x="7087" y="3816"/>
                    <a:pt x="7066" y="3816"/>
                  </a:cubicBezTo>
                  <a:cubicBezTo>
                    <a:pt x="6864" y="3816"/>
                    <a:pt x="6673" y="3994"/>
                    <a:pt x="6599" y="4290"/>
                  </a:cubicBezTo>
                  <a:cubicBezTo>
                    <a:pt x="6558" y="4493"/>
                    <a:pt x="6517" y="4697"/>
                    <a:pt x="6517" y="4901"/>
                  </a:cubicBezTo>
                  <a:cubicBezTo>
                    <a:pt x="6517" y="5206"/>
                    <a:pt x="6375" y="5451"/>
                    <a:pt x="6273" y="5715"/>
                  </a:cubicBezTo>
                  <a:cubicBezTo>
                    <a:pt x="6233" y="5804"/>
                    <a:pt x="6194" y="5845"/>
                    <a:pt x="6152" y="5845"/>
                  </a:cubicBezTo>
                  <a:cubicBezTo>
                    <a:pt x="6108" y="5845"/>
                    <a:pt x="6061" y="5799"/>
                    <a:pt x="6008" y="5715"/>
                  </a:cubicBezTo>
                  <a:cubicBezTo>
                    <a:pt x="5784" y="5369"/>
                    <a:pt x="5519" y="5043"/>
                    <a:pt x="5438" y="4636"/>
                  </a:cubicBezTo>
                  <a:cubicBezTo>
                    <a:pt x="5418" y="4493"/>
                    <a:pt x="5377" y="4310"/>
                    <a:pt x="5194" y="4310"/>
                  </a:cubicBezTo>
                  <a:cubicBezTo>
                    <a:pt x="5010" y="4330"/>
                    <a:pt x="4969" y="4514"/>
                    <a:pt x="4929" y="4656"/>
                  </a:cubicBezTo>
                  <a:cubicBezTo>
                    <a:pt x="4827" y="5064"/>
                    <a:pt x="4745" y="5491"/>
                    <a:pt x="4644" y="5919"/>
                  </a:cubicBezTo>
                  <a:cubicBezTo>
                    <a:pt x="4542" y="6285"/>
                    <a:pt x="4460" y="6672"/>
                    <a:pt x="4379" y="7059"/>
                  </a:cubicBezTo>
                  <a:cubicBezTo>
                    <a:pt x="4359" y="7141"/>
                    <a:pt x="4318" y="7222"/>
                    <a:pt x="4236" y="7222"/>
                  </a:cubicBezTo>
                  <a:cubicBezTo>
                    <a:pt x="4135" y="7222"/>
                    <a:pt x="4114" y="7120"/>
                    <a:pt x="4094" y="7059"/>
                  </a:cubicBezTo>
                  <a:cubicBezTo>
                    <a:pt x="3992" y="6693"/>
                    <a:pt x="4012" y="6326"/>
                    <a:pt x="4012" y="5939"/>
                  </a:cubicBezTo>
                  <a:cubicBezTo>
                    <a:pt x="4012" y="5654"/>
                    <a:pt x="4033" y="5369"/>
                    <a:pt x="4012" y="5104"/>
                  </a:cubicBezTo>
                  <a:cubicBezTo>
                    <a:pt x="3998" y="4919"/>
                    <a:pt x="3934" y="4834"/>
                    <a:pt x="3813" y="4834"/>
                  </a:cubicBezTo>
                  <a:cubicBezTo>
                    <a:pt x="3761" y="4834"/>
                    <a:pt x="3699" y="4850"/>
                    <a:pt x="3625" y="4880"/>
                  </a:cubicBezTo>
                  <a:cubicBezTo>
                    <a:pt x="3564" y="4921"/>
                    <a:pt x="3503" y="4982"/>
                    <a:pt x="3442" y="5023"/>
                  </a:cubicBezTo>
                  <a:cubicBezTo>
                    <a:pt x="3400" y="5051"/>
                    <a:pt x="3363" y="5064"/>
                    <a:pt x="3331" y="5064"/>
                  </a:cubicBezTo>
                  <a:cubicBezTo>
                    <a:pt x="3269" y="5064"/>
                    <a:pt x="3224" y="5015"/>
                    <a:pt x="3198" y="4921"/>
                  </a:cubicBezTo>
                  <a:cubicBezTo>
                    <a:pt x="3137" y="4636"/>
                    <a:pt x="3075" y="4330"/>
                    <a:pt x="2913" y="4066"/>
                  </a:cubicBezTo>
                  <a:cubicBezTo>
                    <a:pt x="2752" y="3793"/>
                    <a:pt x="2566" y="3647"/>
                    <a:pt x="2355" y="3647"/>
                  </a:cubicBezTo>
                  <a:cubicBezTo>
                    <a:pt x="2299" y="3647"/>
                    <a:pt x="2240" y="3657"/>
                    <a:pt x="2179" y="3679"/>
                  </a:cubicBezTo>
                  <a:cubicBezTo>
                    <a:pt x="1935" y="3760"/>
                    <a:pt x="1772" y="4066"/>
                    <a:pt x="1813" y="4432"/>
                  </a:cubicBezTo>
                  <a:cubicBezTo>
                    <a:pt x="1854" y="4901"/>
                    <a:pt x="2098" y="5288"/>
                    <a:pt x="2526" y="5491"/>
                  </a:cubicBezTo>
                  <a:cubicBezTo>
                    <a:pt x="2689" y="5573"/>
                    <a:pt x="2851" y="5593"/>
                    <a:pt x="2851" y="5837"/>
                  </a:cubicBezTo>
                  <a:cubicBezTo>
                    <a:pt x="2872" y="6408"/>
                    <a:pt x="2831" y="6998"/>
                    <a:pt x="2607" y="7548"/>
                  </a:cubicBezTo>
                  <a:cubicBezTo>
                    <a:pt x="2542" y="7678"/>
                    <a:pt x="2477" y="7745"/>
                    <a:pt x="2403" y="7745"/>
                  </a:cubicBezTo>
                  <a:cubicBezTo>
                    <a:pt x="2337" y="7745"/>
                    <a:pt x="2265" y="7694"/>
                    <a:pt x="2179" y="7589"/>
                  </a:cubicBezTo>
                  <a:cubicBezTo>
                    <a:pt x="2078" y="7446"/>
                    <a:pt x="2016" y="7263"/>
                    <a:pt x="1976" y="7080"/>
                  </a:cubicBezTo>
                  <a:cubicBezTo>
                    <a:pt x="1854" y="6591"/>
                    <a:pt x="1772" y="6082"/>
                    <a:pt x="1752" y="5573"/>
                  </a:cubicBezTo>
                  <a:cubicBezTo>
                    <a:pt x="1752" y="5451"/>
                    <a:pt x="1752" y="5308"/>
                    <a:pt x="1711" y="5186"/>
                  </a:cubicBezTo>
                  <a:cubicBezTo>
                    <a:pt x="1691" y="5084"/>
                    <a:pt x="1630" y="5002"/>
                    <a:pt x="1528" y="5002"/>
                  </a:cubicBezTo>
                  <a:cubicBezTo>
                    <a:pt x="1426" y="5002"/>
                    <a:pt x="1344" y="5084"/>
                    <a:pt x="1344" y="5165"/>
                  </a:cubicBezTo>
                  <a:cubicBezTo>
                    <a:pt x="1304" y="5349"/>
                    <a:pt x="1304" y="5512"/>
                    <a:pt x="1304" y="5675"/>
                  </a:cubicBezTo>
                  <a:cubicBezTo>
                    <a:pt x="1283" y="6184"/>
                    <a:pt x="1304" y="6693"/>
                    <a:pt x="1181" y="7182"/>
                  </a:cubicBezTo>
                  <a:cubicBezTo>
                    <a:pt x="1141" y="7304"/>
                    <a:pt x="1141" y="7446"/>
                    <a:pt x="1019" y="7467"/>
                  </a:cubicBezTo>
                  <a:cubicBezTo>
                    <a:pt x="1003" y="7471"/>
                    <a:pt x="989" y="7473"/>
                    <a:pt x="976" y="7473"/>
                  </a:cubicBezTo>
                  <a:cubicBezTo>
                    <a:pt x="863" y="7473"/>
                    <a:pt x="808" y="7331"/>
                    <a:pt x="754" y="7222"/>
                  </a:cubicBezTo>
                  <a:cubicBezTo>
                    <a:pt x="632" y="7019"/>
                    <a:pt x="571" y="6774"/>
                    <a:pt x="509" y="6530"/>
                  </a:cubicBezTo>
                  <a:cubicBezTo>
                    <a:pt x="448" y="6163"/>
                    <a:pt x="408" y="5797"/>
                    <a:pt x="408" y="5410"/>
                  </a:cubicBezTo>
                  <a:cubicBezTo>
                    <a:pt x="408" y="5308"/>
                    <a:pt x="346" y="5186"/>
                    <a:pt x="224" y="5186"/>
                  </a:cubicBezTo>
                  <a:cubicBezTo>
                    <a:pt x="82" y="5186"/>
                    <a:pt x="41" y="5308"/>
                    <a:pt x="41" y="5430"/>
                  </a:cubicBezTo>
                  <a:cubicBezTo>
                    <a:pt x="41" y="5451"/>
                    <a:pt x="21" y="5471"/>
                    <a:pt x="21" y="5491"/>
                  </a:cubicBezTo>
                  <a:cubicBezTo>
                    <a:pt x="0" y="6123"/>
                    <a:pt x="82" y="6734"/>
                    <a:pt x="326" y="7304"/>
                  </a:cubicBezTo>
                  <a:cubicBezTo>
                    <a:pt x="428" y="7528"/>
                    <a:pt x="550" y="7731"/>
                    <a:pt x="774" y="7874"/>
                  </a:cubicBezTo>
                  <a:cubicBezTo>
                    <a:pt x="856" y="7935"/>
                    <a:pt x="942" y="7966"/>
                    <a:pt x="1029" y="7966"/>
                  </a:cubicBezTo>
                  <a:cubicBezTo>
                    <a:pt x="1115" y="7966"/>
                    <a:pt x="1202" y="7935"/>
                    <a:pt x="1283" y="7874"/>
                  </a:cubicBezTo>
                  <a:cubicBezTo>
                    <a:pt x="1436" y="7759"/>
                    <a:pt x="1428" y="7483"/>
                    <a:pt x="1577" y="7483"/>
                  </a:cubicBezTo>
                  <a:cubicBezTo>
                    <a:pt x="1587" y="7483"/>
                    <a:pt x="1598" y="7485"/>
                    <a:pt x="1609" y="7487"/>
                  </a:cubicBezTo>
                  <a:cubicBezTo>
                    <a:pt x="1752" y="7507"/>
                    <a:pt x="1813" y="7772"/>
                    <a:pt x="1935" y="7935"/>
                  </a:cubicBezTo>
                  <a:cubicBezTo>
                    <a:pt x="1955" y="7976"/>
                    <a:pt x="1996" y="8017"/>
                    <a:pt x="2037" y="8037"/>
                  </a:cubicBezTo>
                  <a:cubicBezTo>
                    <a:pt x="2186" y="8160"/>
                    <a:pt x="2324" y="8222"/>
                    <a:pt x="2449" y="8222"/>
                  </a:cubicBezTo>
                  <a:cubicBezTo>
                    <a:pt x="2614" y="8222"/>
                    <a:pt x="2756" y="8114"/>
                    <a:pt x="2872" y="7894"/>
                  </a:cubicBezTo>
                  <a:cubicBezTo>
                    <a:pt x="2974" y="7711"/>
                    <a:pt x="3035" y="7507"/>
                    <a:pt x="3096" y="7324"/>
                  </a:cubicBezTo>
                  <a:cubicBezTo>
                    <a:pt x="3218" y="6896"/>
                    <a:pt x="3238" y="6469"/>
                    <a:pt x="3279" y="6041"/>
                  </a:cubicBezTo>
                  <a:cubicBezTo>
                    <a:pt x="3279" y="5837"/>
                    <a:pt x="3218" y="5532"/>
                    <a:pt x="3503" y="5532"/>
                  </a:cubicBezTo>
                  <a:cubicBezTo>
                    <a:pt x="3768" y="5552"/>
                    <a:pt x="3605" y="5837"/>
                    <a:pt x="3625" y="6000"/>
                  </a:cubicBezTo>
                  <a:cubicBezTo>
                    <a:pt x="3646" y="6428"/>
                    <a:pt x="3605" y="6876"/>
                    <a:pt x="3748" y="7283"/>
                  </a:cubicBezTo>
                  <a:cubicBezTo>
                    <a:pt x="3829" y="7528"/>
                    <a:pt x="3972" y="7752"/>
                    <a:pt x="4257" y="7752"/>
                  </a:cubicBezTo>
                  <a:cubicBezTo>
                    <a:pt x="4521" y="7752"/>
                    <a:pt x="4623" y="7528"/>
                    <a:pt x="4725" y="7324"/>
                  </a:cubicBezTo>
                  <a:cubicBezTo>
                    <a:pt x="4868" y="6958"/>
                    <a:pt x="4908" y="6550"/>
                    <a:pt x="5010" y="6163"/>
                  </a:cubicBezTo>
                  <a:cubicBezTo>
                    <a:pt x="5071" y="5899"/>
                    <a:pt x="5010" y="5471"/>
                    <a:pt x="5255" y="5430"/>
                  </a:cubicBezTo>
                  <a:cubicBezTo>
                    <a:pt x="5259" y="5430"/>
                    <a:pt x="5264" y="5429"/>
                    <a:pt x="5269" y="5429"/>
                  </a:cubicBezTo>
                  <a:cubicBezTo>
                    <a:pt x="5464" y="5429"/>
                    <a:pt x="5584" y="5843"/>
                    <a:pt x="5743" y="6061"/>
                  </a:cubicBezTo>
                  <a:cubicBezTo>
                    <a:pt x="5764" y="6123"/>
                    <a:pt x="5784" y="6163"/>
                    <a:pt x="5804" y="6224"/>
                  </a:cubicBezTo>
                  <a:cubicBezTo>
                    <a:pt x="6151" y="7059"/>
                    <a:pt x="5906" y="7731"/>
                    <a:pt x="5071" y="8118"/>
                  </a:cubicBezTo>
                  <a:cubicBezTo>
                    <a:pt x="5010" y="8159"/>
                    <a:pt x="4929" y="8179"/>
                    <a:pt x="4868" y="8220"/>
                  </a:cubicBezTo>
                  <a:cubicBezTo>
                    <a:pt x="4766" y="8261"/>
                    <a:pt x="4664" y="8342"/>
                    <a:pt x="4684" y="8465"/>
                  </a:cubicBezTo>
                  <a:cubicBezTo>
                    <a:pt x="4722" y="8564"/>
                    <a:pt x="4789" y="8595"/>
                    <a:pt x="4864" y="8595"/>
                  </a:cubicBezTo>
                  <a:cubicBezTo>
                    <a:pt x="4912" y="8595"/>
                    <a:pt x="4963" y="8582"/>
                    <a:pt x="5010" y="8566"/>
                  </a:cubicBezTo>
                  <a:cubicBezTo>
                    <a:pt x="5682" y="8363"/>
                    <a:pt x="6191" y="7976"/>
                    <a:pt x="6314" y="7243"/>
                  </a:cubicBezTo>
                  <a:cubicBezTo>
                    <a:pt x="6354" y="6978"/>
                    <a:pt x="6395" y="6713"/>
                    <a:pt x="6436" y="6469"/>
                  </a:cubicBezTo>
                  <a:cubicBezTo>
                    <a:pt x="6477" y="6367"/>
                    <a:pt x="6477" y="6204"/>
                    <a:pt x="6619" y="6204"/>
                  </a:cubicBezTo>
                  <a:cubicBezTo>
                    <a:pt x="6680" y="6224"/>
                    <a:pt x="6741" y="6347"/>
                    <a:pt x="6762" y="6428"/>
                  </a:cubicBezTo>
                  <a:cubicBezTo>
                    <a:pt x="6883" y="6704"/>
                    <a:pt x="7076" y="6866"/>
                    <a:pt x="7289" y="6866"/>
                  </a:cubicBezTo>
                  <a:cubicBezTo>
                    <a:pt x="7469" y="6866"/>
                    <a:pt x="7664" y="6750"/>
                    <a:pt x="7841" y="6489"/>
                  </a:cubicBezTo>
                  <a:cubicBezTo>
                    <a:pt x="7943" y="6326"/>
                    <a:pt x="8045" y="6163"/>
                    <a:pt x="8147" y="6000"/>
                  </a:cubicBezTo>
                  <a:cubicBezTo>
                    <a:pt x="8192" y="5921"/>
                    <a:pt x="8237" y="5861"/>
                    <a:pt x="8282" y="5861"/>
                  </a:cubicBezTo>
                  <a:cubicBezTo>
                    <a:pt x="8318" y="5861"/>
                    <a:pt x="8355" y="5900"/>
                    <a:pt x="8391" y="6000"/>
                  </a:cubicBezTo>
                  <a:cubicBezTo>
                    <a:pt x="8411" y="6082"/>
                    <a:pt x="8452" y="6143"/>
                    <a:pt x="8472" y="6204"/>
                  </a:cubicBezTo>
                  <a:cubicBezTo>
                    <a:pt x="8609" y="6436"/>
                    <a:pt x="8763" y="6553"/>
                    <a:pt x="8916" y="6553"/>
                  </a:cubicBezTo>
                  <a:cubicBezTo>
                    <a:pt x="9058" y="6553"/>
                    <a:pt x="9200" y="6451"/>
                    <a:pt x="9328" y="6245"/>
                  </a:cubicBezTo>
                  <a:cubicBezTo>
                    <a:pt x="9430" y="6082"/>
                    <a:pt x="9491" y="5878"/>
                    <a:pt x="9572" y="5675"/>
                  </a:cubicBezTo>
                  <a:cubicBezTo>
                    <a:pt x="9592" y="5654"/>
                    <a:pt x="9613" y="5613"/>
                    <a:pt x="9633" y="5593"/>
                  </a:cubicBezTo>
                  <a:cubicBezTo>
                    <a:pt x="9715" y="5593"/>
                    <a:pt x="9715" y="5654"/>
                    <a:pt x="9715" y="5715"/>
                  </a:cubicBezTo>
                  <a:cubicBezTo>
                    <a:pt x="9755" y="6021"/>
                    <a:pt x="9817" y="6347"/>
                    <a:pt x="9918" y="6652"/>
                  </a:cubicBezTo>
                  <a:cubicBezTo>
                    <a:pt x="9972" y="6795"/>
                    <a:pt x="10041" y="6969"/>
                    <a:pt x="10221" y="6969"/>
                  </a:cubicBezTo>
                  <a:cubicBezTo>
                    <a:pt x="10247" y="6969"/>
                    <a:pt x="10275" y="6965"/>
                    <a:pt x="10305" y="6958"/>
                  </a:cubicBezTo>
                  <a:cubicBezTo>
                    <a:pt x="10509" y="6917"/>
                    <a:pt x="10550" y="6734"/>
                    <a:pt x="10550" y="6571"/>
                  </a:cubicBezTo>
                  <a:cubicBezTo>
                    <a:pt x="10570" y="5919"/>
                    <a:pt x="10550" y="5288"/>
                    <a:pt x="10244" y="4697"/>
                  </a:cubicBezTo>
                  <a:cubicBezTo>
                    <a:pt x="10081" y="4371"/>
                    <a:pt x="10081" y="4371"/>
                    <a:pt x="10468" y="4249"/>
                  </a:cubicBezTo>
                  <a:cubicBezTo>
                    <a:pt x="10631" y="4188"/>
                    <a:pt x="10977" y="4208"/>
                    <a:pt x="10896" y="3923"/>
                  </a:cubicBezTo>
                  <a:cubicBezTo>
                    <a:pt x="10869" y="3814"/>
                    <a:pt x="10800" y="3782"/>
                    <a:pt x="10719" y="3782"/>
                  </a:cubicBezTo>
                  <a:cubicBezTo>
                    <a:pt x="10618" y="3782"/>
                    <a:pt x="10497" y="3830"/>
                    <a:pt x="10407" y="3842"/>
                  </a:cubicBezTo>
                  <a:cubicBezTo>
                    <a:pt x="10355" y="3845"/>
                    <a:pt x="10311" y="3847"/>
                    <a:pt x="10273" y="3847"/>
                  </a:cubicBezTo>
                  <a:cubicBezTo>
                    <a:pt x="10091" y="3847"/>
                    <a:pt x="10075" y="3793"/>
                    <a:pt x="10142" y="3557"/>
                  </a:cubicBezTo>
                  <a:cubicBezTo>
                    <a:pt x="10203" y="3353"/>
                    <a:pt x="10285" y="3149"/>
                    <a:pt x="10326" y="2966"/>
                  </a:cubicBezTo>
                  <a:cubicBezTo>
                    <a:pt x="10468" y="2436"/>
                    <a:pt x="10651" y="1907"/>
                    <a:pt x="10672" y="1357"/>
                  </a:cubicBezTo>
                  <a:cubicBezTo>
                    <a:pt x="10672" y="1133"/>
                    <a:pt x="10733" y="848"/>
                    <a:pt x="10427" y="746"/>
                  </a:cubicBezTo>
                  <a:cubicBezTo>
                    <a:pt x="10396" y="733"/>
                    <a:pt x="10365" y="727"/>
                    <a:pt x="10336" y="727"/>
                  </a:cubicBezTo>
                  <a:cubicBezTo>
                    <a:pt x="10174" y="727"/>
                    <a:pt x="10042" y="914"/>
                    <a:pt x="9939" y="1276"/>
                  </a:cubicBezTo>
                  <a:cubicBezTo>
                    <a:pt x="9755" y="1948"/>
                    <a:pt x="9715" y="2640"/>
                    <a:pt x="9633" y="3332"/>
                  </a:cubicBezTo>
                  <a:cubicBezTo>
                    <a:pt x="9613" y="3577"/>
                    <a:pt x="9674" y="3862"/>
                    <a:pt x="9368" y="4005"/>
                  </a:cubicBezTo>
                  <a:cubicBezTo>
                    <a:pt x="9287" y="4045"/>
                    <a:pt x="9287" y="4167"/>
                    <a:pt x="9307" y="4249"/>
                  </a:cubicBezTo>
                  <a:cubicBezTo>
                    <a:pt x="9511" y="4840"/>
                    <a:pt x="9206" y="5349"/>
                    <a:pt x="9063" y="5878"/>
                  </a:cubicBezTo>
                  <a:cubicBezTo>
                    <a:pt x="9045" y="5951"/>
                    <a:pt x="8978" y="6024"/>
                    <a:pt x="8920" y="6024"/>
                  </a:cubicBezTo>
                  <a:cubicBezTo>
                    <a:pt x="8913" y="6024"/>
                    <a:pt x="8907" y="6023"/>
                    <a:pt x="8900" y="6021"/>
                  </a:cubicBezTo>
                  <a:cubicBezTo>
                    <a:pt x="8839" y="6000"/>
                    <a:pt x="8798" y="5919"/>
                    <a:pt x="8778" y="5858"/>
                  </a:cubicBezTo>
                  <a:cubicBezTo>
                    <a:pt x="8574" y="5267"/>
                    <a:pt x="8554" y="4677"/>
                    <a:pt x="8676" y="4066"/>
                  </a:cubicBezTo>
                  <a:cubicBezTo>
                    <a:pt x="8880" y="3190"/>
                    <a:pt x="9063" y="2314"/>
                    <a:pt x="9246" y="1418"/>
                  </a:cubicBezTo>
                  <a:cubicBezTo>
                    <a:pt x="9328" y="1092"/>
                    <a:pt x="9368" y="766"/>
                    <a:pt x="9328" y="420"/>
                  </a:cubicBezTo>
                  <a:cubicBezTo>
                    <a:pt x="9328" y="237"/>
                    <a:pt x="9287" y="74"/>
                    <a:pt x="9083" y="13"/>
                  </a:cubicBezTo>
                  <a:cubicBezTo>
                    <a:pt x="9053" y="5"/>
                    <a:pt x="9025" y="1"/>
                    <a:pt x="899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1"/>
            <p:cNvSpPr/>
            <p:nvPr/>
          </p:nvSpPr>
          <p:spPr>
            <a:xfrm>
              <a:off x="1327247" y="2413757"/>
              <a:ext cx="175180" cy="451316"/>
            </a:xfrm>
            <a:custGeom>
              <a:rect b="b" l="l" r="r" t="t"/>
              <a:pathLst>
                <a:path extrusionOk="0" h="6930" w="2690">
                  <a:moveTo>
                    <a:pt x="2078" y="3383"/>
                  </a:moveTo>
                  <a:cubicBezTo>
                    <a:pt x="2180" y="3383"/>
                    <a:pt x="2180" y="3485"/>
                    <a:pt x="2180" y="3546"/>
                  </a:cubicBezTo>
                  <a:cubicBezTo>
                    <a:pt x="2221" y="3974"/>
                    <a:pt x="2262" y="4381"/>
                    <a:pt x="2282" y="4788"/>
                  </a:cubicBezTo>
                  <a:cubicBezTo>
                    <a:pt x="2282" y="5114"/>
                    <a:pt x="2262" y="5460"/>
                    <a:pt x="2180" y="5786"/>
                  </a:cubicBezTo>
                  <a:cubicBezTo>
                    <a:pt x="2139" y="6010"/>
                    <a:pt x="2038" y="6214"/>
                    <a:pt x="1875" y="6377"/>
                  </a:cubicBezTo>
                  <a:cubicBezTo>
                    <a:pt x="1774" y="6460"/>
                    <a:pt x="1671" y="6503"/>
                    <a:pt x="1575" y="6503"/>
                  </a:cubicBezTo>
                  <a:cubicBezTo>
                    <a:pt x="1437" y="6503"/>
                    <a:pt x="1315" y="6415"/>
                    <a:pt x="1243" y="6234"/>
                  </a:cubicBezTo>
                  <a:cubicBezTo>
                    <a:pt x="1141" y="6010"/>
                    <a:pt x="1141" y="5766"/>
                    <a:pt x="1162" y="5522"/>
                  </a:cubicBezTo>
                  <a:cubicBezTo>
                    <a:pt x="1264" y="4788"/>
                    <a:pt x="1610" y="4137"/>
                    <a:pt x="1956" y="3485"/>
                  </a:cubicBezTo>
                  <a:cubicBezTo>
                    <a:pt x="1997" y="3444"/>
                    <a:pt x="2038" y="3383"/>
                    <a:pt x="2078" y="3383"/>
                  </a:cubicBezTo>
                  <a:close/>
                  <a:moveTo>
                    <a:pt x="2045" y="1"/>
                  </a:moveTo>
                  <a:cubicBezTo>
                    <a:pt x="1872" y="1"/>
                    <a:pt x="1853" y="154"/>
                    <a:pt x="1834" y="308"/>
                  </a:cubicBezTo>
                  <a:cubicBezTo>
                    <a:pt x="1773" y="695"/>
                    <a:pt x="1732" y="1082"/>
                    <a:pt x="1589" y="1469"/>
                  </a:cubicBezTo>
                  <a:cubicBezTo>
                    <a:pt x="1488" y="1754"/>
                    <a:pt x="1365" y="2059"/>
                    <a:pt x="1141" y="2283"/>
                  </a:cubicBezTo>
                  <a:cubicBezTo>
                    <a:pt x="1060" y="2356"/>
                    <a:pt x="983" y="2392"/>
                    <a:pt x="911" y="2392"/>
                  </a:cubicBezTo>
                  <a:cubicBezTo>
                    <a:pt x="821" y="2392"/>
                    <a:pt x="741" y="2335"/>
                    <a:pt x="673" y="2222"/>
                  </a:cubicBezTo>
                  <a:cubicBezTo>
                    <a:pt x="510" y="1917"/>
                    <a:pt x="469" y="1571"/>
                    <a:pt x="449" y="1245"/>
                  </a:cubicBezTo>
                  <a:cubicBezTo>
                    <a:pt x="429" y="1000"/>
                    <a:pt x="429" y="756"/>
                    <a:pt x="429" y="512"/>
                  </a:cubicBezTo>
                  <a:cubicBezTo>
                    <a:pt x="429" y="410"/>
                    <a:pt x="408" y="267"/>
                    <a:pt x="266" y="267"/>
                  </a:cubicBezTo>
                  <a:cubicBezTo>
                    <a:pt x="253" y="266"/>
                    <a:pt x="242" y="265"/>
                    <a:pt x="231" y="265"/>
                  </a:cubicBezTo>
                  <a:cubicBezTo>
                    <a:pt x="113" y="265"/>
                    <a:pt x="60" y="359"/>
                    <a:pt x="42" y="471"/>
                  </a:cubicBezTo>
                  <a:cubicBezTo>
                    <a:pt x="21" y="1102"/>
                    <a:pt x="1" y="1734"/>
                    <a:pt x="286" y="2345"/>
                  </a:cubicBezTo>
                  <a:cubicBezTo>
                    <a:pt x="433" y="2649"/>
                    <a:pt x="660" y="2810"/>
                    <a:pt x="904" y="2810"/>
                  </a:cubicBezTo>
                  <a:cubicBezTo>
                    <a:pt x="1100" y="2810"/>
                    <a:pt x="1306" y="2705"/>
                    <a:pt x="1488" y="2487"/>
                  </a:cubicBezTo>
                  <a:cubicBezTo>
                    <a:pt x="1610" y="2365"/>
                    <a:pt x="1691" y="2182"/>
                    <a:pt x="1793" y="2019"/>
                  </a:cubicBezTo>
                  <a:cubicBezTo>
                    <a:pt x="1834" y="1978"/>
                    <a:pt x="1875" y="1958"/>
                    <a:pt x="1915" y="1917"/>
                  </a:cubicBezTo>
                  <a:cubicBezTo>
                    <a:pt x="1936" y="1958"/>
                    <a:pt x="1976" y="1998"/>
                    <a:pt x="1997" y="2059"/>
                  </a:cubicBezTo>
                  <a:cubicBezTo>
                    <a:pt x="2058" y="2345"/>
                    <a:pt x="2038" y="2569"/>
                    <a:pt x="1875" y="2854"/>
                  </a:cubicBezTo>
                  <a:cubicBezTo>
                    <a:pt x="1386" y="3648"/>
                    <a:pt x="938" y="4463"/>
                    <a:pt x="775" y="5420"/>
                  </a:cubicBezTo>
                  <a:cubicBezTo>
                    <a:pt x="714" y="5766"/>
                    <a:pt x="734" y="6092"/>
                    <a:pt x="856" y="6418"/>
                  </a:cubicBezTo>
                  <a:cubicBezTo>
                    <a:pt x="1001" y="6756"/>
                    <a:pt x="1268" y="6929"/>
                    <a:pt x="1555" y="6929"/>
                  </a:cubicBezTo>
                  <a:cubicBezTo>
                    <a:pt x="1751" y="6929"/>
                    <a:pt x="1957" y="6848"/>
                    <a:pt x="2139" y="6682"/>
                  </a:cubicBezTo>
                  <a:cubicBezTo>
                    <a:pt x="2363" y="6479"/>
                    <a:pt x="2486" y="6234"/>
                    <a:pt x="2567" y="5949"/>
                  </a:cubicBezTo>
                  <a:cubicBezTo>
                    <a:pt x="2669" y="5583"/>
                    <a:pt x="2689" y="5216"/>
                    <a:pt x="2669" y="4829"/>
                  </a:cubicBezTo>
                  <a:cubicBezTo>
                    <a:pt x="2669" y="3872"/>
                    <a:pt x="2486" y="2935"/>
                    <a:pt x="2404" y="1978"/>
                  </a:cubicBezTo>
                  <a:cubicBezTo>
                    <a:pt x="2363" y="1428"/>
                    <a:pt x="2323" y="858"/>
                    <a:pt x="2282" y="308"/>
                  </a:cubicBezTo>
                  <a:cubicBezTo>
                    <a:pt x="2262" y="165"/>
                    <a:pt x="2241" y="3"/>
                    <a:pt x="2078" y="3"/>
                  </a:cubicBezTo>
                  <a:cubicBezTo>
                    <a:pt x="2067" y="1"/>
                    <a:pt x="2056"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1"/>
            <p:cNvSpPr/>
            <p:nvPr/>
          </p:nvSpPr>
          <p:spPr>
            <a:xfrm>
              <a:off x="1519552" y="2017334"/>
              <a:ext cx="155252" cy="263952"/>
            </a:xfrm>
            <a:custGeom>
              <a:rect b="b" l="l" r="r" t="t"/>
              <a:pathLst>
                <a:path extrusionOk="0" h="4053" w="2384">
                  <a:moveTo>
                    <a:pt x="753" y="403"/>
                  </a:moveTo>
                  <a:cubicBezTo>
                    <a:pt x="784" y="403"/>
                    <a:pt x="818" y="405"/>
                    <a:pt x="856" y="408"/>
                  </a:cubicBezTo>
                  <a:cubicBezTo>
                    <a:pt x="1325" y="469"/>
                    <a:pt x="1793" y="917"/>
                    <a:pt x="1813" y="1324"/>
                  </a:cubicBezTo>
                  <a:cubicBezTo>
                    <a:pt x="1813" y="1691"/>
                    <a:pt x="1427" y="2139"/>
                    <a:pt x="958" y="2240"/>
                  </a:cubicBezTo>
                  <a:cubicBezTo>
                    <a:pt x="917" y="2252"/>
                    <a:pt x="882" y="2259"/>
                    <a:pt x="853" y="2259"/>
                  </a:cubicBezTo>
                  <a:cubicBezTo>
                    <a:pt x="782" y="2259"/>
                    <a:pt x="743" y="2219"/>
                    <a:pt x="714" y="2118"/>
                  </a:cubicBezTo>
                  <a:cubicBezTo>
                    <a:pt x="632" y="1650"/>
                    <a:pt x="551" y="1202"/>
                    <a:pt x="490" y="856"/>
                  </a:cubicBezTo>
                  <a:cubicBezTo>
                    <a:pt x="490" y="481"/>
                    <a:pt x="537" y="403"/>
                    <a:pt x="753" y="403"/>
                  </a:cubicBezTo>
                  <a:close/>
                  <a:moveTo>
                    <a:pt x="673" y="0"/>
                  </a:moveTo>
                  <a:cubicBezTo>
                    <a:pt x="144" y="21"/>
                    <a:pt x="1" y="184"/>
                    <a:pt x="82" y="713"/>
                  </a:cubicBezTo>
                  <a:cubicBezTo>
                    <a:pt x="225" y="1670"/>
                    <a:pt x="368" y="2627"/>
                    <a:pt x="510" y="3605"/>
                  </a:cubicBezTo>
                  <a:cubicBezTo>
                    <a:pt x="530" y="3707"/>
                    <a:pt x="551" y="3829"/>
                    <a:pt x="592" y="3931"/>
                  </a:cubicBezTo>
                  <a:cubicBezTo>
                    <a:pt x="612" y="4012"/>
                    <a:pt x="673" y="4053"/>
                    <a:pt x="754" y="4053"/>
                  </a:cubicBezTo>
                  <a:cubicBezTo>
                    <a:pt x="836" y="4033"/>
                    <a:pt x="897" y="3992"/>
                    <a:pt x="917" y="3910"/>
                  </a:cubicBezTo>
                  <a:cubicBezTo>
                    <a:pt x="979" y="3788"/>
                    <a:pt x="938" y="3646"/>
                    <a:pt x="917" y="3523"/>
                  </a:cubicBezTo>
                  <a:cubicBezTo>
                    <a:pt x="897" y="3340"/>
                    <a:pt x="877" y="3157"/>
                    <a:pt x="856" y="2974"/>
                  </a:cubicBezTo>
                  <a:cubicBezTo>
                    <a:pt x="836" y="2770"/>
                    <a:pt x="917" y="2688"/>
                    <a:pt x="1080" y="2648"/>
                  </a:cubicBezTo>
                  <a:cubicBezTo>
                    <a:pt x="1118" y="2633"/>
                    <a:pt x="1152" y="2627"/>
                    <a:pt x="1182" y="2627"/>
                  </a:cubicBezTo>
                  <a:cubicBezTo>
                    <a:pt x="1281" y="2627"/>
                    <a:pt x="1344" y="2697"/>
                    <a:pt x="1406" y="2790"/>
                  </a:cubicBezTo>
                  <a:cubicBezTo>
                    <a:pt x="1467" y="2912"/>
                    <a:pt x="1528" y="3014"/>
                    <a:pt x="1589" y="3137"/>
                  </a:cubicBezTo>
                  <a:cubicBezTo>
                    <a:pt x="1732" y="3381"/>
                    <a:pt x="1875" y="3625"/>
                    <a:pt x="2017" y="3870"/>
                  </a:cubicBezTo>
                  <a:cubicBezTo>
                    <a:pt x="2048" y="3915"/>
                    <a:pt x="2101" y="3973"/>
                    <a:pt x="2178" y="3973"/>
                  </a:cubicBezTo>
                  <a:cubicBezTo>
                    <a:pt x="2203" y="3973"/>
                    <a:pt x="2231" y="3966"/>
                    <a:pt x="2262" y="3951"/>
                  </a:cubicBezTo>
                  <a:cubicBezTo>
                    <a:pt x="2384" y="3910"/>
                    <a:pt x="2384" y="3788"/>
                    <a:pt x="2343" y="3666"/>
                  </a:cubicBezTo>
                  <a:cubicBezTo>
                    <a:pt x="2302" y="3564"/>
                    <a:pt x="2241" y="3483"/>
                    <a:pt x="2180" y="3381"/>
                  </a:cubicBezTo>
                  <a:cubicBezTo>
                    <a:pt x="2078" y="3157"/>
                    <a:pt x="1956" y="2933"/>
                    <a:pt x="1834" y="2729"/>
                  </a:cubicBezTo>
                  <a:cubicBezTo>
                    <a:pt x="1651" y="2505"/>
                    <a:pt x="1712" y="2322"/>
                    <a:pt x="1895" y="2098"/>
                  </a:cubicBezTo>
                  <a:cubicBezTo>
                    <a:pt x="2302" y="1629"/>
                    <a:pt x="2302" y="1141"/>
                    <a:pt x="1976" y="672"/>
                  </a:cubicBezTo>
                  <a:cubicBezTo>
                    <a:pt x="1651" y="224"/>
                    <a:pt x="1223" y="0"/>
                    <a:pt x="6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1"/>
            <p:cNvSpPr/>
            <p:nvPr/>
          </p:nvSpPr>
          <p:spPr>
            <a:xfrm>
              <a:off x="1666793" y="1981255"/>
              <a:ext cx="145940" cy="264342"/>
            </a:xfrm>
            <a:custGeom>
              <a:rect b="b" l="l" r="r" t="t"/>
              <a:pathLst>
                <a:path extrusionOk="0" h="4059" w="2241">
                  <a:moveTo>
                    <a:pt x="1675" y="0"/>
                  </a:moveTo>
                  <a:cubicBezTo>
                    <a:pt x="1661" y="0"/>
                    <a:pt x="1646" y="2"/>
                    <a:pt x="1630" y="4"/>
                  </a:cubicBezTo>
                  <a:cubicBezTo>
                    <a:pt x="1365" y="45"/>
                    <a:pt x="1508" y="310"/>
                    <a:pt x="1528" y="473"/>
                  </a:cubicBezTo>
                  <a:cubicBezTo>
                    <a:pt x="1528" y="534"/>
                    <a:pt x="1569" y="575"/>
                    <a:pt x="1569" y="636"/>
                  </a:cubicBezTo>
                  <a:cubicBezTo>
                    <a:pt x="1691" y="1328"/>
                    <a:pt x="1833" y="2041"/>
                    <a:pt x="1813" y="2754"/>
                  </a:cubicBezTo>
                  <a:cubicBezTo>
                    <a:pt x="1813" y="2978"/>
                    <a:pt x="1793" y="3202"/>
                    <a:pt x="1691" y="3405"/>
                  </a:cubicBezTo>
                  <a:cubicBezTo>
                    <a:pt x="1605" y="3556"/>
                    <a:pt x="1508" y="3633"/>
                    <a:pt x="1405" y="3633"/>
                  </a:cubicBezTo>
                  <a:cubicBezTo>
                    <a:pt x="1313" y="3633"/>
                    <a:pt x="1217" y="3571"/>
                    <a:pt x="1121" y="3446"/>
                  </a:cubicBezTo>
                  <a:cubicBezTo>
                    <a:pt x="897" y="3161"/>
                    <a:pt x="815" y="2815"/>
                    <a:pt x="754" y="2469"/>
                  </a:cubicBezTo>
                  <a:cubicBezTo>
                    <a:pt x="652" y="1980"/>
                    <a:pt x="591" y="1511"/>
                    <a:pt x="510" y="1023"/>
                  </a:cubicBezTo>
                  <a:cubicBezTo>
                    <a:pt x="471" y="850"/>
                    <a:pt x="541" y="551"/>
                    <a:pt x="311" y="551"/>
                  </a:cubicBezTo>
                  <a:cubicBezTo>
                    <a:pt x="297" y="551"/>
                    <a:pt x="282" y="552"/>
                    <a:pt x="265" y="554"/>
                  </a:cubicBezTo>
                  <a:cubicBezTo>
                    <a:pt x="1" y="595"/>
                    <a:pt x="102" y="900"/>
                    <a:pt x="123" y="1084"/>
                  </a:cubicBezTo>
                  <a:cubicBezTo>
                    <a:pt x="204" y="1634"/>
                    <a:pt x="286" y="2204"/>
                    <a:pt x="408" y="2754"/>
                  </a:cubicBezTo>
                  <a:cubicBezTo>
                    <a:pt x="449" y="3059"/>
                    <a:pt x="571" y="3365"/>
                    <a:pt x="754" y="3629"/>
                  </a:cubicBezTo>
                  <a:cubicBezTo>
                    <a:pt x="909" y="3862"/>
                    <a:pt x="1083" y="4058"/>
                    <a:pt x="1382" y="4058"/>
                  </a:cubicBezTo>
                  <a:cubicBezTo>
                    <a:pt x="1396" y="4058"/>
                    <a:pt x="1411" y="4058"/>
                    <a:pt x="1426" y="4057"/>
                  </a:cubicBezTo>
                  <a:cubicBezTo>
                    <a:pt x="1772" y="4037"/>
                    <a:pt x="1956" y="3813"/>
                    <a:pt x="2078" y="3528"/>
                  </a:cubicBezTo>
                  <a:cubicBezTo>
                    <a:pt x="2241" y="3181"/>
                    <a:pt x="2200" y="2815"/>
                    <a:pt x="2200" y="2631"/>
                  </a:cubicBezTo>
                  <a:cubicBezTo>
                    <a:pt x="2200" y="1776"/>
                    <a:pt x="2078" y="1084"/>
                    <a:pt x="1915" y="412"/>
                  </a:cubicBezTo>
                  <a:cubicBezTo>
                    <a:pt x="1896" y="259"/>
                    <a:pt x="1877" y="0"/>
                    <a:pt x="16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1"/>
            <p:cNvSpPr/>
            <p:nvPr/>
          </p:nvSpPr>
          <p:spPr>
            <a:xfrm>
              <a:off x="1500992" y="2395262"/>
              <a:ext cx="118132" cy="228328"/>
            </a:xfrm>
            <a:custGeom>
              <a:rect b="b" l="l" r="r" t="t"/>
              <a:pathLst>
                <a:path extrusionOk="0" h="3506" w="1814">
                  <a:moveTo>
                    <a:pt x="795" y="470"/>
                  </a:moveTo>
                  <a:cubicBezTo>
                    <a:pt x="938" y="470"/>
                    <a:pt x="999" y="572"/>
                    <a:pt x="1039" y="673"/>
                  </a:cubicBezTo>
                  <a:cubicBezTo>
                    <a:pt x="1386" y="1386"/>
                    <a:pt x="1365" y="2119"/>
                    <a:pt x="1101" y="2853"/>
                  </a:cubicBezTo>
                  <a:cubicBezTo>
                    <a:pt x="1048" y="2990"/>
                    <a:pt x="967" y="3057"/>
                    <a:pt x="879" y="3057"/>
                  </a:cubicBezTo>
                  <a:cubicBezTo>
                    <a:pt x="798" y="3057"/>
                    <a:pt x="710" y="3001"/>
                    <a:pt x="632" y="2893"/>
                  </a:cubicBezTo>
                  <a:cubicBezTo>
                    <a:pt x="408" y="2527"/>
                    <a:pt x="469" y="2119"/>
                    <a:pt x="449" y="1631"/>
                  </a:cubicBezTo>
                  <a:cubicBezTo>
                    <a:pt x="449" y="1407"/>
                    <a:pt x="408" y="1060"/>
                    <a:pt x="551" y="735"/>
                  </a:cubicBezTo>
                  <a:cubicBezTo>
                    <a:pt x="591" y="612"/>
                    <a:pt x="632" y="470"/>
                    <a:pt x="795" y="470"/>
                  </a:cubicBezTo>
                  <a:close/>
                  <a:moveTo>
                    <a:pt x="812" y="0"/>
                  </a:moveTo>
                  <a:cubicBezTo>
                    <a:pt x="800" y="0"/>
                    <a:pt x="787" y="1"/>
                    <a:pt x="775" y="1"/>
                  </a:cubicBezTo>
                  <a:cubicBezTo>
                    <a:pt x="449" y="22"/>
                    <a:pt x="306" y="266"/>
                    <a:pt x="184" y="531"/>
                  </a:cubicBezTo>
                  <a:cubicBezTo>
                    <a:pt x="42" y="897"/>
                    <a:pt x="42" y="1264"/>
                    <a:pt x="1" y="1753"/>
                  </a:cubicBezTo>
                  <a:cubicBezTo>
                    <a:pt x="1" y="2160"/>
                    <a:pt x="42" y="2669"/>
                    <a:pt x="306" y="3117"/>
                  </a:cubicBezTo>
                  <a:cubicBezTo>
                    <a:pt x="442" y="3330"/>
                    <a:pt x="614" y="3506"/>
                    <a:pt x="892" y="3506"/>
                  </a:cubicBezTo>
                  <a:cubicBezTo>
                    <a:pt x="907" y="3506"/>
                    <a:pt x="922" y="3505"/>
                    <a:pt x="938" y="3504"/>
                  </a:cubicBezTo>
                  <a:cubicBezTo>
                    <a:pt x="1223" y="3484"/>
                    <a:pt x="1365" y="3280"/>
                    <a:pt x="1467" y="3056"/>
                  </a:cubicBezTo>
                  <a:cubicBezTo>
                    <a:pt x="1773" y="2201"/>
                    <a:pt x="1813" y="1325"/>
                    <a:pt x="1406" y="490"/>
                  </a:cubicBezTo>
                  <a:cubicBezTo>
                    <a:pt x="1289" y="236"/>
                    <a:pt x="1115" y="0"/>
                    <a:pt x="81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1"/>
            <p:cNvSpPr/>
            <p:nvPr/>
          </p:nvSpPr>
          <p:spPr>
            <a:xfrm>
              <a:off x="1353817" y="2038566"/>
              <a:ext cx="152582" cy="272157"/>
            </a:xfrm>
            <a:custGeom>
              <a:rect b="b" l="l" r="r" t="t"/>
              <a:pathLst>
                <a:path extrusionOk="0" h="4179" w="2343">
                  <a:moveTo>
                    <a:pt x="2159" y="0"/>
                  </a:moveTo>
                  <a:cubicBezTo>
                    <a:pt x="2057" y="0"/>
                    <a:pt x="1976" y="20"/>
                    <a:pt x="1874" y="41"/>
                  </a:cubicBezTo>
                  <a:cubicBezTo>
                    <a:pt x="1385" y="224"/>
                    <a:pt x="876" y="387"/>
                    <a:pt x="367" y="509"/>
                  </a:cubicBezTo>
                  <a:cubicBezTo>
                    <a:pt x="285" y="530"/>
                    <a:pt x="204" y="570"/>
                    <a:pt x="122" y="611"/>
                  </a:cubicBezTo>
                  <a:cubicBezTo>
                    <a:pt x="41" y="652"/>
                    <a:pt x="0" y="733"/>
                    <a:pt x="21" y="794"/>
                  </a:cubicBezTo>
                  <a:cubicBezTo>
                    <a:pt x="41" y="896"/>
                    <a:pt x="122" y="957"/>
                    <a:pt x="224" y="957"/>
                  </a:cubicBezTo>
                  <a:cubicBezTo>
                    <a:pt x="428" y="917"/>
                    <a:pt x="632" y="876"/>
                    <a:pt x="774" y="835"/>
                  </a:cubicBezTo>
                  <a:cubicBezTo>
                    <a:pt x="839" y="815"/>
                    <a:pt x="891" y="806"/>
                    <a:pt x="933" y="806"/>
                  </a:cubicBezTo>
                  <a:cubicBezTo>
                    <a:pt x="1101" y="806"/>
                    <a:pt x="1104" y="949"/>
                    <a:pt x="1120" y="1079"/>
                  </a:cubicBezTo>
                  <a:cubicBezTo>
                    <a:pt x="1222" y="1955"/>
                    <a:pt x="1344" y="2831"/>
                    <a:pt x="1467" y="3707"/>
                  </a:cubicBezTo>
                  <a:cubicBezTo>
                    <a:pt x="1486" y="3879"/>
                    <a:pt x="1469" y="4178"/>
                    <a:pt x="1688" y="4178"/>
                  </a:cubicBezTo>
                  <a:cubicBezTo>
                    <a:pt x="1702" y="4178"/>
                    <a:pt x="1716" y="4177"/>
                    <a:pt x="1731" y="4175"/>
                  </a:cubicBezTo>
                  <a:cubicBezTo>
                    <a:pt x="2016" y="4134"/>
                    <a:pt x="1894" y="3849"/>
                    <a:pt x="1854" y="3645"/>
                  </a:cubicBezTo>
                  <a:cubicBezTo>
                    <a:pt x="1752" y="2749"/>
                    <a:pt x="1630" y="1874"/>
                    <a:pt x="1507" y="978"/>
                  </a:cubicBezTo>
                  <a:cubicBezTo>
                    <a:pt x="1467" y="733"/>
                    <a:pt x="1528" y="591"/>
                    <a:pt x="1772" y="509"/>
                  </a:cubicBezTo>
                  <a:cubicBezTo>
                    <a:pt x="1935" y="468"/>
                    <a:pt x="2098" y="387"/>
                    <a:pt x="2240" y="306"/>
                  </a:cubicBezTo>
                  <a:cubicBezTo>
                    <a:pt x="2302" y="265"/>
                    <a:pt x="2342" y="204"/>
                    <a:pt x="2322" y="122"/>
                  </a:cubicBezTo>
                  <a:cubicBezTo>
                    <a:pt x="2302" y="41"/>
                    <a:pt x="2220" y="0"/>
                    <a:pt x="21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1"/>
            <p:cNvSpPr/>
            <p:nvPr/>
          </p:nvSpPr>
          <p:spPr>
            <a:xfrm>
              <a:off x="1879025" y="1950971"/>
              <a:ext cx="157857" cy="251122"/>
            </a:xfrm>
            <a:custGeom>
              <a:rect b="b" l="l" r="r" t="t"/>
              <a:pathLst>
                <a:path extrusionOk="0" h="3856" w="2424">
                  <a:moveTo>
                    <a:pt x="2077" y="21"/>
                  </a:moveTo>
                  <a:cubicBezTo>
                    <a:pt x="1446" y="82"/>
                    <a:pt x="835" y="266"/>
                    <a:pt x="224" y="429"/>
                  </a:cubicBezTo>
                  <a:cubicBezTo>
                    <a:pt x="102" y="469"/>
                    <a:pt x="0" y="530"/>
                    <a:pt x="41" y="673"/>
                  </a:cubicBezTo>
                  <a:cubicBezTo>
                    <a:pt x="73" y="769"/>
                    <a:pt x="155" y="802"/>
                    <a:pt x="248" y="802"/>
                  </a:cubicBezTo>
                  <a:cubicBezTo>
                    <a:pt x="273" y="802"/>
                    <a:pt x="300" y="800"/>
                    <a:pt x="326" y="795"/>
                  </a:cubicBezTo>
                  <a:cubicBezTo>
                    <a:pt x="468" y="775"/>
                    <a:pt x="631" y="754"/>
                    <a:pt x="754" y="693"/>
                  </a:cubicBezTo>
                  <a:cubicBezTo>
                    <a:pt x="830" y="666"/>
                    <a:pt x="896" y="652"/>
                    <a:pt x="951" y="652"/>
                  </a:cubicBezTo>
                  <a:cubicBezTo>
                    <a:pt x="1100" y="652"/>
                    <a:pt x="1177" y="755"/>
                    <a:pt x="1222" y="978"/>
                  </a:cubicBezTo>
                  <a:cubicBezTo>
                    <a:pt x="1385" y="1773"/>
                    <a:pt x="1548" y="2547"/>
                    <a:pt x="1731" y="3341"/>
                  </a:cubicBezTo>
                  <a:cubicBezTo>
                    <a:pt x="1751" y="3483"/>
                    <a:pt x="1813" y="3626"/>
                    <a:pt x="1853" y="3769"/>
                  </a:cubicBezTo>
                  <a:cubicBezTo>
                    <a:pt x="1887" y="3819"/>
                    <a:pt x="1948" y="3855"/>
                    <a:pt x="2003" y="3855"/>
                  </a:cubicBezTo>
                  <a:cubicBezTo>
                    <a:pt x="2014" y="3855"/>
                    <a:pt x="2026" y="3854"/>
                    <a:pt x="2037" y="3850"/>
                  </a:cubicBezTo>
                  <a:cubicBezTo>
                    <a:pt x="2118" y="3850"/>
                    <a:pt x="2179" y="3789"/>
                    <a:pt x="2179" y="3707"/>
                  </a:cubicBezTo>
                  <a:cubicBezTo>
                    <a:pt x="2220" y="3565"/>
                    <a:pt x="2159" y="3443"/>
                    <a:pt x="2138" y="3321"/>
                  </a:cubicBezTo>
                  <a:cubicBezTo>
                    <a:pt x="1976" y="2608"/>
                    <a:pt x="1813" y="1895"/>
                    <a:pt x="1670" y="1182"/>
                  </a:cubicBezTo>
                  <a:cubicBezTo>
                    <a:pt x="1548" y="592"/>
                    <a:pt x="1548" y="592"/>
                    <a:pt x="2138" y="408"/>
                  </a:cubicBezTo>
                  <a:cubicBezTo>
                    <a:pt x="2281" y="388"/>
                    <a:pt x="2424" y="347"/>
                    <a:pt x="2403" y="184"/>
                  </a:cubicBezTo>
                  <a:cubicBezTo>
                    <a:pt x="2362" y="1"/>
                    <a:pt x="2200" y="42"/>
                    <a:pt x="2077" y="2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1"/>
            <p:cNvSpPr/>
            <p:nvPr/>
          </p:nvSpPr>
          <p:spPr>
            <a:xfrm>
              <a:off x="1803418" y="1948496"/>
              <a:ext cx="143269" cy="295667"/>
            </a:xfrm>
            <a:custGeom>
              <a:rect b="b" l="l" r="r" t="t"/>
              <a:pathLst>
                <a:path extrusionOk="0" h="4540" w="2200">
                  <a:moveTo>
                    <a:pt x="998" y="1"/>
                  </a:moveTo>
                  <a:cubicBezTo>
                    <a:pt x="952" y="1"/>
                    <a:pt x="904" y="21"/>
                    <a:pt x="856" y="59"/>
                  </a:cubicBezTo>
                  <a:cubicBezTo>
                    <a:pt x="733" y="120"/>
                    <a:pt x="632" y="202"/>
                    <a:pt x="550" y="304"/>
                  </a:cubicBezTo>
                  <a:cubicBezTo>
                    <a:pt x="0" y="935"/>
                    <a:pt x="61" y="1811"/>
                    <a:pt x="713" y="2361"/>
                  </a:cubicBezTo>
                  <a:cubicBezTo>
                    <a:pt x="937" y="2524"/>
                    <a:pt x="1181" y="2666"/>
                    <a:pt x="1344" y="2890"/>
                  </a:cubicBezTo>
                  <a:cubicBezTo>
                    <a:pt x="1711" y="3399"/>
                    <a:pt x="1568" y="3888"/>
                    <a:pt x="998" y="4112"/>
                  </a:cubicBezTo>
                  <a:cubicBezTo>
                    <a:pt x="937" y="4153"/>
                    <a:pt x="856" y="4153"/>
                    <a:pt x="794" y="4194"/>
                  </a:cubicBezTo>
                  <a:cubicBezTo>
                    <a:pt x="693" y="4214"/>
                    <a:pt x="632" y="4295"/>
                    <a:pt x="652" y="4397"/>
                  </a:cubicBezTo>
                  <a:cubicBezTo>
                    <a:pt x="672" y="4540"/>
                    <a:pt x="794" y="4540"/>
                    <a:pt x="917" y="4540"/>
                  </a:cubicBezTo>
                  <a:cubicBezTo>
                    <a:pt x="978" y="4519"/>
                    <a:pt x="1059" y="4519"/>
                    <a:pt x="1120" y="4499"/>
                  </a:cubicBezTo>
                  <a:cubicBezTo>
                    <a:pt x="1955" y="4275"/>
                    <a:pt x="2200" y="3379"/>
                    <a:pt x="1670" y="2646"/>
                  </a:cubicBezTo>
                  <a:cubicBezTo>
                    <a:pt x="1487" y="2401"/>
                    <a:pt x="1222" y="2259"/>
                    <a:pt x="998" y="2055"/>
                  </a:cubicBezTo>
                  <a:cubicBezTo>
                    <a:pt x="489" y="1648"/>
                    <a:pt x="448" y="1078"/>
                    <a:pt x="856" y="568"/>
                  </a:cubicBezTo>
                  <a:cubicBezTo>
                    <a:pt x="917" y="487"/>
                    <a:pt x="1018" y="426"/>
                    <a:pt x="1100" y="344"/>
                  </a:cubicBezTo>
                  <a:cubicBezTo>
                    <a:pt x="1161" y="263"/>
                    <a:pt x="1202" y="181"/>
                    <a:pt x="1141" y="80"/>
                  </a:cubicBezTo>
                  <a:cubicBezTo>
                    <a:pt x="1098" y="26"/>
                    <a:pt x="1049" y="1"/>
                    <a:pt x="99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1"/>
            <p:cNvSpPr/>
            <p:nvPr/>
          </p:nvSpPr>
          <p:spPr>
            <a:xfrm>
              <a:off x="1653508" y="1626057"/>
              <a:ext cx="79645" cy="276912"/>
            </a:xfrm>
            <a:custGeom>
              <a:rect b="b" l="l" r="r" t="t"/>
              <a:pathLst>
                <a:path extrusionOk="0" h="4252" w="1223">
                  <a:moveTo>
                    <a:pt x="205" y="0"/>
                  </a:moveTo>
                  <a:cubicBezTo>
                    <a:pt x="123" y="0"/>
                    <a:pt x="82" y="41"/>
                    <a:pt x="42" y="123"/>
                  </a:cubicBezTo>
                  <a:cubicBezTo>
                    <a:pt x="1" y="245"/>
                    <a:pt x="42" y="347"/>
                    <a:pt x="62" y="448"/>
                  </a:cubicBezTo>
                  <a:lnTo>
                    <a:pt x="388" y="1996"/>
                  </a:lnTo>
                  <a:cubicBezTo>
                    <a:pt x="530" y="2668"/>
                    <a:pt x="673" y="3361"/>
                    <a:pt x="816" y="4033"/>
                  </a:cubicBezTo>
                  <a:cubicBezTo>
                    <a:pt x="833" y="4135"/>
                    <a:pt x="878" y="4251"/>
                    <a:pt x="999" y="4251"/>
                  </a:cubicBezTo>
                  <a:cubicBezTo>
                    <a:pt x="1023" y="4251"/>
                    <a:pt x="1050" y="4246"/>
                    <a:pt x="1080" y="4236"/>
                  </a:cubicBezTo>
                  <a:cubicBezTo>
                    <a:pt x="1223" y="4196"/>
                    <a:pt x="1202" y="4073"/>
                    <a:pt x="1202" y="3951"/>
                  </a:cubicBezTo>
                  <a:cubicBezTo>
                    <a:pt x="1182" y="3911"/>
                    <a:pt x="1182" y="3849"/>
                    <a:pt x="1162" y="3788"/>
                  </a:cubicBezTo>
                  <a:cubicBezTo>
                    <a:pt x="917" y="2628"/>
                    <a:pt x="693" y="1487"/>
                    <a:pt x="449" y="326"/>
                  </a:cubicBezTo>
                  <a:cubicBezTo>
                    <a:pt x="429" y="224"/>
                    <a:pt x="388" y="143"/>
                    <a:pt x="347" y="61"/>
                  </a:cubicBezTo>
                  <a:cubicBezTo>
                    <a:pt x="327" y="21"/>
                    <a:pt x="245" y="0"/>
                    <a:pt x="2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1"/>
            <p:cNvSpPr/>
            <p:nvPr/>
          </p:nvSpPr>
          <p:spPr>
            <a:xfrm>
              <a:off x="1884300" y="2722455"/>
              <a:ext cx="74305" cy="278279"/>
            </a:xfrm>
            <a:custGeom>
              <a:rect b="b" l="l" r="r" t="t"/>
              <a:pathLst>
                <a:path extrusionOk="0" h="4273" w="1141">
                  <a:moveTo>
                    <a:pt x="203" y="1"/>
                  </a:moveTo>
                  <a:cubicBezTo>
                    <a:pt x="185" y="1"/>
                    <a:pt x="165" y="3"/>
                    <a:pt x="143" y="8"/>
                  </a:cubicBezTo>
                  <a:cubicBezTo>
                    <a:pt x="1" y="48"/>
                    <a:pt x="1" y="171"/>
                    <a:pt x="21" y="293"/>
                  </a:cubicBezTo>
                  <a:cubicBezTo>
                    <a:pt x="62" y="578"/>
                    <a:pt x="123" y="883"/>
                    <a:pt x="163" y="1169"/>
                  </a:cubicBezTo>
                  <a:cubicBezTo>
                    <a:pt x="367" y="2126"/>
                    <a:pt x="550" y="3083"/>
                    <a:pt x="734" y="4040"/>
                  </a:cubicBezTo>
                  <a:cubicBezTo>
                    <a:pt x="769" y="4164"/>
                    <a:pt x="820" y="4272"/>
                    <a:pt x="939" y="4272"/>
                  </a:cubicBezTo>
                  <a:cubicBezTo>
                    <a:pt x="957" y="4272"/>
                    <a:pt x="977" y="4269"/>
                    <a:pt x="998" y="4264"/>
                  </a:cubicBezTo>
                  <a:cubicBezTo>
                    <a:pt x="1141" y="4223"/>
                    <a:pt x="1121" y="4101"/>
                    <a:pt x="1121" y="3959"/>
                  </a:cubicBezTo>
                  <a:cubicBezTo>
                    <a:pt x="1121" y="3898"/>
                    <a:pt x="1100" y="3796"/>
                    <a:pt x="1080" y="3714"/>
                  </a:cubicBezTo>
                  <a:cubicBezTo>
                    <a:pt x="917" y="2900"/>
                    <a:pt x="754" y="2085"/>
                    <a:pt x="591" y="1291"/>
                  </a:cubicBezTo>
                  <a:cubicBezTo>
                    <a:pt x="530" y="924"/>
                    <a:pt x="469" y="578"/>
                    <a:pt x="387" y="232"/>
                  </a:cubicBezTo>
                  <a:cubicBezTo>
                    <a:pt x="370" y="124"/>
                    <a:pt x="336" y="1"/>
                    <a:pt x="2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1"/>
            <p:cNvSpPr/>
            <p:nvPr/>
          </p:nvSpPr>
          <p:spPr>
            <a:xfrm>
              <a:off x="1432028" y="2740626"/>
              <a:ext cx="168537" cy="233343"/>
            </a:xfrm>
            <a:custGeom>
              <a:rect b="b" l="l" r="r" t="t"/>
              <a:pathLst>
                <a:path extrusionOk="0" h="3583" w="2588">
                  <a:moveTo>
                    <a:pt x="2427" y="1"/>
                  </a:moveTo>
                  <a:cubicBezTo>
                    <a:pt x="2397" y="1"/>
                    <a:pt x="2363" y="11"/>
                    <a:pt x="2323" y="34"/>
                  </a:cubicBezTo>
                  <a:cubicBezTo>
                    <a:pt x="2180" y="95"/>
                    <a:pt x="2119" y="238"/>
                    <a:pt x="2037" y="360"/>
                  </a:cubicBezTo>
                  <a:cubicBezTo>
                    <a:pt x="1447" y="1276"/>
                    <a:pt x="856" y="2193"/>
                    <a:pt x="266" y="3109"/>
                  </a:cubicBezTo>
                  <a:cubicBezTo>
                    <a:pt x="164" y="3232"/>
                    <a:pt x="1" y="3394"/>
                    <a:pt x="184" y="3537"/>
                  </a:cubicBezTo>
                  <a:cubicBezTo>
                    <a:pt x="226" y="3569"/>
                    <a:pt x="263" y="3583"/>
                    <a:pt x="298" y="3583"/>
                  </a:cubicBezTo>
                  <a:cubicBezTo>
                    <a:pt x="414" y="3583"/>
                    <a:pt x="492" y="3428"/>
                    <a:pt x="571" y="3333"/>
                  </a:cubicBezTo>
                  <a:cubicBezTo>
                    <a:pt x="612" y="3313"/>
                    <a:pt x="632" y="3272"/>
                    <a:pt x="653" y="3252"/>
                  </a:cubicBezTo>
                  <a:cubicBezTo>
                    <a:pt x="1243" y="2315"/>
                    <a:pt x="1854" y="1399"/>
                    <a:pt x="2445" y="462"/>
                  </a:cubicBezTo>
                  <a:cubicBezTo>
                    <a:pt x="2506" y="360"/>
                    <a:pt x="2567" y="279"/>
                    <a:pt x="2587" y="136"/>
                  </a:cubicBezTo>
                  <a:cubicBezTo>
                    <a:pt x="2544" y="63"/>
                    <a:pt x="2500" y="1"/>
                    <a:pt x="24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1"/>
            <p:cNvSpPr/>
            <p:nvPr/>
          </p:nvSpPr>
          <p:spPr>
            <a:xfrm>
              <a:off x="2180083" y="2601972"/>
              <a:ext cx="217509" cy="176945"/>
            </a:xfrm>
            <a:custGeom>
              <a:rect b="b" l="l" r="r" t="t"/>
              <a:pathLst>
                <a:path extrusionOk="0" h="2717" w="3340">
                  <a:moveTo>
                    <a:pt x="341" y="1"/>
                  </a:moveTo>
                  <a:cubicBezTo>
                    <a:pt x="292" y="1"/>
                    <a:pt x="239" y="25"/>
                    <a:pt x="183" y="86"/>
                  </a:cubicBezTo>
                  <a:cubicBezTo>
                    <a:pt x="0" y="310"/>
                    <a:pt x="306" y="473"/>
                    <a:pt x="468" y="595"/>
                  </a:cubicBezTo>
                  <a:cubicBezTo>
                    <a:pt x="1263" y="1267"/>
                    <a:pt x="2057" y="1898"/>
                    <a:pt x="2872" y="2550"/>
                  </a:cubicBezTo>
                  <a:cubicBezTo>
                    <a:pt x="2953" y="2632"/>
                    <a:pt x="3035" y="2713"/>
                    <a:pt x="3157" y="2713"/>
                  </a:cubicBezTo>
                  <a:cubicBezTo>
                    <a:pt x="3170" y="2716"/>
                    <a:pt x="3182" y="2717"/>
                    <a:pt x="3194" y="2717"/>
                  </a:cubicBezTo>
                  <a:cubicBezTo>
                    <a:pt x="3273" y="2717"/>
                    <a:pt x="3322" y="2657"/>
                    <a:pt x="3340" y="2550"/>
                  </a:cubicBezTo>
                  <a:cubicBezTo>
                    <a:pt x="3320" y="2367"/>
                    <a:pt x="3157" y="2285"/>
                    <a:pt x="3035" y="2184"/>
                  </a:cubicBezTo>
                  <a:cubicBezTo>
                    <a:pt x="2261" y="1552"/>
                    <a:pt x="1487" y="921"/>
                    <a:pt x="713" y="310"/>
                  </a:cubicBezTo>
                  <a:cubicBezTo>
                    <a:pt x="606" y="218"/>
                    <a:pt x="488" y="1"/>
                    <a:pt x="34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1"/>
            <p:cNvSpPr/>
            <p:nvPr/>
          </p:nvSpPr>
          <p:spPr>
            <a:xfrm>
              <a:off x="2027503" y="1646246"/>
              <a:ext cx="135390" cy="216020"/>
            </a:xfrm>
            <a:custGeom>
              <a:rect b="b" l="l" r="r" t="t"/>
              <a:pathLst>
                <a:path extrusionOk="0" h="3317" w="2079">
                  <a:moveTo>
                    <a:pt x="1939" y="0"/>
                  </a:moveTo>
                  <a:cubicBezTo>
                    <a:pt x="1907" y="0"/>
                    <a:pt x="1871" y="12"/>
                    <a:pt x="1834" y="37"/>
                  </a:cubicBezTo>
                  <a:cubicBezTo>
                    <a:pt x="1712" y="77"/>
                    <a:pt x="1651" y="220"/>
                    <a:pt x="1590" y="322"/>
                  </a:cubicBezTo>
                  <a:cubicBezTo>
                    <a:pt x="1121" y="1136"/>
                    <a:pt x="632" y="1931"/>
                    <a:pt x="164" y="2745"/>
                  </a:cubicBezTo>
                  <a:cubicBezTo>
                    <a:pt x="103" y="2847"/>
                    <a:pt x="62" y="2969"/>
                    <a:pt x="21" y="3091"/>
                  </a:cubicBezTo>
                  <a:cubicBezTo>
                    <a:pt x="1" y="3173"/>
                    <a:pt x="21" y="3254"/>
                    <a:pt x="103" y="3295"/>
                  </a:cubicBezTo>
                  <a:cubicBezTo>
                    <a:pt x="124" y="3310"/>
                    <a:pt x="149" y="3316"/>
                    <a:pt x="174" y="3316"/>
                  </a:cubicBezTo>
                  <a:cubicBezTo>
                    <a:pt x="219" y="3316"/>
                    <a:pt x="267" y="3294"/>
                    <a:pt x="306" y="3254"/>
                  </a:cubicBezTo>
                  <a:cubicBezTo>
                    <a:pt x="347" y="3214"/>
                    <a:pt x="388" y="3153"/>
                    <a:pt x="429" y="3091"/>
                  </a:cubicBezTo>
                  <a:cubicBezTo>
                    <a:pt x="958" y="2216"/>
                    <a:pt x="1467" y="1340"/>
                    <a:pt x="1976" y="464"/>
                  </a:cubicBezTo>
                  <a:cubicBezTo>
                    <a:pt x="2017" y="383"/>
                    <a:pt x="2078" y="281"/>
                    <a:pt x="2078" y="159"/>
                  </a:cubicBezTo>
                  <a:cubicBezTo>
                    <a:pt x="2064" y="60"/>
                    <a:pt x="2011" y="0"/>
                    <a:pt x="19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1"/>
            <p:cNvSpPr/>
            <p:nvPr/>
          </p:nvSpPr>
          <p:spPr>
            <a:xfrm>
              <a:off x="1860400" y="1627294"/>
              <a:ext cx="65057" cy="235036"/>
            </a:xfrm>
            <a:custGeom>
              <a:rect b="b" l="l" r="r" t="t"/>
              <a:pathLst>
                <a:path extrusionOk="0" h="3609" w="999">
                  <a:moveTo>
                    <a:pt x="768" y="0"/>
                  </a:moveTo>
                  <a:cubicBezTo>
                    <a:pt x="608" y="0"/>
                    <a:pt x="570" y="172"/>
                    <a:pt x="551" y="307"/>
                  </a:cubicBezTo>
                  <a:cubicBezTo>
                    <a:pt x="388" y="1285"/>
                    <a:pt x="225" y="2262"/>
                    <a:pt x="62" y="3240"/>
                  </a:cubicBezTo>
                  <a:cubicBezTo>
                    <a:pt x="42" y="3382"/>
                    <a:pt x="1" y="3566"/>
                    <a:pt x="205" y="3606"/>
                  </a:cubicBezTo>
                  <a:cubicBezTo>
                    <a:pt x="214" y="3608"/>
                    <a:pt x="223" y="3608"/>
                    <a:pt x="232" y="3608"/>
                  </a:cubicBezTo>
                  <a:cubicBezTo>
                    <a:pt x="372" y="3608"/>
                    <a:pt x="411" y="3457"/>
                    <a:pt x="449" y="3342"/>
                  </a:cubicBezTo>
                  <a:cubicBezTo>
                    <a:pt x="632" y="2344"/>
                    <a:pt x="816" y="1366"/>
                    <a:pt x="958" y="368"/>
                  </a:cubicBezTo>
                  <a:cubicBezTo>
                    <a:pt x="958" y="205"/>
                    <a:pt x="999" y="22"/>
                    <a:pt x="795" y="2"/>
                  </a:cubicBezTo>
                  <a:cubicBezTo>
                    <a:pt x="786" y="1"/>
                    <a:pt x="777" y="0"/>
                    <a:pt x="7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1"/>
            <p:cNvSpPr/>
            <p:nvPr/>
          </p:nvSpPr>
          <p:spPr>
            <a:xfrm>
              <a:off x="2048733" y="2674002"/>
              <a:ext cx="135390" cy="204167"/>
            </a:xfrm>
            <a:custGeom>
              <a:rect b="b" l="l" r="r" t="t"/>
              <a:pathLst>
                <a:path extrusionOk="0" h="3135" w="2079">
                  <a:moveTo>
                    <a:pt x="235" y="0"/>
                  </a:moveTo>
                  <a:cubicBezTo>
                    <a:pt x="213" y="0"/>
                    <a:pt x="189" y="6"/>
                    <a:pt x="164" y="19"/>
                  </a:cubicBezTo>
                  <a:cubicBezTo>
                    <a:pt x="1" y="100"/>
                    <a:pt x="42" y="222"/>
                    <a:pt x="103" y="365"/>
                  </a:cubicBezTo>
                  <a:cubicBezTo>
                    <a:pt x="143" y="446"/>
                    <a:pt x="184" y="528"/>
                    <a:pt x="225" y="609"/>
                  </a:cubicBezTo>
                  <a:cubicBezTo>
                    <a:pt x="673" y="1363"/>
                    <a:pt x="1141" y="2116"/>
                    <a:pt x="1589" y="2849"/>
                  </a:cubicBezTo>
                  <a:cubicBezTo>
                    <a:pt x="1650" y="2951"/>
                    <a:pt x="1732" y="3033"/>
                    <a:pt x="1813" y="3114"/>
                  </a:cubicBezTo>
                  <a:cubicBezTo>
                    <a:pt x="1834" y="3134"/>
                    <a:pt x="1915" y="3134"/>
                    <a:pt x="1956" y="3134"/>
                  </a:cubicBezTo>
                  <a:cubicBezTo>
                    <a:pt x="2037" y="3114"/>
                    <a:pt x="2078" y="3033"/>
                    <a:pt x="2058" y="2931"/>
                  </a:cubicBezTo>
                  <a:cubicBezTo>
                    <a:pt x="2058" y="2890"/>
                    <a:pt x="2037" y="2849"/>
                    <a:pt x="2017" y="2788"/>
                  </a:cubicBezTo>
                  <a:cubicBezTo>
                    <a:pt x="1488" y="1913"/>
                    <a:pt x="958" y="1037"/>
                    <a:pt x="429" y="161"/>
                  </a:cubicBezTo>
                  <a:cubicBezTo>
                    <a:pt x="380" y="81"/>
                    <a:pt x="319" y="0"/>
                    <a:pt x="2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1"/>
            <p:cNvSpPr/>
            <p:nvPr/>
          </p:nvSpPr>
          <p:spPr>
            <a:xfrm>
              <a:off x="1400249" y="1733580"/>
              <a:ext cx="156554" cy="192510"/>
            </a:xfrm>
            <a:custGeom>
              <a:rect b="b" l="l" r="r" t="t"/>
              <a:pathLst>
                <a:path extrusionOk="0" h="2956" w="2404">
                  <a:moveTo>
                    <a:pt x="321" y="0"/>
                  </a:moveTo>
                  <a:cubicBezTo>
                    <a:pt x="281" y="0"/>
                    <a:pt x="235" y="18"/>
                    <a:pt x="183" y="60"/>
                  </a:cubicBezTo>
                  <a:cubicBezTo>
                    <a:pt x="0" y="203"/>
                    <a:pt x="204" y="386"/>
                    <a:pt x="306" y="528"/>
                  </a:cubicBezTo>
                  <a:cubicBezTo>
                    <a:pt x="835" y="1241"/>
                    <a:pt x="1365" y="1954"/>
                    <a:pt x="1894" y="2647"/>
                  </a:cubicBezTo>
                  <a:cubicBezTo>
                    <a:pt x="1976" y="2769"/>
                    <a:pt x="2037" y="2891"/>
                    <a:pt x="2159" y="2932"/>
                  </a:cubicBezTo>
                  <a:cubicBezTo>
                    <a:pt x="2191" y="2948"/>
                    <a:pt x="2221" y="2955"/>
                    <a:pt x="2249" y="2955"/>
                  </a:cubicBezTo>
                  <a:cubicBezTo>
                    <a:pt x="2329" y="2955"/>
                    <a:pt x="2388" y="2894"/>
                    <a:pt x="2403" y="2789"/>
                  </a:cubicBezTo>
                  <a:cubicBezTo>
                    <a:pt x="2403" y="2647"/>
                    <a:pt x="2322" y="2545"/>
                    <a:pt x="2240" y="2443"/>
                  </a:cubicBezTo>
                  <a:cubicBezTo>
                    <a:pt x="1690" y="1730"/>
                    <a:pt x="1161" y="997"/>
                    <a:pt x="611" y="284"/>
                  </a:cubicBezTo>
                  <a:cubicBezTo>
                    <a:pt x="533" y="190"/>
                    <a:pt x="455" y="0"/>
                    <a:pt x="32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1"/>
            <p:cNvSpPr/>
            <p:nvPr/>
          </p:nvSpPr>
          <p:spPr>
            <a:xfrm>
              <a:off x="1681380" y="2739844"/>
              <a:ext cx="66360" cy="211852"/>
            </a:xfrm>
            <a:custGeom>
              <a:rect b="b" l="l" r="r" t="t"/>
              <a:pathLst>
                <a:path extrusionOk="0" h="3253" w="1019">
                  <a:moveTo>
                    <a:pt x="854" y="0"/>
                  </a:moveTo>
                  <a:cubicBezTo>
                    <a:pt x="788" y="0"/>
                    <a:pt x="727" y="37"/>
                    <a:pt x="693" y="87"/>
                  </a:cubicBezTo>
                  <a:cubicBezTo>
                    <a:pt x="652" y="209"/>
                    <a:pt x="612" y="331"/>
                    <a:pt x="591" y="453"/>
                  </a:cubicBezTo>
                  <a:cubicBezTo>
                    <a:pt x="449" y="1003"/>
                    <a:pt x="347" y="1553"/>
                    <a:pt x="204" y="2103"/>
                  </a:cubicBezTo>
                  <a:cubicBezTo>
                    <a:pt x="143" y="2388"/>
                    <a:pt x="82" y="2673"/>
                    <a:pt x="1" y="2958"/>
                  </a:cubicBezTo>
                  <a:cubicBezTo>
                    <a:pt x="21" y="3081"/>
                    <a:pt x="1" y="3203"/>
                    <a:pt x="143" y="3244"/>
                  </a:cubicBezTo>
                  <a:cubicBezTo>
                    <a:pt x="165" y="3250"/>
                    <a:pt x="185" y="3253"/>
                    <a:pt x="203" y="3253"/>
                  </a:cubicBezTo>
                  <a:cubicBezTo>
                    <a:pt x="304" y="3253"/>
                    <a:pt x="353" y="3164"/>
                    <a:pt x="388" y="3060"/>
                  </a:cubicBezTo>
                  <a:cubicBezTo>
                    <a:pt x="408" y="3020"/>
                    <a:pt x="408" y="2958"/>
                    <a:pt x="428" y="2897"/>
                  </a:cubicBezTo>
                  <a:cubicBezTo>
                    <a:pt x="612" y="2083"/>
                    <a:pt x="795" y="1268"/>
                    <a:pt x="978" y="453"/>
                  </a:cubicBezTo>
                  <a:cubicBezTo>
                    <a:pt x="998" y="352"/>
                    <a:pt x="1019" y="270"/>
                    <a:pt x="1019" y="168"/>
                  </a:cubicBezTo>
                  <a:cubicBezTo>
                    <a:pt x="1019" y="87"/>
                    <a:pt x="978" y="26"/>
                    <a:pt x="897" y="5"/>
                  </a:cubicBezTo>
                  <a:cubicBezTo>
                    <a:pt x="882" y="2"/>
                    <a:pt x="868" y="0"/>
                    <a:pt x="85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1"/>
            <p:cNvSpPr/>
            <p:nvPr/>
          </p:nvSpPr>
          <p:spPr>
            <a:xfrm>
              <a:off x="1191989" y="1845206"/>
              <a:ext cx="165867" cy="143796"/>
            </a:xfrm>
            <a:custGeom>
              <a:rect b="b" l="l" r="r" t="t"/>
              <a:pathLst>
                <a:path extrusionOk="0" h="2208" w="2547">
                  <a:moveTo>
                    <a:pt x="210" y="0"/>
                  </a:moveTo>
                  <a:cubicBezTo>
                    <a:pt x="164" y="0"/>
                    <a:pt x="119" y="22"/>
                    <a:pt x="82" y="77"/>
                  </a:cubicBezTo>
                  <a:cubicBezTo>
                    <a:pt x="1" y="159"/>
                    <a:pt x="41" y="240"/>
                    <a:pt x="102" y="322"/>
                  </a:cubicBezTo>
                  <a:cubicBezTo>
                    <a:pt x="164" y="403"/>
                    <a:pt x="225" y="464"/>
                    <a:pt x="286" y="525"/>
                  </a:cubicBezTo>
                  <a:cubicBezTo>
                    <a:pt x="856" y="1014"/>
                    <a:pt x="1426" y="1503"/>
                    <a:pt x="2017" y="1992"/>
                  </a:cubicBezTo>
                  <a:cubicBezTo>
                    <a:pt x="2119" y="2073"/>
                    <a:pt x="2221" y="2154"/>
                    <a:pt x="2343" y="2195"/>
                  </a:cubicBezTo>
                  <a:cubicBezTo>
                    <a:pt x="2364" y="2204"/>
                    <a:pt x="2384" y="2208"/>
                    <a:pt x="2403" y="2208"/>
                  </a:cubicBezTo>
                  <a:cubicBezTo>
                    <a:pt x="2470" y="2208"/>
                    <a:pt x="2514" y="2153"/>
                    <a:pt x="2546" y="2073"/>
                  </a:cubicBezTo>
                  <a:cubicBezTo>
                    <a:pt x="2546" y="1971"/>
                    <a:pt x="2506" y="1890"/>
                    <a:pt x="2424" y="1829"/>
                  </a:cubicBezTo>
                  <a:cubicBezTo>
                    <a:pt x="2302" y="1706"/>
                    <a:pt x="2139" y="1584"/>
                    <a:pt x="1996" y="1462"/>
                  </a:cubicBezTo>
                  <a:cubicBezTo>
                    <a:pt x="1467" y="994"/>
                    <a:pt x="917" y="525"/>
                    <a:pt x="367" y="77"/>
                  </a:cubicBezTo>
                  <a:cubicBezTo>
                    <a:pt x="323" y="32"/>
                    <a:pt x="266" y="0"/>
                    <a:pt x="21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1"/>
            <p:cNvSpPr/>
            <p:nvPr/>
          </p:nvSpPr>
          <p:spPr>
            <a:xfrm>
              <a:off x="1123025" y="1296844"/>
              <a:ext cx="1571666" cy="2306793"/>
            </a:xfrm>
            <a:custGeom>
              <a:rect b="b" l="l" r="r" t="t"/>
              <a:pathLst>
                <a:path extrusionOk="0" h="35421" w="24134">
                  <a:moveTo>
                    <a:pt x="18046" y="0"/>
                  </a:moveTo>
                  <a:cubicBezTo>
                    <a:pt x="17974" y="0"/>
                    <a:pt x="17892" y="2"/>
                    <a:pt x="17800" y="5"/>
                  </a:cubicBezTo>
                  <a:cubicBezTo>
                    <a:pt x="17658" y="25"/>
                    <a:pt x="17454" y="25"/>
                    <a:pt x="17250" y="66"/>
                  </a:cubicBezTo>
                  <a:cubicBezTo>
                    <a:pt x="16782" y="127"/>
                    <a:pt x="16293" y="208"/>
                    <a:pt x="15825" y="290"/>
                  </a:cubicBezTo>
                  <a:cubicBezTo>
                    <a:pt x="15865" y="575"/>
                    <a:pt x="15906" y="860"/>
                    <a:pt x="15967" y="1104"/>
                  </a:cubicBezTo>
                  <a:cubicBezTo>
                    <a:pt x="16354" y="2998"/>
                    <a:pt x="16538" y="4730"/>
                    <a:pt x="16538" y="6664"/>
                  </a:cubicBezTo>
                  <a:cubicBezTo>
                    <a:pt x="16538" y="10615"/>
                    <a:pt x="16802" y="14464"/>
                    <a:pt x="15519" y="18273"/>
                  </a:cubicBezTo>
                  <a:cubicBezTo>
                    <a:pt x="14440" y="21490"/>
                    <a:pt x="12607" y="24199"/>
                    <a:pt x="10265" y="26622"/>
                  </a:cubicBezTo>
                  <a:cubicBezTo>
                    <a:pt x="8758" y="28211"/>
                    <a:pt x="6579" y="28944"/>
                    <a:pt x="4644" y="29840"/>
                  </a:cubicBezTo>
                  <a:cubicBezTo>
                    <a:pt x="3218" y="30512"/>
                    <a:pt x="1589" y="31083"/>
                    <a:pt x="1" y="31307"/>
                  </a:cubicBezTo>
                  <a:cubicBezTo>
                    <a:pt x="225" y="32284"/>
                    <a:pt x="469" y="33241"/>
                    <a:pt x="713" y="34219"/>
                  </a:cubicBezTo>
                  <a:cubicBezTo>
                    <a:pt x="876" y="34789"/>
                    <a:pt x="1202" y="35156"/>
                    <a:pt x="1813" y="35298"/>
                  </a:cubicBezTo>
                  <a:cubicBezTo>
                    <a:pt x="2139" y="35359"/>
                    <a:pt x="2465" y="35420"/>
                    <a:pt x="2689" y="35420"/>
                  </a:cubicBezTo>
                  <a:cubicBezTo>
                    <a:pt x="3605" y="35420"/>
                    <a:pt x="4379" y="35196"/>
                    <a:pt x="5133" y="34993"/>
                  </a:cubicBezTo>
                  <a:cubicBezTo>
                    <a:pt x="9063" y="33995"/>
                    <a:pt x="12974" y="32875"/>
                    <a:pt x="16945" y="32060"/>
                  </a:cubicBezTo>
                  <a:cubicBezTo>
                    <a:pt x="18757" y="31673"/>
                    <a:pt x="20590" y="31327"/>
                    <a:pt x="22444" y="31144"/>
                  </a:cubicBezTo>
                  <a:cubicBezTo>
                    <a:pt x="23340" y="31062"/>
                    <a:pt x="23136" y="30899"/>
                    <a:pt x="22912" y="30288"/>
                  </a:cubicBezTo>
                  <a:cubicBezTo>
                    <a:pt x="22847" y="30148"/>
                    <a:pt x="22782" y="30076"/>
                    <a:pt x="22715" y="30076"/>
                  </a:cubicBezTo>
                  <a:cubicBezTo>
                    <a:pt x="22655" y="30076"/>
                    <a:pt x="22592" y="30133"/>
                    <a:pt x="22525" y="30248"/>
                  </a:cubicBezTo>
                  <a:cubicBezTo>
                    <a:pt x="22362" y="30512"/>
                    <a:pt x="22158" y="30573"/>
                    <a:pt x="21873" y="30614"/>
                  </a:cubicBezTo>
                  <a:cubicBezTo>
                    <a:pt x="20488" y="30797"/>
                    <a:pt x="19104" y="31083"/>
                    <a:pt x="17719" y="31347"/>
                  </a:cubicBezTo>
                  <a:cubicBezTo>
                    <a:pt x="14073" y="32060"/>
                    <a:pt x="10509" y="33017"/>
                    <a:pt x="6925" y="33954"/>
                  </a:cubicBezTo>
                  <a:cubicBezTo>
                    <a:pt x="5581" y="34300"/>
                    <a:pt x="4257" y="34708"/>
                    <a:pt x="2872" y="34932"/>
                  </a:cubicBezTo>
                  <a:cubicBezTo>
                    <a:pt x="2718" y="34967"/>
                    <a:pt x="2571" y="34989"/>
                    <a:pt x="2423" y="34989"/>
                  </a:cubicBezTo>
                  <a:cubicBezTo>
                    <a:pt x="2317" y="34989"/>
                    <a:pt x="2209" y="34978"/>
                    <a:pt x="2098" y="34952"/>
                  </a:cubicBezTo>
                  <a:cubicBezTo>
                    <a:pt x="1385" y="34789"/>
                    <a:pt x="1202" y="34178"/>
                    <a:pt x="1691" y="33649"/>
                  </a:cubicBezTo>
                  <a:cubicBezTo>
                    <a:pt x="1915" y="33384"/>
                    <a:pt x="2200" y="33201"/>
                    <a:pt x="2485" y="33038"/>
                  </a:cubicBezTo>
                  <a:cubicBezTo>
                    <a:pt x="2791" y="32875"/>
                    <a:pt x="2913" y="32814"/>
                    <a:pt x="2954" y="32671"/>
                  </a:cubicBezTo>
                  <a:cubicBezTo>
                    <a:pt x="2970" y="32677"/>
                    <a:pt x="2988" y="32679"/>
                    <a:pt x="3008" y="32679"/>
                  </a:cubicBezTo>
                  <a:cubicBezTo>
                    <a:pt x="3061" y="32679"/>
                    <a:pt x="3129" y="32660"/>
                    <a:pt x="3218" y="32630"/>
                  </a:cubicBezTo>
                  <a:cubicBezTo>
                    <a:pt x="4461" y="32223"/>
                    <a:pt x="5723" y="31999"/>
                    <a:pt x="6986" y="31673"/>
                  </a:cubicBezTo>
                  <a:cubicBezTo>
                    <a:pt x="12464" y="30186"/>
                    <a:pt x="18045" y="29189"/>
                    <a:pt x="23645" y="28272"/>
                  </a:cubicBezTo>
                  <a:cubicBezTo>
                    <a:pt x="24012" y="28211"/>
                    <a:pt x="24134" y="28130"/>
                    <a:pt x="23991" y="27763"/>
                  </a:cubicBezTo>
                  <a:cubicBezTo>
                    <a:pt x="23930" y="27580"/>
                    <a:pt x="23910" y="27376"/>
                    <a:pt x="23869" y="27152"/>
                  </a:cubicBezTo>
                  <a:cubicBezTo>
                    <a:pt x="23564" y="25095"/>
                    <a:pt x="23177" y="23059"/>
                    <a:pt x="22647" y="21022"/>
                  </a:cubicBezTo>
                  <a:cubicBezTo>
                    <a:pt x="20957" y="14342"/>
                    <a:pt x="19735" y="7560"/>
                    <a:pt x="18696" y="758"/>
                  </a:cubicBezTo>
                  <a:cubicBezTo>
                    <a:pt x="18589" y="97"/>
                    <a:pt x="18560" y="0"/>
                    <a:pt x="18046"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7" name="Google Shape;657;p11"/>
          <p:cNvSpPr/>
          <p:nvPr/>
        </p:nvSpPr>
        <p:spPr>
          <a:xfrm>
            <a:off x="1262133" y="4095363"/>
            <a:ext cx="1322312" cy="521092"/>
          </a:xfrm>
          <a:custGeom>
            <a:rect b="b" l="l" r="r" t="t"/>
            <a:pathLst>
              <a:path extrusionOk="0" h="8622" w="21879">
                <a:moveTo>
                  <a:pt x="1020" y="0"/>
                </a:moveTo>
                <a:lnTo>
                  <a:pt x="881" y="1090"/>
                </a:lnTo>
                <a:cubicBezTo>
                  <a:pt x="881" y="1090"/>
                  <a:pt x="812" y="1854"/>
                  <a:pt x="789" y="2017"/>
                </a:cubicBezTo>
                <a:cubicBezTo>
                  <a:pt x="766" y="2179"/>
                  <a:pt x="441" y="2364"/>
                  <a:pt x="395" y="2596"/>
                </a:cubicBezTo>
                <a:cubicBezTo>
                  <a:pt x="372" y="2851"/>
                  <a:pt x="233" y="3477"/>
                  <a:pt x="233" y="3824"/>
                </a:cubicBezTo>
                <a:cubicBezTo>
                  <a:pt x="233" y="4195"/>
                  <a:pt x="163" y="4589"/>
                  <a:pt x="117" y="4914"/>
                </a:cubicBezTo>
                <a:cubicBezTo>
                  <a:pt x="93" y="5215"/>
                  <a:pt x="93" y="5794"/>
                  <a:pt x="70" y="5980"/>
                </a:cubicBezTo>
                <a:cubicBezTo>
                  <a:pt x="24" y="6188"/>
                  <a:pt x="1" y="6652"/>
                  <a:pt x="1" y="6652"/>
                </a:cubicBezTo>
                <a:cubicBezTo>
                  <a:pt x="10499" y="6814"/>
                  <a:pt x="10708" y="7208"/>
                  <a:pt x="12052" y="7393"/>
                </a:cubicBezTo>
                <a:cubicBezTo>
                  <a:pt x="14485" y="7671"/>
                  <a:pt x="15574" y="7718"/>
                  <a:pt x="16988" y="7949"/>
                </a:cubicBezTo>
                <a:cubicBezTo>
                  <a:pt x="18379" y="8204"/>
                  <a:pt x="21206" y="8622"/>
                  <a:pt x="21206" y="8622"/>
                </a:cubicBezTo>
                <a:cubicBezTo>
                  <a:pt x="21206" y="8622"/>
                  <a:pt x="21461" y="7949"/>
                  <a:pt x="21577" y="7115"/>
                </a:cubicBezTo>
                <a:cubicBezTo>
                  <a:pt x="21693" y="6281"/>
                  <a:pt x="21531" y="5284"/>
                  <a:pt x="21600" y="4937"/>
                </a:cubicBezTo>
                <a:cubicBezTo>
                  <a:pt x="21646" y="4566"/>
                  <a:pt x="21623" y="4381"/>
                  <a:pt x="21693" y="3940"/>
                </a:cubicBezTo>
                <a:cubicBezTo>
                  <a:pt x="21739" y="3500"/>
                  <a:pt x="21785" y="3199"/>
                  <a:pt x="21832" y="2920"/>
                </a:cubicBezTo>
                <a:cubicBezTo>
                  <a:pt x="21878" y="2619"/>
                  <a:pt x="21809" y="2179"/>
                  <a:pt x="21809" y="2179"/>
                </a:cubicBezTo>
                <a:cubicBezTo>
                  <a:pt x="21809" y="2179"/>
                  <a:pt x="13002" y="1136"/>
                  <a:pt x="11171" y="881"/>
                </a:cubicBezTo>
                <a:cubicBezTo>
                  <a:pt x="9340" y="626"/>
                  <a:pt x="4705" y="394"/>
                  <a:pt x="3848" y="348"/>
                </a:cubicBezTo>
                <a:cubicBezTo>
                  <a:pt x="3014" y="302"/>
                  <a:pt x="1020" y="0"/>
                  <a:pt x="1020" y="0"/>
                </a:cubicBezTo>
                <a:close/>
              </a:path>
            </a:pathLst>
          </a:custGeom>
          <a:solidFill>
            <a:srgbClr val="D59693">
              <a:alpha val="6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1"/>
          <p:cNvSpPr/>
          <p:nvPr/>
        </p:nvSpPr>
        <p:spPr>
          <a:xfrm>
            <a:off x="3484892" y="196116"/>
            <a:ext cx="1079308" cy="859747"/>
          </a:xfrm>
          <a:custGeom>
            <a:rect b="b" l="l" r="r" t="t"/>
            <a:pathLst>
              <a:path extrusionOk="0" h="20546" w="25793">
                <a:moveTo>
                  <a:pt x="8372" y="787"/>
                </a:moveTo>
                <a:cubicBezTo>
                  <a:pt x="8372" y="788"/>
                  <a:pt x="8372" y="789"/>
                  <a:pt x="8372" y="789"/>
                </a:cubicBezTo>
                <a:lnTo>
                  <a:pt x="8372" y="789"/>
                </a:lnTo>
                <a:cubicBezTo>
                  <a:pt x="8372" y="789"/>
                  <a:pt x="8372" y="788"/>
                  <a:pt x="8372" y="787"/>
                </a:cubicBezTo>
                <a:close/>
                <a:moveTo>
                  <a:pt x="13166" y="1122"/>
                </a:moveTo>
                <a:cubicBezTo>
                  <a:pt x="13166" y="1124"/>
                  <a:pt x="13166" y="1126"/>
                  <a:pt x="13166" y="1127"/>
                </a:cubicBezTo>
                <a:lnTo>
                  <a:pt x="13166" y="1127"/>
                </a:lnTo>
                <a:cubicBezTo>
                  <a:pt x="13166" y="1126"/>
                  <a:pt x="13166" y="1124"/>
                  <a:pt x="13166" y="1122"/>
                </a:cubicBezTo>
                <a:close/>
                <a:moveTo>
                  <a:pt x="2444" y="2311"/>
                </a:moveTo>
                <a:cubicBezTo>
                  <a:pt x="2444" y="2311"/>
                  <a:pt x="2444" y="2312"/>
                  <a:pt x="2444" y="2312"/>
                </a:cubicBezTo>
                <a:lnTo>
                  <a:pt x="2444" y="2312"/>
                </a:lnTo>
                <a:cubicBezTo>
                  <a:pt x="2444" y="2312"/>
                  <a:pt x="2444" y="2311"/>
                  <a:pt x="2444" y="2311"/>
                </a:cubicBezTo>
                <a:close/>
                <a:moveTo>
                  <a:pt x="17817" y="0"/>
                </a:moveTo>
                <a:cubicBezTo>
                  <a:pt x="17709" y="0"/>
                  <a:pt x="17526" y="18"/>
                  <a:pt x="17429" y="18"/>
                </a:cubicBezTo>
                <a:cubicBezTo>
                  <a:pt x="17390" y="18"/>
                  <a:pt x="17365" y="15"/>
                  <a:pt x="17365" y="7"/>
                </a:cubicBezTo>
                <a:cubicBezTo>
                  <a:pt x="17365" y="31"/>
                  <a:pt x="16995" y="263"/>
                  <a:pt x="16879" y="263"/>
                </a:cubicBezTo>
                <a:cubicBezTo>
                  <a:pt x="16859" y="263"/>
                  <a:pt x="16846" y="256"/>
                  <a:pt x="16845" y="239"/>
                </a:cubicBezTo>
                <a:cubicBezTo>
                  <a:pt x="16845" y="269"/>
                  <a:pt x="16520" y="383"/>
                  <a:pt x="16393" y="383"/>
                </a:cubicBezTo>
                <a:cubicBezTo>
                  <a:pt x="16362" y="383"/>
                  <a:pt x="16343" y="376"/>
                  <a:pt x="16343" y="360"/>
                </a:cubicBezTo>
                <a:cubicBezTo>
                  <a:pt x="16343" y="326"/>
                  <a:pt x="16049" y="224"/>
                  <a:pt x="15888" y="224"/>
                </a:cubicBezTo>
                <a:cubicBezTo>
                  <a:pt x="15827" y="224"/>
                  <a:pt x="15786" y="238"/>
                  <a:pt x="15786" y="276"/>
                </a:cubicBezTo>
                <a:cubicBezTo>
                  <a:pt x="15786" y="301"/>
                  <a:pt x="15448" y="726"/>
                  <a:pt x="15354" y="726"/>
                </a:cubicBezTo>
                <a:cubicBezTo>
                  <a:pt x="15340" y="726"/>
                  <a:pt x="15332" y="716"/>
                  <a:pt x="15331" y="694"/>
                </a:cubicBezTo>
                <a:cubicBezTo>
                  <a:pt x="15331" y="640"/>
                  <a:pt x="15204" y="623"/>
                  <a:pt x="15067" y="623"/>
                </a:cubicBezTo>
                <a:cubicBezTo>
                  <a:pt x="14900" y="623"/>
                  <a:pt x="14717" y="647"/>
                  <a:pt x="14717" y="657"/>
                </a:cubicBezTo>
                <a:cubicBezTo>
                  <a:pt x="14717" y="675"/>
                  <a:pt x="14315" y="1128"/>
                  <a:pt x="14267" y="1128"/>
                </a:cubicBezTo>
                <a:cubicBezTo>
                  <a:pt x="14264" y="1128"/>
                  <a:pt x="14262" y="1126"/>
                  <a:pt x="14262" y="1122"/>
                </a:cubicBezTo>
                <a:cubicBezTo>
                  <a:pt x="14262" y="1114"/>
                  <a:pt x="13798" y="902"/>
                  <a:pt x="13677" y="902"/>
                </a:cubicBezTo>
                <a:cubicBezTo>
                  <a:pt x="13659" y="902"/>
                  <a:pt x="13649" y="907"/>
                  <a:pt x="13649" y="917"/>
                </a:cubicBezTo>
                <a:cubicBezTo>
                  <a:pt x="13649" y="913"/>
                  <a:pt x="13647" y="911"/>
                  <a:pt x="13643" y="911"/>
                </a:cubicBezTo>
                <a:cubicBezTo>
                  <a:pt x="13597" y="911"/>
                  <a:pt x="13311" y="1170"/>
                  <a:pt x="13205" y="1170"/>
                </a:cubicBezTo>
                <a:cubicBezTo>
                  <a:pt x="13182" y="1170"/>
                  <a:pt x="13168" y="1158"/>
                  <a:pt x="13166" y="1127"/>
                </a:cubicBezTo>
                <a:lnTo>
                  <a:pt x="13166" y="1127"/>
                </a:lnTo>
                <a:cubicBezTo>
                  <a:pt x="13166" y="1156"/>
                  <a:pt x="13159" y="1168"/>
                  <a:pt x="13147" y="1168"/>
                </a:cubicBezTo>
                <a:cubicBezTo>
                  <a:pt x="13075" y="1168"/>
                  <a:pt x="12811" y="727"/>
                  <a:pt x="12764" y="727"/>
                </a:cubicBezTo>
                <a:cubicBezTo>
                  <a:pt x="12759" y="727"/>
                  <a:pt x="12757" y="732"/>
                  <a:pt x="12757" y="741"/>
                </a:cubicBezTo>
                <a:cubicBezTo>
                  <a:pt x="12757" y="691"/>
                  <a:pt x="12733" y="672"/>
                  <a:pt x="12695" y="672"/>
                </a:cubicBezTo>
                <a:cubicBezTo>
                  <a:pt x="12561" y="672"/>
                  <a:pt x="12254" y="918"/>
                  <a:pt x="12237" y="918"/>
                </a:cubicBezTo>
                <a:cubicBezTo>
                  <a:pt x="12237" y="918"/>
                  <a:pt x="12237" y="918"/>
                  <a:pt x="12237" y="917"/>
                </a:cubicBezTo>
                <a:cubicBezTo>
                  <a:pt x="12237" y="856"/>
                  <a:pt x="11868" y="664"/>
                  <a:pt x="11823" y="664"/>
                </a:cubicBezTo>
                <a:cubicBezTo>
                  <a:pt x="11820" y="664"/>
                  <a:pt x="11819" y="665"/>
                  <a:pt x="11819" y="667"/>
                </a:cubicBezTo>
                <a:cubicBezTo>
                  <a:pt x="11822" y="759"/>
                  <a:pt x="11753" y="797"/>
                  <a:pt x="11666" y="797"/>
                </a:cubicBezTo>
                <a:cubicBezTo>
                  <a:pt x="11527" y="797"/>
                  <a:pt x="11341" y="700"/>
                  <a:pt x="11335" y="574"/>
                </a:cubicBezTo>
                <a:cubicBezTo>
                  <a:pt x="11335" y="581"/>
                  <a:pt x="11329" y="584"/>
                  <a:pt x="11318" y="584"/>
                </a:cubicBezTo>
                <a:cubicBezTo>
                  <a:pt x="11229" y="584"/>
                  <a:pt x="10843" y="387"/>
                  <a:pt x="10843" y="379"/>
                </a:cubicBezTo>
                <a:cubicBezTo>
                  <a:pt x="10843" y="377"/>
                  <a:pt x="10841" y="376"/>
                  <a:pt x="10838" y="376"/>
                </a:cubicBezTo>
                <a:cubicBezTo>
                  <a:pt x="10821" y="376"/>
                  <a:pt x="10764" y="397"/>
                  <a:pt x="10694" y="444"/>
                </a:cubicBezTo>
                <a:cubicBezTo>
                  <a:pt x="10555" y="518"/>
                  <a:pt x="10369" y="667"/>
                  <a:pt x="10369" y="806"/>
                </a:cubicBezTo>
                <a:cubicBezTo>
                  <a:pt x="10372" y="866"/>
                  <a:pt x="10330" y="887"/>
                  <a:pt x="10270" y="887"/>
                </a:cubicBezTo>
                <a:cubicBezTo>
                  <a:pt x="10138" y="887"/>
                  <a:pt x="9914" y="785"/>
                  <a:pt x="9881" y="785"/>
                </a:cubicBezTo>
                <a:cubicBezTo>
                  <a:pt x="9878" y="785"/>
                  <a:pt x="9877" y="786"/>
                  <a:pt x="9877" y="787"/>
                </a:cubicBezTo>
                <a:cubicBezTo>
                  <a:pt x="9879" y="832"/>
                  <a:pt x="9859" y="849"/>
                  <a:pt x="9827" y="849"/>
                </a:cubicBezTo>
                <a:cubicBezTo>
                  <a:pt x="9738" y="849"/>
                  <a:pt x="9550" y="720"/>
                  <a:pt x="9450" y="720"/>
                </a:cubicBezTo>
                <a:cubicBezTo>
                  <a:pt x="9409" y="720"/>
                  <a:pt x="9382" y="743"/>
                  <a:pt x="9384" y="806"/>
                </a:cubicBezTo>
                <a:cubicBezTo>
                  <a:pt x="9375" y="611"/>
                  <a:pt x="8901" y="639"/>
                  <a:pt x="8901" y="527"/>
                </a:cubicBezTo>
                <a:cubicBezTo>
                  <a:pt x="8900" y="512"/>
                  <a:pt x="8892" y="505"/>
                  <a:pt x="8878" y="505"/>
                </a:cubicBezTo>
                <a:cubicBezTo>
                  <a:pt x="8785" y="505"/>
                  <a:pt x="8450" y="799"/>
                  <a:pt x="8383" y="799"/>
                </a:cubicBezTo>
                <a:cubicBezTo>
                  <a:pt x="8376" y="799"/>
                  <a:pt x="8372" y="796"/>
                  <a:pt x="8372" y="789"/>
                </a:cubicBezTo>
                <a:lnTo>
                  <a:pt x="8372" y="789"/>
                </a:lnTo>
                <a:cubicBezTo>
                  <a:pt x="8372" y="803"/>
                  <a:pt x="8366" y="808"/>
                  <a:pt x="8354" y="808"/>
                </a:cubicBezTo>
                <a:cubicBezTo>
                  <a:pt x="8279" y="808"/>
                  <a:pt x="7984" y="565"/>
                  <a:pt x="7864" y="565"/>
                </a:cubicBezTo>
                <a:cubicBezTo>
                  <a:pt x="7832" y="565"/>
                  <a:pt x="7812" y="583"/>
                  <a:pt x="7814" y="629"/>
                </a:cubicBezTo>
                <a:cubicBezTo>
                  <a:pt x="7814" y="653"/>
                  <a:pt x="7809" y="663"/>
                  <a:pt x="7800" y="663"/>
                </a:cubicBezTo>
                <a:cubicBezTo>
                  <a:pt x="7777" y="663"/>
                  <a:pt x="7728" y="595"/>
                  <a:pt x="7675" y="509"/>
                </a:cubicBezTo>
                <a:cubicBezTo>
                  <a:pt x="7498" y="555"/>
                  <a:pt x="7266" y="713"/>
                  <a:pt x="7266" y="834"/>
                </a:cubicBezTo>
                <a:cubicBezTo>
                  <a:pt x="7266" y="908"/>
                  <a:pt x="6755" y="917"/>
                  <a:pt x="6755" y="1131"/>
                </a:cubicBezTo>
                <a:cubicBezTo>
                  <a:pt x="6755" y="1140"/>
                  <a:pt x="6363" y="1630"/>
                  <a:pt x="6314" y="1630"/>
                </a:cubicBezTo>
                <a:cubicBezTo>
                  <a:pt x="6311" y="1630"/>
                  <a:pt x="6309" y="1628"/>
                  <a:pt x="6309" y="1623"/>
                </a:cubicBezTo>
                <a:cubicBezTo>
                  <a:pt x="6309" y="1552"/>
                  <a:pt x="6252" y="1524"/>
                  <a:pt x="6174" y="1524"/>
                </a:cubicBezTo>
                <a:cubicBezTo>
                  <a:pt x="6009" y="1524"/>
                  <a:pt x="5752" y="1652"/>
                  <a:pt x="5752" y="1772"/>
                </a:cubicBezTo>
                <a:cubicBezTo>
                  <a:pt x="5752" y="1793"/>
                  <a:pt x="5735" y="1800"/>
                  <a:pt x="5708" y="1800"/>
                </a:cubicBezTo>
                <a:cubicBezTo>
                  <a:pt x="5611" y="1800"/>
                  <a:pt x="5375" y="1699"/>
                  <a:pt x="5252" y="1699"/>
                </a:cubicBezTo>
                <a:cubicBezTo>
                  <a:pt x="5206" y="1699"/>
                  <a:pt x="5176" y="1713"/>
                  <a:pt x="5176" y="1754"/>
                </a:cubicBezTo>
                <a:cubicBezTo>
                  <a:pt x="5176" y="1719"/>
                  <a:pt x="5159" y="1704"/>
                  <a:pt x="5132" y="1704"/>
                </a:cubicBezTo>
                <a:cubicBezTo>
                  <a:pt x="5007" y="1704"/>
                  <a:pt x="4655" y="2011"/>
                  <a:pt x="4655" y="2042"/>
                </a:cubicBezTo>
                <a:cubicBezTo>
                  <a:pt x="4655" y="2064"/>
                  <a:pt x="4642" y="2074"/>
                  <a:pt x="4619" y="2074"/>
                </a:cubicBezTo>
                <a:cubicBezTo>
                  <a:pt x="4510" y="2074"/>
                  <a:pt x="4191" y="1864"/>
                  <a:pt x="4102" y="1864"/>
                </a:cubicBezTo>
                <a:cubicBezTo>
                  <a:pt x="4088" y="1864"/>
                  <a:pt x="4079" y="1870"/>
                  <a:pt x="4079" y="1884"/>
                </a:cubicBezTo>
                <a:cubicBezTo>
                  <a:pt x="4079" y="1967"/>
                  <a:pt x="3986" y="2079"/>
                  <a:pt x="3875" y="2172"/>
                </a:cubicBezTo>
                <a:cubicBezTo>
                  <a:pt x="3753" y="2271"/>
                  <a:pt x="3618" y="2351"/>
                  <a:pt x="3574" y="2351"/>
                </a:cubicBezTo>
                <a:cubicBezTo>
                  <a:pt x="3564" y="2351"/>
                  <a:pt x="3559" y="2347"/>
                  <a:pt x="3559" y="2339"/>
                </a:cubicBezTo>
                <a:cubicBezTo>
                  <a:pt x="3559" y="2338"/>
                  <a:pt x="3558" y="2338"/>
                  <a:pt x="3556" y="2338"/>
                </a:cubicBezTo>
                <a:cubicBezTo>
                  <a:pt x="3518" y="2338"/>
                  <a:pt x="3146" y="2472"/>
                  <a:pt x="3039" y="2472"/>
                </a:cubicBezTo>
                <a:cubicBezTo>
                  <a:pt x="3021" y="2472"/>
                  <a:pt x="3011" y="2469"/>
                  <a:pt x="3011" y="2460"/>
                </a:cubicBezTo>
                <a:cubicBezTo>
                  <a:pt x="3011" y="2490"/>
                  <a:pt x="2961" y="2504"/>
                  <a:pt x="2890" y="2504"/>
                </a:cubicBezTo>
                <a:cubicBezTo>
                  <a:pt x="2727" y="2504"/>
                  <a:pt x="2453" y="2429"/>
                  <a:pt x="2444" y="2312"/>
                </a:cubicBezTo>
                <a:lnTo>
                  <a:pt x="2444" y="2312"/>
                </a:lnTo>
                <a:cubicBezTo>
                  <a:pt x="2447" y="2361"/>
                  <a:pt x="2430" y="2381"/>
                  <a:pt x="2401" y="2381"/>
                </a:cubicBezTo>
                <a:cubicBezTo>
                  <a:pt x="2348" y="2381"/>
                  <a:pt x="2255" y="2317"/>
                  <a:pt x="2165" y="2246"/>
                </a:cubicBezTo>
                <a:cubicBezTo>
                  <a:pt x="2039" y="2136"/>
                  <a:pt x="1913" y="2019"/>
                  <a:pt x="1890" y="2019"/>
                </a:cubicBezTo>
                <a:cubicBezTo>
                  <a:pt x="1888" y="2019"/>
                  <a:pt x="1887" y="2020"/>
                  <a:pt x="1887" y="2023"/>
                </a:cubicBezTo>
                <a:cubicBezTo>
                  <a:pt x="1887" y="2088"/>
                  <a:pt x="1840" y="2172"/>
                  <a:pt x="1766" y="2255"/>
                </a:cubicBezTo>
                <a:cubicBezTo>
                  <a:pt x="1729" y="2302"/>
                  <a:pt x="1682" y="2348"/>
                  <a:pt x="1636" y="2385"/>
                </a:cubicBezTo>
                <a:cubicBezTo>
                  <a:pt x="1664" y="2478"/>
                  <a:pt x="1682" y="2571"/>
                  <a:pt x="1692" y="2664"/>
                </a:cubicBezTo>
                <a:cubicBezTo>
                  <a:pt x="1710" y="2803"/>
                  <a:pt x="1682" y="2952"/>
                  <a:pt x="1599" y="3064"/>
                </a:cubicBezTo>
                <a:cubicBezTo>
                  <a:pt x="1571" y="3101"/>
                  <a:pt x="1534" y="3129"/>
                  <a:pt x="1515" y="3166"/>
                </a:cubicBezTo>
                <a:cubicBezTo>
                  <a:pt x="1404" y="3361"/>
                  <a:pt x="1561" y="3621"/>
                  <a:pt x="1441" y="3807"/>
                </a:cubicBezTo>
                <a:cubicBezTo>
                  <a:pt x="1394" y="3881"/>
                  <a:pt x="1311" y="3928"/>
                  <a:pt x="1255" y="3993"/>
                </a:cubicBezTo>
                <a:cubicBezTo>
                  <a:pt x="1088" y="4188"/>
                  <a:pt x="1208" y="4485"/>
                  <a:pt x="1106" y="4727"/>
                </a:cubicBezTo>
                <a:cubicBezTo>
                  <a:pt x="1078" y="4801"/>
                  <a:pt x="1032" y="4866"/>
                  <a:pt x="985" y="4931"/>
                </a:cubicBezTo>
                <a:cubicBezTo>
                  <a:pt x="902" y="5080"/>
                  <a:pt x="855" y="5247"/>
                  <a:pt x="855" y="5414"/>
                </a:cubicBezTo>
                <a:cubicBezTo>
                  <a:pt x="865" y="5516"/>
                  <a:pt x="883" y="5628"/>
                  <a:pt x="837" y="5721"/>
                </a:cubicBezTo>
                <a:cubicBezTo>
                  <a:pt x="809" y="5767"/>
                  <a:pt x="772" y="5804"/>
                  <a:pt x="735" y="5842"/>
                </a:cubicBezTo>
                <a:cubicBezTo>
                  <a:pt x="605" y="5990"/>
                  <a:pt x="539" y="6185"/>
                  <a:pt x="484" y="6371"/>
                </a:cubicBezTo>
                <a:cubicBezTo>
                  <a:pt x="437" y="6520"/>
                  <a:pt x="391" y="6678"/>
                  <a:pt x="428" y="6826"/>
                </a:cubicBezTo>
                <a:cubicBezTo>
                  <a:pt x="456" y="6919"/>
                  <a:pt x="521" y="7012"/>
                  <a:pt x="502" y="7114"/>
                </a:cubicBezTo>
                <a:cubicBezTo>
                  <a:pt x="474" y="7235"/>
                  <a:pt x="307" y="7337"/>
                  <a:pt x="335" y="7458"/>
                </a:cubicBezTo>
                <a:cubicBezTo>
                  <a:pt x="391" y="7700"/>
                  <a:pt x="168" y="7941"/>
                  <a:pt x="251" y="8174"/>
                </a:cubicBezTo>
                <a:cubicBezTo>
                  <a:pt x="289" y="8285"/>
                  <a:pt x="400" y="8369"/>
                  <a:pt x="419" y="8489"/>
                </a:cubicBezTo>
                <a:cubicBezTo>
                  <a:pt x="437" y="8610"/>
                  <a:pt x="363" y="8722"/>
                  <a:pt x="335" y="8852"/>
                </a:cubicBezTo>
                <a:cubicBezTo>
                  <a:pt x="317" y="8954"/>
                  <a:pt x="344" y="9065"/>
                  <a:pt x="344" y="9177"/>
                </a:cubicBezTo>
                <a:cubicBezTo>
                  <a:pt x="344" y="9279"/>
                  <a:pt x="317" y="9400"/>
                  <a:pt x="224" y="9456"/>
                </a:cubicBezTo>
                <a:cubicBezTo>
                  <a:pt x="177" y="9484"/>
                  <a:pt x="112" y="9493"/>
                  <a:pt x="75" y="9530"/>
                </a:cubicBezTo>
                <a:cubicBezTo>
                  <a:pt x="38" y="9567"/>
                  <a:pt x="28" y="9623"/>
                  <a:pt x="28" y="9669"/>
                </a:cubicBezTo>
                <a:cubicBezTo>
                  <a:pt x="1" y="9967"/>
                  <a:pt x="1" y="10273"/>
                  <a:pt x="28" y="10571"/>
                </a:cubicBezTo>
                <a:cubicBezTo>
                  <a:pt x="28" y="10608"/>
                  <a:pt x="38" y="10645"/>
                  <a:pt x="66" y="10663"/>
                </a:cubicBezTo>
                <a:cubicBezTo>
                  <a:pt x="84" y="10691"/>
                  <a:pt x="121" y="10691"/>
                  <a:pt x="149" y="10710"/>
                </a:cubicBezTo>
                <a:cubicBezTo>
                  <a:pt x="205" y="10738"/>
                  <a:pt x="214" y="10803"/>
                  <a:pt x="224" y="10859"/>
                </a:cubicBezTo>
                <a:cubicBezTo>
                  <a:pt x="270" y="11137"/>
                  <a:pt x="224" y="11425"/>
                  <a:pt x="307" y="11685"/>
                </a:cubicBezTo>
                <a:cubicBezTo>
                  <a:pt x="344" y="11816"/>
                  <a:pt x="409" y="11936"/>
                  <a:pt x="437" y="12066"/>
                </a:cubicBezTo>
                <a:cubicBezTo>
                  <a:pt x="493" y="12392"/>
                  <a:pt x="335" y="12782"/>
                  <a:pt x="549" y="13023"/>
                </a:cubicBezTo>
                <a:cubicBezTo>
                  <a:pt x="577" y="13051"/>
                  <a:pt x="605" y="13079"/>
                  <a:pt x="623" y="13116"/>
                </a:cubicBezTo>
                <a:cubicBezTo>
                  <a:pt x="688" y="13209"/>
                  <a:pt x="642" y="13330"/>
                  <a:pt x="642" y="13441"/>
                </a:cubicBezTo>
                <a:cubicBezTo>
                  <a:pt x="623" y="13729"/>
                  <a:pt x="846" y="13971"/>
                  <a:pt x="948" y="14240"/>
                </a:cubicBezTo>
                <a:cubicBezTo>
                  <a:pt x="1078" y="14566"/>
                  <a:pt x="1041" y="14947"/>
                  <a:pt x="1246" y="15235"/>
                </a:cubicBezTo>
                <a:cubicBezTo>
                  <a:pt x="1329" y="15346"/>
                  <a:pt x="1459" y="15448"/>
                  <a:pt x="1459" y="15588"/>
                </a:cubicBezTo>
                <a:cubicBezTo>
                  <a:pt x="1459" y="15746"/>
                  <a:pt x="1617" y="15876"/>
                  <a:pt x="1617" y="16034"/>
                </a:cubicBezTo>
                <a:cubicBezTo>
                  <a:pt x="1617" y="16099"/>
                  <a:pt x="1589" y="16164"/>
                  <a:pt x="1580" y="16229"/>
                </a:cubicBezTo>
                <a:cubicBezTo>
                  <a:pt x="1506" y="16507"/>
                  <a:pt x="1599" y="16833"/>
                  <a:pt x="1822" y="17018"/>
                </a:cubicBezTo>
                <a:cubicBezTo>
                  <a:pt x="1896" y="17093"/>
                  <a:pt x="1989" y="17149"/>
                  <a:pt x="2045" y="17232"/>
                </a:cubicBezTo>
                <a:cubicBezTo>
                  <a:pt x="2156" y="17399"/>
                  <a:pt x="2100" y="17641"/>
                  <a:pt x="2249" y="17771"/>
                </a:cubicBezTo>
                <a:cubicBezTo>
                  <a:pt x="2277" y="17799"/>
                  <a:pt x="2314" y="17817"/>
                  <a:pt x="2323" y="17845"/>
                </a:cubicBezTo>
                <a:cubicBezTo>
                  <a:pt x="2361" y="17929"/>
                  <a:pt x="2277" y="17994"/>
                  <a:pt x="2240" y="18078"/>
                </a:cubicBezTo>
                <a:cubicBezTo>
                  <a:pt x="2165" y="18226"/>
                  <a:pt x="2295" y="18403"/>
                  <a:pt x="2333" y="18570"/>
                </a:cubicBezTo>
                <a:cubicBezTo>
                  <a:pt x="2351" y="18635"/>
                  <a:pt x="2351" y="18709"/>
                  <a:pt x="2361" y="18774"/>
                </a:cubicBezTo>
                <a:cubicBezTo>
                  <a:pt x="2361" y="18895"/>
                  <a:pt x="2379" y="19007"/>
                  <a:pt x="2463" y="19081"/>
                </a:cubicBezTo>
                <a:cubicBezTo>
                  <a:pt x="2481" y="19100"/>
                  <a:pt x="2500" y="19109"/>
                  <a:pt x="2518" y="19118"/>
                </a:cubicBezTo>
                <a:cubicBezTo>
                  <a:pt x="2556" y="19192"/>
                  <a:pt x="2583" y="19267"/>
                  <a:pt x="2611" y="19323"/>
                </a:cubicBezTo>
                <a:cubicBezTo>
                  <a:pt x="2655" y="19410"/>
                  <a:pt x="2691" y="19473"/>
                  <a:pt x="2709" y="19473"/>
                </a:cubicBezTo>
                <a:cubicBezTo>
                  <a:pt x="2718" y="19473"/>
                  <a:pt x="2723" y="19458"/>
                  <a:pt x="2723" y="19425"/>
                </a:cubicBezTo>
                <a:cubicBezTo>
                  <a:pt x="2723" y="19363"/>
                  <a:pt x="2744" y="19339"/>
                  <a:pt x="2778" y="19339"/>
                </a:cubicBezTo>
                <a:cubicBezTo>
                  <a:pt x="2907" y="19339"/>
                  <a:pt x="3225" y="19690"/>
                  <a:pt x="3313" y="19690"/>
                </a:cubicBezTo>
                <a:cubicBezTo>
                  <a:pt x="3328" y="19690"/>
                  <a:pt x="3336" y="19680"/>
                  <a:pt x="3336" y="19657"/>
                </a:cubicBezTo>
                <a:cubicBezTo>
                  <a:pt x="3336" y="19671"/>
                  <a:pt x="3341" y="19677"/>
                  <a:pt x="3351" y="19677"/>
                </a:cubicBezTo>
                <a:cubicBezTo>
                  <a:pt x="3430" y="19677"/>
                  <a:pt x="3789" y="19289"/>
                  <a:pt x="3887" y="19289"/>
                </a:cubicBezTo>
                <a:cubicBezTo>
                  <a:pt x="3903" y="19289"/>
                  <a:pt x="3912" y="19299"/>
                  <a:pt x="3912" y="19323"/>
                </a:cubicBezTo>
                <a:cubicBezTo>
                  <a:pt x="3912" y="19481"/>
                  <a:pt x="4432" y="19443"/>
                  <a:pt x="4432" y="19722"/>
                </a:cubicBezTo>
                <a:cubicBezTo>
                  <a:pt x="4432" y="19638"/>
                  <a:pt x="4460" y="19608"/>
                  <a:pt x="4503" y="19608"/>
                </a:cubicBezTo>
                <a:cubicBezTo>
                  <a:pt x="4613" y="19608"/>
                  <a:pt x="4821" y="19803"/>
                  <a:pt x="4922" y="19803"/>
                </a:cubicBezTo>
                <a:cubicBezTo>
                  <a:pt x="4958" y="19803"/>
                  <a:pt x="4981" y="19779"/>
                  <a:pt x="4981" y="19713"/>
                </a:cubicBezTo>
                <a:cubicBezTo>
                  <a:pt x="4981" y="19712"/>
                  <a:pt x="4981" y="19711"/>
                  <a:pt x="4983" y="19711"/>
                </a:cubicBezTo>
                <a:cubicBezTo>
                  <a:pt x="5009" y="19711"/>
                  <a:pt x="5267" y="19875"/>
                  <a:pt x="5416" y="19875"/>
                </a:cubicBezTo>
                <a:cubicBezTo>
                  <a:pt x="5477" y="19875"/>
                  <a:pt x="5519" y="19847"/>
                  <a:pt x="5519" y="19769"/>
                </a:cubicBezTo>
                <a:cubicBezTo>
                  <a:pt x="5511" y="19474"/>
                  <a:pt x="5972" y="19179"/>
                  <a:pt x="6033" y="19179"/>
                </a:cubicBezTo>
                <a:cubicBezTo>
                  <a:pt x="6037" y="19179"/>
                  <a:pt x="6040" y="19180"/>
                  <a:pt x="6040" y="19183"/>
                </a:cubicBezTo>
                <a:cubicBezTo>
                  <a:pt x="6040" y="19191"/>
                  <a:pt x="6466" y="19486"/>
                  <a:pt x="6560" y="19486"/>
                </a:cubicBezTo>
                <a:cubicBezTo>
                  <a:pt x="6572" y="19486"/>
                  <a:pt x="6579" y="19482"/>
                  <a:pt x="6579" y="19471"/>
                </a:cubicBezTo>
                <a:cubicBezTo>
                  <a:pt x="6579" y="19647"/>
                  <a:pt x="6790" y="19797"/>
                  <a:pt x="6946" y="19797"/>
                </a:cubicBezTo>
                <a:cubicBezTo>
                  <a:pt x="7036" y="19797"/>
                  <a:pt x="7108" y="19746"/>
                  <a:pt x="7108" y="19620"/>
                </a:cubicBezTo>
                <a:cubicBezTo>
                  <a:pt x="7108" y="19618"/>
                  <a:pt x="7109" y="19617"/>
                  <a:pt x="7112" y="19617"/>
                </a:cubicBezTo>
                <a:cubicBezTo>
                  <a:pt x="7156" y="19617"/>
                  <a:pt x="7554" y="19904"/>
                  <a:pt x="7554" y="19992"/>
                </a:cubicBezTo>
                <a:cubicBezTo>
                  <a:pt x="7554" y="19992"/>
                  <a:pt x="7554" y="19992"/>
                  <a:pt x="7555" y="19992"/>
                </a:cubicBezTo>
                <a:cubicBezTo>
                  <a:pt x="7568" y="19992"/>
                  <a:pt x="7907" y="19660"/>
                  <a:pt x="8058" y="19660"/>
                </a:cubicBezTo>
                <a:cubicBezTo>
                  <a:pt x="8102" y="19660"/>
                  <a:pt x="8130" y="19687"/>
                  <a:pt x="8130" y="19759"/>
                </a:cubicBezTo>
                <a:cubicBezTo>
                  <a:pt x="8130" y="19747"/>
                  <a:pt x="8133" y="19741"/>
                  <a:pt x="8137" y="19741"/>
                </a:cubicBezTo>
                <a:cubicBezTo>
                  <a:pt x="8185" y="19741"/>
                  <a:pt x="8463" y="20371"/>
                  <a:pt x="8539" y="20371"/>
                </a:cubicBezTo>
                <a:cubicBezTo>
                  <a:pt x="8552" y="20371"/>
                  <a:pt x="8559" y="20352"/>
                  <a:pt x="8558" y="20307"/>
                </a:cubicBezTo>
                <a:lnTo>
                  <a:pt x="8558" y="20307"/>
                </a:lnTo>
                <a:cubicBezTo>
                  <a:pt x="8559" y="20356"/>
                  <a:pt x="8578" y="20376"/>
                  <a:pt x="8607" y="20376"/>
                </a:cubicBezTo>
                <a:cubicBezTo>
                  <a:pt x="8730" y="20376"/>
                  <a:pt x="9042" y="20030"/>
                  <a:pt x="9090" y="20030"/>
                </a:cubicBezTo>
                <a:cubicBezTo>
                  <a:pt x="9094" y="20030"/>
                  <a:pt x="9096" y="20033"/>
                  <a:pt x="9096" y="20038"/>
                </a:cubicBezTo>
                <a:cubicBezTo>
                  <a:pt x="9096" y="20022"/>
                  <a:pt x="9107" y="20016"/>
                  <a:pt x="9126" y="20016"/>
                </a:cubicBezTo>
                <a:cubicBezTo>
                  <a:pt x="9255" y="20016"/>
                  <a:pt x="9756" y="20328"/>
                  <a:pt x="9756" y="20345"/>
                </a:cubicBezTo>
                <a:cubicBezTo>
                  <a:pt x="9756" y="20350"/>
                  <a:pt x="9758" y="20353"/>
                  <a:pt x="9762" y="20353"/>
                </a:cubicBezTo>
                <a:cubicBezTo>
                  <a:pt x="9819" y="20353"/>
                  <a:pt x="10276" y="19739"/>
                  <a:pt x="10276" y="19713"/>
                </a:cubicBezTo>
                <a:cubicBezTo>
                  <a:pt x="10416" y="19731"/>
                  <a:pt x="10676" y="19796"/>
                  <a:pt x="10676" y="19824"/>
                </a:cubicBezTo>
                <a:cubicBezTo>
                  <a:pt x="10676" y="19814"/>
                  <a:pt x="10691" y="19808"/>
                  <a:pt x="10716" y="19808"/>
                </a:cubicBezTo>
                <a:cubicBezTo>
                  <a:pt x="10821" y="19808"/>
                  <a:pt x="11094" y="19901"/>
                  <a:pt x="11094" y="20066"/>
                </a:cubicBezTo>
                <a:cubicBezTo>
                  <a:pt x="11094" y="20059"/>
                  <a:pt x="11097" y="20056"/>
                  <a:pt x="11103" y="20056"/>
                </a:cubicBezTo>
                <a:cubicBezTo>
                  <a:pt x="11168" y="20056"/>
                  <a:pt x="11541" y="20389"/>
                  <a:pt x="11549" y="20465"/>
                </a:cubicBezTo>
                <a:cubicBezTo>
                  <a:pt x="11549" y="20491"/>
                  <a:pt x="11711" y="20546"/>
                  <a:pt x="11852" y="20546"/>
                </a:cubicBezTo>
                <a:cubicBezTo>
                  <a:pt x="11965" y="20546"/>
                  <a:pt x="12064" y="20511"/>
                  <a:pt x="12060" y="20400"/>
                </a:cubicBezTo>
                <a:cubicBezTo>
                  <a:pt x="12060" y="20385"/>
                  <a:pt x="12080" y="20379"/>
                  <a:pt x="12113" y="20379"/>
                </a:cubicBezTo>
                <a:cubicBezTo>
                  <a:pt x="12237" y="20379"/>
                  <a:pt x="12538" y="20466"/>
                  <a:pt x="12561" y="20466"/>
                </a:cubicBezTo>
                <a:cubicBezTo>
                  <a:pt x="12561" y="20466"/>
                  <a:pt x="12562" y="20466"/>
                  <a:pt x="12562" y="20465"/>
                </a:cubicBezTo>
                <a:cubicBezTo>
                  <a:pt x="12562" y="20481"/>
                  <a:pt x="12571" y="20488"/>
                  <a:pt x="12588" y="20488"/>
                </a:cubicBezTo>
                <a:cubicBezTo>
                  <a:pt x="12689" y="20488"/>
                  <a:pt x="13053" y="20222"/>
                  <a:pt x="13045" y="20094"/>
                </a:cubicBezTo>
                <a:cubicBezTo>
                  <a:pt x="13045" y="20092"/>
                  <a:pt x="13046" y="20091"/>
                  <a:pt x="13048" y="20091"/>
                </a:cubicBezTo>
                <a:cubicBezTo>
                  <a:pt x="13081" y="20091"/>
                  <a:pt x="13401" y="20340"/>
                  <a:pt x="13521" y="20340"/>
                </a:cubicBezTo>
                <a:cubicBezTo>
                  <a:pt x="13549" y="20340"/>
                  <a:pt x="13566" y="20326"/>
                  <a:pt x="13565" y="20292"/>
                </a:cubicBezTo>
                <a:lnTo>
                  <a:pt x="13565" y="20292"/>
                </a:lnTo>
                <a:cubicBezTo>
                  <a:pt x="13571" y="20371"/>
                  <a:pt x="13802" y="20418"/>
                  <a:pt x="13951" y="20418"/>
                </a:cubicBezTo>
                <a:cubicBezTo>
                  <a:pt x="14025" y="20418"/>
                  <a:pt x="14079" y="20406"/>
                  <a:pt x="14076" y="20382"/>
                </a:cubicBezTo>
                <a:lnTo>
                  <a:pt x="14076" y="20382"/>
                </a:lnTo>
                <a:cubicBezTo>
                  <a:pt x="14077" y="20388"/>
                  <a:pt x="14087" y="20390"/>
                  <a:pt x="14102" y="20390"/>
                </a:cubicBezTo>
                <a:cubicBezTo>
                  <a:pt x="14198" y="20390"/>
                  <a:pt x="14531" y="20287"/>
                  <a:pt x="14574" y="20287"/>
                </a:cubicBezTo>
                <a:cubicBezTo>
                  <a:pt x="14576" y="20287"/>
                  <a:pt x="14578" y="20288"/>
                  <a:pt x="14578" y="20289"/>
                </a:cubicBezTo>
                <a:cubicBezTo>
                  <a:pt x="14579" y="20294"/>
                  <a:pt x="14584" y="20297"/>
                  <a:pt x="14592" y="20297"/>
                </a:cubicBezTo>
                <a:cubicBezTo>
                  <a:pt x="14671" y="20297"/>
                  <a:pt x="15052" y="20071"/>
                  <a:pt x="15052" y="19945"/>
                </a:cubicBezTo>
                <a:cubicBezTo>
                  <a:pt x="15051" y="19934"/>
                  <a:pt x="15059" y="19930"/>
                  <a:pt x="15074" y="19930"/>
                </a:cubicBezTo>
                <a:cubicBezTo>
                  <a:pt x="15156" y="19930"/>
                  <a:pt x="15446" y="20069"/>
                  <a:pt x="15541" y="20069"/>
                </a:cubicBezTo>
                <a:cubicBezTo>
                  <a:pt x="15562" y="20069"/>
                  <a:pt x="15574" y="20063"/>
                  <a:pt x="15572" y="20047"/>
                </a:cubicBezTo>
                <a:cubicBezTo>
                  <a:pt x="15572" y="20029"/>
                  <a:pt x="15777" y="19880"/>
                  <a:pt x="15916" y="19824"/>
                </a:cubicBezTo>
                <a:cubicBezTo>
                  <a:pt x="15953" y="19806"/>
                  <a:pt x="15986" y="19794"/>
                  <a:pt x="16009" y="19794"/>
                </a:cubicBezTo>
                <a:cubicBezTo>
                  <a:pt x="16032" y="19794"/>
                  <a:pt x="16046" y="19806"/>
                  <a:pt x="16046" y="19834"/>
                </a:cubicBezTo>
                <a:cubicBezTo>
                  <a:pt x="16046" y="19800"/>
                  <a:pt x="16080" y="19789"/>
                  <a:pt x="16132" y="19789"/>
                </a:cubicBezTo>
                <a:cubicBezTo>
                  <a:pt x="16245" y="19789"/>
                  <a:pt x="16442" y="19845"/>
                  <a:pt x="16530" y="19845"/>
                </a:cubicBezTo>
                <a:cubicBezTo>
                  <a:pt x="16558" y="19845"/>
                  <a:pt x="16576" y="19839"/>
                  <a:pt x="16576" y="19824"/>
                </a:cubicBezTo>
                <a:cubicBezTo>
                  <a:pt x="16576" y="19740"/>
                  <a:pt x="16821" y="19637"/>
                  <a:pt x="16969" y="19637"/>
                </a:cubicBezTo>
                <a:cubicBezTo>
                  <a:pt x="17032" y="19637"/>
                  <a:pt x="17077" y="19656"/>
                  <a:pt x="17077" y="19703"/>
                </a:cubicBezTo>
                <a:cubicBezTo>
                  <a:pt x="17078" y="19707"/>
                  <a:pt x="17080" y="19709"/>
                  <a:pt x="17084" y="19709"/>
                </a:cubicBezTo>
                <a:cubicBezTo>
                  <a:pt x="17137" y="19709"/>
                  <a:pt x="17486" y="19359"/>
                  <a:pt x="17486" y="19350"/>
                </a:cubicBezTo>
                <a:cubicBezTo>
                  <a:pt x="17486" y="19192"/>
                  <a:pt x="17951" y="19183"/>
                  <a:pt x="17951" y="19127"/>
                </a:cubicBezTo>
                <a:cubicBezTo>
                  <a:pt x="17943" y="19009"/>
                  <a:pt x="18281" y="18862"/>
                  <a:pt x="18426" y="18862"/>
                </a:cubicBezTo>
                <a:cubicBezTo>
                  <a:pt x="18463" y="18862"/>
                  <a:pt x="18488" y="18872"/>
                  <a:pt x="18489" y="18895"/>
                </a:cubicBezTo>
                <a:cubicBezTo>
                  <a:pt x="18489" y="18897"/>
                  <a:pt x="18490" y="18898"/>
                  <a:pt x="18492" y="18898"/>
                </a:cubicBezTo>
                <a:cubicBezTo>
                  <a:pt x="18519" y="18898"/>
                  <a:pt x="18823" y="18520"/>
                  <a:pt x="18912" y="18520"/>
                </a:cubicBezTo>
                <a:cubicBezTo>
                  <a:pt x="18926" y="18520"/>
                  <a:pt x="18934" y="18529"/>
                  <a:pt x="18935" y="18551"/>
                </a:cubicBezTo>
                <a:cubicBezTo>
                  <a:pt x="18935" y="18515"/>
                  <a:pt x="19320" y="18086"/>
                  <a:pt x="19343" y="18086"/>
                </a:cubicBezTo>
                <a:cubicBezTo>
                  <a:pt x="19344" y="18086"/>
                  <a:pt x="19344" y="18086"/>
                  <a:pt x="19344" y="18087"/>
                </a:cubicBezTo>
                <a:cubicBezTo>
                  <a:pt x="19344" y="18096"/>
                  <a:pt x="19939" y="18087"/>
                  <a:pt x="19939" y="18143"/>
                </a:cubicBezTo>
                <a:cubicBezTo>
                  <a:pt x="19939" y="18226"/>
                  <a:pt x="20468" y="18208"/>
                  <a:pt x="20468" y="18236"/>
                </a:cubicBezTo>
                <a:cubicBezTo>
                  <a:pt x="20477" y="18410"/>
                  <a:pt x="20872" y="18544"/>
                  <a:pt x="20919" y="18544"/>
                </a:cubicBezTo>
                <a:cubicBezTo>
                  <a:pt x="20922" y="18544"/>
                  <a:pt x="20924" y="18543"/>
                  <a:pt x="20924" y="18542"/>
                </a:cubicBezTo>
                <a:cubicBezTo>
                  <a:pt x="20924" y="18576"/>
                  <a:pt x="21226" y="18990"/>
                  <a:pt x="21278" y="18990"/>
                </a:cubicBezTo>
                <a:cubicBezTo>
                  <a:pt x="21283" y="18990"/>
                  <a:pt x="21286" y="18987"/>
                  <a:pt x="21286" y="18979"/>
                </a:cubicBezTo>
                <a:cubicBezTo>
                  <a:pt x="21286" y="19035"/>
                  <a:pt x="21741" y="19220"/>
                  <a:pt x="21741" y="19276"/>
                </a:cubicBezTo>
                <a:cubicBezTo>
                  <a:pt x="21741" y="19259"/>
                  <a:pt x="21751" y="19252"/>
                  <a:pt x="21769" y="19252"/>
                </a:cubicBezTo>
                <a:cubicBezTo>
                  <a:pt x="21867" y="19252"/>
                  <a:pt x="22197" y="19483"/>
                  <a:pt x="22197" y="19499"/>
                </a:cubicBezTo>
                <a:cubicBezTo>
                  <a:pt x="22197" y="19492"/>
                  <a:pt x="22207" y="19489"/>
                  <a:pt x="22226" y="19489"/>
                </a:cubicBezTo>
                <a:cubicBezTo>
                  <a:pt x="22319" y="19489"/>
                  <a:pt x="22608" y="19561"/>
                  <a:pt x="22687" y="19561"/>
                </a:cubicBezTo>
                <a:cubicBezTo>
                  <a:pt x="22700" y="19561"/>
                  <a:pt x="22708" y="19559"/>
                  <a:pt x="22708" y="19555"/>
                </a:cubicBezTo>
                <a:cubicBezTo>
                  <a:pt x="22702" y="19473"/>
                  <a:pt x="22862" y="19453"/>
                  <a:pt x="23007" y="19453"/>
                </a:cubicBezTo>
                <a:cubicBezTo>
                  <a:pt x="23127" y="19453"/>
                  <a:pt x="23237" y="19467"/>
                  <a:pt x="23237" y="19471"/>
                </a:cubicBezTo>
                <a:cubicBezTo>
                  <a:pt x="23237" y="19462"/>
                  <a:pt x="23581" y="19276"/>
                  <a:pt x="23711" y="19211"/>
                </a:cubicBezTo>
                <a:cubicBezTo>
                  <a:pt x="23739" y="19118"/>
                  <a:pt x="23739" y="19016"/>
                  <a:pt x="23692" y="18932"/>
                </a:cubicBezTo>
                <a:cubicBezTo>
                  <a:pt x="23637" y="18839"/>
                  <a:pt x="23525" y="18756"/>
                  <a:pt x="23562" y="18654"/>
                </a:cubicBezTo>
                <a:cubicBezTo>
                  <a:pt x="23572" y="18607"/>
                  <a:pt x="23618" y="18579"/>
                  <a:pt x="23646" y="18551"/>
                </a:cubicBezTo>
                <a:cubicBezTo>
                  <a:pt x="23702" y="18496"/>
                  <a:pt x="23730" y="18431"/>
                  <a:pt x="23748" y="18366"/>
                </a:cubicBezTo>
                <a:cubicBezTo>
                  <a:pt x="23785" y="18198"/>
                  <a:pt x="23767" y="17994"/>
                  <a:pt x="23850" y="17836"/>
                </a:cubicBezTo>
                <a:cubicBezTo>
                  <a:pt x="23915" y="17725"/>
                  <a:pt x="24027" y="17641"/>
                  <a:pt x="24120" y="17548"/>
                </a:cubicBezTo>
                <a:cubicBezTo>
                  <a:pt x="24380" y="17288"/>
                  <a:pt x="24482" y="16870"/>
                  <a:pt x="24361" y="16507"/>
                </a:cubicBezTo>
                <a:cubicBezTo>
                  <a:pt x="24333" y="16433"/>
                  <a:pt x="24296" y="16359"/>
                  <a:pt x="24287" y="16275"/>
                </a:cubicBezTo>
                <a:cubicBezTo>
                  <a:pt x="24278" y="16071"/>
                  <a:pt x="24463" y="15894"/>
                  <a:pt x="24445" y="15690"/>
                </a:cubicBezTo>
                <a:cubicBezTo>
                  <a:pt x="24426" y="15504"/>
                  <a:pt x="24594" y="15374"/>
                  <a:pt x="24686" y="15216"/>
                </a:cubicBezTo>
                <a:cubicBezTo>
                  <a:pt x="24919" y="14835"/>
                  <a:pt x="24835" y="14352"/>
                  <a:pt x="24965" y="13925"/>
                </a:cubicBezTo>
                <a:cubicBezTo>
                  <a:pt x="25077" y="13572"/>
                  <a:pt x="25337" y="13246"/>
                  <a:pt x="25290" y="12875"/>
                </a:cubicBezTo>
                <a:cubicBezTo>
                  <a:pt x="25272" y="12735"/>
                  <a:pt x="25207" y="12587"/>
                  <a:pt x="25272" y="12457"/>
                </a:cubicBezTo>
                <a:cubicBezTo>
                  <a:pt x="25300" y="12410"/>
                  <a:pt x="25337" y="12373"/>
                  <a:pt x="25365" y="12336"/>
                </a:cubicBezTo>
                <a:cubicBezTo>
                  <a:pt x="25616" y="12001"/>
                  <a:pt x="25365" y="11518"/>
                  <a:pt x="25420" y="11100"/>
                </a:cubicBezTo>
                <a:cubicBezTo>
                  <a:pt x="25439" y="10933"/>
                  <a:pt x="25513" y="10775"/>
                  <a:pt x="25551" y="10608"/>
                </a:cubicBezTo>
                <a:cubicBezTo>
                  <a:pt x="25625" y="10264"/>
                  <a:pt x="25541" y="9902"/>
                  <a:pt x="25569" y="9539"/>
                </a:cubicBezTo>
                <a:cubicBezTo>
                  <a:pt x="25569" y="9474"/>
                  <a:pt x="25588" y="9391"/>
                  <a:pt x="25643" y="9353"/>
                </a:cubicBezTo>
                <a:cubicBezTo>
                  <a:pt x="25681" y="9326"/>
                  <a:pt x="25727" y="9316"/>
                  <a:pt x="25764" y="9288"/>
                </a:cubicBezTo>
                <a:cubicBezTo>
                  <a:pt x="25792" y="9251"/>
                  <a:pt x="25792" y="9205"/>
                  <a:pt x="25792" y="9158"/>
                </a:cubicBezTo>
                <a:cubicBezTo>
                  <a:pt x="25792" y="8777"/>
                  <a:pt x="25764" y="8397"/>
                  <a:pt x="25708" y="8016"/>
                </a:cubicBezTo>
                <a:cubicBezTo>
                  <a:pt x="25699" y="7951"/>
                  <a:pt x="25690" y="7886"/>
                  <a:pt x="25643" y="7839"/>
                </a:cubicBezTo>
                <a:cubicBezTo>
                  <a:pt x="25588" y="7793"/>
                  <a:pt x="25504" y="7793"/>
                  <a:pt x="25439" y="7755"/>
                </a:cubicBezTo>
                <a:cubicBezTo>
                  <a:pt x="25318" y="7700"/>
                  <a:pt x="25262" y="7551"/>
                  <a:pt x="25253" y="7412"/>
                </a:cubicBezTo>
                <a:cubicBezTo>
                  <a:pt x="25244" y="7272"/>
                  <a:pt x="25272" y="7133"/>
                  <a:pt x="25235" y="6994"/>
                </a:cubicBezTo>
                <a:cubicBezTo>
                  <a:pt x="25197" y="6845"/>
                  <a:pt x="25077" y="6696"/>
                  <a:pt x="25095" y="6538"/>
                </a:cubicBezTo>
                <a:cubicBezTo>
                  <a:pt x="25114" y="6390"/>
                  <a:pt x="25235" y="6278"/>
                  <a:pt x="25281" y="6130"/>
                </a:cubicBezTo>
                <a:cubicBezTo>
                  <a:pt x="25365" y="5832"/>
                  <a:pt x="25058" y="5535"/>
                  <a:pt x="25105" y="5228"/>
                </a:cubicBezTo>
                <a:cubicBezTo>
                  <a:pt x="25123" y="5070"/>
                  <a:pt x="24909" y="4959"/>
                  <a:pt x="24863" y="4801"/>
                </a:cubicBezTo>
                <a:cubicBezTo>
                  <a:pt x="24826" y="4680"/>
                  <a:pt x="24900" y="4550"/>
                  <a:pt x="24928" y="4429"/>
                </a:cubicBezTo>
                <a:cubicBezTo>
                  <a:pt x="24965" y="4234"/>
                  <a:pt x="24882" y="4039"/>
                  <a:pt x="24817" y="3853"/>
                </a:cubicBezTo>
                <a:cubicBezTo>
                  <a:pt x="24724" y="3621"/>
                  <a:pt x="24621" y="3379"/>
                  <a:pt x="24445" y="3194"/>
                </a:cubicBezTo>
                <a:cubicBezTo>
                  <a:pt x="24389" y="3147"/>
                  <a:pt x="24343" y="3110"/>
                  <a:pt x="24306" y="3054"/>
                </a:cubicBezTo>
                <a:cubicBezTo>
                  <a:pt x="24241" y="2943"/>
                  <a:pt x="24250" y="2803"/>
                  <a:pt x="24241" y="2664"/>
                </a:cubicBezTo>
                <a:cubicBezTo>
                  <a:pt x="24231" y="2450"/>
                  <a:pt x="24157" y="2237"/>
                  <a:pt x="24036" y="2060"/>
                </a:cubicBezTo>
                <a:cubicBezTo>
                  <a:pt x="23971" y="1977"/>
                  <a:pt x="23906" y="1902"/>
                  <a:pt x="23860" y="1809"/>
                </a:cubicBezTo>
                <a:cubicBezTo>
                  <a:pt x="23795" y="1670"/>
                  <a:pt x="23785" y="1521"/>
                  <a:pt x="23767" y="1363"/>
                </a:cubicBezTo>
                <a:cubicBezTo>
                  <a:pt x="23748" y="1187"/>
                  <a:pt x="23730" y="1010"/>
                  <a:pt x="23609" y="890"/>
                </a:cubicBezTo>
                <a:cubicBezTo>
                  <a:pt x="23599" y="880"/>
                  <a:pt x="23590" y="871"/>
                  <a:pt x="23581" y="862"/>
                </a:cubicBezTo>
                <a:cubicBezTo>
                  <a:pt x="23497" y="917"/>
                  <a:pt x="23079" y="1168"/>
                  <a:pt x="23079" y="1178"/>
                </a:cubicBezTo>
                <a:cubicBezTo>
                  <a:pt x="23082" y="1238"/>
                  <a:pt x="23044" y="1260"/>
                  <a:pt x="22989" y="1260"/>
                </a:cubicBezTo>
                <a:cubicBezTo>
                  <a:pt x="22837" y="1260"/>
                  <a:pt x="22550" y="1096"/>
                  <a:pt x="22550" y="1075"/>
                </a:cubicBezTo>
                <a:cubicBezTo>
                  <a:pt x="22550" y="1079"/>
                  <a:pt x="22548" y="1080"/>
                  <a:pt x="22545" y="1080"/>
                </a:cubicBezTo>
                <a:cubicBezTo>
                  <a:pt x="22498" y="1080"/>
                  <a:pt x="22141" y="765"/>
                  <a:pt x="22070" y="765"/>
                </a:cubicBezTo>
                <a:cubicBezTo>
                  <a:pt x="22062" y="765"/>
                  <a:pt x="22057" y="769"/>
                  <a:pt x="22057" y="778"/>
                </a:cubicBezTo>
                <a:cubicBezTo>
                  <a:pt x="22054" y="696"/>
                  <a:pt x="21988" y="669"/>
                  <a:pt x="21903" y="669"/>
                </a:cubicBezTo>
                <a:cubicBezTo>
                  <a:pt x="21747" y="669"/>
                  <a:pt x="21528" y="763"/>
                  <a:pt x="21528" y="787"/>
                </a:cubicBezTo>
                <a:cubicBezTo>
                  <a:pt x="21528" y="796"/>
                  <a:pt x="21509" y="799"/>
                  <a:pt x="21480" y="799"/>
                </a:cubicBezTo>
                <a:cubicBezTo>
                  <a:pt x="21390" y="799"/>
                  <a:pt x="21198" y="770"/>
                  <a:pt x="21082" y="770"/>
                </a:cubicBezTo>
                <a:cubicBezTo>
                  <a:pt x="21027" y="770"/>
                  <a:pt x="20989" y="777"/>
                  <a:pt x="20989" y="797"/>
                </a:cubicBezTo>
                <a:cubicBezTo>
                  <a:pt x="20991" y="868"/>
                  <a:pt x="20957" y="893"/>
                  <a:pt x="20905" y="893"/>
                </a:cubicBezTo>
                <a:cubicBezTo>
                  <a:pt x="20781" y="893"/>
                  <a:pt x="20557" y="753"/>
                  <a:pt x="20478" y="753"/>
                </a:cubicBezTo>
                <a:cubicBezTo>
                  <a:pt x="20460" y="753"/>
                  <a:pt x="20450" y="760"/>
                  <a:pt x="20450" y="778"/>
                </a:cubicBezTo>
                <a:cubicBezTo>
                  <a:pt x="20450" y="741"/>
                  <a:pt x="19930" y="750"/>
                  <a:pt x="19930" y="713"/>
                </a:cubicBezTo>
                <a:cubicBezTo>
                  <a:pt x="19922" y="578"/>
                  <a:pt x="19590" y="295"/>
                  <a:pt x="19498" y="295"/>
                </a:cubicBezTo>
                <a:cubicBezTo>
                  <a:pt x="19482" y="295"/>
                  <a:pt x="19473" y="304"/>
                  <a:pt x="19474" y="323"/>
                </a:cubicBezTo>
                <a:cubicBezTo>
                  <a:pt x="19474" y="337"/>
                  <a:pt x="19448" y="342"/>
                  <a:pt x="19407" y="342"/>
                </a:cubicBezTo>
                <a:cubicBezTo>
                  <a:pt x="19293" y="342"/>
                  <a:pt x="19069" y="303"/>
                  <a:pt x="18976" y="303"/>
                </a:cubicBezTo>
                <a:cubicBezTo>
                  <a:pt x="18951" y="303"/>
                  <a:pt x="18935" y="306"/>
                  <a:pt x="18935" y="313"/>
                </a:cubicBezTo>
                <a:cubicBezTo>
                  <a:pt x="18930" y="202"/>
                  <a:pt x="18745" y="168"/>
                  <a:pt x="18597" y="168"/>
                </a:cubicBezTo>
                <a:cubicBezTo>
                  <a:pt x="18498" y="168"/>
                  <a:pt x="18415" y="183"/>
                  <a:pt x="18415" y="202"/>
                </a:cubicBezTo>
                <a:cubicBezTo>
                  <a:pt x="18415" y="197"/>
                  <a:pt x="18408" y="195"/>
                  <a:pt x="18395" y="195"/>
                </a:cubicBezTo>
                <a:cubicBezTo>
                  <a:pt x="18383" y="195"/>
                  <a:pt x="18364" y="197"/>
                  <a:pt x="18341" y="202"/>
                </a:cubicBezTo>
                <a:cubicBezTo>
                  <a:pt x="18192" y="202"/>
                  <a:pt x="17913" y="193"/>
                  <a:pt x="17904" y="16"/>
                </a:cubicBezTo>
                <a:cubicBezTo>
                  <a:pt x="17904" y="4"/>
                  <a:pt x="17869" y="0"/>
                  <a:pt x="17817" y="0"/>
                </a:cubicBezTo>
                <a:close/>
              </a:path>
            </a:pathLst>
          </a:custGeom>
          <a:solidFill>
            <a:schemeClr val="lt2"/>
          </a:solidFill>
          <a:ln>
            <a:noFill/>
          </a:ln>
          <a:effectLst>
            <a:outerShdw blurRad="57150" rotWithShape="0" algn="bl" dir="5400000" dist="19050">
              <a:srgbClr val="000000">
                <a:alpha val="5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11"/>
          <p:cNvSpPr txBox="1"/>
          <p:nvPr>
            <p:ph idx="4294967295" type="subTitle"/>
          </p:nvPr>
        </p:nvSpPr>
        <p:spPr>
          <a:xfrm rot="-195166">
            <a:off x="1634084" y="1377814"/>
            <a:ext cx="6360301" cy="1843287"/>
          </a:xfrm>
          <a:prstGeom prst="rect">
            <a:avLst/>
          </a:prstGeom>
          <a:noFill/>
          <a:ln>
            <a:noFill/>
          </a:ln>
        </p:spPr>
        <p:txBody>
          <a:bodyPr anchorCtr="0" anchor="ctr" bIns="91425" lIns="91425" spcFirstLastPara="1" rIns="91425" wrap="square" tIns="91425">
            <a:noAutofit/>
          </a:bodyPr>
          <a:lstStyle/>
          <a:p>
            <a:pPr indent="0" lvl="0" marL="139700" marR="0" rtl="0" algn="ctr">
              <a:lnSpc>
                <a:spcPct val="100000"/>
              </a:lnSpc>
              <a:spcBef>
                <a:spcPts val="0"/>
              </a:spcBef>
              <a:spcAft>
                <a:spcPts val="0"/>
              </a:spcAft>
              <a:buClr>
                <a:schemeClr val="dk1"/>
              </a:buClr>
              <a:buSzPts val="1400"/>
              <a:buFont typeface="Special Elite"/>
              <a:buNone/>
            </a:pPr>
            <a:r>
              <a:rPr b="1" i="0" lang="en-US" sz="3200" u="none" cap="none" strike="noStrike">
                <a:solidFill>
                  <a:schemeClr val="dk1"/>
                </a:solidFill>
                <a:latin typeface="Times New Roman"/>
                <a:ea typeface="Times New Roman"/>
                <a:cs typeface="Times New Roman"/>
                <a:sym typeface="Times New Roman"/>
              </a:rPr>
              <a:t>Sự chuẩn bị của quân và dân ta cho chiến dịch Điện Biên Phủ.</a:t>
            </a:r>
            <a:endParaRPr/>
          </a:p>
        </p:txBody>
      </p:sp>
      <p:sp>
        <p:nvSpPr>
          <p:cNvPr id="660" name="Google Shape;660;p11"/>
          <p:cNvSpPr txBox="1"/>
          <p:nvPr>
            <p:ph idx="4294967295" type="title"/>
          </p:nvPr>
        </p:nvSpPr>
        <p:spPr>
          <a:xfrm>
            <a:off x="3548349" y="369397"/>
            <a:ext cx="952394" cy="55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300"/>
              <a:buNone/>
            </a:pPr>
            <a:r>
              <a:rPr b="1" lang="en-US" sz="5400">
                <a:solidFill>
                  <a:srgbClr val="C00000"/>
                </a:solidFill>
              </a:rPr>
              <a:t>01</a:t>
            </a:r>
            <a:endParaRPr b="1" sz="5400">
              <a:solidFill>
                <a:srgbClr val="C00000"/>
              </a:solidFill>
            </a:endParaRPr>
          </a:p>
        </p:txBody>
      </p:sp>
      <p:pic>
        <p:nvPicPr>
          <p:cNvPr id="661" name="Google Shape;661;p11"/>
          <p:cNvPicPr preferRelativeResize="0"/>
          <p:nvPr/>
        </p:nvPicPr>
        <p:blipFill rotWithShape="1">
          <a:blip r:embed="rId3">
            <a:alphaModFix/>
          </a:blip>
          <a:srcRect b="0" l="0" r="0" t="0"/>
          <a:stretch/>
        </p:blipFill>
        <p:spPr>
          <a:xfrm>
            <a:off x="4412078" y="3228594"/>
            <a:ext cx="2407352" cy="2091722"/>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pic>
        <p:nvPicPr>
          <p:cNvPr id="662" name="Google Shape;662;p11"/>
          <p:cNvPicPr preferRelativeResize="0"/>
          <p:nvPr/>
        </p:nvPicPr>
        <p:blipFill rotWithShape="1">
          <a:blip r:embed="rId4">
            <a:alphaModFix/>
          </a:blip>
          <a:srcRect b="0" l="0" r="0" t="0"/>
          <a:stretch/>
        </p:blipFill>
        <p:spPr>
          <a:xfrm>
            <a:off x="7056199" y="3200574"/>
            <a:ext cx="1913180" cy="1930656"/>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pic>
        <p:nvPicPr>
          <p:cNvPr id="663" name="Google Shape;663;p11"/>
          <p:cNvPicPr preferRelativeResize="0"/>
          <p:nvPr/>
        </p:nvPicPr>
        <p:blipFill rotWithShape="1">
          <a:blip r:embed="rId5">
            <a:alphaModFix/>
          </a:blip>
          <a:srcRect b="0" l="0" r="0" t="0"/>
          <a:stretch/>
        </p:blipFill>
        <p:spPr>
          <a:xfrm>
            <a:off x="1830151" y="3576191"/>
            <a:ext cx="2122231" cy="1558357"/>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500"/>
                                        <p:tgtEl>
                                          <p:spTgt spid="663"/>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661"/>
                                        </p:tgtEl>
                                        <p:attrNameLst>
                                          <p:attrName>style.visibility</p:attrName>
                                        </p:attrNameLst>
                                      </p:cBhvr>
                                      <p:to>
                                        <p:strVal val="visible"/>
                                      </p:to>
                                    </p:set>
                                    <p:anim calcmode="lin" valueType="num">
                                      <p:cBhvr additive="base">
                                        <p:cTn dur="500"/>
                                        <p:tgtEl>
                                          <p:spTgt spid="661"/>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662"/>
                                        </p:tgtEl>
                                        <p:attrNameLst>
                                          <p:attrName>style.visibility</p:attrName>
                                        </p:attrNameLst>
                                      </p:cBhvr>
                                      <p:to>
                                        <p:strVal val="visible"/>
                                      </p:to>
                                    </p:set>
                                    <p:anim calcmode="lin" valueType="num">
                                      <p:cBhvr additive="base">
                                        <p:cTn dur="500"/>
                                        <p:tgtEl>
                                          <p:spTgt spid="66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7" name="Shape 667"/>
        <p:cNvGrpSpPr/>
        <p:nvPr/>
      </p:nvGrpSpPr>
      <p:grpSpPr>
        <a:xfrm>
          <a:off x="0" y="0"/>
          <a:ext cx="0" cy="0"/>
          <a:chOff x="0" y="0"/>
          <a:chExt cx="0" cy="0"/>
        </a:xfrm>
      </p:grpSpPr>
      <p:pic>
        <p:nvPicPr>
          <p:cNvPr descr="ban bac tien cong DBP" id="668" name="Google Shape;668;p12"/>
          <p:cNvPicPr preferRelativeResize="0"/>
          <p:nvPr/>
        </p:nvPicPr>
        <p:blipFill rotWithShape="1">
          <a:blip r:embed="rId3">
            <a:alphaModFix/>
          </a:blip>
          <a:srcRect b="0" l="0" r="0" t="0"/>
          <a:stretch/>
        </p:blipFill>
        <p:spPr>
          <a:xfrm>
            <a:off x="225474" y="833683"/>
            <a:ext cx="5583311" cy="3463721"/>
          </a:xfrm>
          <a:prstGeom prst="rect">
            <a:avLst/>
          </a:prstGeom>
          <a:noFill/>
          <a:ln>
            <a:noFill/>
          </a:ln>
        </p:spPr>
      </p:pic>
      <p:sp>
        <p:nvSpPr>
          <p:cNvPr id="669" name="Google Shape;669;p12"/>
          <p:cNvSpPr/>
          <p:nvPr/>
        </p:nvSpPr>
        <p:spPr>
          <a:xfrm>
            <a:off x="225474" y="4377690"/>
            <a:ext cx="5283200" cy="609600"/>
          </a:xfrm>
          <a:prstGeom prst="snip2DiagRect">
            <a:avLst>
              <a:gd fmla="val 50000" name="adj1"/>
              <a:gd fmla="val 16667" name="adj2"/>
            </a:avLst>
          </a:prstGeom>
          <a:gradFill>
            <a:gsLst>
              <a:gs pos="0">
                <a:schemeClr val="accent5"/>
              </a:gs>
              <a:gs pos="100000">
                <a:schemeClr val="accent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Bộ chính trị họp thông qua phương án mở chiến dịch Điện Biên Phủ</a:t>
            </a:r>
            <a:endParaRPr b="1" i="0" sz="2000" u="none" cap="none" strike="noStrike">
              <a:solidFill>
                <a:schemeClr val="dk1"/>
              </a:solidFill>
              <a:latin typeface="Times New Roman"/>
              <a:ea typeface="Times New Roman"/>
              <a:cs typeface="Times New Roman"/>
              <a:sym typeface="Times New Roman"/>
            </a:endParaRPr>
          </a:p>
        </p:txBody>
      </p:sp>
      <p:sp>
        <p:nvSpPr>
          <p:cNvPr id="670" name="Google Shape;670;p12"/>
          <p:cNvSpPr/>
          <p:nvPr/>
        </p:nvSpPr>
        <p:spPr>
          <a:xfrm>
            <a:off x="2379785" y="190500"/>
            <a:ext cx="1676400" cy="609600"/>
          </a:xfrm>
          <a:prstGeom prst="wedgeRoundRectCallout">
            <a:avLst>
              <a:gd fmla="val -58077" name="adj1"/>
              <a:gd fmla="val 169410" name="adj2"/>
              <a:gd fmla="val 16667" name="adj3"/>
            </a:avLst>
          </a:prstGeom>
          <a:solidFill>
            <a:schemeClr val="accent3"/>
          </a:solidFill>
          <a:ln cap="flat" cmpd="sng" w="127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Hồ Chí Minh</a:t>
            </a:r>
            <a:endParaRPr/>
          </a:p>
        </p:txBody>
      </p:sp>
      <p:sp>
        <p:nvSpPr>
          <p:cNvPr id="671" name="Google Shape;671;p12"/>
          <p:cNvSpPr/>
          <p:nvPr/>
        </p:nvSpPr>
        <p:spPr>
          <a:xfrm>
            <a:off x="0" y="160020"/>
            <a:ext cx="2154312" cy="609600"/>
          </a:xfrm>
          <a:prstGeom prst="wedgeRoundRectCallout">
            <a:avLst>
              <a:gd fmla="val -8428" name="adj1"/>
              <a:gd fmla="val 134471" name="adj2"/>
              <a:gd fmla="val 16667" name="adj3"/>
            </a:avLst>
          </a:prstGeom>
          <a:solidFill>
            <a:schemeClr val="accent3"/>
          </a:solidFill>
          <a:ln cap="flat" cmpd="sng" w="127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Phạm Văn Đồng</a:t>
            </a:r>
            <a:endParaRPr b="1" i="0" sz="1400" u="none" cap="none" strike="noStrike">
              <a:solidFill>
                <a:schemeClr val="lt1"/>
              </a:solidFill>
              <a:latin typeface="Arial"/>
              <a:ea typeface="Arial"/>
              <a:cs typeface="Arial"/>
              <a:sym typeface="Arial"/>
            </a:endParaRPr>
          </a:p>
        </p:txBody>
      </p:sp>
      <p:sp>
        <p:nvSpPr>
          <p:cNvPr id="672" name="Google Shape;672;p12"/>
          <p:cNvSpPr/>
          <p:nvPr/>
        </p:nvSpPr>
        <p:spPr>
          <a:xfrm>
            <a:off x="4255184" y="157089"/>
            <a:ext cx="2087001" cy="533400"/>
          </a:xfrm>
          <a:prstGeom prst="wedgeRoundRectCallout">
            <a:avLst>
              <a:gd fmla="val -74057" name="adj1"/>
              <a:gd fmla="val 183290" name="adj2"/>
              <a:gd fmla="val 16667" name="adj3"/>
            </a:avLst>
          </a:prstGeom>
          <a:solidFill>
            <a:schemeClr val="accent3"/>
          </a:solidFill>
          <a:ln cap="flat" cmpd="sng" w="127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Trường Chinh</a:t>
            </a:r>
            <a:endParaRPr b="1" i="0" sz="1400" u="none" cap="none" strike="noStrike">
              <a:solidFill>
                <a:schemeClr val="lt1"/>
              </a:solidFill>
              <a:latin typeface="Arial"/>
              <a:ea typeface="Arial"/>
              <a:cs typeface="Arial"/>
              <a:sym typeface="Arial"/>
            </a:endParaRPr>
          </a:p>
        </p:txBody>
      </p:sp>
      <p:sp>
        <p:nvSpPr>
          <p:cNvPr id="673" name="Google Shape;673;p12"/>
          <p:cNvSpPr/>
          <p:nvPr/>
        </p:nvSpPr>
        <p:spPr>
          <a:xfrm>
            <a:off x="6795868" y="224083"/>
            <a:ext cx="1447800" cy="609600"/>
          </a:xfrm>
          <a:prstGeom prst="wedgeRoundRectCallout">
            <a:avLst>
              <a:gd fmla="val -147182" name="adj1"/>
              <a:gd fmla="val 104923" name="adj2"/>
              <a:gd fmla="val 16667" name="adj3"/>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Võ Nguyên Giáp</a:t>
            </a:r>
            <a:endParaRPr b="1" i="0" sz="1400" u="none" cap="none" strike="noStrike">
              <a:solidFill>
                <a:schemeClr val="lt1"/>
              </a:solidFill>
              <a:latin typeface="Arial"/>
              <a:ea typeface="Arial"/>
              <a:cs typeface="Arial"/>
              <a:sym typeface="Arial"/>
            </a:endParaRPr>
          </a:p>
        </p:txBody>
      </p:sp>
      <p:sp>
        <p:nvSpPr>
          <p:cNvPr id="674" name="Google Shape;674;p12"/>
          <p:cNvSpPr/>
          <p:nvPr/>
        </p:nvSpPr>
        <p:spPr>
          <a:xfrm>
            <a:off x="5881468" y="3524250"/>
            <a:ext cx="3262532" cy="1158240"/>
          </a:xfrm>
          <a:prstGeom prst="snip2DiagRect">
            <a:avLst>
              <a:gd fmla="val 0" name="adj1"/>
              <a:gd fmla="val 16667" name="adj2"/>
            </a:avLst>
          </a:prstGeom>
          <a:gradFill>
            <a:gsLst>
              <a:gs pos="0">
                <a:schemeClr val="accent5"/>
              </a:gs>
              <a:gs pos="100000">
                <a:schemeClr val="accent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000" u="none" cap="none" strike="noStrike">
                <a:solidFill>
                  <a:schemeClr val="dk1"/>
                </a:solidFill>
                <a:latin typeface="Times New Roman"/>
                <a:ea typeface="Times New Roman"/>
                <a:cs typeface="Times New Roman"/>
                <a:sym typeface="Times New Roman"/>
              </a:rPr>
              <a:t>Chủ tịch Hồ Chí Minh trao nhiệm vụ cho Đại tướng Võ Nguyên Giáp </a:t>
            </a:r>
            <a:endParaRPr/>
          </a:p>
        </p:txBody>
      </p:sp>
      <p:pic>
        <p:nvPicPr>
          <p:cNvPr id="675" name="Google Shape;675;p12">
            <a:hlinkClick r:id="rId4"/>
          </p:cNvPr>
          <p:cNvPicPr preferRelativeResize="0"/>
          <p:nvPr/>
        </p:nvPicPr>
        <p:blipFill rotWithShape="1">
          <a:blip r:embed="rId5">
            <a:alphaModFix/>
          </a:blip>
          <a:srcRect b="0" l="0" r="0" t="0"/>
          <a:stretch/>
        </p:blipFill>
        <p:spPr>
          <a:xfrm>
            <a:off x="5881468" y="1043780"/>
            <a:ext cx="3262532" cy="2480469"/>
          </a:xfrm>
          <a:prstGeom prst="rect">
            <a:avLst/>
          </a:prstGeom>
          <a:noFill/>
          <a:ln>
            <a:noFill/>
          </a:ln>
        </p:spPr>
      </p:pic>
    </p:spTree>
  </p:cSld>
  <p:clrMapOvr>
    <a:masterClrMapping/>
  </p:clrMapOvr>
  <mc:AlternateContent>
    <mc:Choice Requires="p14">
      <p:transition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68"/>
                                        </p:tgtEl>
                                        <p:attrNameLst>
                                          <p:attrName>style.visibility</p:attrName>
                                        </p:attrNameLst>
                                      </p:cBhvr>
                                      <p:to>
                                        <p:strVal val="visible"/>
                                      </p:to>
                                    </p:set>
                                    <p:anim calcmode="lin" valueType="num">
                                      <p:cBhvr additive="base">
                                        <p:cTn dur="500"/>
                                        <p:tgtEl>
                                          <p:spTgt spid="668"/>
                                        </p:tgtEl>
                                        <p:attrNameLst>
                                          <p:attrName>ppt_w</p:attrName>
                                        </p:attrNameLst>
                                      </p:cBhvr>
                                      <p:tavLst>
                                        <p:tav fmla="" tm="0">
                                          <p:val>
                                            <p:strVal val="0"/>
                                          </p:val>
                                        </p:tav>
                                        <p:tav fmla="" tm="100000">
                                          <p:val>
                                            <p:strVal val="#ppt_w"/>
                                          </p:val>
                                        </p:tav>
                                      </p:tavLst>
                                    </p:anim>
                                    <p:anim calcmode="lin" valueType="num">
                                      <p:cBhvr additive="base">
                                        <p:cTn dur="500"/>
                                        <p:tgtEl>
                                          <p:spTgt spid="66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74"/>
                                        </p:tgtEl>
                                        <p:attrNameLst>
                                          <p:attrName>style.visibility</p:attrName>
                                        </p:attrNameLst>
                                      </p:cBhvr>
                                      <p:to>
                                        <p:strVal val="visible"/>
                                      </p:to>
                                    </p:set>
                                    <p:anim calcmode="lin" valueType="num">
                                      <p:cBhvr additive="base">
                                        <p:cTn dur="500"/>
                                        <p:tgtEl>
                                          <p:spTgt spid="674"/>
                                        </p:tgtEl>
                                        <p:attrNameLst>
                                          <p:attrName>ppt_w</p:attrName>
                                        </p:attrNameLst>
                                      </p:cBhvr>
                                      <p:tavLst>
                                        <p:tav fmla="" tm="0">
                                          <p:val>
                                            <p:strVal val="0"/>
                                          </p:val>
                                        </p:tav>
                                        <p:tav fmla="" tm="100000">
                                          <p:val>
                                            <p:strVal val="#ppt_w"/>
                                          </p:val>
                                        </p:tav>
                                      </p:tavLst>
                                    </p:anim>
                                    <p:anim calcmode="lin" valueType="num">
                                      <p:cBhvr additive="base">
                                        <p:cTn dur="500"/>
                                        <p:tgtEl>
                                          <p:spTgt spid="67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75"/>
                                        </p:tgtEl>
                                        <p:attrNameLst>
                                          <p:attrName>style.visibility</p:attrName>
                                        </p:attrNameLst>
                                      </p:cBhvr>
                                      <p:to>
                                        <p:strVal val="visible"/>
                                      </p:to>
                                    </p:set>
                                    <p:anim calcmode="lin" valueType="num">
                                      <p:cBhvr additive="base">
                                        <p:cTn dur="500"/>
                                        <p:tgtEl>
                                          <p:spTgt spid="675"/>
                                        </p:tgtEl>
                                        <p:attrNameLst>
                                          <p:attrName>ppt_w</p:attrName>
                                        </p:attrNameLst>
                                      </p:cBhvr>
                                      <p:tavLst>
                                        <p:tav fmla="" tm="0">
                                          <p:val>
                                            <p:strVal val="0"/>
                                          </p:val>
                                        </p:tav>
                                        <p:tav fmla="" tm="100000">
                                          <p:val>
                                            <p:strVal val="#ppt_w"/>
                                          </p:val>
                                        </p:tav>
                                      </p:tavLst>
                                    </p:anim>
                                    <p:anim calcmode="lin" valueType="num">
                                      <p:cBhvr additive="base">
                                        <p:cTn dur="500"/>
                                        <p:tgtEl>
                                          <p:spTgt spid="6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13"/>
          <p:cNvSpPr txBox="1"/>
          <p:nvPr/>
        </p:nvSpPr>
        <p:spPr>
          <a:xfrm>
            <a:off x="819150" y="417485"/>
            <a:ext cx="791673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C00000"/>
                </a:solidFill>
                <a:latin typeface="Times New Roman"/>
                <a:ea typeface="Times New Roman"/>
                <a:cs typeface="Times New Roman"/>
                <a:sym typeface="Times New Roman"/>
              </a:rPr>
              <a:t>   Đọc thầm đoạn đầu trang 37 và quan sát hình 1 trang 38 ở sách giáo khoa để trả lời câu hỏi sau:</a:t>
            </a:r>
            <a:endParaRPr/>
          </a:p>
        </p:txBody>
      </p:sp>
      <p:sp>
        <p:nvSpPr>
          <p:cNvPr id="681" name="Google Shape;681;p13"/>
          <p:cNvSpPr txBox="1"/>
          <p:nvPr/>
        </p:nvSpPr>
        <p:spPr>
          <a:xfrm>
            <a:off x="626721" y="1166938"/>
            <a:ext cx="7574718"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 </a:t>
            </a:r>
            <a:r>
              <a:rPr b="1" i="1" lang="en-US" sz="2400" u="none" cap="none" strike="noStrike">
                <a:solidFill>
                  <a:schemeClr val="dk1"/>
                </a:solidFill>
                <a:latin typeface="Times New Roman"/>
                <a:ea typeface="Times New Roman"/>
                <a:cs typeface="Times New Roman"/>
                <a:sym typeface="Times New Roman"/>
              </a:rPr>
              <a:t>Mùa đông năm 1953, tại chiến khu Việt Bắc,Trung ương Đảng và Bác Hồ đã làm gì?</a:t>
            </a:r>
            <a:endParaRPr/>
          </a:p>
        </p:txBody>
      </p:sp>
      <p:sp>
        <p:nvSpPr>
          <p:cNvPr id="682" name="Google Shape;682;p13"/>
          <p:cNvSpPr/>
          <p:nvPr/>
        </p:nvSpPr>
        <p:spPr>
          <a:xfrm>
            <a:off x="685800" y="2289460"/>
            <a:ext cx="7581900" cy="1865126"/>
          </a:xfrm>
          <a:prstGeom prst="rect">
            <a:avLst/>
          </a:prstGeom>
          <a:noFill/>
          <a:ln>
            <a:noFill/>
          </a:ln>
        </p:spPr>
        <p:txBody>
          <a:bodyPr anchorCtr="0" anchor="t" bIns="45700" lIns="91425" spcFirstLastPara="1" rIns="91425" wrap="square" tIns="45700">
            <a:spAutoFit/>
          </a:bodyPr>
          <a:lstStyle/>
          <a:p>
            <a:pPr indent="0" lvl="0" marL="91440" marR="0" rtl="0" algn="just">
              <a:lnSpc>
                <a:spcPct val="12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 Mùa đông 1953, tại chiến khu Việt Bắc, Trung ương Đảng và Bác Hồ đã họp và nêu quyết tâm giành thắng lợi trong chiến dịch Điện Biên Phủ để kết thúc kháng chiến.</a:t>
            </a:r>
            <a:endParaRPr b="1" i="0" sz="2400" u="none" cap="none" strike="noStrik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80"/>
                                        </p:tgtEl>
                                        <p:attrNameLst>
                                          <p:attrName>style.visibility</p:attrName>
                                        </p:attrNameLst>
                                      </p:cBhvr>
                                      <p:to>
                                        <p:strVal val="visible"/>
                                      </p:to>
                                    </p:set>
                                    <p:anim calcmode="lin" valueType="num">
                                      <p:cBhvr additive="base">
                                        <p:cTn dur="500"/>
                                        <p:tgtEl>
                                          <p:spTgt spid="680"/>
                                        </p:tgtEl>
                                        <p:attrNameLst>
                                          <p:attrName>ppt_w</p:attrName>
                                        </p:attrNameLst>
                                      </p:cBhvr>
                                      <p:tavLst>
                                        <p:tav fmla="" tm="0">
                                          <p:val>
                                            <p:strVal val="0"/>
                                          </p:val>
                                        </p:tav>
                                        <p:tav fmla="" tm="100000">
                                          <p:val>
                                            <p:strVal val="#ppt_w"/>
                                          </p:val>
                                        </p:tav>
                                      </p:tavLst>
                                    </p:anim>
                                    <p:anim calcmode="lin" valueType="num">
                                      <p:cBhvr additive="base">
                                        <p:cTn dur="500"/>
                                        <p:tgtEl>
                                          <p:spTgt spid="6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80"/>
                                        </p:tgtEl>
                                      </p:cBhvr>
                                    </p:animEffect>
                                    <p:set>
                                      <p:cBhvr>
                                        <p:cTn dur="1" fill="hold">
                                          <p:stCondLst>
                                            <p:cond delay="500"/>
                                          </p:stCondLst>
                                        </p:cTn>
                                        <p:tgtEl>
                                          <p:spTgt spid="6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81"/>
                                        </p:tgtEl>
                                        <p:attrNameLst>
                                          <p:attrName>style.visibility</p:attrName>
                                        </p:attrNameLst>
                                      </p:cBhvr>
                                      <p:to>
                                        <p:strVal val="visible"/>
                                      </p:to>
                                    </p:set>
                                    <p:anim calcmode="lin" valueType="num">
                                      <p:cBhvr additive="base">
                                        <p:cTn dur="500"/>
                                        <p:tgtEl>
                                          <p:spTgt spid="681"/>
                                        </p:tgtEl>
                                        <p:attrNameLst>
                                          <p:attrName>ppt_w</p:attrName>
                                        </p:attrNameLst>
                                      </p:cBhvr>
                                      <p:tavLst>
                                        <p:tav fmla="" tm="0">
                                          <p:val>
                                            <p:strVal val="0"/>
                                          </p:val>
                                        </p:tav>
                                        <p:tav fmla="" tm="100000">
                                          <p:val>
                                            <p:strVal val="#ppt_w"/>
                                          </p:val>
                                        </p:tav>
                                      </p:tavLst>
                                    </p:anim>
                                    <p:anim calcmode="lin" valueType="num">
                                      <p:cBhvr additive="base">
                                        <p:cTn dur="500"/>
                                        <p:tgtEl>
                                          <p:spTgt spid="6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4"/>
          <p:cNvSpPr txBox="1"/>
          <p:nvPr/>
        </p:nvSpPr>
        <p:spPr>
          <a:xfrm>
            <a:off x="1121755" y="723900"/>
            <a:ext cx="7469795"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800" u="none" cap="none" strike="noStrike">
                <a:solidFill>
                  <a:srgbClr val="002060"/>
                </a:solidFill>
                <a:latin typeface="Times New Roman"/>
                <a:ea typeface="Times New Roman"/>
                <a:cs typeface="Times New Roman"/>
                <a:sym typeface="Times New Roman"/>
              </a:rPr>
              <a:t>Hưởng ứng quyết tâm của Đảng, toàn  quân và dân ta đã chuẩn bị cho chiến dịch như thế nào:</a:t>
            </a:r>
            <a:endParaRPr/>
          </a:p>
          <a:p>
            <a:pPr indent="-457200" lvl="0" marL="457200" marR="0" rtl="0" algn="l">
              <a:lnSpc>
                <a:spcPct val="100000"/>
              </a:lnSpc>
              <a:spcBef>
                <a:spcPts val="1400"/>
              </a:spcBef>
              <a:spcAft>
                <a:spcPts val="0"/>
              </a:spcAft>
              <a:buClr>
                <a:srgbClr val="000000"/>
              </a:buClr>
              <a:buSzPts val="2800"/>
              <a:buFont typeface="Arial"/>
              <a:buAutoNum type="alphaLcParenR"/>
            </a:pPr>
            <a:r>
              <a:rPr b="1" i="1" lang="en-US" sz="2800" u="none" cap="none" strike="noStrike">
                <a:solidFill>
                  <a:srgbClr val="002060"/>
                </a:solidFill>
                <a:latin typeface="Times New Roman"/>
                <a:ea typeface="Times New Roman"/>
                <a:cs typeface="Times New Roman"/>
                <a:sym typeface="Times New Roman"/>
              </a:rPr>
              <a:t>Về sức người?</a:t>
            </a:r>
            <a:endParaRPr/>
          </a:p>
          <a:p>
            <a:pPr indent="-457200" lvl="0" marL="457200" marR="0" rtl="0" algn="l">
              <a:lnSpc>
                <a:spcPct val="100000"/>
              </a:lnSpc>
              <a:spcBef>
                <a:spcPts val="1400"/>
              </a:spcBef>
              <a:spcAft>
                <a:spcPts val="0"/>
              </a:spcAft>
              <a:buClr>
                <a:srgbClr val="000000"/>
              </a:buClr>
              <a:buSzPts val="2800"/>
              <a:buFont typeface="Arial"/>
              <a:buAutoNum type="alphaLcParenR"/>
            </a:pPr>
            <a:r>
              <a:rPr b="1" i="1" lang="en-US" sz="2800" u="none" cap="none" strike="noStrike">
                <a:solidFill>
                  <a:srgbClr val="002060"/>
                </a:solidFill>
                <a:latin typeface="Times New Roman"/>
                <a:ea typeface="Times New Roman"/>
                <a:cs typeface="Times New Roman"/>
                <a:sym typeface="Times New Roman"/>
              </a:rPr>
              <a:t>Về sức của ?</a:t>
            </a:r>
            <a:endParaRPr/>
          </a:p>
        </p:txBody>
      </p:sp>
      <p:cxnSp>
        <p:nvCxnSpPr>
          <p:cNvPr id="688" name="Google Shape;688;p14"/>
          <p:cNvCxnSpPr/>
          <p:nvPr/>
        </p:nvCxnSpPr>
        <p:spPr>
          <a:xfrm flipH="1">
            <a:off x="4172505" y="254734"/>
            <a:ext cx="457200" cy="609600"/>
          </a:xfrm>
          <a:prstGeom prst="straightConnector1">
            <a:avLst/>
          </a:prstGeom>
          <a:noFill/>
          <a:ln cap="flat" cmpd="sng" w="38100">
            <a:solidFill>
              <a:schemeClr val="dk1"/>
            </a:solidFill>
            <a:prstDash val="solid"/>
            <a:round/>
            <a:headEnd len="sm" w="sm" type="none"/>
            <a:tailEnd len="med" w="med" type="triangle"/>
          </a:ln>
        </p:spPr>
      </p:cxnSp>
      <p:cxnSp>
        <p:nvCxnSpPr>
          <p:cNvPr id="689" name="Google Shape;689;p14"/>
          <p:cNvCxnSpPr/>
          <p:nvPr/>
        </p:nvCxnSpPr>
        <p:spPr>
          <a:xfrm>
            <a:off x="4614473" y="265963"/>
            <a:ext cx="453895" cy="533400"/>
          </a:xfrm>
          <a:prstGeom prst="straightConnector1">
            <a:avLst/>
          </a:prstGeom>
          <a:noFill/>
          <a:ln cap="flat" cmpd="sng" w="38100">
            <a:solidFill>
              <a:schemeClr val="dk1"/>
            </a:solidFill>
            <a:prstDash val="solid"/>
            <a:round/>
            <a:headEnd len="sm" w="sm" type="none"/>
            <a:tailEnd len="med" w="med" type="triangle"/>
          </a:ln>
        </p:spPr>
      </p:cxnSp>
      <p:sp>
        <p:nvSpPr>
          <p:cNvPr id="690" name="Google Shape;690;p14"/>
          <p:cNvSpPr txBox="1"/>
          <p:nvPr/>
        </p:nvSpPr>
        <p:spPr>
          <a:xfrm>
            <a:off x="2207353" y="873195"/>
            <a:ext cx="234315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sng" cap="none" strike="noStrike">
                <a:solidFill>
                  <a:schemeClr val="dk1"/>
                </a:solidFill>
                <a:latin typeface="Times New Roman"/>
                <a:ea typeface="Times New Roman"/>
                <a:cs typeface="Times New Roman"/>
                <a:sym typeface="Times New Roman"/>
              </a:rPr>
              <a:t>Sức người</a:t>
            </a:r>
            <a:endParaRPr b="1" i="0" sz="2800" u="sng" cap="none" strike="noStrike">
              <a:solidFill>
                <a:schemeClr val="dk1"/>
              </a:solidFill>
              <a:latin typeface="Times New Roman"/>
              <a:ea typeface="Times New Roman"/>
              <a:cs typeface="Times New Roman"/>
              <a:sym typeface="Times New Roman"/>
            </a:endParaRPr>
          </a:p>
        </p:txBody>
      </p:sp>
      <p:sp>
        <p:nvSpPr>
          <p:cNvPr id="691" name="Google Shape;691;p14"/>
          <p:cNvSpPr txBox="1"/>
          <p:nvPr/>
        </p:nvSpPr>
        <p:spPr>
          <a:xfrm>
            <a:off x="4856652" y="864334"/>
            <a:ext cx="234315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sng" cap="none" strike="noStrike">
                <a:solidFill>
                  <a:schemeClr val="dk1"/>
                </a:solidFill>
                <a:latin typeface="Times New Roman"/>
                <a:ea typeface="Times New Roman"/>
                <a:cs typeface="Times New Roman"/>
                <a:sym typeface="Times New Roman"/>
              </a:rPr>
              <a:t>Sức của</a:t>
            </a:r>
            <a:endParaRPr b="1" i="0" sz="2800" u="sng" cap="none" strike="noStrike">
              <a:solidFill>
                <a:schemeClr val="dk1"/>
              </a:solidFill>
              <a:latin typeface="Times New Roman"/>
              <a:ea typeface="Times New Roman"/>
              <a:cs typeface="Times New Roman"/>
              <a:sym typeface="Times New Roman"/>
            </a:endParaRPr>
          </a:p>
        </p:txBody>
      </p:sp>
      <p:sp>
        <p:nvSpPr>
          <p:cNvPr id="692" name="Google Shape;692;p14"/>
          <p:cNvSpPr/>
          <p:nvPr/>
        </p:nvSpPr>
        <p:spPr>
          <a:xfrm rot="10800000">
            <a:off x="0" y="2008724"/>
            <a:ext cx="4629705" cy="2373518"/>
          </a:xfrm>
          <a:prstGeom prst="wedgeRoundRectCallout">
            <a:avLst>
              <a:gd fmla="val -21612" name="adj1"/>
              <a:gd fmla="val 68538" name="adj2"/>
              <a:gd fmla="val 16667" name="adj3"/>
            </a:avLst>
          </a:prstGeom>
          <a:solidFill>
            <a:schemeClr val="accent6"/>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4"/>
          <p:cNvSpPr txBox="1"/>
          <p:nvPr/>
        </p:nvSpPr>
        <p:spPr>
          <a:xfrm>
            <a:off x="115863" y="2124563"/>
            <a:ext cx="4397978" cy="2141791"/>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 Hơn nửa triệu chiến sĩ từ các mặt trận hành quân về Điện Biên Phủ.</a:t>
            </a:r>
            <a:endParaRPr/>
          </a:p>
          <a:p>
            <a:pPr indent="0" lvl="0" marL="0" marR="0" rtl="0" algn="just">
              <a:lnSpc>
                <a:spcPct val="100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 Gần 3 vạn người từ hậu phương tham gia vận chuyển hàng hoá cho chiến dịch.</a:t>
            </a:r>
            <a:endParaRPr/>
          </a:p>
        </p:txBody>
      </p:sp>
      <p:sp>
        <p:nvSpPr>
          <p:cNvPr id="694" name="Google Shape;694;p14"/>
          <p:cNvSpPr/>
          <p:nvPr/>
        </p:nvSpPr>
        <p:spPr>
          <a:xfrm rot="10800000">
            <a:off x="4776121" y="1948030"/>
            <a:ext cx="4367878" cy="2434211"/>
          </a:xfrm>
          <a:prstGeom prst="wedgeRoundRectCallout">
            <a:avLst>
              <a:gd fmla="val 22918" name="adj1"/>
              <a:gd fmla="val 70762" name="adj2"/>
              <a:gd fmla="val 16667" name="adj3"/>
            </a:avLst>
          </a:prstGeom>
          <a:solidFill>
            <a:schemeClr val="accent6"/>
          </a:solidFill>
          <a:ln cap="flat" cmpd="sng" w="25400">
            <a:solidFill>
              <a:srgbClr val="8550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4"/>
          <p:cNvSpPr txBox="1"/>
          <p:nvPr/>
        </p:nvSpPr>
        <p:spPr>
          <a:xfrm>
            <a:off x="4894926" y="2066851"/>
            <a:ext cx="4130226" cy="2196559"/>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Hàng vạn tấn vũ khí được vần chuyển vào trận địa, gần ba vạn người từ hậu phương tham gia vận chuyển, lương thực, thực phẩm,… lên Điện Biên Phủ</a:t>
            </a:r>
            <a:endParaRPr b="0" i="0" sz="2400" u="none" cap="none" strike="noStrike">
              <a:solidFill>
                <a:schemeClr val="dk1"/>
              </a:solidFill>
              <a:latin typeface="Times New Roman"/>
              <a:ea typeface="Times New Roman"/>
              <a:cs typeface="Times New Roman"/>
              <a:sym typeface="Times New Roman"/>
            </a:endParaRPr>
          </a:p>
        </p:txBody>
      </p:sp>
      <p:sp>
        <p:nvSpPr>
          <p:cNvPr id="696" name="Google Shape;696;p14"/>
          <p:cNvSpPr txBox="1"/>
          <p:nvPr/>
        </p:nvSpPr>
        <p:spPr>
          <a:xfrm>
            <a:off x="284652" y="4647916"/>
            <a:ext cx="9144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FF0000"/>
                </a:solidFill>
                <a:latin typeface="Times New Roman"/>
                <a:ea typeface="Times New Roman"/>
                <a:cs typeface="Times New Roman"/>
                <a:sym typeface="Times New Roman"/>
              </a:rPr>
              <a:t> Sẵn sàng chiến đấu với tinh thần cao nhất.</a:t>
            </a:r>
            <a:endParaRPr b="0" i="0" sz="2400" u="none" cap="none" strike="noStrike">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2000"/>
                                        <p:tgtEl>
                                          <p:spTgt spid="6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87"/>
                                        </p:tgtEl>
                                      </p:cBhvr>
                                    </p:animEffect>
                                    <p:set>
                                      <p:cBhvr>
                                        <p:cTn dur="1" fill="hold">
                                          <p:stCondLst>
                                            <p:cond delay="1000"/>
                                          </p:stCondLst>
                                        </p:cTn>
                                        <p:tgtEl>
                                          <p:spTgt spid="6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par>
                                <p:cTn fill="hold" nodeType="with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500"/>
                                        <p:tgtEl>
                                          <p:spTgt spid="6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par>
                                <p:cTn fill="hold" nodeType="with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500"/>
                                        <p:tgtEl>
                                          <p:spTgt spid="694"/>
                                        </p:tgtEl>
                                      </p:cBhvr>
                                    </p:animEffect>
                                  </p:childTnLst>
                                </p:cTn>
                              </p:par>
                              <p:par>
                                <p:cTn fill="hold" nodeType="with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500"/>
                                        <p:tgtEl>
                                          <p:spTgt spid="6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15"/>
          <p:cNvSpPr txBox="1"/>
          <p:nvPr/>
        </p:nvSpPr>
        <p:spPr>
          <a:xfrm>
            <a:off x="1791553" y="245519"/>
            <a:ext cx="5778089"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rgbClr val="C00000"/>
                </a:solidFill>
                <a:latin typeface="Times New Roman"/>
                <a:ea typeface="Times New Roman"/>
                <a:cs typeface="Times New Roman"/>
                <a:sym typeface="Times New Roman"/>
              </a:rPr>
              <a:t>So sánh tương quan lực lượng giữa ta và Pháp</a:t>
            </a:r>
            <a:endParaRPr b="1" i="0" sz="3200" u="none" cap="none" strike="noStrike">
              <a:solidFill>
                <a:srgbClr val="C00000"/>
              </a:solidFill>
              <a:latin typeface="Times New Roman"/>
              <a:ea typeface="Times New Roman"/>
              <a:cs typeface="Times New Roman"/>
              <a:sym typeface="Times New Roman"/>
            </a:endParaRPr>
          </a:p>
        </p:txBody>
      </p:sp>
      <p:graphicFrame>
        <p:nvGraphicFramePr>
          <p:cNvPr id="702" name="Google Shape;702;p15"/>
          <p:cNvGraphicFramePr/>
          <p:nvPr/>
        </p:nvGraphicFramePr>
        <p:xfrm>
          <a:off x="360945" y="1486291"/>
          <a:ext cx="3000000" cy="3000000"/>
        </p:xfrm>
        <a:graphic>
          <a:graphicData uri="http://schemas.openxmlformats.org/drawingml/2006/table">
            <a:tbl>
              <a:tblPr bandRow="1" firstRow="1">
                <a:noFill/>
                <a:tableStyleId>{B2BF5977-7628-42EA-8F47-2C8188ADE445}</a:tableStyleId>
              </a:tblPr>
              <a:tblGrid>
                <a:gridCol w="2255250"/>
                <a:gridCol w="3187700"/>
                <a:gridCol w="2955100"/>
              </a:tblGrid>
              <a:tr h="647125">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txBody>
                  <a:tcPr marT="45725" marB="45725" marR="91450" marL="91450">
                    <a:solidFill>
                      <a:srgbClr val="D3A7A7"/>
                    </a:solidFill>
                  </a:tcPr>
                </a:tc>
                <a:tc>
                  <a:txBody>
                    <a:bodyPr/>
                    <a:lstStyle/>
                    <a:p>
                      <a:pPr indent="0" lvl="0" marL="0" marR="0" rtl="0" algn="ctr">
                        <a:lnSpc>
                          <a:spcPct val="100000"/>
                        </a:lnSpc>
                        <a:spcBef>
                          <a:spcPts val="0"/>
                        </a:spcBef>
                        <a:spcAft>
                          <a:spcPts val="0"/>
                        </a:spcAft>
                        <a:buNone/>
                      </a:pPr>
                      <a:r>
                        <a:rPr lang="en-US" sz="2400" u="none" cap="none" strike="noStrike">
                          <a:latin typeface="Times New Roman"/>
                          <a:ea typeface="Times New Roman"/>
                          <a:cs typeface="Times New Roman"/>
                          <a:sym typeface="Times New Roman"/>
                        </a:rPr>
                        <a:t>Chuẩn</a:t>
                      </a:r>
                      <a:r>
                        <a:rPr lang="en-US" sz="2400" u="none" cap="none" strike="noStrike">
                          <a:latin typeface="Times New Roman"/>
                          <a:ea typeface="Times New Roman"/>
                          <a:cs typeface="Times New Roman"/>
                          <a:sym typeface="Times New Roman"/>
                        </a:rPr>
                        <a:t> bị của Pháp</a:t>
                      </a:r>
                      <a:endParaRPr sz="2400" u="none" cap="none" strike="noStrike">
                        <a:latin typeface="Times New Roman"/>
                        <a:ea typeface="Times New Roman"/>
                        <a:cs typeface="Times New Roman"/>
                        <a:sym typeface="Times New Roman"/>
                      </a:endParaRPr>
                    </a:p>
                  </a:txBody>
                  <a:tcPr marT="45725" marB="45725" marR="91450" marL="91450" anchor="ctr">
                    <a:solidFill>
                      <a:srgbClr val="D3A7A7"/>
                    </a:solidFill>
                  </a:tcPr>
                </a:tc>
                <a:tc>
                  <a:txBody>
                    <a:bodyPr/>
                    <a:lstStyle/>
                    <a:p>
                      <a:pPr indent="0" lvl="0" marL="0" marR="0" rtl="0" algn="ctr">
                        <a:lnSpc>
                          <a:spcPct val="100000"/>
                        </a:lnSpc>
                        <a:spcBef>
                          <a:spcPts val="0"/>
                        </a:spcBef>
                        <a:spcAft>
                          <a:spcPts val="0"/>
                        </a:spcAft>
                        <a:buNone/>
                      </a:pPr>
                      <a:r>
                        <a:rPr lang="en-US" sz="2400" u="none" cap="none" strike="noStrike">
                          <a:latin typeface="Times New Roman"/>
                          <a:ea typeface="Times New Roman"/>
                          <a:cs typeface="Times New Roman"/>
                          <a:sym typeface="Times New Roman"/>
                        </a:rPr>
                        <a:t>Chuẩn</a:t>
                      </a:r>
                      <a:r>
                        <a:rPr lang="en-US" sz="2400" u="none" cap="none" strike="noStrike">
                          <a:latin typeface="Times New Roman"/>
                          <a:ea typeface="Times New Roman"/>
                          <a:cs typeface="Times New Roman"/>
                          <a:sym typeface="Times New Roman"/>
                        </a:rPr>
                        <a:t> bị của ta</a:t>
                      </a:r>
                      <a:endParaRPr sz="2400" u="none" cap="none" strike="noStrike">
                        <a:latin typeface="Times New Roman"/>
                        <a:ea typeface="Times New Roman"/>
                        <a:cs typeface="Times New Roman"/>
                        <a:sym typeface="Times New Roman"/>
                      </a:endParaRPr>
                    </a:p>
                  </a:txBody>
                  <a:tcPr marT="45725" marB="45725" marR="91450" marL="91450" anchor="ctr">
                    <a:solidFill>
                      <a:srgbClr val="D3A7A7"/>
                    </a:solidFill>
                  </a:tcPr>
                </a:tc>
              </a:tr>
              <a:tr h="647125">
                <a:tc>
                  <a:txBody>
                    <a:bodyPr/>
                    <a:lstStyle/>
                    <a:p>
                      <a:pPr indent="0" lvl="0" marL="0" marR="0" rtl="0" algn="ctr">
                        <a:lnSpc>
                          <a:spcPct val="100000"/>
                        </a:lnSpc>
                        <a:spcBef>
                          <a:spcPts val="0"/>
                        </a:spcBef>
                        <a:spcAft>
                          <a:spcPts val="0"/>
                        </a:spcAft>
                        <a:buNone/>
                      </a:pPr>
                      <a:r>
                        <a:rPr b="1" lang="en-US" sz="2400" u="none" cap="none" strike="noStrike">
                          <a:latin typeface="Times New Roman"/>
                          <a:ea typeface="Times New Roman"/>
                          <a:cs typeface="Times New Roman"/>
                          <a:sym typeface="Times New Roman"/>
                        </a:rPr>
                        <a:t>Vũ</a:t>
                      </a:r>
                      <a:r>
                        <a:rPr b="1" lang="en-US" sz="2400" u="none" cap="none" strike="noStrike">
                          <a:latin typeface="Times New Roman"/>
                          <a:ea typeface="Times New Roman"/>
                          <a:cs typeface="Times New Roman"/>
                          <a:sym typeface="Times New Roman"/>
                        </a:rPr>
                        <a:t> khí</a:t>
                      </a:r>
                      <a:endParaRPr b="1" sz="2400" u="none" cap="none" strike="noStrike">
                        <a:latin typeface="Times New Roman"/>
                        <a:ea typeface="Times New Roman"/>
                        <a:cs typeface="Times New Roman"/>
                        <a:sym typeface="Times New Roman"/>
                      </a:endParaRPr>
                    </a:p>
                  </a:txBody>
                  <a:tcPr marT="45725" marB="45725" marR="91450" marL="91450">
                    <a:solidFill>
                      <a:srgbClr val="F9EDDD"/>
                    </a:solidFill>
                  </a:tcPr>
                </a:tc>
                <a:tc>
                  <a:txBody>
                    <a:bodyPr/>
                    <a:lstStyle/>
                    <a:p>
                      <a:pPr indent="0" lvl="0" marL="0" marR="0" rtl="0" algn="ctr">
                        <a:lnSpc>
                          <a:spcPct val="100000"/>
                        </a:lnSpc>
                        <a:spcBef>
                          <a:spcPts val="0"/>
                        </a:spcBef>
                        <a:spcAft>
                          <a:spcPts val="0"/>
                        </a:spcAft>
                        <a:buNone/>
                      </a:pPr>
                      <a:r>
                        <a:rPr b="1" lang="en-US" sz="2400" u="none" cap="none" strike="noStrike">
                          <a:latin typeface="Times New Roman"/>
                          <a:ea typeface="Times New Roman"/>
                          <a:cs typeface="Times New Roman"/>
                          <a:sym typeface="Times New Roman"/>
                        </a:rPr>
                        <a:t>Hiện</a:t>
                      </a:r>
                      <a:r>
                        <a:rPr b="1" lang="en-US" sz="2400" u="none" cap="none" strike="noStrike">
                          <a:latin typeface="Times New Roman"/>
                          <a:ea typeface="Times New Roman"/>
                          <a:cs typeface="Times New Roman"/>
                          <a:sym typeface="Times New Roman"/>
                        </a:rPr>
                        <a:t> đại</a:t>
                      </a:r>
                      <a:endParaRPr b="1" sz="2400" u="none" cap="none" strike="noStrike">
                        <a:latin typeface="Times New Roman"/>
                        <a:ea typeface="Times New Roman"/>
                        <a:cs typeface="Times New Roman"/>
                        <a:sym typeface="Times New Roman"/>
                      </a:endParaRPr>
                    </a:p>
                  </a:txBody>
                  <a:tcPr marT="45725" marB="45725" marR="91450" marL="91450">
                    <a:solidFill>
                      <a:srgbClr val="F9EDDD"/>
                    </a:solidFill>
                  </a:tcPr>
                </a:tc>
                <a:tc>
                  <a:txBody>
                    <a:bodyPr/>
                    <a:lstStyle/>
                    <a:p>
                      <a:pPr indent="0" lvl="0" marL="0" marR="0" rtl="0" algn="ctr">
                        <a:lnSpc>
                          <a:spcPct val="100000"/>
                        </a:lnSpc>
                        <a:spcBef>
                          <a:spcPts val="0"/>
                        </a:spcBef>
                        <a:spcAft>
                          <a:spcPts val="0"/>
                        </a:spcAft>
                        <a:buNone/>
                      </a:pPr>
                      <a:r>
                        <a:rPr b="1" lang="en-US" sz="2400" u="none" cap="none" strike="noStrike">
                          <a:latin typeface="Times New Roman"/>
                          <a:ea typeface="Times New Roman"/>
                          <a:cs typeface="Times New Roman"/>
                          <a:sym typeface="Times New Roman"/>
                        </a:rPr>
                        <a:t>Thô</a:t>
                      </a:r>
                      <a:r>
                        <a:rPr b="1" lang="en-US" sz="2400" u="none" cap="none" strike="noStrike">
                          <a:latin typeface="Times New Roman"/>
                          <a:ea typeface="Times New Roman"/>
                          <a:cs typeface="Times New Roman"/>
                          <a:sym typeface="Times New Roman"/>
                        </a:rPr>
                        <a:t> sơ</a:t>
                      </a:r>
                      <a:endParaRPr b="1" sz="2400" u="none" cap="none" strike="noStrike">
                        <a:latin typeface="Times New Roman"/>
                        <a:ea typeface="Times New Roman"/>
                        <a:cs typeface="Times New Roman"/>
                        <a:sym typeface="Times New Roman"/>
                      </a:endParaRPr>
                    </a:p>
                  </a:txBody>
                  <a:tcPr marT="45725" marB="45725" marR="91450" marL="91450">
                    <a:solidFill>
                      <a:srgbClr val="F9EDDD"/>
                    </a:solidFill>
                  </a:tcPr>
                </a:tc>
              </a:tr>
              <a:tr h="647125">
                <a:tc>
                  <a:txBody>
                    <a:bodyPr/>
                    <a:lstStyle/>
                    <a:p>
                      <a:pPr indent="0" lvl="0" marL="0" marR="0" rtl="0" algn="ctr">
                        <a:lnSpc>
                          <a:spcPct val="100000"/>
                        </a:lnSpc>
                        <a:spcBef>
                          <a:spcPts val="0"/>
                        </a:spcBef>
                        <a:spcAft>
                          <a:spcPts val="0"/>
                        </a:spcAft>
                        <a:buNone/>
                      </a:pPr>
                      <a:r>
                        <a:rPr lang="en-US" sz="2400" u="none" cap="none" strike="noStrike">
                          <a:latin typeface="Times New Roman"/>
                          <a:ea typeface="Times New Roman"/>
                          <a:cs typeface="Times New Roman"/>
                          <a:sym typeface="Times New Roman"/>
                        </a:rPr>
                        <a:t>Hệ</a:t>
                      </a:r>
                      <a:r>
                        <a:rPr lang="en-US" sz="2400" u="none" cap="none" strike="noStrike">
                          <a:latin typeface="Times New Roman"/>
                          <a:ea typeface="Times New Roman"/>
                          <a:cs typeface="Times New Roman"/>
                          <a:sym typeface="Times New Roman"/>
                        </a:rPr>
                        <a:t> thống phòng thủ</a:t>
                      </a:r>
                      <a:endParaRPr sz="2400" u="none" cap="none" strike="noStrike">
                        <a:latin typeface="Times New Roman"/>
                        <a:ea typeface="Times New Roman"/>
                        <a:cs typeface="Times New Roman"/>
                        <a:sym typeface="Times New Roman"/>
                      </a:endParaRPr>
                    </a:p>
                  </a:txBody>
                  <a:tcPr marT="45725" marB="45725" marR="91450" marL="91450">
                    <a:solidFill>
                      <a:srgbClr val="F9EDDD"/>
                    </a:solidFill>
                  </a:tcPr>
                </a:tc>
                <a:tc>
                  <a:txBody>
                    <a:bodyPr/>
                    <a:lstStyle/>
                    <a:p>
                      <a:pPr indent="0" lvl="0" marL="0" marR="0" rtl="0" algn="ctr">
                        <a:lnSpc>
                          <a:spcPct val="100000"/>
                        </a:lnSpc>
                        <a:spcBef>
                          <a:spcPts val="0"/>
                        </a:spcBef>
                        <a:spcAft>
                          <a:spcPts val="0"/>
                        </a:spcAft>
                        <a:buNone/>
                      </a:pPr>
                      <a:r>
                        <a:rPr lang="en-US" sz="2400" u="none" cap="none" strike="noStrike">
                          <a:latin typeface="Times New Roman"/>
                          <a:ea typeface="Times New Roman"/>
                          <a:cs typeface="Times New Roman"/>
                          <a:sym typeface="Times New Roman"/>
                        </a:rPr>
                        <a:t>Lô</a:t>
                      </a:r>
                      <a:r>
                        <a:rPr lang="en-US" sz="2400" u="none" cap="none" strike="noStrike">
                          <a:latin typeface="Times New Roman"/>
                          <a:ea typeface="Times New Roman"/>
                          <a:cs typeface="Times New Roman"/>
                          <a:sym typeface="Times New Roman"/>
                        </a:rPr>
                        <a:t> cốt, hầm ngầm kiên cố</a:t>
                      </a:r>
                      <a:endParaRPr sz="2400" u="none" cap="none" strike="noStrike">
                        <a:latin typeface="Times New Roman"/>
                        <a:ea typeface="Times New Roman"/>
                        <a:cs typeface="Times New Roman"/>
                        <a:sym typeface="Times New Roman"/>
                      </a:endParaRPr>
                    </a:p>
                  </a:txBody>
                  <a:tcPr marT="45725" marB="45725" marR="91450" marL="91450">
                    <a:solidFill>
                      <a:srgbClr val="F9EDDD"/>
                    </a:solidFill>
                  </a:tcPr>
                </a:tc>
                <a:tc>
                  <a:txBody>
                    <a:bodyPr/>
                    <a:lstStyle/>
                    <a:p>
                      <a:pPr indent="0" lvl="0" marL="0" marR="0" rtl="0" algn="ctr">
                        <a:lnSpc>
                          <a:spcPct val="100000"/>
                        </a:lnSpc>
                        <a:spcBef>
                          <a:spcPts val="0"/>
                        </a:spcBef>
                        <a:spcAft>
                          <a:spcPts val="0"/>
                        </a:spcAft>
                        <a:buNone/>
                      </a:pPr>
                      <a:r>
                        <a:rPr lang="en-US" sz="2400" u="none" cap="none" strike="noStrike">
                          <a:latin typeface="Times New Roman"/>
                          <a:ea typeface="Times New Roman"/>
                          <a:cs typeface="Times New Roman"/>
                          <a:sym typeface="Times New Roman"/>
                        </a:rPr>
                        <a:t>Giao thông</a:t>
                      </a:r>
                      <a:r>
                        <a:rPr lang="en-US" sz="2400" u="none" cap="none" strike="noStrike">
                          <a:latin typeface="Times New Roman"/>
                          <a:ea typeface="Times New Roman"/>
                          <a:cs typeface="Times New Roman"/>
                          <a:sym typeface="Times New Roman"/>
                        </a:rPr>
                        <a:t> hào, hầm công sự</a:t>
                      </a:r>
                      <a:endParaRPr sz="2400" u="none" cap="none" strike="noStrike">
                        <a:latin typeface="Times New Roman"/>
                        <a:ea typeface="Times New Roman"/>
                        <a:cs typeface="Times New Roman"/>
                        <a:sym typeface="Times New Roman"/>
                      </a:endParaRPr>
                    </a:p>
                  </a:txBody>
                  <a:tcPr marT="45725" marB="45725" marR="91450" marL="91450">
                    <a:solidFill>
                      <a:srgbClr val="F9EDDD"/>
                    </a:solidFill>
                  </a:tcPr>
                </a:tc>
              </a:tr>
              <a:tr h="647125">
                <a:tc>
                  <a:txBody>
                    <a:bodyPr/>
                    <a:lstStyle/>
                    <a:p>
                      <a:pPr indent="0" lvl="0" marL="0" marR="0" rtl="0" algn="ctr">
                        <a:lnSpc>
                          <a:spcPct val="100000"/>
                        </a:lnSpc>
                        <a:spcBef>
                          <a:spcPts val="0"/>
                        </a:spcBef>
                        <a:spcAft>
                          <a:spcPts val="0"/>
                        </a:spcAft>
                        <a:buNone/>
                      </a:pPr>
                      <a:r>
                        <a:rPr lang="en-US" sz="2400" u="none" cap="none" strike="noStrike">
                          <a:latin typeface="Times New Roman"/>
                          <a:ea typeface="Times New Roman"/>
                          <a:cs typeface="Times New Roman"/>
                          <a:sym typeface="Times New Roman"/>
                        </a:rPr>
                        <a:t>Phương</a:t>
                      </a:r>
                      <a:r>
                        <a:rPr lang="en-US" sz="2400" u="none" cap="none" strike="noStrike">
                          <a:latin typeface="Times New Roman"/>
                          <a:ea typeface="Times New Roman"/>
                          <a:cs typeface="Times New Roman"/>
                          <a:sym typeface="Times New Roman"/>
                        </a:rPr>
                        <a:t> tiện vận chuyển </a:t>
                      </a:r>
                      <a:endParaRPr sz="2400" u="none" cap="none" strike="noStrike">
                        <a:latin typeface="Times New Roman"/>
                        <a:ea typeface="Times New Roman"/>
                        <a:cs typeface="Times New Roman"/>
                        <a:sym typeface="Times New Roman"/>
                      </a:endParaRPr>
                    </a:p>
                  </a:txBody>
                  <a:tcPr marT="45725" marB="45725" marR="91450" marL="91450">
                    <a:solidFill>
                      <a:srgbClr val="F9EDDD"/>
                    </a:solidFill>
                  </a:tcPr>
                </a:tc>
                <a:tc>
                  <a:txBody>
                    <a:bodyPr/>
                    <a:lstStyle/>
                    <a:p>
                      <a:pPr indent="0" lvl="0" marL="0" marR="0" rtl="0" algn="ctr">
                        <a:lnSpc>
                          <a:spcPct val="100000"/>
                        </a:lnSpc>
                        <a:spcBef>
                          <a:spcPts val="0"/>
                        </a:spcBef>
                        <a:spcAft>
                          <a:spcPts val="0"/>
                        </a:spcAft>
                        <a:buNone/>
                      </a:pPr>
                      <a:r>
                        <a:rPr lang="en-US" sz="2400" u="none" cap="none" strike="noStrike">
                          <a:latin typeface="Times New Roman"/>
                          <a:ea typeface="Times New Roman"/>
                          <a:cs typeface="Times New Roman"/>
                          <a:sym typeface="Times New Roman"/>
                        </a:rPr>
                        <a:t>Ô</a:t>
                      </a:r>
                      <a:r>
                        <a:rPr lang="en-US" sz="2400" u="none" cap="none" strike="noStrike">
                          <a:latin typeface="Times New Roman"/>
                          <a:ea typeface="Times New Roman"/>
                          <a:cs typeface="Times New Roman"/>
                          <a:sym typeface="Times New Roman"/>
                        </a:rPr>
                        <a:t> tô, máy bay….</a:t>
                      </a:r>
                      <a:endParaRPr sz="2400" u="none" cap="none" strike="noStrike">
                        <a:latin typeface="Times New Roman"/>
                        <a:ea typeface="Times New Roman"/>
                        <a:cs typeface="Times New Roman"/>
                        <a:sym typeface="Times New Roman"/>
                      </a:endParaRPr>
                    </a:p>
                  </a:txBody>
                  <a:tcPr marT="45725" marB="45725" marR="91450" marL="91450">
                    <a:solidFill>
                      <a:srgbClr val="F9EDDD"/>
                    </a:solidFill>
                  </a:tcPr>
                </a:tc>
                <a:tc>
                  <a:txBody>
                    <a:bodyPr/>
                    <a:lstStyle/>
                    <a:p>
                      <a:pPr indent="0" lvl="0" marL="0" marR="0" rtl="0" algn="ctr">
                        <a:lnSpc>
                          <a:spcPct val="100000"/>
                        </a:lnSpc>
                        <a:spcBef>
                          <a:spcPts val="0"/>
                        </a:spcBef>
                        <a:spcAft>
                          <a:spcPts val="0"/>
                        </a:spcAft>
                        <a:buNone/>
                      </a:pPr>
                      <a:r>
                        <a:rPr lang="en-US" sz="2400" u="none" cap="none" strike="noStrike">
                          <a:latin typeface="Times New Roman"/>
                          <a:ea typeface="Times New Roman"/>
                          <a:cs typeface="Times New Roman"/>
                          <a:sym typeface="Times New Roman"/>
                        </a:rPr>
                        <a:t>Xe đạp,</a:t>
                      </a:r>
                      <a:r>
                        <a:rPr lang="en-US" sz="2400" u="none" cap="none" strike="noStrike">
                          <a:latin typeface="Times New Roman"/>
                          <a:ea typeface="Times New Roman"/>
                          <a:cs typeface="Times New Roman"/>
                          <a:sym typeface="Times New Roman"/>
                        </a:rPr>
                        <a:t> ngựa thuyền,…</a:t>
                      </a:r>
                      <a:endParaRPr sz="2400" u="none" cap="none" strike="noStrike">
                        <a:latin typeface="Times New Roman"/>
                        <a:ea typeface="Times New Roman"/>
                        <a:cs typeface="Times New Roman"/>
                        <a:sym typeface="Times New Roman"/>
                      </a:endParaRPr>
                    </a:p>
                  </a:txBody>
                  <a:tcPr marT="45725" marB="45725" marR="91450" marL="91450">
                    <a:solidFill>
                      <a:srgbClr val="F9EDDD"/>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2"/>
                                        </p:tgtEl>
                                        <p:attrNameLst>
                                          <p:attrName>style.visibility</p:attrName>
                                        </p:attrNameLst>
                                      </p:cBhvr>
                                      <p:to>
                                        <p:strVal val="visible"/>
                                      </p:to>
                                    </p:set>
                                    <p:anim calcmode="lin" valueType="num">
                                      <p:cBhvr additive="base">
                                        <p:cTn dur="500"/>
                                        <p:tgtEl>
                                          <p:spTgt spid="70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16"/>
          <p:cNvSpPr txBox="1"/>
          <p:nvPr/>
        </p:nvSpPr>
        <p:spPr>
          <a:xfrm>
            <a:off x="342900" y="3814379"/>
            <a:ext cx="7841752" cy="461665"/>
          </a:xfrm>
          <a:prstGeom prst="rect">
            <a:avLst/>
          </a:prstGeom>
          <a:gradFill>
            <a:gsLst>
              <a:gs pos="0">
                <a:schemeClr val="accent5"/>
              </a:gs>
              <a:gs pos="100000">
                <a:schemeClr val="accent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C00000"/>
                </a:solidFill>
                <a:latin typeface="Times New Roman"/>
                <a:ea typeface="Times New Roman"/>
                <a:cs typeface="Times New Roman"/>
                <a:sym typeface="Times New Roman"/>
              </a:rPr>
              <a:t>Hình :2 Đoàn xe thồ phục vụ chiến dịch Điện Biên Phủ.</a:t>
            </a:r>
            <a:endParaRPr/>
          </a:p>
        </p:txBody>
      </p:sp>
      <p:pic>
        <p:nvPicPr>
          <p:cNvPr descr="Đóng lại" id="708" name="Google Shape;708;p16"/>
          <p:cNvPicPr preferRelativeResize="0"/>
          <p:nvPr/>
        </p:nvPicPr>
        <p:blipFill rotWithShape="1">
          <a:blip r:embed="rId3">
            <a:alphaModFix/>
          </a:blip>
          <a:srcRect b="0" l="0" r="0" t="0"/>
          <a:stretch/>
        </p:blipFill>
        <p:spPr>
          <a:xfrm>
            <a:off x="1847851" y="302572"/>
            <a:ext cx="5581650" cy="3399733"/>
          </a:xfrm>
          <a:prstGeom prst="rect">
            <a:avLst/>
          </a:prstGeom>
          <a:noFill/>
          <a:ln cap="flat" cmpd="sng" w="28575">
            <a:solidFill>
              <a:schemeClr val="dk1"/>
            </a:solidFill>
            <a:prstDash val="solid"/>
            <a:miter lim="800000"/>
            <a:headEnd len="sm" w="sm" type="none"/>
            <a:tailEnd len="sm" w="sm" type="none"/>
          </a:ln>
        </p:spPr>
      </p:pic>
      <p:sp>
        <p:nvSpPr>
          <p:cNvPr id="709" name="Google Shape;709;p16"/>
          <p:cNvSpPr/>
          <p:nvPr/>
        </p:nvSpPr>
        <p:spPr>
          <a:xfrm>
            <a:off x="1148137" y="3798990"/>
            <a:ext cx="7097366"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Quan sát hình ảnh đoàn xe thồ phục vụ chiến dịch Điện Biên Phủ, em có nhận xét gì?</a:t>
            </a:r>
            <a:endParaRPr/>
          </a:p>
        </p:txBody>
      </p:sp>
      <p:sp>
        <p:nvSpPr>
          <p:cNvPr id="710" name="Google Shape;710;p16">
            <a:hlinkClick action="ppaction://hlinksldjump" r:id="rId4"/>
          </p:cNvPr>
          <p:cNvSpPr/>
          <p:nvPr/>
        </p:nvSpPr>
        <p:spPr>
          <a:xfrm>
            <a:off x="8426668" y="6484883"/>
            <a:ext cx="381000" cy="228600"/>
          </a:xfrm>
          <a:custGeom>
            <a:rect b="b" l="l" r="r" t="t"/>
            <a:pathLst>
              <a:path extrusionOk="0" h="120000" w="120000">
                <a:moveTo>
                  <a:pt x="0" y="0"/>
                </a:moveTo>
                <a:lnTo>
                  <a:pt x="120000" y="0"/>
                </a:lnTo>
                <a:lnTo>
                  <a:pt x="120000" y="120000"/>
                </a:lnTo>
                <a:lnTo>
                  <a:pt x="0" y="120000"/>
                </a:lnTo>
                <a:close/>
                <a:moveTo>
                  <a:pt x="87000" y="60000"/>
                </a:moveTo>
                <a:lnTo>
                  <a:pt x="33000" y="15000"/>
                </a:lnTo>
                <a:lnTo>
                  <a:pt x="33000" y="105000"/>
                </a:lnTo>
                <a:close/>
              </a:path>
              <a:path extrusionOk="0" fill="darken" h="120000" w="120000">
                <a:moveTo>
                  <a:pt x="87000" y="60000"/>
                </a:moveTo>
                <a:lnTo>
                  <a:pt x="33000" y="15000"/>
                </a:lnTo>
                <a:lnTo>
                  <a:pt x="33000" y="105000"/>
                </a:lnTo>
                <a:close/>
              </a:path>
              <a:path extrusionOk="0" fill="none" h="120000" w="120000">
                <a:moveTo>
                  <a:pt x="87000" y="60000"/>
                </a:moveTo>
                <a:lnTo>
                  <a:pt x="33000" y="105000"/>
                </a:lnTo>
                <a:lnTo>
                  <a:pt x="33000" y="15000"/>
                </a:lnTo>
                <a:close/>
              </a:path>
              <a:path extrusionOk="0" fill="none" h="120000" w="120000">
                <a:moveTo>
                  <a:pt x="0" y="0"/>
                </a:moveTo>
                <a:lnTo>
                  <a:pt x="120000" y="0"/>
                </a:lnTo>
                <a:lnTo>
                  <a:pt x="120000" y="120000"/>
                </a:lnTo>
                <a:lnTo>
                  <a:pt x="0" y="120000"/>
                </a:lnTo>
                <a:close/>
              </a:path>
            </a:pathLst>
          </a:custGeom>
          <a:solidFill>
            <a:schemeClr val="accent1"/>
          </a:solidFill>
          <a:ln cap="flat" cmpd="sng" w="25400">
            <a:solidFill>
              <a:srgbClr val="B5ACA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par>
                                <p:cTn fill="hold" nodeType="with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07"/>
                                        </p:tgtEl>
                                      </p:cBhvr>
                                    </p:animEffect>
                                    <p:set>
                                      <p:cBhvr>
                                        <p:cTn dur="1" fill="hold">
                                          <p:stCondLst>
                                            <p:cond delay="500"/>
                                          </p:stCondLst>
                                        </p:cTn>
                                        <p:tgtEl>
                                          <p:spTgt spid="70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pic>
        <p:nvPicPr>
          <p:cNvPr descr="untitled" id="715" name="Google Shape;715;p17"/>
          <p:cNvPicPr preferRelativeResize="0"/>
          <p:nvPr/>
        </p:nvPicPr>
        <p:blipFill rotWithShape="1">
          <a:blip r:embed="rId3">
            <a:alphaModFix/>
          </a:blip>
          <a:srcRect b="0" l="0" r="0" t="0"/>
          <a:stretch/>
        </p:blipFill>
        <p:spPr>
          <a:xfrm>
            <a:off x="919518" y="0"/>
            <a:ext cx="6972300" cy="4997844"/>
          </a:xfrm>
          <a:prstGeom prst="rect">
            <a:avLst/>
          </a:prstGeom>
          <a:noFill/>
          <a:ln>
            <a:noFill/>
          </a:ln>
        </p:spPr>
      </p:pic>
      <p:sp>
        <p:nvSpPr>
          <p:cNvPr id="716" name="Google Shape;716;p17"/>
          <p:cNvSpPr/>
          <p:nvPr/>
        </p:nvSpPr>
        <p:spPr>
          <a:xfrm>
            <a:off x="919518" y="4724887"/>
            <a:ext cx="3461413" cy="272957"/>
          </a:xfrm>
          <a:prstGeom prst="rect">
            <a:avLst/>
          </a:prstGeom>
          <a:solidFill>
            <a:srgbClr val="FFFF9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750000"/>
                </a:solidFill>
                <a:latin typeface="Calibri"/>
                <a:ea typeface="Calibri"/>
                <a:cs typeface="Calibri"/>
                <a:sym typeface="Calibri"/>
              </a:rPr>
              <a:t>Đoàn vận tải thuyền phục vụ chiến dịch</a:t>
            </a:r>
            <a:endParaRPr b="1" i="0" sz="1400" u="none" cap="none" strike="noStrike">
              <a:solidFill>
                <a:srgbClr val="750000"/>
              </a:solidFill>
              <a:latin typeface="Calibri"/>
              <a:ea typeface="Calibri"/>
              <a:cs typeface="Calibri"/>
              <a:sym typeface="Calibri"/>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20" name="Shape 720"/>
        <p:cNvGrpSpPr/>
        <p:nvPr/>
      </p:nvGrpSpPr>
      <p:grpSpPr>
        <a:xfrm>
          <a:off x="0" y="0"/>
          <a:ext cx="0" cy="0"/>
          <a:chOff x="0" y="0"/>
          <a:chExt cx="0" cy="0"/>
        </a:xfrm>
      </p:grpSpPr>
      <p:grpSp>
        <p:nvGrpSpPr>
          <p:cNvPr id="721" name="Google Shape;721;p18"/>
          <p:cNvGrpSpPr/>
          <p:nvPr/>
        </p:nvGrpSpPr>
        <p:grpSpPr>
          <a:xfrm rot="-232346">
            <a:off x="1139966" y="25559"/>
            <a:ext cx="8111944" cy="4707957"/>
            <a:chOff x="2332356" y="316821"/>
            <a:chExt cx="6713748" cy="3721097"/>
          </a:xfrm>
        </p:grpSpPr>
        <p:sp>
          <p:nvSpPr>
            <p:cNvPr id="722" name="Google Shape;722;p18"/>
            <p:cNvSpPr/>
            <p:nvPr/>
          </p:nvSpPr>
          <p:spPr>
            <a:xfrm rot="302440">
              <a:off x="2432859" y="1185688"/>
              <a:ext cx="6475211" cy="2572740"/>
            </a:xfrm>
            <a:custGeom>
              <a:rect b="b" l="l" r="r" t="t"/>
              <a:pathLst>
                <a:path extrusionOk="0" h="33048" w="83177">
                  <a:moveTo>
                    <a:pt x="79260" y="0"/>
                  </a:moveTo>
                  <a:lnTo>
                    <a:pt x="1" y="2526"/>
                  </a:lnTo>
                  <a:lnTo>
                    <a:pt x="47" y="4172"/>
                  </a:lnTo>
                  <a:lnTo>
                    <a:pt x="1043" y="4149"/>
                  </a:lnTo>
                  <a:cubicBezTo>
                    <a:pt x="1182" y="3847"/>
                    <a:pt x="1484" y="3708"/>
                    <a:pt x="1831" y="3685"/>
                  </a:cubicBezTo>
                  <a:cubicBezTo>
                    <a:pt x="2318" y="3685"/>
                    <a:pt x="2712" y="4056"/>
                    <a:pt x="2735" y="4543"/>
                  </a:cubicBezTo>
                  <a:cubicBezTo>
                    <a:pt x="2758" y="5052"/>
                    <a:pt x="2364" y="5446"/>
                    <a:pt x="1878" y="5470"/>
                  </a:cubicBezTo>
                  <a:cubicBezTo>
                    <a:pt x="1530" y="5470"/>
                    <a:pt x="1229" y="5284"/>
                    <a:pt x="1067" y="4983"/>
                  </a:cubicBezTo>
                  <a:lnTo>
                    <a:pt x="70" y="5006"/>
                  </a:lnTo>
                  <a:lnTo>
                    <a:pt x="186" y="6049"/>
                  </a:lnTo>
                  <a:lnTo>
                    <a:pt x="163" y="7972"/>
                  </a:lnTo>
                  <a:lnTo>
                    <a:pt x="1159" y="8019"/>
                  </a:lnTo>
                  <a:cubicBezTo>
                    <a:pt x="1298" y="7718"/>
                    <a:pt x="1576" y="7509"/>
                    <a:pt x="1924" y="7486"/>
                  </a:cubicBezTo>
                  <a:cubicBezTo>
                    <a:pt x="2434" y="7486"/>
                    <a:pt x="2828" y="7903"/>
                    <a:pt x="2851" y="8390"/>
                  </a:cubicBezTo>
                  <a:cubicBezTo>
                    <a:pt x="2851" y="8876"/>
                    <a:pt x="2480" y="9247"/>
                    <a:pt x="1994" y="9270"/>
                  </a:cubicBezTo>
                  <a:cubicBezTo>
                    <a:pt x="1623" y="9270"/>
                    <a:pt x="1322" y="9178"/>
                    <a:pt x="1182" y="8876"/>
                  </a:cubicBezTo>
                  <a:lnTo>
                    <a:pt x="186" y="8807"/>
                  </a:lnTo>
                  <a:lnTo>
                    <a:pt x="255" y="11773"/>
                  </a:lnTo>
                  <a:lnTo>
                    <a:pt x="1252" y="11773"/>
                  </a:lnTo>
                  <a:cubicBezTo>
                    <a:pt x="1391" y="11472"/>
                    <a:pt x="1692" y="11310"/>
                    <a:pt x="2040" y="11287"/>
                  </a:cubicBezTo>
                  <a:cubicBezTo>
                    <a:pt x="2527" y="11287"/>
                    <a:pt x="2897" y="11611"/>
                    <a:pt x="2921" y="12098"/>
                  </a:cubicBezTo>
                  <a:cubicBezTo>
                    <a:pt x="2944" y="12584"/>
                    <a:pt x="2596" y="13048"/>
                    <a:pt x="2086" y="13071"/>
                  </a:cubicBezTo>
                  <a:cubicBezTo>
                    <a:pt x="1739" y="13071"/>
                    <a:pt x="1437" y="12886"/>
                    <a:pt x="1275" y="12584"/>
                  </a:cubicBezTo>
                  <a:lnTo>
                    <a:pt x="279" y="12607"/>
                  </a:lnTo>
                  <a:lnTo>
                    <a:pt x="418" y="13488"/>
                  </a:lnTo>
                  <a:lnTo>
                    <a:pt x="510" y="15667"/>
                  </a:lnTo>
                  <a:lnTo>
                    <a:pt x="1368" y="15620"/>
                  </a:lnTo>
                  <a:cubicBezTo>
                    <a:pt x="1507" y="15319"/>
                    <a:pt x="1808" y="15110"/>
                    <a:pt x="2156" y="15110"/>
                  </a:cubicBezTo>
                  <a:cubicBezTo>
                    <a:pt x="2170" y="15110"/>
                    <a:pt x="2185" y="15109"/>
                    <a:pt x="2199" y="15109"/>
                  </a:cubicBezTo>
                  <a:cubicBezTo>
                    <a:pt x="2670" y="15109"/>
                    <a:pt x="3107" y="15473"/>
                    <a:pt x="3129" y="15968"/>
                  </a:cubicBezTo>
                  <a:cubicBezTo>
                    <a:pt x="3129" y="16455"/>
                    <a:pt x="2689" y="16849"/>
                    <a:pt x="2202" y="16872"/>
                  </a:cubicBezTo>
                  <a:cubicBezTo>
                    <a:pt x="1855" y="16872"/>
                    <a:pt x="1553" y="16686"/>
                    <a:pt x="1391" y="16385"/>
                  </a:cubicBezTo>
                  <a:lnTo>
                    <a:pt x="464" y="16478"/>
                  </a:lnTo>
                  <a:cubicBezTo>
                    <a:pt x="464" y="16478"/>
                    <a:pt x="464" y="18981"/>
                    <a:pt x="487" y="19212"/>
                  </a:cubicBezTo>
                  <a:cubicBezTo>
                    <a:pt x="510" y="19421"/>
                    <a:pt x="904" y="19444"/>
                    <a:pt x="904" y="19444"/>
                  </a:cubicBezTo>
                  <a:lnTo>
                    <a:pt x="1484" y="19421"/>
                  </a:lnTo>
                  <a:cubicBezTo>
                    <a:pt x="1623" y="19120"/>
                    <a:pt x="1924" y="18865"/>
                    <a:pt x="2272" y="18865"/>
                  </a:cubicBezTo>
                  <a:cubicBezTo>
                    <a:pt x="2284" y="18864"/>
                    <a:pt x="2296" y="18864"/>
                    <a:pt x="2308" y="18864"/>
                  </a:cubicBezTo>
                  <a:cubicBezTo>
                    <a:pt x="2779" y="18864"/>
                    <a:pt x="3176" y="19294"/>
                    <a:pt x="3176" y="19769"/>
                  </a:cubicBezTo>
                  <a:cubicBezTo>
                    <a:pt x="3199" y="20255"/>
                    <a:pt x="2805" y="20649"/>
                    <a:pt x="2318" y="20672"/>
                  </a:cubicBezTo>
                  <a:cubicBezTo>
                    <a:pt x="2300" y="20674"/>
                    <a:pt x="2283" y="20674"/>
                    <a:pt x="2265" y="20674"/>
                  </a:cubicBezTo>
                  <a:cubicBezTo>
                    <a:pt x="1940" y="20674"/>
                    <a:pt x="1661" y="20472"/>
                    <a:pt x="1507" y="20186"/>
                  </a:cubicBezTo>
                  <a:lnTo>
                    <a:pt x="510" y="20232"/>
                  </a:lnTo>
                  <a:lnTo>
                    <a:pt x="603" y="21646"/>
                  </a:lnTo>
                  <a:lnTo>
                    <a:pt x="603" y="23175"/>
                  </a:lnTo>
                  <a:lnTo>
                    <a:pt x="1600" y="23245"/>
                  </a:lnTo>
                  <a:cubicBezTo>
                    <a:pt x="1739" y="22944"/>
                    <a:pt x="2017" y="22712"/>
                    <a:pt x="2388" y="22712"/>
                  </a:cubicBezTo>
                  <a:cubicBezTo>
                    <a:pt x="2401" y="22711"/>
                    <a:pt x="2415" y="22711"/>
                    <a:pt x="2428" y="22711"/>
                  </a:cubicBezTo>
                  <a:cubicBezTo>
                    <a:pt x="2896" y="22711"/>
                    <a:pt x="3269" y="23096"/>
                    <a:pt x="3291" y="23569"/>
                  </a:cubicBezTo>
                  <a:cubicBezTo>
                    <a:pt x="3315" y="24056"/>
                    <a:pt x="2967" y="24450"/>
                    <a:pt x="2480" y="24473"/>
                  </a:cubicBezTo>
                  <a:cubicBezTo>
                    <a:pt x="2463" y="24474"/>
                    <a:pt x="2445" y="24475"/>
                    <a:pt x="2427" y="24475"/>
                  </a:cubicBezTo>
                  <a:cubicBezTo>
                    <a:pt x="2098" y="24475"/>
                    <a:pt x="1777" y="24272"/>
                    <a:pt x="1623" y="23986"/>
                  </a:cubicBezTo>
                  <a:lnTo>
                    <a:pt x="580" y="24033"/>
                  </a:lnTo>
                  <a:lnTo>
                    <a:pt x="603" y="25284"/>
                  </a:lnTo>
                  <a:lnTo>
                    <a:pt x="673" y="26930"/>
                  </a:lnTo>
                  <a:lnTo>
                    <a:pt x="1669" y="26907"/>
                  </a:lnTo>
                  <a:cubicBezTo>
                    <a:pt x="1785" y="26605"/>
                    <a:pt x="2086" y="26466"/>
                    <a:pt x="2434" y="26443"/>
                  </a:cubicBezTo>
                  <a:cubicBezTo>
                    <a:pt x="2921" y="26443"/>
                    <a:pt x="3338" y="26814"/>
                    <a:pt x="3361" y="27301"/>
                  </a:cubicBezTo>
                  <a:cubicBezTo>
                    <a:pt x="3361" y="27810"/>
                    <a:pt x="2990" y="28204"/>
                    <a:pt x="2503" y="28228"/>
                  </a:cubicBezTo>
                  <a:cubicBezTo>
                    <a:pt x="2133" y="28228"/>
                    <a:pt x="1831" y="28042"/>
                    <a:pt x="1692" y="27741"/>
                  </a:cubicBezTo>
                  <a:lnTo>
                    <a:pt x="696" y="27764"/>
                  </a:lnTo>
                  <a:lnTo>
                    <a:pt x="812" y="28807"/>
                  </a:lnTo>
                  <a:lnTo>
                    <a:pt x="765" y="30730"/>
                  </a:lnTo>
                  <a:lnTo>
                    <a:pt x="1785" y="30777"/>
                  </a:lnTo>
                  <a:cubicBezTo>
                    <a:pt x="1901" y="30476"/>
                    <a:pt x="2202" y="30267"/>
                    <a:pt x="2550" y="30244"/>
                  </a:cubicBezTo>
                  <a:cubicBezTo>
                    <a:pt x="3036" y="30244"/>
                    <a:pt x="3454" y="30661"/>
                    <a:pt x="3454" y="31148"/>
                  </a:cubicBezTo>
                  <a:cubicBezTo>
                    <a:pt x="3477" y="31634"/>
                    <a:pt x="3083" y="32005"/>
                    <a:pt x="2596" y="32028"/>
                  </a:cubicBezTo>
                  <a:cubicBezTo>
                    <a:pt x="2249" y="32028"/>
                    <a:pt x="1947" y="31936"/>
                    <a:pt x="1808" y="31634"/>
                  </a:cubicBezTo>
                  <a:lnTo>
                    <a:pt x="788" y="31565"/>
                  </a:lnTo>
                  <a:lnTo>
                    <a:pt x="835" y="33048"/>
                  </a:lnTo>
                  <a:lnTo>
                    <a:pt x="79213" y="30522"/>
                  </a:lnTo>
                  <a:lnTo>
                    <a:pt x="79491" y="30499"/>
                  </a:lnTo>
                  <a:cubicBezTo>
                    <a:pt x="79630" y="30406"/>
                    <a:pt x="79816" y="30383"/>
                    <a:pt x="79932" y="30244"/>
                  </a:cubicBezTo>
                  <a:cubicBezTo>
                    <a:pt x="80163" y="30035"/>
                    <a:pt x="80048" y="29641"/>
                    <a:pt x="80094" y="29317"/>
                  </a:cubicBezTo>
                  <a:cubicBezTo>
                    <a:pt x="80140" y="29015"/>
                    <a:pt x="80372" y="28691"/>
                    <a:pt x="80210" y="28413"/>
                  </a:cubicBezTo>
                  <a:cubicBezTo>
                    <a:pt x="80140" y="28297"/>
                    <a:pt x="79978" y="28158"/>
                    <a:pt x="80024" y="28019"/>
                  </a:cubicBezTo>
                  <a:cubicBezTo>
                    <a:pt x="80048" y="27973"/>
                    <a:pt x="80094" y="27926"/>
                    <a:pt x="80140" y="27880"/>
                  </a:cubicBezTo>
                  <a:cubicBezTo>
                    <a:pt x="80395" y="27625"/>
                    <a:pt x="80279" y="27185"/>
                    <a:pt x="80442" y="26883"/>
                  </a:cubicBezTo>
                  <a:cubicBezTo>
                    <a:pt x="80511" y="26721"/>
                    <a:pt x="80673" y="26605"/>
                    <a:pt x="80812" y="26466"/>
                  </a:cubicBezTo>
                  <a:cubicBezTo>
                    <a:pt x="81183" y="26095"/>
                    <a:pt x="81299" y="25516"/>
                    <a:pt x="81137" y="25006"/>
                  </a:cubicBezTo>
                  <a:cubicBezTo>
                    <a:pt x="81114" y="24913"/>
                    <a:pt x="81044" y="24798"/>
                    <a:pt x="81044" y="24682"/>
                  </a:cubicBezTo>
                  <a:cubicBezTo>
                    <a:pt x="81021" y="24380"/>
                    <a:pt x="81299" y="24149"/>
                    <a:pt x="81276" y="23847"/>
                  </a:cubicBezTo>
                  <a:cubicBezTo>
                    <a:pt x="81253" y="23593"/>
                    <a:pt x="81484" y="23407"/>
                    <a:pt x="81600" y="23199"/>
                  </a:cubicBezTo>
                  <a:cubicBezTo>
                    <a:pt x="81925" y="22666"/>
                    <a:pt x="81809" y="21970"/>
                    <a:pt x="81994" y="21368"/>
                  </a:cubicBezTo>
                  <a:cubicBezTo>
                    <a:pt x="82157" y="20881"/>
                    <a:pt x="82527" y="20418"/>
                    <a:pt x="82458" y="19908"/>
                  </a:cubicBezTo>
                  <a:cubicBezTo>
                    <a:pt x="82435" y="19699"/>
                    <a:pt x="82342" y="19491"/>
                    <a:pt x="82435" y="19305"/>
                  </a:cubicBezTo>
                  <a:cubicBezTo>
                    <a:pt x="82458" y="19259"/>
                    <a:pt x="82504" y="19212"/>
                    <a:pt x="82551" y="19143"/>
                  </a:cubicBezTo>
                  <a:cubicBezTo>
                    <a:pt x="82921" y="18679"/>
                    <a:pt x="82574" y="18007"/>
                    <a:pt x="82643" y="17405"/>
                  </a:cubicBezTo>
                  <a:cubicBezTo>
                    <a:pt x="82666" y="17173"/>
                    <a:pt x="82759" y="16964"/>
                    <a:pt x="82805" y="16709"/>
                  </a:cubicBezTo>
                  <a:cubicBezTo>
                    <a:pt x="82921" y="16223"/>
                    <a:pt x="82805" y="15713"/>
                    <a:pt x="82852" y="15226"/>
                  </a:cubicBezTo>
                  <a:cubicBezTo>
                    <a:pt x="82852" y="15110"/>
                    <a:pt x="82875" y="15018"/>
                    <a:pt x="82945" y="14948"/>
                  </a:cubicBezTo>
                  <a:cubicBezTo>
                    <a:pt x="83014" y="14925"/>
                    <a:pt x="83060" y="14902"/>
                    <a:pt x="83107" y="14855"/>
                  </a:cubicBezTo>
                  <a:cubicBezTo>
                    <a:pt x="83153" y="14809"/>
                    <a:pt x="83153" y="14740"/>
                    <a:pt x="83153" y="14670"/>
                  </a:cubicBezTo>
                  <a:cubicBezTo>
                    <a:pt x="83176" y="14137"/>
                    <a:pt x="83130" y="13581"/>
                    <a:pt x="83060" y="13071"/>
                  </a:cubicBezTo>
                  <a:cubicBezTo>
                    <a:pt x="83037" y="12978"/>
                    <a:pt x="83014" y="12886"/>
                    <a:pt x="82945" y="12816"/>
                  </a:cubicBezTo>
                  <a:cubicBezTo>
                    <a:pt x="82875" y="12747"/>
                    <a:pt x="82759" y="12747"/>
                    <a:pt x="82666" y="12700"/>
                  </a:cubicBezTo>
                  <a:cubicBezTo>
                    <a:pt x="82481" y="12607"/>
                    <a:pt x="82411" y="12399"/>
                    <a:pt x="82411" y="12214"/>
                  </a:cubicBezTo>
                  <a:cubicBezTo>
                    <a:pt x="82388" y="12005"/>
                    <a:pt x="82435" y="11820"/>
                    <a:pt x="82388" y="11634"/>
                  </a:cubicBezTo>
                  <a:cubicBezTo>
                    <a:pt x="82319" y="11402"/>
                    <a:pt x="82157" y="11217"/>
                    <a:pt x="82180" y="10985"/>
                  </a:cubicBezTo>
                  <a:cubicBezTo>
                    <a:pt x="82203" y="10777"/>
                    <a:pt x="82388" y="10614"/>
                    <a:pt x="82435" y="10406"/>
                  </a:cubicBezTo>
                  <a:cubicBezTo>
                    <a:pt x="82551" y="9989"/>
                    <a:pt x="82133" y="9572"/>
                    <a:pt x="82203" y="9131"/>
                  </a:cubicBezTo>
                  <a:cubicBezTo>
                    <a:pt x="82226" y="8923"/>
                    <a:pt x="81925" y="8760"/>
                    <a:pt x="81855" y="8552"/>
                  </a:cubicBezTo>
                  <a:cubicBezTo>
                    <a:pt x="81809" y="8366"/>
                    <a:pt x="81902" y="8181"/>
                    <a:pt x="81948" y="8019"/>
                  </a:cubicBezTo>
                  <a:cubicBezTo>
                    <a:pt x="81994" y="7741"/>
                    <a:pt x="81902" y="7463"/>
                    <a:pt x="81786" y="7208"/>
                  </a:cubicBezTo>
                  <a:cubicBezTo>
                    <a:pt x="81647" y="6883"/>
                    <a:pt x="81508" y="6536"/>
                    <a:pt x="81276" y="6281"/>
                  </a:cubicBezTo>
                  <a:cubicBezTo>
                    <a:pt x="81206" y="6234"/>
                    <a:pt x="81137" y="6165"/>
                    <a:pt x="81067" y="6095"/>
                  </a:cubicBezTo>
                  <a:cubicBezTo>
                    <a:pt x="80975" y="5933"/>
                    <a:pt x="80998" y="5724"/>
                    <a:pt x="80998" y="5539"/>
                  </a:cubicBezTo>
                  <a:cubicBezTo>
                    <a:pt x="80975" y="5238"/>
                    <a:pt x="80882" y="4937"/>
                    <a:pt x="80697" y="4705"/>
                  </a:cubicBezTo>
                  <a:cubicBezTo>
                    <a:pt x="80604" y="4589"/>
                    <a:pt x="80511" y="4473"/>
                    <a:pt x="80442" y="4334"/>
                  </a:cubicBezTo>
                  <a:cubicBezTo>
                    <a:pt x="80256" y="3917"/>
                    <a:pt x="80418" y="3361"/>
                    <a:pt x="80094" y="3036"/>
                  </a:cubicBezTo>
                  <a:cubicBezTo>
                    <a:pt x="79978" y="2920"/>
                    <a:pt x="79839" y="2874"/>
                    <a:pt x="79746" y="2735"/>
                  </a:cubicBezTo>
                  <a:cubicBezTo>
                    <a:pt x="79491" y="2434"/>
                    <a:pt x="79746" y="1924"/>
                    <a:pt x="79515" y="1599"/>
                  </a:cubicBezTo>
                  <a:cubicBezTo>
                    <a:pt x="79468" y="1530"/>
                    <a:pt x="79399" y="1483"/>
                    <a:pt x="79352" y="1414"/>
                  </a:cubicBezTo>
                  <a:cubicBezTo>
                    <a:pt x="79167" y="1228"/>
                    <a:pt x="79121" y="974"/>
                    <a:pt x="79121" y="719"/>
                  </a:cubicBezTo>
                  <a:cubicBezTo>
                    <a:pt x="79144" y="464"/>
                    <a:pt x="79190" y="232"/>
                    <a:pt x="79260"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8"/>
            <p:cNvSpPr/>
            <p:nvPr/>
          </p:nvSpPr>
          <p:spPr>
            <a:xfrm rot="302440">
              <a:off x="2470390" y="596311"/>
              <a:ext cx="6475211" cy="2572740"/>
            </a:xfrm>
            <a:custGeom>
              <a:rect b="b" l="l" r="r" t="t"/>
              <a:pathLst>
                <a:path extrusionOk="0" h="33048" w="83177">
                  <a:moveTo>
                    <a:pt x="79260" y="0"/>
                  </a:moveTo>
                  <a:lnTo>
                    <a:pt x="1" y="2526"/>
                  </a:lnTo>
                  <a:lnTo>
                    <a:pt x="47" y="4172"/>
                  </a:lnTo>
                  <a:lnTo>
                    <a:pt x="1043" y="4149"/>
                  </a:lnTo>
                  <a:cubicBezTo>
                    <a:pt x="1182" y="3847"/>
                    <a:pt x="1484" y="3708"/>
                    <a:pt x="1831" y="3685"/>
                  </a:cubicBezTo>
                  <a:cubicBezTo>
                    <a:pt x="2318" y="3685"/>
                    <a:pt x="2712" y="4056"/>
                    <a:pt x="2735" y="4543"/>
                  </a:cubicBezTo>
                  <a:cubicBezTo>
                    <a:pt x="2758" y="5052"/>
                    <a:pt x="2364" y="5446"/>
                    <a:pt x="1878" y="5470"/>
                  </a:cubicBezTo>
                  <a:cubicBezTo>
                    <a:pt x="1530" y="5470"/>
                    <a:pt x="1229" y="5284"/>
                    <a:pt x="1067" y="4983"/>
                  </a:cubicBezTo>
                  <a:lnTo>
                    <a:pt x="70" y="5006"/>
                  </a:lnTo>
                  <a:lnTo>
                    <a:pt x="186" y="6049"/>
                  </a:lnTo>
                  <a:lnTo>
                    <a:pt x="163" y="7972"/>
                  </a:lnTo>
                  <a:lnTo>
                    <a:pt x="1159" y="8019"/>
                  </a:lnTo>
                  <a:cubicBezTo>
                    <a:pt x="1298" y="7718"/>
                    <a:pt x="1576" y="7509"/>
                    <a:pt x="1924" y="7486"/>
                  </a:cubicBezTo>
                  <a:cubicBezTo>
                    <a:pt x="2434" y="7486"/>
                    <a:pt x="2828" y="7903"/>
                    <a:pt x="2851" y="8390"/>
                  </a:cubicBezTo>
                  <a:cubicBezTo>
                    <a:pt x="2851" y="8876"/>
                    <a:pt x="2480" y="9247"/>
                    <a:pt x="1994" y="9270"/>
                  </a:cubicBezTo>
                  <a:cubicBezTo>
                    <a:pt x="1623" y="9270"/>
                    <a:pt x="1322" y="9178"/>
                    <a:pt x="1182" y="8876"/>
                  </a:cubicBezTo>
                  <a:lnTo>
                    <a:pt x="186" y="8807"/>
                  </a:lnTo>
                  <a:lnTo>
                    <a:pt x="255" y="11773"/>
                  </a:lnTo>
                  <a:lnTo>
                    <a:pt x="1252" y="11773"/>
                  </a:lnTo>
                  <a:cubicBezTo>
                    <a:pt x="1391" y="11472"/>
                    <a:pt x="1692" y="11310"/>
                    <a:pt x="2040" y="11287"/>
                  </a:cubicBezTo>
                  <a:cubicBezTo>
                    <a:pt x="2527" y="11287"/>
                    <a:pt x="2897" y="11611"/>
                    <a:pt x="2921" y="12098"/>
                  </a:cubicBezTo>
                  <a:cubicBezTo>
                    <a:pt x="2944" y="12584"/>
                    <a:pt x="2596" y="13048"/>
                    <a:pt x="2086" y="13071"/>
                  </a:cubicBezTo>
                  <a:cubicBezTo>
                    <a:pt x="1739" y="13071"/>
                    <a:pt x="1437" y="12886"/>
                    <a:pt x="1275" y="12584"/>
                  </a:cubicBezTo>
                  <a:lnTo>
                    <a:pt x="279" y="12607"/>
                  </a:lnTo>
                  <a:lnTo>
                    <a:pt x="418" y="13488"/>
                  </a:lnTo>
                  <a:lnTo>
                    <a:pt x="510" y="15667"/>
                  </a:lnTo>
                  <a:lnTo>
                    <a:pt x="1368" y="15620"/>
                  </a:lnTo>
                  <a:cubicBezTo>
                    <a:pt x="1507" y="15319"/>
                    <a:pt x="1808" y="15110"/>
                    <a:pt x="2156" y="15110"/>
                  </a:cubicBezTo>
                  <a:cubicBezTo>
                    <a:pt x="2170" y="15110"/>
                    <a:pt x="2185" y="15109"/>
                    <a:pt x="2199" y="15109"/>
                  </a:cubicBezTo>
                  <a:cubicBezTo>
                    <a:pt x="2670" y="15109"/>
                    <a:pt x="3107" y="15473"/>
                    <a:pt x="3129" y="15968"/>
                  </a:cubicBezTo>
                  <a:cubicBezTo>
                    <a:pt x="3129" y="16455"/>
                    <a:pt x="2689" y="16849"/>
                    <a:pt x="2202" y="16872"/>
                  </a:cubicBezTo>
                  <a:cubicBezTo>
                    <a:pt x="1855" y="16872"/>
                    <a:pt x="1553" y="16686"/>
                    <a:pt x="1391" y="16385"/>
                  </a:cubicBezTo>
                  <a:lnTo>
                    <a:pt x="464" y="16478"/>
                  </a:lnTo>
                  <a:cubicBezTo>
                    <a:pt x="464" y="16478"/>
                    <a:pt x="464" y="18981"/>
                    <a:pt x="487" y="19212"/>
                  </a:cubicBezTo>
                  <a:cubicBezTo>
                    <a:pt x="510" y="19421"/>
                    <a:pt x="904" y="19444"/>
                    <a:pt x="904" y="19444"/>
                  </a:cubicBezTo>
                  <a:lnTo>
                    <a:pt x="1484" y="19421"/>
                  </a:lnTo>
                  <a:cubicBezTo>
                    <a:pt x="1623" y="19120"/>
                    <a:pt x="1924" y="18865"/>
                    <a:pt x="2272" y="18865"/>
                  </a:cubicBezTo>
                  <a:cubicBezTo>
                    <a:pt x="2284" y="18864"/>
                    <a:pt x="2296" y="18864"/>
                    <a:pt x="2308" y="18864"/>
                  </a:cubicBezTo>
                  <a:cubicBezTo>
                    <a:pt x="2779" y="18864"/>
                    <a:pt x="3176" y="19294"/>
                    <a:pt x="3176" y="19769"/>
                  </a:cubicBezTo>
                  <a:cubicBezTo>
                    <a:pt x="3199" y="20255"/>
                    <a:pt x="2805" y="20649"/>
                    <a:pt x="2318" y="20672"/>
                  </a:cubicBezTo>
                  <a:cubicBezTo>
                    <a:pt x="2300" y="20674"/>
                    <a:pt x="2283" y="20674"/>
                    <a:pt x="2265" y="20674"/>
                  </a:cubicBezTo>
                  <a:cubicBezTo>
                    <a:pt x="1940" y="20674"/>
                    <a:pt x="1661" y="20472"/>
                    <a:pt x="1507" y="20186"/>
                  </a:cubicBezTo>
                  <a:lnTo>
                    <a:pt x="510" y="20232"/>
                  </a:lnTo>
                  <a:lnTo>
                    <a:pt x="603" y="21646"/>
                  </a:lnTo>
                  <a:lnTo>
                    <a:pt x="603" y="23175"/>
                  </a:lnTo>
                  <a:lnTo>
                    <a:pt x="1600" y="23245"/>
                  </a:lnTo>
                  <a:cubicBezTo>
                    <a:pt x="1739" y="22944"/>
                    <a:pt x="2017" y="22712"/>
                    <a:pt x="2388" y="22712"/>
                  </a:cubicBezTo>
                  <a:cubicBezTo>
                    <a:pt x="2401" y="22711"/>
                    <a:pt x="2415" y="22711"/>
                    <a:pt x="2428" y="22711"/>
                  </a:cubicBezTo>
                  <a:cubicBezTo>
                    <a:pt x="2896" y="22711"/>
                    <a:pt x="3269" y="23096"/>
                    <a:pt x="3291" y="23569"/>
                  </a:cubicBezTo>
                  <a:cubicBezTo>
                    <a:pt x="3315" y="24056"/>
                    <a:pt x="2967" y="24450"/>
                    <a:pt x="2480" y="24473"/>
                  </a:cubicBezTo>
                  <a:cubicBezTo>
                    <a:pt x="2463" y="24474"/>
                    <a:pt x="2445" y="24475"/>
                    <a:pt x="2427" y="24475"/>
                  </a:cubicBezTo>
                  <a:cubicBezTo>
                    <a:pt x="2098" y="24475"/>
                    <a:pt x="1777" y="24272"/>
                    <a:pt x="1623" y="23986"/>
                  </a:cubicBezTo>
                  <a:lnTo>
                    <a:pt x="580" y="24033"/>
                  </a:lnTo>
                  <a:lnTo>
                    <a:pt x="603" y="25284"/>
                  </a:lnTo>
                  <a:lnTo>
                    <a:pt x="673" y="26930"/>
                  </a:lnTo>
                  <a:lnTo>
                    <a:pt x="1669" y="26907"/>
                  </a:lnTo>
                  <a:cubicBezTo>
                    <a:pt x="1785" y="26605"/>
                    <a:pt x="2086" y="26466"/>
                    <a:pt x="2434" y="26443"/>
                  </a:cubicBezTo>
                  <a:cubicBezTo>
                    <a:pt x="2921" y="26443"/>
                    <a:pt x="3338" y="26814"/>
                    <a:pt x="3361" y="27301"/>
                  </a:cubicBezTo>
                  <a:cubicBezTo>
                    <a:pt x="3361" y="27810"/>
                    <a:pt x="2990" y="28204"/>
                    <a:pt x="2503" y="28228"/>
                  </a:cubicBezTo>
                  <a:cubicBezTo>
                    <a:pt x="2133" y="28228"/>
                    <a:pt x="1831" y="28042"/>
                    <a:pt x="1692" y="27741"/>
                  </a:cubicBezTo>
                  <a:lnTo>
                    <a:pt x="696" y="27764"/>
                  </a:lnTo>
                  <a:lnTo>
                    <a:pt x="812" y="28807"/>
                  </a:lnTo>
                  <a:lnTo>
                    <a:pt x="765" y="30730"/>
                  </a:lnTo>
                  <a:lnTo>
                    <a:pt x="1785" y="30777"/>
                  </a:lnTo>
                  <a:cubicBezTo>
                    <a:pt x="1901" y="30476"/>
                    <a:pt x="2202" y="30267"/>
                    <a:pt x="2550" y="30244"/>
                  </a:cubicBezTo>
                  <a:cubicBezTo>
                    <a:pt x="3036" y="30244"/>
                    <a:pt x="3454" y="30661"/>
                    <a:pt x="3454" y="31148"/>
                  </a:cubicBezTo>
                  <a:cubicBezTo>
                    <a:pt x="3477" y="31634"/>
                    <a:pt x="3083" y="32005"/>
                    <a:pt x="2596" y="32028"/>
                  </a:cubicBezTo>
                  <a:cubicBezTo>
                    <a:pt x="2249" y="32028"/>
                    <a:pt x="1947" y="31936"/>
                    <a:pt x="1808" y="31634"/>
                  </a:cubicBezTo>
                  <a:lnTo>
                    <a:pt x="788" y="31565"/>
                  </a:lnTo>
                  <a:lnTo>
                    <a:pt x="835" y="33048"/>
                  </a:lnTo>
                  <a:lnTo>
                    <a:pt x="79213" y="30522"/>
                  </a:lnTo>
                  <a:lnTo>
                    <a:pt x="79491" y="30499"/>
                  </a:lnTo>
                  <a:cubicBezTo>
                    <a:pt x="79630" y="30406"/>
                    <a:pt x="79816" y="30383"/>
                    <a:pt x="79932" y="30244"/>
                  </a:cubicBezTo>
                  <a:cubicBezTo>
                    <a:pt x="80163" y="30035"/>
                    <a:pt x="80048" y="29641"/>
                    <a:pt x="80094" y="29317"/>
                  </a:cubicBezTo>
                  <a:cubicBezTo>
                    <a:pt x="80140" y="29015"/>
                    <a:pt x="80372" y="28691"/>
                    <a:pt x="80210" y="28413"/>
                  </a:cubicBezTo>
                  <a:cubicBezTo>
                    <a:pt x="80140" y="28297"/>
                    <a:pt x="79978" y="28158"/>
                    <a:pt x="80024" y="28019"/>
                  </a:cubicBezTo>
                  <a:cubicBezTo>
                    <a:pt x="80048" y="27973"/>
                    <a:pt x="80094" y="27926"/>
                    <a:pt x="80140" y="27880"/>
                  </a:cubicBezTo>
                  <a:cubicBezTo>
                    <a:pt x="80395" y="27625"/>
                    <a:pt x="80279" y="27185"/>
                    <a:pt x="80442" y="26883"/>
                  </a:cubicBezTo>
                  <a:cubicBezTo>
                    <a:pt x="80511" y="26721"/>
                    <a:pt x="80673" y="26605"/>
                    <a:pt x="80812" y="26466"/>
                  </a:cubicBezTo>
                  <a:cubicBezTo>
                    <a:pt x="81183" y="26095"/>
                    <a:pt x="81299" y="25516"/>
                    <a:pt x="81137" y="25006"/>
                  </a:cubicBezTo>
                  <a:cubicBezTo>
                    <a:pt x="81114" y="24913"/>
                    <a:pt x="81044" y="24798"/>
                    <a:pt x="81044" y="24682"/>
                  </a:cubicBezTo>
                  <a:cubicBezTo>
                    <a:pt x="81021" y="24380"/>
                    <a:pt x="81299" y="24149"/>
                    <a:pt x="81276" y="23847"/>
                  </a:cubicBezTo>
                  <a:cubicBezTo>
                    <a:pt x="81253" y="23593"/>
                    <a:pt x="81484" y="23407"/>
                    <a:pt x="81600" y="23199"/>
                  </a:cubicBezTo>
                  <a:cubicBezTo>
                    <a:pt x="81925" y="22666"/>
                    <a:pt x="81809" y="21970"/>
                    <a:pt x="81994" y="21368"/>
                  </a:cubicBezTo>
                  <a:cubicBezTo>
                    <a:pt x="82157" y="20881"/>
                    <a:pt x="82527" y="20418"/>
                    <a:pt x="82458" y="19908"/>
                  </a:cubicBezTo>
                  <a:cubicBezTo>
                    <a:pt x="82435" y="19699"/>
                    <a:pt x="82342" y="19491"/>
                    <a:pt x="82435" y="19305"/>
                  </a:cubicBezTo>
                  <a:cubicBezTo>
                    <a:pt x="82458" y="19259"/>
                    <a:pt x="82504" y="19212"/>
                    <a:pt x="82551" y="19143"/>
                  </a:cubicBezTo>
                  <a:cubicBezTo>
                    <a:pt x="82921" y="18679"/>
                    <a:pt x="82574" y="18007"/>
                    <a:pt x="82643" y="17405"/>
                  </a:cubicBezTo>
                  <a:cubicBezTo>
                    <a:pt x="82666" y="17173"/>
                    <a:pt x="82759" y="16964"/>
                    <a:pt x="82805" y="16709"/>
                  </a:cubicBezTo>
                  <a:cubicBezTo>
                    <a:pt x="82921" y="16223"/>
                    <a:pt x="82805" y="15713"/>
                    <a:pt x="82852" y="15226"/>
                  </a:cubicBezTo>
                  <a:cubicBezTo>
                    <a:pt x="82852" y="15110"/>
                    <a:pt x="82875" y="15018"/>
                    <a:pt x="82945" y="14948"/>
                  </a:cubicBezTo>
                  <a:cubicBezTo>
                    <a:pt x="83014" y="14925"/>
                    <a:pt x="83060" y="14902"/>
                    <a:pt x="83107" y="14855"/>
                  </a:cubicBezTo>
                  <a:cubicBezTo>
                    <a:pt x="83153" y="14809"/>
                    <a:pt x="83153" y="14740"/>
                    <a:pt x="83153" y="14670"/>
                  </a:cubicBezTo>
                  <a:cubicBezTo>
                    <a:pt x="83176" y="14137"/>
                    <a:pt x="83130" y="13581"/>
                    <a:pt x="83060" y="13071"/>
                  </a:cubicBezTo>
                  <a:cubicBezTo>
                    <a:pt x="83037" y="12978"/>
                    <a:pt x="83014" y="12886"/>
                    <a:pt x="82945" y="12816"/>
                  </a:cubicBezTo>
                  <a:cubicBezTo>
                    <a:pt x="82875" y="12747"/>
                    <a:pt x="82759" y="12747"/>
                    <a:pt x="82666" y="12700"/>
                  </a:cubicBezTo>
                  <a:cubicBezTo>
                    <a:pt x="82481" y="12607"/>
                    <a:pt x="82411" y="12399"/>
                    <a:pt x="82411" y="12214"/>
                  </a:cubicBezTo>
                  <a:cubicBezTo>
                    <a:pt x="82388" y="12005"/>
                    <a:pt x="82435" y="11820"/>
                    <a:pt x="82388" y="11634"/>
                  </a:cubicBezTo>
                  <a:cubicBezTo>
                    <a:pt x="82319" y="11402"/>
                    <a:pt x="82157" y="11217"/>
                    <a:pt x="82180" y="10985"/>
                  </a:cubicBezTo>
                  <a:cubicBezTo>
                    <a:pt x="82203" y="10777"/>
                    <a:pt x="82388" y="10614"/>
                    <a:pt x="82435" y="10406"/>
                  </a:cubicBezTo>
                  <a:cubicBezTo>
                    <a:pt x="82551" y="9989"/>
                    <a:pt x="82133" y="9572"/>
                    <a:pt x="82203" y="9131"/>
                  </a:cubicBezTo>
                  <a:cubicBezTo>
                    <a:pt x="82226" y="8923"/>
                    <a:pt x="81925" y="8760"/>
                    <a:pt x="81855" y="8552"/>
                  </a:cubicBezTo>
                  <a:cubicBezTo>
                    <a:pt x="81809" y="8366"/>
                    <a:pt x="81902" y="8181"/>
                    <a:pt x="81948" y="8019"/>
                  </a:cubicBezTo>
                  <a:cubicBezTo>
                    <a:pt x="81994" y="7741"/>
                    <a:pt x="81902" y="7463"/>
                    <a:pt x="81786" y="7208"/>
                  </a:cubicBezTo>
                  <a:cubicBezTo>
                    <a:pt x="81647" y="6883"/>
                    <a:pt x="81508" y="6536"/>
                    <a:pt x="81276" y="6281"/>
                  </a:cubicBezTo>
                  <a:cubicBezTo>
                    <a:pt x="81206" y="6234"/>
                    <a:pt x="81137" y="6165"/>
                    <a:pt x="81067" y="6095"/>
                  </a:cubicBezTo>
                  <a:cubicBezTo>
                    <a:pt x="80975" y="5933"/>
                    <a:pt x="80998" y="5724"/>
                    <a:pt x="80998" y="5539"/>
                  </a:cubicBezTo>
                  <a:cubicBezTo>
                    <a:pt x="80975" y="5238"/>
                    <a:pt x="80882" y="4937"/>
                    <a:pt x="80697" y="4705"/>
                  </a:cubicBezTo>
                  <a:cubicBezTo>
                    <a:pt x="80604" y="4589"/>
                    <a:pt x="80511" y="4473"/>
                    <a:pt x="80442" y="4334"/>
                  </a:cubicBezTo>
                  <a:cubicBezTo>
                    <a:pt x="80256" y="3917"/>
                    <a:pt x="80418" y="3361"/>
                    <a:pt x="80094" y="3036"/>
                  </a:cubicBezTo>
                  <a:cubicBezTo>
                    <a:pt x="79978" y="2920"/>
                    <a:pt x="79839" y="2874"/>
                    <a:pt x="79746" y="2735"/>
                  </a:cubicBezTo>
                  <a:cubicBezTo>
                    <a:pt x="79491" y="2434"/>
                    <a:pt x="79746" y="1924"/>
                    <a:pt x="79515" y="1599"/>
                  </a:cubicBezTo>
                  <a:cubicBezTo>
                    <a:pt x="79468" y="1530"/>
                    <a:pt x="79399" y="1483"/>
                    <a:pt x="79352" y="1414"/>
                  </a:cubicBezTo>
                  <a:cubicBezTo>
                    <a:pt x="79167" y="1228"/>
                    <a:pt x="79121" y="974"/>
                    <a:pt x="79121" y="719"/>
                  </a:cubicBezTo>
                  <a:cubicBezTo>
                    <a:pt x="79144" y="464"/>
                    <a:pt x="79190" y="232"/>
                    <a:pt x="7926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4" name="Google Shape;724;p18"/>
          <p:cNvSpPr/>
          <p:nvPr/>
        </p:nvSpPr>
        <p:spPr>
          <a:xfrm>
            <a:off x="1602258" y="3785117"/>
            <a:ext cx="24102" cy="94901"/>
          </a:xfrm>
          <a:custGeom>
            <a:rect b="b" l="l" r="r" t="t"/>
            <a:pathLst>
              <a:path extrusionOk="0" h="7324" w="1854">
                <a:moveTo>
                  <a:pt x="0" y="1"/>
                </a:moveTo>
                <a:lnTo>
                  <a:pt x="0" y="6179"/>
                </a:lnTo>
                <a:lnTo>
                  <a:pt x="1528" y="7285"/>
                </a:lnTo>
                <a:cubicBezTo>
                  <a:pt x="1563" y="7311"/>
                  <a:pt x="1603" y="7323"/>
                  <a:pt x="1642" y="7323"/>
                </a:cubicBezTo>
                <a:cubicBezTo>
                  <a:pt x="1749" y="7323"/>
                  <a:pt x="1854" y="7233"/>
                  <a:pt x="1854" y="7090"/>
                </a:cubicBezTo>
                <a:lnTo>
                  <a:pt x="1854"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5" name="Google Shape;725;p18"/>
          <p:cNvGrpSpPr/>
          <p:nvPr/>
        </p:nvGrpSpPr>
        <p:grpSpPr>
          <a:xfrm>
            <a:off x="396120" y="2294635"/>
            <a:ext cx="1996746" cy="2455742"/>
            <a:chOff x="713223" y="936115"/>
            <a:chExt cx="2659846" cy="3271270"/>
          </a:xfrm>
        </p:grpSpPr>
        <p:sp>
          <p:nvSpPr>
            <p:cNvPr id="726" name="Google Shape;726;p18"/>
            <p:cNvSpPr/>
            <p:nvPr/>
          </p:nvSpPr>
          <p:spPr>
            <a:xfrm>
              <a:off x="713223" y="936115"/>
              <a:ext cx="2655811" cy="3270581"/>
            </a:xfrm>
            <a:custGeom>
              <a:rect b="b" l="l" r="r" t="t"/>
              <a:pathLst>
                <a:path extrusionOk="0" h="45768" w="37165">
                  <a:moveTo>
                    <a:pt x="22485" y="3271"/>
                  </a:moveTo>
                  <a:cubicBezTo>
                    <a:pt x="22494" y="3271"/>
                    <a:pt x="22503" y="3280"/>
                    <a:pt x="22503" y="3280"/>
                  </a:cubicBezTo>
                  <a:lnTo>
                    <a:pt x="22494" y="3290"/>
                  </a:lnTo>
                  <a:cubicBezTo>
                    <a:pt x="22494" y="3280"/>
                    <a:pt x="22485" y="3271"/>
                    <a:pt x="22485" y="3271"/>
                  </a:cubicBezTo>
                  <a:close/>
                  <a:moveTo>
                    <a:pt x="22543" y="3560"/>
                  </a:moveTo>
                  <a:cubicBezTo>
                    <a:pt x="22529" y="3583"/>
                    <a:pt x="22521" y="3600"/>
                    <a:pt x="22513" y="3624"/>
                  </a:cubicBezTo>
                  <a:cubicBezTo>
                    <a:pt x="22513" y="3615"/>
                    <a:pt x="22513" y="3605"/>
                    <a:pt x="22513" y="3596"/>
                  </a:cubicBezTo>
                  <a:cubicBezTo>
                    <a:pt x="22520" y="3582"/>
                    <a:pt x="22533" y="3573"/>
                    <a:pt x="22543" y="3560"/>
                  </a:cubicBezTo>
                  <a:close/>
                  <a:moveTo>
                    <a:pt x="22764" y="3457"/>
                  </a:moveTo>
                  <a:cubicBezTo>
                    <a:pt x="22801" y="3475"/>
                    <a:pt x="22847" y="3494"/>
                    <a:pt x="22884" y="3513"/>
                  </a:cubicBezTo>
                  <a:cubicBezTo>
                    <a:pt x="22894" y="3513"/>
                    <a:pt x="22903" y="3513"/>
                    <a:pt x="22903" y="3522"/>
                  </a:cubicBezTo>
                  <a:cubicBezTo>
                    <a:pt x="23191" y="4312"/>
                    <a:pt x="23674" y="5120"/>
                    <a:pt x="24278" y="5668"/>
                  </a:cubicBezTo>
                  <a:cubicBezTo>
                    <a:pt x="24389" y="5770"/>
                    <a:pt x="24529" y="5872"/>
                    <a:pt x="24677" y="5937"/>
                  </a:cubicBezTo>
                  <a:cubicBezTo>
                    <a:pt x="24650" y="5928"/>
                    <a:pt x="24622" y="5928"/>
                    <a:pt x="24594" y="5928"/>
                  </a:cubicBezTo>
                  <a:cubicBezTo>
                    <a:pt x="24576" y="5927"/>
                    <a:pt x="24558" y="5926"/>
                    <a:pt x="24540" y="5926"/>
                  </a:cubicBezTo>
                  <a:cubicBezTo>
                    <a:pt x="24449" y="5926"/>
                    <a:pt x="24365" y="5946"/>
                    <a:pt x="24287" y="5993"/>
                  </a:cubicBezTo>
                  <a:cubicBezTo>
                    <a:pt x="24185" y="6040"/>
                    <a:pt x="24111" y="6133"/>
                    <a:pt x="24064" y="6263"/>
                  </a:cubicBezTo>
                  <a:cubicBezTo>
                    <a:pt x="23916" y="6644"/>
                    <a:pt x="23925" y="7052"/>
                    <a:pt x="24204" y="7350"/>
                  </a:cubicBezTo>
                  <a:cubicBezTo>
                    <a:pt x="24501" y="7666"/>
                    <a:pt x="24742" y="7991"/>
                    <a:pt x="24947" y="8362"/>
                  </a:cubicBezTo>
                  <a:cubicBezTo>
                    <a:pt x="24984" y="8427"/>
                    <a:pt x="25012" y="8474"/>
                    <a:pt x="25040" y="8502"/>
                  </a:cubicBezTo>
                  <a:cubicBezTo>
                    <a:pt x="25021" y="8678"/>
                    <a:pt x="24984" y="8855"/>
                    <a:pt x="24947" y="9022"/>
                  </a:cubicBezTo>
                  <a:cubicBezTo>
                    <a:pt x="24928" y="9003"/>
                    <a:pt x="24910" y="8957"/>
                    <a:pt x="24882" y="8911"/>
                  </a:cubicBezTo>
                  <a:cubicBezTo>
                    <a:pt x="24600" y="8372"/>
                    <a:pt x="24207" y="8021"/>
                    <a:pt x="23624" y="8021"/>
                  </a:cubicBezTo>
                  <a:cubicBezTo>
                    <a:pt x="23534" y="8021"/>
                    <a:pt x="23439" y="8029"/>
                    <a:pt x="23340" y="8046"/>
                  </a:cubicBezTo>
                  <a:cubicBezTo>
                    <a:pt x="23261" y="8046"/>
                    <a:pt x="23182" y="8044"/>
                    <a:pt x="23103" y="8044"/>
                  </a:cubicBezTo>
                  <a:cubicBezTo>
                    <a:pt x="23024" y="8044"/>
                    <a:pt x="22945" y="8046"/>
                    <a:pt x="22866" y="8056"/>
                  </a:cubicBezTo>
                  <a:lnTo>
                    <a:pt x="22838" y="8056"/>
                  </a:lnTo>
                  <a:cubicBezTo>
                    <a:pt x="22831" y="8052"/>
                    <a:pt x="22822" y="8051"/>
                    <a:pt x="22813" y="8051"/>
                  </a:cubicBezTo>
                  <a:cubicBezTo>
                    <a:pt x="22773" y="8051"/>
                    <a:pt x="22716" y="8078"/>
                    <a:pt x="22671" y="8093"/>
                  </a:cubicBezTo>
                  <a:cubicBezTo>
                    <a:pt x="22624" y="8112"/>
                    <a:pt x="22587" y="8130"/>
                    <a:pt x="22550" y="8158"/>
                  </a:cubicBezTo>
                  <a:cubicBezTo>
                    <a:pt x="22559" y="7666"/>
                    <a:pt x="22559" y="7201"/>
                    <a:pt x="22559" y="6764"/>
                  </a:cubicBezTo>
                  <a:cubicBezTo>
                    <a:pt x="22578" y="6736"/>
                    <a:pt x="22596" y="6699"/>
                    <a:pt x="22615" y="6662"/>
                  </a:cubicBezTo>
                  <a:cubicBezTo>
                    <a:pt x="22884" y="6114"/>
                    <a:pt x="22912" y="5482"/>
                    <a:pt x="22866" y="4869"/>
                  </a:cubicBezTo>
                  <a:cubicBezTo>
                    <a:pt x="22838" y="4414"/>
                    <a:pt x="22819" y="3921"/>
                    <a:pt x="22764" y="3457"/>
                  </a:cubicBezTo>
                  <a:close/>
                  <a:moveTo>
                    <a:pt x="22541" y="9319"/>
                  </a:moveTo>
                  <a:cubicBezTo>
                    <a:pt x="22550" y="9329"/>
                    <a:pt x="22559" y="9329"/>
                    <a:pt x="22559" y="9338"/>
                  </a:cubicBezTo>
                  <a:cubicBezTo>
                    <a:pt x="22615" y="9366"/>
                    <a:pt x="22661" y="9394"/>
                    <a:pt x="22717" y="9422"/>
                  </a:cubicBezTo>
                  <a:lnTo>
                    <a:pt x="22764" y="9449"/>
                  </a:lnTo>
                  <a:cubicBezTo>
                    <a:pt x="22764" y="9449"/>
                    <a:pt x="22773" y="9449"/>
                    <a:pt x="22773" y="9459"/>
                  </a:cubicBezTo>
                  <a:cubicBezTo>
                    <a:pt x="22810" y="9468"/>
                    <a:pt x="22838" y="9487"/>
                    <a:pt x="22875" y="9505"/>
                  </a:cubicBezTo>
                  <a:cubicBezTo>
                    <a:pt x="22903" y="9514"/>
                    <a:pt x="22921" y="9524"/>
                    <a:pt x="22949" y="9542"/>
                  </a:cubicBezTo>
                  <a:cubicBezTo>
                    <a:pt x="22968" y="9542"/>
                    <a:pt x="22977" y="9552"/>
                    <a:pt x="22986" y="9552"/>
                  </a:cubicBezTo>
                  <a:cubicBezTo>
                    <a:pt x="23061" y="9579"/>
                    <a:pt x="23135" y="9607"/>
                    <a:pt x="23200" y="9635"/>
                  </a:cubicBezTo>
                  <a:cubicBezTo>
                    <a:pt x="23191" y="9644"/>
                    <a:pt x="23182" y="9663"/>
                    <a:pt x="23172" y="9682"/>
                  </a:cubicBezTo>
                  <a:cubicBezTo>
                    <a:pt x="23135" y="9728"/>
                    <a:pt x="23098" y="9784"/>
                    <a:pt x="23061" y="9830"/>
                  </a:cubicBezTo>
                  <a:cubicBezTo>
                    <a:pt x="22949" y="9830"/>
                    <a:pt x="22829" y="9840"/>
                    <a:pt x="22717" y="9858"/>
                  </a:cubicBezTo>
                  <a:cubicBezTo>
                    <a:pt x="22661" y="9867"/>
                    <a:pt x="22596" y="9877"/>
                    <a:pt x="22541" y="9895"/>
                  </a:cubicBezTo>
                  <a:cubicBezTo>
                    <a:pt x="22541" y="9700"/>
                    <a:pt x="22541" y="9505"/>
                    <a:pt x="22541" y="9319"/>
                  </a:cubicBezTo>
                  <a:close/>
                  <a:moveTo>
                    <a:pt x="28784" y="9245"/>
                  </a:moveTo>
                  <a:cubicBezTo>
                    <a:pt x="28784" y="9254"/>
                    <a:pt x="28793" y="9254"/>
                    <a:pt x="28803" y="9264"/>
                  </a:cubicBezTo>
                  <a:cubicBezTo>
                    <a:pt x="28840" y="9282"/>
                    <a:pt x="28877" y="9291"/>
                    <a:pt x="28923" y="9310"/>
                  </a:cubicBezTo>
                  <a:cubicBezTo>
                    <a:pt x="28672" y="9487"/>
                    <a:pt x="28431" y="9700"/>
                    <a:pt x="28199" y="9905"/>
                  </a:cubicBezTo>
                  <a:cubicBezTo>
                    <a:pt x="28143" y="9775"/>
                    <a:pt x="28041" y="9663"/>
                    <a:pt x="27901" y="9561"/>
                  </a:cubicBezTo>
                  <a:cubicBezTo>
                    <a:pt x="28208" y="9477"/>
                    <a:pt x="28505" y="9375"/>
                    <a:pt x="28784" y="9245"/>
                  </a:cubicBezTo>
                  <a:close/>
                  <a:moveTo>
                    <a:pt x="25170" y="9394"/>
                  </a:moveTo>
                  <a:cubicBezTo>
                    <a:pt x="25291" y="9422"/>
                    <a:pt x="25411" y="9431"/>
                    <a:pt x="25532" y="9431"/>
                  </a:cubicBezTo>
                  <a:cubicBezTo>
                    <a:pt x="25607" y="9533"/>
                    <a:pt x="25718" y="9607"/>
                    <a:pt x="25848" y="9654"/>
                  </a:cubicBezTo>
                  <a:cubicBezTo>
                    <a:pt x="25551" y="9775"/>
                    <a:pt x="25272" y="9914"/>
                    <a:pt x="25003" y="10090"/>
                  </a:cubicBezTo>
                  <a:cubicBezTo>
                    <a:pt x="24947" y="10128"/>
                    <a:pt x="24891" y="10155"/>
                    <a:pt x="24845" y="10174"/>
                  </a:cubicBezTo>
                  <a:cubicBezTo>
                    <a:pt x="24910" y="9914"/>
                    <a:pt x="24975" y="9663"/>
                    <a:pt x="25030" y="9403"/>
                  </a:cubicBezTo>
                  <a:cubicBezTo>
                    <a:pt x="25058" y="9394"/>
                    <a:pt x="25086" y="9394"/>
                    <a:pt x="25114" y="9394"/>
                  </a:cubicBezTo>
                  <a:close/>
                  <a:moveTo>
                    <a:pt x="24826" y="9496"/>
                  </a:moveTo>
                  <a:lnTo>
                    <a:pt x="24826" y="9496"/>
                  </a:lnTo>
                  <a:cubicBezTo>
                    <a:pt x="24770" y="9728"/>
                    <a:pt x="24705" y="9960"/>
                    <a:pt x="24640" y="10183"/>
                  </a:cubicBezTo>
                  <a:cubicBezTo>
                    <a:pt x="24585" y="10174"/>
                    <a:pt x="24538" y="10155"/>
                    <a:pt x="24473" y="10128"/>
                  </a:cubicBezTo>
                  <a:cubicBezTo>
                    <a:pt x="24436" y="10100"/>
                    <a:pt x="24389" y="10081"/>
                    <a:pt x="24352" y="10063"/>
                  </a:cubicBezTo>
                  <a:cubicBezTo>
                    <a:pt x="24306" y="9942"/>
                    <a:pt x="24250" y="9821"/>
                    <a:pt x="24185" y="9700"/>
                  </a:cubicBezTo>
                  <a:cubicBezTo>
                    <a:pt x="24222" y="9691"/>
                    <a:pt x="24259" y="9691"/>
                    <a:pt x="24287" y="9682"/>
                  </a:cubicBezTo>
                  <a:cubicBezTo>
                    <a:pt x="24306" y="9682"/>
                    <a:pt x="24315" y="9672"/>
                    <a:pt x="24334" y="9672"/>
                  </a:cubicBezTo>
                  <a:cubicBezTo>
                    <a:pt x="24362" y="9663"/>
                    <a:pt x="24389" y="9654"/>
                    <a:pt x="24427" y="9654"/>
                  </a:cubicBezTo>
                  <a:cubicBezTo>
                    <a:pt x="24445" y="9644"/>
                    <a:pt x="24473" y="9635"/>
                    <a:pt x="24492" y="9626"/>
                  </a:cubicBezTo>
                  <a:cubicBezTo>
                    <a:pt x="24510" y="9626"/>
                    <a:pt x="24538" y="9617"/>
                    <a:pt x="24557" y="9607"/>
                  </a:cubicBezTo>
                  <a:cubicBezTo>
                    <a:pt x="24603" y="9589"/>
                    <a:pt x="24640" y="9579"/>
                    <a:pt x="24687" y="9561"/>
                  </a:cubicBezTo>
                  <a:lnTo>
                    <a:pt x="24696" y="9552"/>
                  </a:lnTo>
                  <a:cubicBezTo>
                    <a:pt x="24742" y="9533"/>
                    <a:pt x="24780" y="9514"/>
                    <a:pt x="24826" y="9496"/>
                  </a:cubicBezTo>
                  <a:close/>
                  <a:moveTo>
                    <a:pt x="11252" y="13026"/>
                  </a:moveTo>
                  <a:lnTo>
                    <a:pt x="11252" y="13026"/>
                  </a:lnTo>
                  <a:cubicBezTo>
                    <a:pt x="11252" y="13026"/>
                    <a:pt x="11261" y="13036"/>
                    <a:pt x="11271" y="13036"/>
                  </a:cubicBezTo>
                  <a:cubicBezTo>
                    <a:pt x="11280" y="13036"/>
                    <a:pt x="11289" y="13036"/>
                    <a:pt x="11299" y="13045"/>
                  </a:cubicBezTo>
                  <a:cubicBezTo>
                    <a:pt x="11326" y="13045"/>
                    <a:pt x="11345" y="13054"/>
                    <a:pt x="11373" y="13054"/>
                  </a:cubicBezTo>
                  <a:cubicBezTo>
                    <a:pt x="11412" y="13061"/>
                    <a:pt x="11442" y="13067"/>
                    <a:pt x="11467" y="13067"/>
                  </a:cubicBezTo>
                  <a:cubicBezTo>
                    <a:pt x="11477" y="13067"/>
                    <a:pt x="11486" y="13066"/>
                    <a:pt x="11494" y="13064"/>
                  </a:cubicBezTo>
                  <a:cubicBezTo>
                    <a:pt x="11568" y="13184"/>
                    <a:pt x="11642" y="13305"/>
                    <a:pt x="11717" y="13426"/>
                  </a:cubicBezTo>
                  <a:cubicBezTo>
                    <a:pt x="11707" y="13435"/>
                    <a:pt x="11698" y="13435"/>
                    <a:pt x="11689" y="13444"/>
                  </a:cubicBezTo>
                  <a:lnTo>
                    <a:pt x="11457" y="13444"/>
                  </a:lnTo>
                  <a:cubicBezTo>
                    <a:pt x="11457" y="13435"/>
                    <a:pt x="11457" y="13426"/>
                    <a:pt x="11457" y="13417"/>
                  </a:cubicBezTo>
                  <a:cubicBezTo>
                    <a:pt x="11447" y="13296"/>
                    <a:pt x="11391" y="13184"/>
                    <a:pt x="11317" y="13091"/>
                  </a:cubicBezTo>
                  <a:cubicBezTo>
                    <a:pt x="11299" y="13073"/>
                    <a:pt x="11280" y="13054"/>
                    <a:pt x="11261" y="13036"/>
                  </a:cubicBezTo>
                  <a:cubicBezTo>
                    <a:pt x="11261" y="13036"/>
                    <a:pt x="11252" y="13036"/>
                    <a:pt x="11252" y="13026"/>
                  </a:cubicBezTo>
                  <a:close/>
                  <a:moveTo>
                    <a:pt x="11912" y="13714"/>
                  </a:moveTo>
                  <a:cubicBezTo>
                    <a:pt x="11912" y="13723"/>
                    <a:pt x="11912" y="13723"/>
                    <a:pt x="11921" y="13732"/>
                  </a:cubicBezTo>
                  <a:cubicBezTo>
                    <a:pt x="11902" y="13770"/>
                    <a:pt x="11884" y="13798"/>
                    <a:pt x="11865" y="13825"/>
                  </a:cubicBezTo>
                  <a:lnTo>
                    <a:pt x="11847" y="13825"/>
                  </a:lnTo>
                  <a:cubicBezTo>
                    <a:pt x="11865" y="13779"/>
                    <a:pt x="11884" y="13742"/>
                    <a:pt x="11912" y="13714"/>
                  </a:cubicBezTo>
                  <a:close/>
                  <a:moveTo>
                    <a:pt x="28988" y="11772"/>
                  </a:moveTo>
                  <a:cubicBezTo>
                    <a:pt x="29026" y="12032"/>
                    <a:pt x="29100" y="12283"/>
                    <a:pt x="29221" y="12515"/>
                  </a:cubicBezTo>
                  <a:cubicBezTo>
                    <a:pt x="29035" y="12766"/>
                    <a:pt x="28923" y="13054"/>
                    <a:pt x="28979" y="13417"/>
                  </a:cubicBezTo>
                  <a:cubicBezTo>
                    <a:pt x="28998" y="13547"/>
                    <a:pt x="28951" y="13705"/>
                    <a:pt x="28970" y="13835"/>
                  </a:cubicBezTo>
                  <a:cubicBezTo>
                    <a:pt x="28970" y="13835"/>
                    <a:pt x="28961" y="13844"/>
                    <a:pt x="28951" y="13844"/>
                  </a:cubicBezTo>
                  <a:lnTo>
                    <a:pt x="28988" y="11772"/>
                  </a:lnTo>
                  <a:close/>
                  <a:moveTo>
                    <a:pt x="22187" y="14095"/>
                  </a:moveTo>
                  <a:lnTo>
                    <a:pt x="22178" y="14717"/>
                  </a:lnTo>
                  <a:cubicBezTo>
                    <a:pt x="22113" y="14736"/>
                    <a:pt x="22057" y="14764"/>
                    <a:pt x="22002" y="14801"/>
                  </a:cubicBezTo>
                  <a:cubicBezTo>
                    <a:pt x="22002" y="14801"/>
                    <a:pt x="21992" y="14801"/>
                    <a:pt x="21992" y="14810"/>
                  </a:cubicBezTo>
                  <a:cubicBezTo>
                    <a:pt x="21992" y="14624"/>
                    <a:pt x="21983" y="14401"/>
                    <a:pt x="21964" y="14169"/>
                  </a:cubicBezTo>
                  <a:cubicBezTo>
                    <a:pt x="21964" y="14160"/>
                    <a:pt x="21974" y="14160"/>
                    <a:pt x="21983" y="14160"/>
                  </a:cubicBezTo>
                  <a:cubicBezTo>
                    <a:pt x="21992" y="14151"/>
                    <a:pt x="22002" y="14151"/>
                    <a:pt x="22011" y="14151"/>
                  </a:cubicBezTo>
                  <a:cubicBezTo>
                    <a:pt x="22030" y="14141"/>
                    <a:pt x="22048" y="14141"/>
                    <a:pt x="22067" y="14132"/>
                  </a:cubicBezTo>
                  <a:cubicBezTo>
                    <a:pt x="22104" y="14123"/>
                    <a:pt x="22132" y="14113"/>
                    <a:pt x="22160" y="14104"/>
                  </a:cubicBezTo>
                  <a:cubicBezTo>
                    <a:pt x="22169" y="14095"/>
                    <a:pt x="22178" y="14095"/>
                    <a:pt x="22187" y="14095"/>
                  </a:cubicBezTo>
                  <a:close/>
                  <a:moveTo>
                    <a:pt x="23609" y="13537"/>
                  </a:moveTo>
                  <a:cubicBezTo>
                    <a:pt x="23460" y="13965"/>
                    <a:pt x="23321" y="14392"/>
                    <a:pt x="23163" y="14820"/>
                  </a:cubicBezTo>
                  <a:cubicBezTo>
                    <a:pt x="23014" y="14727"/>
                    <a:pt x="22866" y="14671"/>
                    <a:pt x="22708" y="14662"/>
                  </a:cubicBezTo>
                  <a:lnTo>
                    <a:pt x="22671" y="14662"/>
                  </a:lnTo>
                  <a:cubicBezTo>
                    <a:pt x="22633" y="14643"/>
                    <a:pt x="22587" y="14643"/>
                    <a:pt x="22531" y="14643"/>
                  </a:cubicBezTo>
                  <a:cubicBezTo>
                    <a:pt x="22503" y="14643"/>
                    <a:pt x="22475" y="14652"/>
                    <a:pt x="22448" y="14652"/>
                  </a:cubicBezTo>
                  <a:cubicBezTo>
                    <a:pt x="22457" y="14429"/>
                    <a:pt x="22457" y="14206"/>
                    <a:pt x="22466" y="13983"/>
                  </a:cubicBezTo>
                  <a:cubicBezTo>
                    <a:pt x="22633" y="13918"/>
                    <a:pt x="22801" y="13853"/>
                    <a:pt x="22977" y="13807"/>
                  </a:cubicBezTo>
                  <a:cubicBezTo>
                    <a:pt x="23042" y="13788"/>
                    <a:pt x="23117" y="13770"/>
                    <a:pt x="23200" y="13760"/>
                  </a:cubicBezTo>
                  <a:cubicBezTo>
                    <a:pt x="23247" y="13751"/>
                    <a:pt x="23284" y="13732"/>
                    <a:pt x="23330" y="13705"/>
                  </a:cubicBezTo>
                  <a:cubicBezTo>
                    <a:pt x="23358" y="13686"/>
                    <a:pt x="23386" y="13667"/>
                    <a:pt x="23414" y="13649"/>
                  </a:cubicBezTo>
                  <a:cubicBezTo>
                    <a:pt x="23497" y="13602"/>
                    <a:pt x="23553" y="13565"/>
                    <a:pt x="23609" y="13537"/>
                  </a:cubicBezTo>
                  <a:close/>
                  <a:moveTo>
                    <a:pt x="28691" y="14299"/>
                  </a:moveTo>
                  <a:cubicBezTo>
                    <a:pt x="28682" y="14466"/>
                    <a:pt x="28682" y="14643"/>
                    <a:pt x="28672" y="14829"/>
                  </a:cubicBezTo>
                  <a:cubicBezTo>
                    <a:pt x="28627" y="14827"/>
                    <a:pt x="28582" y="14827"/>
                    <a:pt x="28537" y="14827"/>
                  </a:cubicBezTo>
                  <a:cubicBezTo>
                    <a:pt x="28303" y="14827"/>
                    <a:pt x="28070" y="14847"/>
                    <a:pt x="27836" y="14894"/>
                  </a:cubicBezTo>
                  <a:cubicBezTo>
                    <a:pt x="28124" y="14699"/>
                    <a:pt x="28403" y="14504"/>
                    <a:pt x="28691" y="14299"/>
                  </a:cubicBezTo>
                  <a:close/>
                  <a:moveTo>
                    <a:pt x="12060" y="13937"/>
                  </a:moveTo>
                  <a:cubicBezTo>
                    <a:pt x="12079" y="13965"/>
                    <a:pt x="12088" y="13983"/>
                    <a:pt x="12107" y="14002"/>
                  </a:cubicBezTo>
                  <a:cubicBezTo>
                    <a:pt x="12404" y="14439"/>
                    <a:pt x="12720" y="14866"/>
                    <a:pt x="13036" y="15293"/>
                  </a:cubicBezTo>
                  <a:cubicBezTo>
                    <a:pt x="12767" y="15154"/>
                    <a:pt x="12497" y="15061"/>
                    <a:pt x="12200" y="15061"/>
                  </a:cubicBezTo>
                  <a:cubicBezTo>
                    <a:pt x="12174" y="15060"/>
                    <a:pt x="12148" y="15059"/>
                    <a:pt x="12122" y="15059"/>
                  </a:cubicBezTo>
                  <a:cubicBezTo>
                    <a:pt x="11785" y="15059"/>
                    <a:pt x="11507" y="15174"/>
                    <a:pt x="11317" y="15442"/>
                  </a:cubicBezTo>
                  <a:cubicBezTo>
                    <a:pt x="11252" y="15396"/>
                    <a:pt x="11187" y="15349"/>
                    <a:pt x="11122" y="15303"/>
                  </a:cubicBezTo>
                  <a:cubicBezTo>
                    <a:pt x="11308" y="15182"/>
                    <a:pt x="11494" y="14968"/>
                    <a:pt x="11577" y="14727"/>
                  </a:cubicBezTo>
                  <a:cubicBezTo>
                    <a:pt x="11577" y="14708"/>
                    <a:pt x="11587" y="14689"/>
                    <a:pt x="11596" y="14671"/>
                  </a:cubicBezTo>
                  <a:cubicBezTo>
                    <a:pt x="11652" y="14587"/>
                    <a:pt x="11717" y="14504"/>
                    <a:pt x="11772" y="14420"/>
                  </a:cubicBezTo>
                  <a:cubicBezTo>
                    <a:pt x="11884" y="14262"/>
                    <a:pt x="11977" y="14104"/>
                    <a:pt x="12060" y="13937"/>
                  </a:cubicBezTo>
                  <a:close/>
                  <a:moveTo>
                    <a:pt x="28951" y="9710"/>
                  </a:moveTo>
                  <a:lnTo>
                    <a:pt x="28951" y="9710"/>
                  </a:lnTo>
                  <a:cubicBezTo>
                    <a:pt x="28840" y="10518"/>
                    <a:pt x="28756" y="12116"/>
                    <a:pt x="28700" y="14030"/>
                  </a:cubicBezTo>
                  <a:cubicBezTo>
                    <a:pt x="28310" y="14299"/>
                    <a:pt x="27929" y="14569"/>
                    <a:pt x="27530" y="14829"/>
                  </a:cubicBezTo>
                  <a:cubicBezTo>
                    <a:pt x="27539" y="14810"/>
                    <a:pt x="27548" y="14792"/>
                    <a:pt x="27558" y="14773"/>
                  </a:cubicBezTo>
                  <a:cubicBezTo>
                    <a:pt x="27576" y="14727"/>
                    <a:pt x="27604" y="14680"/>
                    <a:pt x="27623" y="14643"/>
                  </a:cubicBezTo>
                  <a:cubicBezTo>
                    <a:pt x="27734" y="14439"/>
                    <a:pt x="27855" y="14243"/>
                    <a:pt x="27994" y="14067"/>
                  </a:cubicBezTo>
                  <a:cubicBezTo>
                    <a:pt x="28022" y="14030"/>
                    <a:pt x="28050" y="13993"/>
                    <a:pt x="28078" y="13955"/>
                  </a:cubicBezTo>
                  <a:lnTo>
                    <a:pt x="28152" y="13863"/>
                  </a:lnTo>
                  <a:cubicBezTo>
                    <a:pt x="28189" y="13816"/>
                    <a:pt x="28227" y="13770"/>
                    <a:pt x="28264" y="13723"/>
                  </a:cubicBezTo>
                  <a:lnTo>
                    <a:pt x="28301" y="13677"/>
                  </a:lnTo>
                  <a:cubicBezTo>
                    <a:pt x="28319" y="13649"/>
                    <a:pt x="28338" y="13621"/>
                    <a:pt x="28366" y="13584"/>
                  </a:cubicBezTo>
                  <a:cubicBezTo>
                    <a:pt x="28375" y="13565"/>
                    <a:pt x="28394" y="13537"/>
                    <a:pt x="28412" y="13519"/>
                  </a:cubicBezTo>
                  <a:cubicBezTo>
                    <a:pt x="28422" y="13491"/>
                    <a:pt x="28440" y="13472"/>
                    <a:pt x="28459" y="13444"/>
                  </a:cubicBezTo>
                  <a:cubicBezTo>
                    <a:pt x="28468" y="13417"/>
                    <a:pt x="28477" y="13389"/>
                    <a:pt x="28496" y="13361"/>
                  </a:cubicBezTo>
                  <a:cubicBezTo>
                    <a:pt x="28505" y="13342"/>
                    <a:pt x="28515" y="13324"/>
                    <a:pt x="28524" y="13296"/>
                  </a:cubicBezTo>
                  <a:cubicBezTo>
                    <a:pt x="28533" y="13296"/>
                    <a:pt x="28533" y="13287"/>
                    <a:pt x="28533" y="13287"/>
                  </a:cubicBezTo>
                  <a:cubicBezTo>
                    <a:pt x="28533" y="13277"/>
                    <a:pt x="28533" y="13277"/>
                    <a:pt x="28533" y="13277"/>
                  </a:cubicBezTo>
                  <a:cubicBezTo>
                    <a:pt x="28542" y="13259"/>
                    <a:pt x="28542" y="13249"/>
                    <a:pt x="28552" y="13240"/>
                  </a:cubicBezTo>
                  <a:cubicBezTo>
                    <a:pt x="28552" y="13231"/>
                    <a:pt x="28552" y="13221"/>
                    <a:pt x="28561" y="13212"/>
                  </a:cubicBezTo>
                  <a:cubicBezTo>
                    <a:pt x="28561" y="13194"/>
                    <a:pt x="28570" y="13175"/>
                    <a:pt x="28570" y="13156"/>
                  </a:cubicBezTo>
                  <a:cubicBezTo>
                    <a:pt x="28570" y="13147"/>
                    <a:pt x="28580" y="13138"/>
                    <a:pt x="28580" y="13119"/>
                  </a:cubicBezTo>
                  <a:cubicBezTo>
                    <a:pt x="28580" y="13110"/>
                    <a:pt x="28580" y="13110"/>
                    <a:pt x="28580" y="13101"/>
                  </a:cubicBezTo>
                  <a:cubicBezTo>
                    <a:pt x="28635" y="12831"/>
                    <a:pt x="28570" y="12543"/>
                    <a:pt x="28412" y="12339"/>
                  </a:cubicBezTo>
                  <a:cubicBezTo>
                    <a:pt x="28357" y="12246"/>
                    <a:pt x="28273" y="12172"/>
                    <a:pt x="28180" y="12125"/>
                  </a:cubicBezTo>
                  <a:cubicBezTo>
                    <a:pt x="28097" y="12080"/>
                    <a:pt x="28004" y="12059"/>
                    <a:pt x="27906" y="12059"/>
                  </a:cubicBezTo>
                  <a:cubicBezTo>
                    <a:pt x="27642" y="12059"/>
                    <a:pt x="27346" y="12216"/>
                    <a:pt x="27149" y="12487"/>
                  </a:cubicBezTo>
                  <a:cubicBezTo>
                    <a:pt x="27047" y="12618"/>
                    <a:pt x="26982" y="12757"/>
                    <a:pt x="26926" y="12906"/>
                  </a:cubicBezTo>
                  <a:cubicBezTo>
                    <a:pt x="26824" y="13184"/>
                    <a:pt x="26796" y="13491"/>
                    <a:pt x="26759" y="13788"/>
                  </a:cubicBezTo>
                  <a:cubicBezTo>
                    <a:pt x="26796" y="14123"/>
                    <a:pt x="26814" y="14457"/>
                    <a:pt x="26917" y="14782"/>
                  </a:cubicBezTo>
                  <a:cubicBezTo>
                    <a:pt x="26954" y="14894"/>
                    <a:pt x="26991" y="15024"/>
                    <a:pt x="27074" y="15117"/>
                  </a:cubicBezTo>
                  <a:cubicBezTo>
                    <a:pt x="26591" y="15405"/>
                    <a:pt x="26118" y="15702"/>
                    <a:pt x="25653" y="16009"/>
                  </a:cubicBezTo>
                  <a:lnTo>
                    <a:pt x="25690" y="15944"/>
                  </a:lnTo>
                  <a:cubicBezTo>
                    <a:pt x="25746" y="15869"/>
                    <a:pt x="25792" y="15795"/>
                    <a:pt x="25848" y="15721"/>
                  </a:cubicBezTo>
                  <a:cubicBezTo>
                    <a:pt x="25904" y="15628"/>
                    <a:pt x="25960" y="15544"/>
                    <a:pt x="26006" y="15442"/>
                  </a:cubicBezTo>
                  <a:cubicBezTo>
                    <a:pt x="26025" y="15414"/>
                    <a:pt x="26034" y="15386"/>
                    <a:pt x="26043" y="15358"/>
                  </a:cubicBezTo>
                  <a:cubicBezTo>
                    <a:pt x="26062" y="15321"/>
                    <a:pt x="26080" y="15275"/>
                    <a:pt x="26099" y="15228"/>
                  </a:cubicBezTo>
                  <a:cubicBezTo>
                    <a:pt x="26127" y="15145"/>
                    <a:pt x="26155" y="15061"/>
                    <a:pt x="26164" y="14977"/>
                  </a:cubicBezTo>
                  <a:cubicBezTo>
                    <a:pt x="26183" y="14912"/>
                    <a:pt x="26183" y="14838"/>
                    <a:pt x="26173" y="14773"/>
                  </a:cubicBezTo>
                  <a:cubicBezTo>
                    <a:pt x="26164" y="14680"/>
                    <a:pt x="26145" y="14587"/>
                    <a:pt x="26099" y="14494"/>
                  </a:cubicBezTo>
                  <a:lnTo>
                    <a:pt x="26052" y="14401"/>
                  </a:lnTo>
                  <a:cubicBezTo>
                    <a:pt x="25997" y="14281"/>
                    <a:pt x="25941" y="14160"/>
                    <a:pt x="25876" y="14039"/>
                  </a:cubicBezTo>
                  <a:cubicBezTo>
                    <a:pt x="25987" y="14002"/>
                    <a:pt x="26099" y="13955"/>
                    <a:pt x="26201" y="13890"/>
                  </a:cubicBezTo>
                  <a:cubicBezTo>
                    <a:pt x="26359" y="13807"/>
                    <a:pt x="26498" y="13695"/>
                    <a:pt x="26601" y="13556"/>
                  </a:cubicBezTo>
                  <a:lnTo>
                    <a:pt x="26629" y="13519"/>
                  </a:lnTo>
                  <a:cubicBezTo>
                    <a:pt x="26638" y="13500"/>
                    <a:pt x="26647" y="13491"/>
                    <a:pt x="26656" y="13472"/>
                  </a:cubicBezTo>
                  <a:cubicBezTo>
                    <a:pt x="26666" y="13463"/>
                    <a:pt x="26675" y="13444"/>
                    <a:pt x="26684" y="13426"/>
                  </a:cubicBezTo>
                  <a:cubicBezTo>
                    <a:pt x="26684" y="13417"/>
                    <a:pt x="26694" y="13407"/>
                    <a:pt x="26703" y="13398"/>
                  </a:cubicBezTo>
                  <a:cubicBezTo>
                    <a:pt x="26824" y="13129"/>
                    <a:pt x="26777" y="12859"/>
                    <a:pt x="26601" y="12673"/>
                  </a:cubicBezTo>
                  <a:cubicBezTo>
                    <a:pt x="26508" y="12571"/>
                    <a:pt x="26396" y="12506"/>
                    <a:pt x="26257" y="12478"/>
                  </a:cubicBezTo>
                  <a:cubicBezTo>
                    <a:pt x="26071" y="12413"/>
                    <a:pt x="25885" y="12348"/>
                    <a:pt x="25699" y="12283"/>
                  </a:cubicBezTo>
                  <a:cubicBezTo>
                    <a:pt x="25620" y="12255"/>
                    <a:pt x="25544" y="12244"/>
                    <a:pt x="25467" y="12244"/>
                  </a:cubicBezTo>
                  <a:cubicBezTo>
                    <a:pt x="25390" y="12244"/>
                    <a:pt x="25314" y="12255"/>
                    <a:pt x="25235" y="12274"/>
                  </a:cubicBezTo>
                  <a:cubicBezTo>
                    <a:pt x="24817" y="12367"/>
                    <a:pt x="24454" y="12562"/>
                    <a:pt x="24129" y="12822"/>
                  </a:cubicBezTo>
                  <a:cubicBezTo>
                    <a:pt x="24176" y="12748"/>
                    <a:pt x="24222" y="12664"/>
                    <a:pt x="24259" y="12580"/>
                  </a:cubicBezTo>
                  <a:cubicBezTo>
                    <a:pt x="24324" y="12450"/>
                    <a:pt x="24380" y="12320"/>
                    <a:pt x="24417" y="12190"/>
                  </a:cubicBezTo>
                  <a:cubicBezTo>
                    <a:pt x="24464" y="12051"/>
                    <a:pt x="24501" y="11902"/>
                    <a:pt x="24529" y="11763"/>
                  </a:cubicBezTo>
                  <a:cubicBezTo>
                    <a:pt x="24566" y="11614"/>
                    <a:pt x="24585" y="11466"/>
                    <a:pt x="24594" y="11326"/>
                  </a:cubicBezTo>
                  <a:cubicBezTo>
                    <a:pt x="24594" y="11233"/>
                    <a:pt x="24594" y="11150"/>
                    <a:pt x="24585" y="11066"/>
                  </a:cubicBezTo>
                  <a:cubicBezTo>
                    <a:pt x="24622" y="10927"/>
                    <a:pt x="24668" y="10797"/>
                    <a:pt x="24705" y="10657"/>
                  </a:cubicBezTo>
                  <a:cubicBezTo>
                    <a:pt x="24761" y="10657"/>
                    <a:pt x="24826" y="10685"/>
                    <a:pt x="24891" y="10722"/>
                  </a:cubicBezTo>
                  <a:cubicBezTo>
                    <a:pt x="25096" y="10862"/>
                    <a:pt x="25300" y="10973"/>
                    <a:pt x="25504" y="11103"/>
                  </a:cubicBezTo>
                  <a:cubicBezTo>
                    <a:pt x="25895" y="11335"/>
                    <a:pt x="26303" y="11512"/>
                    <a:pt x="26740" y="11577"/>
                  </a:cubicBezTo>
                  <a:cubicBezTo>
                    <a:pt x="26731" y="11596"/>
                    <a:pt x="26721" y="11614"/>
                    <a:pt x="26712" y="11633"/>
                  </a:cubicBezTo>
                  <a:cubicBezTo>
                    <a:pt x="26675" y="11744"/>
                    <a:pt x="26647" y="11865"/>
                    <a:pt x="26694" y="11967"/>
                  </a:cubicBezTo>
                  <a:cubicBezTo>
                    <a:pt x="26740" y="12051"/>
                    <a:pt x="26833" y="12107"/>
                    <a:pt x="26935" y="12125"/>
                  </a:cubicBezTo>
                  <a:cubicBezTo>
                    <a:pt x="26973" y="12134"/>
                    <a:pt x="27011" y="12137"/>
                    <a:pt x="27049" y="12137"/>
                  </a:cubicBezTo>
                  <a:cubicBezTo>
                    <a:pt x="27305" y="12137"/>
                    <a:pt x="27549" y="11958"/>
                    <a:pt x="27743" y="11772"/>
                  </a:cubicBezTo>
                  <a:cubicBezTo>
                    <a:pt x="28282" y="11233"/>
                    <a:pt x="28700" y="10471"/>
                    <a:pt x="28951" y="9710"/>
                  </a:cubicBezTo>
                  <a:close/>
                  <a:moveTo>
                    <a:pt x="23841" y="13537"/>
                  </a:moveTo>
                  <a:cubicBezTo>
                    <a:pt x="23897" y="13575"/>
                    <a:pt x="23962" y="13621"/>
                    <a:pt x="24055" y="13705"/>
                  </a:cubicBezTo>
                  <a:cubicBezTo>
                    <a:pt x="24074" y="13714"/>
                    <a:pt x="24083" y="13723"/>
                    <a:pt x="24101" y="13732"/>
                  </a:cubicBezTo>
                  <a:cubicBezTo>
                    <a:pt x="24111" y="13742"/>
                    <a:pt x="24111" y="13742"/>
                    <a:pt x="24120" y="13742"/>
                  </a:cubicBezTo>
                  <a:cubicBezTo>
                    <a:pt x="24092" y="13807"/>
                    <a:pt x="24074" y="13863"/>
                    <a:pt x="24055" y="13928"/>
                  </a:cubicBezTo>
                  <a:cubicBezTo>
                    <a:pt x="23999" y="14188"/>
                    <a:pt x="23962" y="14448"/>
                    <a:pt x="23916" y="14708"/>
                  </a:cubicBezTo>
                  <a:cubicBezTo>
                    <a:pt x="23897" y="15052"/>
                    <a:pt x="24074" y="15284"/>
                    <a:pt x="24343" y="15461"/>
                  </a:cubicBezTo>
                  <a:cubicBezTo>
                    <a:pt x="24659" y="15665"/>
                    <a:pt x="25030" y="15804"/>
                    <a:pt x="25300" y="16092"/>
                  </a:cubicBezTo>
                  <a:cubicBezTo>
                    <a:pt x="25346" y="16130"/>
                    <a:pt x="25384" y="16148"/>
                    <a:pt x="25421" y="16157"/>
                  </a:cubicBezTo>
                  <a:cubicBezTo>
                    <a:pt x="25170" y="16325"/>
                    <a:pt x="24919" y="16492"/>
                    <a:pt x="24677" y="16659"/>
                  </a:cubicBezTo>
                  <a:cubicBezTo>
                    <a:pt x="24622" y="16585"/>
                    <a:pt x="24566" y="16501"/>
                    <a:pt x="24510" y="16427"/>
                  </a:cubicBezTo>
                  <a:cubicBezTo>
                    <a:pt x="24454" y="16352"/>
                    <a:pt x="24399" y="16287"/>
                    <a:pt x="24343" y="16213"/>
                  </a:cubicBezTo>
                  <a:cubicBezTo>
                    <a:pt x="24278" y="16148"/>
                    <a:pt x="24222" y="16083"/>
                    <a:pt x="24157" y="16027"/>
                  </a:cubicBezTo>
                  <a:cubicBezTo>
                    <a:pt x="24083" y="15953"/>
                    <a:pt x="23999" y="15888"/>
                    <a:pt x="23925" y="15823"/>
                  </a:cubicBezTo>
                  <a:cubicBezTo>
                    <a:pt x="23813" y="15488"/>
                    <a:pt x="23609" y="15182"/>
                    <a:pt x="23358" y="14968"/>
                  </a:cubicBezTo>
                  <a:cubicBezTo>
                    <a:pt x="23525" y="14494"/>
                    <a:pt x="23683" y="14020"/>
                    <a:pt x="23841" y="13537"/>
                  </a:cubicBezTo>
                  <a:close/>
                  <a:moveTo>
                    <a:pt x="17821" y="16594"/>
                  </a:moveTo>
                  <a:cubicBezTo>
                    <a:pt x="17821" y="16678"/>
                    <a:pt x="17811" y="16761"/>
                    <a:pt x="17811" y="16845"/>
                  </a:cubicBezTo>
                  <a:cubicBezTo>
                    <a:pt x="17802" y="16966"/>
                    <a:pt x="17802" y="17086"/>
                    <a:pt x="17802" y="17217"/>
                  </a:cubicBezTo>
                  <a:cubicBezTo>
                    <a:pt x="17756" y="17152"/>
                    <a:pt x="17700" y="17096"/>
                    <a:pt x="17635" y="17059"/>
                  </a:cubicBezTo>
                  <a:cubicBezTo>
                    <a:pt x="17626" y="17059"/>
                    <a:pt x="17626" y="17049"/>
                    <a:pt x="17626" y="17049"/>
                  </a:cubicBezTo>
                  <a:cubicBezTo>
                    <a:pt x="17607" y="17040"/>
                    <a:pt x="17598" y="17040"/>
                    <a:pt x="17579" y="17031"/>
                  </a:cubicBezTo>
                  <a:cubicBezTo>
                    <a:pt x="17542" y="17012"/>
                    <a:pt x="17496" y="16994"/>
                    <a:pt x="17449" y="16984"/>
                  </a:cubicBezTo>
                  <a:cubicBezTo>
                    <a:pt x="17403" y="16975"/>
                    <a:pt x="17366" y="16975"/>
                    <a:pt x="17338" y="16975"/>
                  </a:cubicBezTo>
                  <a:cubicBezTo>
                    <a:pt x="17189" y="16975"/>
                    <a:pt x="17022" y="17040"/>
                    <a:pt x="16855" y="17152"/>
                  </a:cubicBezTo>
                  <a:cubicBezTo>
                    <a:pt x="16706" y="17263"/>
                    <a:pt x="16566" y="17393"/>
                    <a:pt x="16418" y="17505"/>
                  </a:cubicBezTo>
                  <a:cubicBezTo>
                    <a:pt x="16418" y="17272"/>
                    <a:pt x="16427" y="17049"/>
                    <a:pt x="16436" y="16826"/>
                  </a:cubicBezTo>
                  <a:cubicBezTo>
                    <a:pt x="16548" y="16880"/>
                    <a:pt x="16666" y="16911"/>
                    <a:pt x="16794" y="16911"/>
                  </a:cubicBezTo>
                  <a:cubicBezTo>
                    <a:pt x="16889" y="16911"/>
                    <a:pt x="16989" y="16894"/>
                    <a:pt x="17096" y="16854"/>
                  </a:cubicBezTo>
                  <a:cubicBezTo>
                    <a:pt x="17338" y="16761"/>
                    <a:pt x="17588" y="16687"/>
                    <a:pt x="17821" y="16594"/>
                  </a:cubicBezTo>
                  <a:close/>
                  <a:moveTo>
                    <a:pt x="13296" y="15656"/>
                  </a:moveTo>
                  <a:cubicBezTo>
                    <a:pt x="13640" y="16111"/>
                    <a:pt x="13984" y="16575"/>
                    <a:pt x="14327" y="17040"/>
                  </a:cubicBezTo>
                  <a:cubicBezTo>
                    <a:pt x="14504" y="17282"/>
                    <a:pt x="14680" y="17523"/>
                    <a:pt x="14848" y="17765"/>
                  </a:cubicBezTo>
                  <a:cubicBezTo>
                    <a:pt x="14755" y="17718"/>
                    <a:pt x="14653" y="17690"/>
                    <a:pt x="14550" y="17653"/>
                  </a:cubicBezTo>
                  <a:cubicBezTo>
                    <a:pt x="14523" y="17644"/>
                    <a:pt x="14485" y="17625"/>
                    <a:pt x="14457" y="17625"/>
                  </a:cubicBezTo>
                  <a:cubicBezTo>
                    <a:pt x="14287" y="17572"/>
                    <a:pt x="14116" y="17546"/>
                    <a:pt x="13947" y="17546"/>
                  </a:cubicBezTo>
                  <a:cubicBezTo>
                    <a:pt x="13822" y="17546"/>
                    <a:pt x="13698" y="17560"/>
                    <a:pt x="13575" y="17588"/>
                  </a:cubicBezTo>
                  <a:cubicBezTo>
                    <a:pt x="13566" y="17384"/>
                    <a:pt x="13556" y="17179"/>
                    <a:pt x="13528" y="16975"/>
                  </a:cubicBezTo>
                  <a:cubicBezTo>
                    <a:pt x="13501" y="16733"/>
                    <a:pt x="13463" y="16473"/>
                    <a:pt x="13398" y="16232"/>
                  </a:cubicBezTo>
                  <a:cubicBezTo>
                    <a:pt x="13352" y="16083"/>
                    <a:pt x="13287" y="15934"/>
                    <a:pt x="13203" y="15804"/>
                  </a:cubicBezTo>
                  <a:cubicBezTo>
                    <a:pt x="13222" y="15786"/>
                    <a:pt x="13240" y="15758"/>
                    <a:pt x="13250" y="15730"/>
                  </a:cubicBezTo>
                  <a:cubicBezTo>
                    <a:pt x="13268" y="15702"/>
                    <a:pt x="13287" y="15674"/>
                    <a:pt x="13296" y="15656"/>
                  </a:cubicBezTo>
                  <a:close/>
                  <a:moveTo>
                    <a:pt x="21899" y="16334"/>
                  </a:moveTo>
                  <a:cubicBezTo>
                    <a:pt x="21937" y="16380"/>
                    <a:pt x="21974" y="16418"/>
                    <a:pt x="22011" y="16464"/>
                  </a:cubicBezTo>
                  <a:cubicBezTo>
                    <a:pt x="22020" y="16501"/>
                    <a:pt x="22039" y="16538"/>
                    <a:pt x="22057" y="16575"/>
                  </a:cubicBezTo>
                  <a:cubicBezTo>
                    <a:pt x="22067" y="16622"/>
                    <a:pt x="22095" y="16659"/>
                    <a:pt x="22113" y="16696"/>
                  </a:cubicBezTo>
                  <a:cubicBezTo>
                    <a:pt x="22095" y="16706"/>
                    <a:pt x="22076" y="16715"/>
                    <a:pt x="22067" y="16724"/>
                  </a:cubicBezTo>
                  <a:cubicBezTo>
                    <a:pt x="21964" y="16789"/>
                    <a:pt x="21899" y="16901"/>
                    <a:pt x="21909" y="17040"/>
                  </a:cubicBezTo>
                  <a:cubicBezTo>
                    <a:pt x="21918" y="17161"/>
                    <a:pt x="21964" y="17282"/>
                    <a:pt x="22030" y="17374"/>
                  </a:cubicBezTo>
                  <a:cubicBezTo>
                    <a:pt x="22057" y="17421"/>
                    <a:pt x="22085" y="17449"/>
                    <a:pt x="22113" y="17486"/>
                  </a:cubicBezTo>
                  <a:lnTo>
                    <a:pt x="22104" y="17885"/>
                  </a:lnTo>
                  <a:cubicBezTo>
                    <a:pt x="22085" y="17960"/>
                    <a:pt x="22057" y="18034"/>
                    <a:pt x="22030" y="18118"/>
                  </a:cubicBezTo>
                  <a:cubicBezTo>
                    <a:pt x="22030" y="17969"/>
                    <a:pt x="22020" y="17820"/>
                    <a:pt x="22002" y="17681"/>
                  </a:cubicBezTo>
                  <a:cubicBezTo>
                    <a:pt x="21964" y="17440"/>
                    <a:pt x="21899" y="17207"/>
                    <a:pt x="21797" y="17012"/>
                  </a:cubicBezTo>
                  <a:cubicBezTo>
                    <a:pt x="21844" y="16808"/>
                    <a:pt x="21872" y="16594"/>
                    <a:pt x="21899" y="16390"/>
                  </a:cubicBezTo>
                  <a:cubicBezTo>
                    <a:pt x="21899" y="16371"/>
                    <a:pt x="21899" y="16352"/>
                    <a:pt x="21899" y="16334"/>
                  </a:cubicBezTo>
                  <a:close/>
                  <a:moveTo>
                    <a:pt x="25876" y="16167"/>
                  </a:moveTo>
                  <a:cubicBezTo>
                    <a:pt x="25876" y="16204"/>
                    <a:pt x="25876" y="16241"/>
                    <a:pt x="25876" y="16287"/>
                  </a:cubicBezTo>
                  <a:cubicBezTo>
                    <a:pt x="25876" y="16297"/>
                    <a:pt x="25876" y="16306"/>
                    <a:pt x="25876" y="16315"/>
                  </a:cubicBezTo>
                  <a:cubicBezTo>
                    <a:pt x="25867" y="16603"/>
                    <a:pt x="25820" y="16882"/>
                    <a:pt x="25802" y="17170"/>
                  </a:cubicBezTo>
                  <a:cubicBezTo>
                    <a:pt x="25792" y="17282"/>
                    <a:pt x="25783" y="17402"/>
                    <a:pt x="25783" y="17514"/>
                  </a:cubicBezTo>
                  <a:cubicBezTo>
                    <a:pt x="25783" y="17635"/>
                    <a:pt x="25783" y="17755"/>
                    <a:pt x="25792" y="17876"/>
                  </a:cubicBezTo>
                  <a:cubicBezTo>
                    <a:pt x="25802" y="17923"/>
                    <a:pt x="25811" y="17969"/>
                    <a:pt x="25820" y="18016"/>
                  </a:cubicBezTo>
                  <a:cubicBezTo>
                    <a:pt x="25625" y="18016"/>
                    <a:pt x="25411" y="18090"/>
                    <a:pt x="25216" y="18239"/>
                  </a:cubicBezTo>
                  <a:cubicBezTo>
                    <a:pt x="25216" y="18211"/>
                    <a:pt x="25207" y="18183"/>
                    <a:pt x="25207" y="18146"/>
                  </a:cubicBezTo>
                  <a:cubicBezTo>
                    <a:pt x="25170" y="17960"/>
                    <a:pt x="25133" y="17765"/>
                    <a:pt x="25068" y="17532"/>
                  </a:cubicBezTo>
                  <a:cubicBezTo>
                    <a:pt x="25040" y="17458"/>
                    <a:pt x="25021" y="17384"/>
                    <a:pt x="24993" y="17300"/>
                  </a:cubicBezTo>
                  <a:cubicBezTo>
                    <a:pt x="24947" y="17170"/>
                    <a:pt x="24882" y="17031"/>
                    <a:pt x="24807" y="16891"/>
                  </a:cubicBezTo>
                  <a:cubicBezTo>
                    <a:pt x="25161" y="16641"/>
                    <a:pt x="25514" y="16399"/>
                    <a:pt x="25876" y="16167"/>
                  </a:cubicBezTo>
                  <a:close/>
                  <a:moveTo>
                    <a:pt x="22429" y="17718"/>
                  </a:moveTo>
                  <a:cubicBezTo>
                    <a:pt x="22550" y="17774"/>
                    <a:pt x="22680" y="17830"/>
                    <a:pt x="22819" y="17867"/>
                  </a:cubicBezTo>
                  <a:cubicBezTo>
                    <a:pt x="22875" y="17895"/>
                    <a:pt x="22940" y="17904"/>
                    <a:pt x="23005" y="17923"/>
                  </a:cubicBezTo>
                  <a:cubicBezTo>
                    <a:pt x="22773" y="18127"/>
                    <a:pt x="22550" y="18350"/>
                    <a:pt x="22345" y="18582"/>
                  </a:cubicBezTo>
                  <a:cubicBezTo>
                    <a:pt x="22345" y="18359"/>
                    <a:pt x="22355" y="18146"/>
                    <a:pt x="22364" y="17923"/>
                  </a:cubicBezTo>
                  <a:cubicBezTo>
                    <a:pt x="22383" y="17858"/>
                    <a:pt x="22401" y="17783"/>
                    <a:pt x="22429" y="17718"/>
                  </a:cubicBezTo>
                  <a:close/>
                  <a:moveTo>
                    <a:pt x="16158" y="16817"/>
                  </a:moveTo>
                  <a:lnTo>
                    <a:pt x="16130" y="17774"/>
                  </a:lnTo>
                  <a:cubicBezTo>
                    <a:pt x="16102" y="17830"/>
                    <a:pt x="16083" y="17876"/>
                    <a:pt x="16065" y="17923"/>
                  </a:cubicBezTo>
                  <a:cubicBezTo>
                    <a:pt x="15963" y="18155"/>
                    <a:pt x="15935" y="18387"/>
                    <a:pt x="15944" y="18629"/>
                  </a:cubicBezTo>
                  <a:cubicBezTo>
                    <a:pt x="15944" y="18750"/>
                    <a:pt x="15944" y="18870"/>
                    <a:pt x="15953" y="18991"/>
                  </a:cubicBezTo>
                  <a:cubicBezTo>
                    <a:pt x="15637" y="18489"/>
                    <a:pt x="15303" y="17997"/>
                    <a:pt x="14950" y="17514"/>
                  </a:cubicBezTo>
                  <a:cubicBezTo>
                    <a:pt x="14894" y="17440"/>
                    <a:pt x="14838" y="17365"/>
                    <a:pt x="14783" y="17291"/>
                  </a:cubicBezTo>
                  <a:cubicBezTo>
                    <a:pt x="14792" y="17282"/>
                    <a:pt x="14801" y="17282"/>
                    <a:pt x="14811" y="17282"/>
                  </a:cubicBezTo>
                  <a:cubicBezTo>
                    <a:pt x="14838" y="17272"/>
                    <a:pt x="14866" y="17263"/>
                    <a:pt x="14894" y="17254"/>
                  </a:cubicBezTo>
                  <a:cubicBezTo>
                    <a:pt x="15126" y="17189"/>
                    <a:pt x="15359" y="17124"/>
                    <a:pt x="15591" y="17059"/>
                  </a:cubicBezTo>
                  <a:cubicBezTo>
                    <a:pt x="15693" y="17031"/>
                    <a:pt x="15795" y="16994"/>
                    <a:pt x="15898" y="16947"/>
                  </a:cubicBezTo>
                  <a:cubicBezTo>
                    <a:pt x="15990" y="16910"/>
                    <a:pt x="16074" y="16863"/>
                    <a:pt x="16158" y="16817"/>
                  </a:cubicBezTo>
                  <a:close/>
                  <a:moveTo>
                    <a:pt x="30521" y="18071"/>
                  </a:moveTo>
                  <a:cubicBezTo>
                    <a:pt x="30586" y="18146"/>
                    <a:pt x="30670" y="18220"/>
                    <a:pt x="30763" y="18285"/>
                  </a:cubicBezTo>
                  <a:cubicBezTo>
                    <a:pt x="30969" y="18415"/>
                    <a:pt x="31206" y="18469"/>
                    <a:pt x="31433" y="18469"/>
                  </a:cubicBezTo>
                  <a:cubicBezTo>
                    <a:pt x="31483" y="18469"/>
                    <a:pt x="31532" y="18467"/>
                    <a:pt x="31581" y="18462"/>
                  </a:cubicBezTo>
                  <a:cubicBezTo>
                    <a:pt x="31627" y="18452"/>
                    <a:pt x="31673" y="18443"/>
                    <a:pt x="31720" y="18434"/>
                  </a:cubicBezTo>
                  <a:lnTo>
                    <a:pt x="31720" y="18434"/>
                  </a:lnTo>
                  <a:cubicBezTo>
                    <a:pt x="31655" y="18601"/>
                    <a:pt x="31618" y="18777"/>
                    <a:pt x="31581" y="18954"/>
                  </a:cubicBezTo>
                  <a:cubicBezTo>
                    <a:pt x="31581" y="18973"/>
                    <a:pt x="31571" y="18982"/>
                    <a:pt x="31571" y="19000"/>
                  </a:cubicBezTo>
                  <a:cubicBezTo>
                    <a:pt x="31571" y="19019"/>
                    <a:pt x="31562" y="19038"/>
                    <a:pt x="31562" y="19056"/>
                  </a:cubicBezTo>
                  <a:cubicBezTo>
                    <a:pt x="31543" y="19158"/>
                    <a:pt x="31534" y="19251"/>
                    <a:pt x="31525" y="19344"/>
                  </a:cubicBezTo>
                  <a:cubicBezTo>
                    <a:pt x="31432" y="19186"/>
                    <a:pt x="31283" y="19019"/>
                    <a:pt x="31070" y="18880"/>
                  </a:cubicBezTo>
                  <a:cubicBezTo>
                    <a:pt x="30977" y="18815"/>
                    <a:pt x="30874" y="18768"/>
                    <a:pt x="30763" y="18731"/>
                  </a:cubicBezTo>
                  <a:cubicBezTo>
                    <a:pt x="30735" y="18712"/>
                    <a:pt x="30670" y="18703"/>
                    <a:pt x="30624" y="18694"/>
                  </a:cubicBezTo>
                  <a:cubicBezTo>
                    <a:pt x="30591" y="18689"/>
                    <a:pt x="30561" y="18687"/>
                    <a:pt x="30531" y="18687"/>
                  </a:cubicBezTo>
                  <a:cubicBezTo>
                    <a:pt x="30500" y="18687"/>
                    <a:pt x="30470" y="18689"/>
                    <a:pt x="30438" y="18694"/>
                  </a:cubicBezTo>
                  <a:cubicBezTo>
                    <a:pt x="30410" y="18694"/>
                    <a:pt x="30382" y="18694"/>
                    <a:pt x="30354" y="18703"/>
                  </a:cubicBezTo>
                  <a:cubicBezTo>
                    <a:pt x="30252" y="18722"/>
                    <a:pt x="30140" y="18759"/>
                    <a:pt x="30048" y="18824"/>
                  </a:cubicBezTo>
                  <a:cubicBezTo>
                    <a:pt x="30038" y="18833"/>
                    <a:pt x="30029" y="18833"/>
                    <a:pt x="30029" y="18842"/>
                  </a:cubicBezTo>
                  <a:cubicBezTo>
                    <a:pt x="30020" y="18852"/>
                    <a:pt x="30001" y="18852"/>
                    <a:pt x="29992" y="18861"/>
                  </a:cubicBezTo>
                  <a:cubicBezTo>
                    <a:pt x="29992" y="18870"/>
                    <a:pt x="29983" y="18870"/>
                    <a:pt x="29973" y="18880"/>
                  </a:cubicBezTo>
                  <a:cubicBezTo>
                    <a:pt x="29871" y="18954"/>
                    <a:pt x="29787" y="19065"/>
                    <a:pt x="29732" y="19177"/>
                  </a:cubicBezTo>
                  <a:cubicBezTo>
                    <a:pt x="29722" y="19186"/>
                    <a:pt x="29722" y="19195"/>
                    <a:pt x="29713" y="19205"/>
                  </a:cubicBezTo>
                  <a:cubicBezTo>
                    <a:pt x="29704" y="19223"/>
                    <a:pt x="29704" y="19242"/>
                    <a:pt x="29694" y="19251"/>
                  </a:cubicBezTo>
                  <a:cubicBezTo>
                    <a:pt x="29472" y="19214"/>
                    <a:pt x="29239" y="19177"/>
                    <a:pt x="29007" y="19168"/>
                  </a:cubicBezTo>
                  <a:cubicBezTo>
                    <a:pt x="28979" y="19168"/>
                    <a:pt x="28945" y="19178"/>
                    <a:pt x="28915" y="19178"/>
                  </a:cubicBezTo>
                  <a:cubicBezTo>
                    <a:pt x="28896" y="19178"/>
                    <a:pt x="28879" y="19173"/>
                    <a:pt x="28868" y="19158"/>
                  </a:cubicBezTo>
                  <a:lnTo>
                    <a:pt x="28868" y="19075"/>
                  </a:lnTo>
                  <a:cubicBezTo>
                    <a:pt x="28886" y="19056"/>
                    <a:pt x="28933" y="19038"/>
                    <a:pt x="28961" y="19019"/>
                  </a:cubicBezTo>
                  <a:cubicBezTo>
                    <a:pt x="29472" y="18657"/>
                    <a:pt x="30001" y="18359"/>
                    <a:pt x="30521" y="18071"/>
                  </a:cubicBezTo>
                  <a:close/>
                  <a:moveTo>
                    <a:pt x="22076" y="19363"/>
                  </a:moveTo>
                  <a:lnTo>
                    <a:pt x="22076" y="19372"/>
                  </a:lnTo>
                  <a:lnTo>
                    <a:pt x="22067" y="19372"/>
                  </a:lnTo>
                  <a:cubicBezTo>
                    <a:pt x="22067" y="19372"/>
                    <a:pt x="22076" y="19372"/>
                    <a:pt x="22076" y="19363"/>
                  </a:cubicBezTo>
                  <a:close/>
                  <a:moveTo>
                    <a:pt x="28617" y="17449"/>
                  </a:moveTo>
                  <a:cubicBezTo>
                    <a:pt x="28617" y="17951"/>
                    <a:pt x="28607" y="18452"/>
                    <a:pt x="28598" y="18954"/>
                  </a:cubicBezTo>
                  <a:cubicBezTo>
                    <a:pt x="28366" y="19112"/>
                    <a:pt x="28152" y="19298"/>
                    <a:pt x="27948" y="19511"/>
                  </a:cubicBezTo>
                  <a:cubicBezTo>
                    <a:pt x="27930" y="19530"/>
                    <a:pt x="27911" y="19548"/>
                    <a:pt x="27893" y="19548"/>
                  </a:cubicBezTo>
                  <a:cubicBezTo>
                    <a:pt x="27883" y="19548"/>
                    <a:pt x="27874" y="19543"/>
                    <a:pt x="27864" y="19530"/>
                  </a:cubicBezTo>
                  <a:cubicBezTo>
                    <a:pt x="27846" y="19521"/>
                    <a:pt x="27846" y="19484"/>
                    <a:pt x="27846" y="19465"/>
                  </a:cubicBezTo>
                  <a:cubicBezTo>
                    <a:pt x="27855" y="19409"/>
                    <a:pt x="27873" y="19363"/>
                    <a:pt x="27892" y="19316"/>
                  </a:cubicBezTo>
                  <a:cubicBezTo>
                    <a:pt x="28069" y="18666"/>
                    <a:pt x="28329" y="18053"/>
                    <a:pt x="28617" y="17449"/>
                  </a:cubicBezTo>
                  <a:close/>
                  <a:moveTo>
                    <a:pt x="20580" y="18564"/>
                  </a:moveTo>
                  <a:cubicBezTo>
                    <a:pt x="20636" y="18582"/>
                    <a:pt x="20692" y="18610"/>
                    <a:pt x="20747" y="18629"/>
                  </a:cubicBezTo>
                  <a:cubicBezTo>
                    <a:pt x="20803" y="18647"/>
                    <a:pt x="20859" y="18666"/>
                    <a:pt x="20915" y="18684"/>
                  </a:cubicBezTo>
                  <a:cubicBezTo>
                    <a:pt x="20794" y="18917"/>
                    <a:pt x="20654" y="19149"/>
                    <a:pt x="20515" y="19363"/>
                  </a:cubicBezTo>
                  <a:cubicBezTo>
                    <a:pt x="20478" y="19418"/>
                    <a:pt x="20431" y="19484"/>
                    <a:pt x="20385" y="19549"/>
                  </a:cubicBezTo>
                  <a:cubicBezTo>
                    <a:pt x="20283" y="19493"/>
                    <a:pt x="20181" y="19428"/>
                    <a:pt x="20088" y="19353"/>
                  </a:cubicBezTo>
                  <a:cubicBezTo>
                    <a:pt x="19976" y="19261"/>
                    <a:pt x="19865" y="19158"/>
                    <a:pt x="19763" y="19056"/>
                  </a:cubicBezTo>
                  <a:cubicBezTo>
                    <a:pt x="19790" y="19056"/>
                    <a:pt x="19809" y="19065"/>
                    <a:pt x="19828" y="19065"/>
                  </a:cubicBezTo>
                  <a:cubicBezTo>
                    <a:pt x="19846" y="19066"/>
                    <a:pt x="19864" y="19067"/>
                    <a:pt x="19882" y="19067"/>
                  </a:cubicBezTo>
                  <a:cubicBezTo>
                    <a:pt x="20178" y="19067"/>
                    <a:pt x="20383" y="18922"/>
                    <a:pt x="20506" y="18703"/>
                  </a:cubicBezTo>
                  <a:cubicBezTo>
                    <a:pt x="20534" y="18666"/>
                    <a:pt x="20562" y="18610"/>
                    <a:pt x="20580" y="18564"/>
                  </a:cubicBezTo>
                  <a:close/>
                  <a:moveTo>
                    <a:pt x="23154" y="18146"/>
                  </a:moveTo>
                  <a:lnTo>
                    <a:pt x="23154" y="18294"/>
                  </a:lnTo>
                  <a:cubicBezTo>
                    <a:pt x="23126" y="18545"/>
                    <a:pt x="23154" y="18796"/>
                    <a:pt x="23144" y="19028"/>
                  </a:cubicBezTo>
                  <a:lnTo>
                    <a:pt x="23135" y="19028"/>
                  </a:lnTo>
                  <a:cubicBezTo>
                    <a:pt x="23135" y="19121"/>
                    <a:pt x="23135" y="19223"/>
                    <a:pt x="23135" y="19326"/>
                  </a:cubicBezTo>
                  <a:cubicBezTo>
                    <a:pt x="23135" y="19409"/>
                    <a:pt x="23135" y="19484"/>
                    <a:pt x="23135" y="19558"/>
                  </a:cubicBezTo>
                  <a:cubicBezTo>
                    <a:pt x="22940" y="19381"/>
                    <a:pt x="22717" y="19223"/>
                    <a:pt x="22466" y="19084"/>
                  </a:cubicBezTo>
                  <a:cubicBezTo>
                    <a:pt x="22410" y="19056"/>
                    <a:pt x="22364" y="19038"/>
                    <a:pt x="22327" y="19028"/>
                  </a:cubicBezTo>
                  <a:lnTo>
                    <a:pt x="22327" y="19019"/>
                  </a:lnTo>
                  <a:cubicBezTo>
                    <a:pt x="22578" y="18703"/>
                    <a:pt x="22856" y="18415"/>
                    <a:pt x="23154" y="18146"/>
                  </a:cubicBezTo>
                  <a:close/>
                  <a:moveTo>
                    <a:pt x="17886" y="18285"/>
                  </a:moveTo>
                  <a:cubicBezTo>
                    <a:pt x="17914" y="18443"/>
                    <a:pt x="17942" y="18619"/>
                    <a:pt x="17988" y="18777"/>
                  </a:cubicBezTo>
                  <a:cubicBezTo>
                    <a:pt x="18034" y="18945"/>
                    <a:pt x="18109" y="19103"/>
                    <a:pt x="18202" y="19251"/>
                  </a:cubicBezTo>
                  <a:cubicBezTo>
                    <a:pt x="18211" y="19261"/>
                    <a:pt x="18220" y="19270"/>
                    <a:pt x="18230" y="19288"/>
                  </a:cubicBezTo>
                  <a:cubicBezTo>
                    <a:pt x="18090" y="19251"/>
                    <a:pt x="17942" y="19223"/>
                    <a:pt x="17784" y="19214"/>
                  </a:cubicBezTo>
                  <a:cubicBezTo>
                    <a:pt x="17737" y="19214"/>
                    <a:pt x="17691" y="19214"/>
                    <a:pt x="17644" y="19223"/>
                  </a:cubicBezTo>
                  <a:cubicBezTo>
                    <a:pt x="17533" y="19223"/>
                    <a:pt x="17431" y="19261"/>
                    <a:pt x="17328" y="19326"/>
                  </a:cubicBezTo>
                  <a:cubicBezTo>
                    <a:pt x="17189" y="19418"/>
                    <a:pt x="17087" y="19549"/>
                    <a:pt x="17050" y="19725"/>
                  </a:cubicBezTo>
                  <a:cubicBezTo>
                    <a:pt x="17040" y="19762"/>
                    <a:pt x="17031" y="19790"/>
                    <a:pt x="17031" y="19827"/>
                  </a:cubicBezTo>
                  <a:cubicBezTo>
                    <a:pt x="16991" y="19822"/>
                    <a:pt x="16952" y="19820"/>
                    <a:pt x="16913" y="19820"/>
                  </a:cubicBezTo>
                  <a:cubicBezTo>
                    <a:pt x="16808" y="19820"/>
                    <a:pt x="16706" y="19837"/>
                    <a:pt x="16604" y="19864"/>
                  </a:cubicBezTo>
                  <a:cubicBezTo>
                    <a:pt x="16566" y="19874"/>
                    <a:pt x="16529" y="19883"/>
                    <a:pt x="16501" y="19892"/>
                  </a:cubicBezTo>
                  <a:cubicBezTo>
                    <a:pt x="16446" y="19799"/>
                    <a:pt x="16399" y="19706"/>
                    <a:pt x="16344" y="19614"/>
                  </a:cubicBezTo>
                  <a:cubicBezTo>
                    <a:pt x="16344" y="19484"/>
                    <a:pt x="16353" y="19353"/>
                    <a:pt x="16353" y="19223"/>
                  </a:cubicBezTo>
                  <a:cubicBezTo>
                    <a:pt x="16576" y="19103"/>
                    <a:pt x="16799" y="18982"/>
                    <a:pt x="17022" y="18870"/>
                  </a:cubicBezTo>
                  <a:cubicBezTo>
                    <a:pt x="17040" y="18861"/>
                    <a:pt x="17059" y="18852"/>
                    <a:pt x="17077" y="18842"/>
                  </a:cubicBezTo>
                  <a:cubicBezTo>
                    <a:pt x="17217" y="18768"/>
                    <a:pt x="17356" y="18694"/>
                    <a:pt x="17496" y="18619"/>
                  </a:cubicBezTo>
                  <a:cubicBezTo>
                    <a:pt x="17505" y="18610"/>
                    <a:pt x="17523" y="18601"/>
                    <a:pt x="17533" y="18601"/>
                  </a:cubicBezTo>
                  <a:cubicBezTo>
                    <a:pt x="17635" y="18545"/>
                    <a:pt x="17719" y="18480"/>
                    <a:pt x="17784" y="18406"/>
                  </a:cubicBezTo>
                  <a:cubicBezTo>
                    <a:pt x="17830" y="18369"/>
                    <a:pt x="17858" y="18322"/>
                    <a:pt x="17886" y="18285"/>
                  </a:cubicBezTo>
                  <a:close/>
                  <a:moveTo>
                    <a:pt x="19289" y="19595"/>
                  </a:moveTo>
                  <a:cubicBezTo>
                    <a:pt x="19372" y="19809"/>
                    <a:pt x="19456" y="20013"/>
                    <a:pt x="19540" y="20227"/>
                  </a:cubicBezTo>
                  <a:cubicBezTo>
                    <a:pt x="19363" y="20041"/>
                    <a:pt x="19177" y="19874"/>
                    <a:pt x="18991" y="19706"/>
                  </a:cubicBezTo>
                  <a:cubicBezTo>
                    <a:pt x="19094" y="19697"/>
                    <a:pt x="19196" y="19660"/>
                    <a:pt x="19289" y="19595"/>
                  </a:cubicBezTo>
                  <a:close/>
                  <a:moveTo>
                    <a:pt x="19605" y="19121"/>
                  </a:moveTo>
                  <a:cubicBezTo>
                    <a:pt x="19716" y="19251"/>
                    <a:pt x="19846" y="19381"/>
                    <a:pt x="19976" y="19493"/>
                  </a:cubicBezTo>
                  <a:cubicBezTo>
                    <a:pt x="20069" y="19567"/>
                    <a:pt x="20162" y="19641"/>
                    <a:pt x="20255" y="19697"/>
                  </a:cubicBezTo>
                  <a:cubicBezTo>
                    <a:pt x="20255" y="19706"/>
                    <a:pt x="20255" y="19706"/>
                    <a:pt x="20246" y="19716"/>
                  </a:cubicBezTo>
                  <a:cubicBezTo>
                    <a:pt x="20069" y="19837"/>
                    <a:pt x="19893" y="20041"/>
                    <a:pt x="19809" y="20273"/>
                  </a:cubicBezTo>
                  <a:cubicBezTo>
                    <a:pt x="19698" y="19995"/>
                    <a:pt x="19577" y="19706"/>
                    <a:pt x="19465" y="19428"/>
                  </a:cubicBezTo>
                  <a:cubicBezTo>
                    <a:pt x="19475" y="19418"/>
                    <a:pt x="19475" y="19409"/>
                    <a:pt x="19484" y="19400"/>
                  </a:cubicBezTo>
                  <a:cubicBezTo>
                    <a:pt x="19484" y="19391"/>
                    <a:pt x="19484" y="19381"/>
                    <a:pt x="19493" y="19381"/>
                  </a:cubicBezTo>
                  <a:cubicBezTo>
                    <a:pt x="19530" y="19316"/>
                    <a:pt x="19558" y="19251"/>
                    <a:pt x="19577" y="19177"/>
                  </a:cubicBezTo>
                  <a:cubicBezTo>
                    <a:pt x="19586" y="19158"/>
                    <a:pt x="19595" y="19140"/>
                    <a:pt x="19605" y="19121"/>
                  </a:cubicBezTo>
                  <a:close/>
                  <a:moveTo>
                    <a:pt x="19781" y="20831"/>
                  </a:moveTo>
                  <a:cubicBezTo>
                    <a:pt x="19809" y="20896"/>
                    <a:pt x="19837" y="20951"/>
                    <a:pt x="19855" y="21007"/>
                  </a:cubicBezTo>
                  <a:cubicBezTo>
                    <a:pt x="19781" y="21007"/>
                    <a:pt x="19707" y="20998"/>
                    <a:pt x="19623" y="20989"/>
                  </a:cubicBezTo>
                  <a:cubicBezTo>
                    <a:pt x="19660" y="20942"/>
                    <a:pt x="19688" y="20896"/>
                    <a:pt x="19716" y="20859"/>
                  </a:cubicBezTo>
                  <a:cubicBezTo>
                    <a:pt x="19725" y="20849"/>
                    <a:pt x="19725" y="20849"/>
                    <a:pt x="19725" y="20849"/>
                  </a:cubicBezTo>
                  <a:lnTo>
                    <a:pt x="19735" y="20849"/>
                  </a:lnTo>
                  <a:cubicBezTo>
                    <a:pt x="19744" y="20849"/>
                    <a:pt x="19772" y="20840"/>
                    <a:pt x="19781" y="20831"/>
                  </a:cubicBezTo>
                  <a:close/>
                  <a:moveTo>
                    <a:pt x="9831" y="20821"/>
                  </a:moveTo>
                  <a:cubicBezTo>
                    <a:pt x="10221" y="21035"/>
                    <a:pt x="10611" y="21258"/>
                    <a:pt x="10992" y="21518"/>
                  </a:cubicBezTo>
                  <a:cubicBezTo>
                    <a:pt x="11029" y="21546"/>
                    <a:pt x="11085" y="21565"/>
                    <a:pt x="11076" y="21611"/>
                  </a:cubicBezTo>
                  <a:cubicBezTo>
                    <a:pt x="11067" y="21632"/>
                    <a:pt x="11049" y="21638"/>
                    <a:pt x="11028" y="21638"/>
                  </a:cubicBezTo>
                  <a:cubicBezTo>
                    <a:pt x="11004" y="21638"/>
                    <a:pt x="10975" y="21630"/>
                    <a:pt x="10955" y="21630"/>
                  </a:cubicBezTo>
                  <a:cubicBezTo>
                    <a:pt x="10778" y="21639"/>
                    <a:pt x="10611" y="21667"/>
                    <a:pt x="10444" y="21695"/>
                  </a:cubicBezTo>
                  <a:cubicBezTo>
                    <a:pt x="10444" y="21685"/>
                    <a:pt x="10435" y="21676"/>
                    <a:pt x="10435" y="21658"/>
                  </a:cubicBezTo>
                  <a:lnTo>
                    <a:pt x="10416" y="21639"/>
                  </a:lnTo>
                  <a:cubicBezTo>
                    <a:pt x="10379" y="21555"/>
                    <a:pt x="10314" y="21481"/>
                    <a:pt x="10239" y="21416"/>
                  </a:cubicBezTo>
                  <a:cubicBezTo>
                    <a:pt x="10239" y="21416"/>
                    <a:pt x="10230" y="21416"/>
                    <a:pt x="10230" y="21407"/>
                  </a:cubicBezTo>
                  <a:cubicBezTo>
                    <a:pt x="10147" y="21342"/>
                    <a:pt x="10054" y="21305"/>
                    <a:pt x="9961" y="21286"/>
                  </a:cubicBezTo>
                  <a:cubicBezTo>
                    <a:pt x="9933" y="21286"/>
                    <a:pt x="9914" y="21277"/>
                    <a:pt x="9896" y="21277"/>
                  </a:cubicBezTo>
                  <a:lnTo>
                    <a:pt x="9756" y="21277"/>
                  </a:lnTo>
                  <a:cubicBezTo>
                    <a:pt x="9756" y="21277"/>
                    <a:pt x="9747" y="21286"/>
                    <a:pt x="9738" y="21286"/>
                  </a:cubicBezTo>
                  <a:cubicBezTo>
                    <a:pt x="9719" y="21165"/>
                    <a:pt x="9710" y="21054"/>
                    <a:pt x="9701" y="20942"/>
                  </a:cubicBezTo>
                  <a:cubicBezTo>
                    <a:pt x="9747" y="20905"/>
                    <a:pt x="9793" y="20868"/>
                    <a:pt x="9831" y="20821"/>
                  </a:cubicBezTo>
                  <a:close/>
                  <a:moveTo>
                    <a:pt x="27242" y="15284"/>
                  </a:moveTo>
                  <a:cubicBezTo>
                    <a:pt x="27362" y="15414"/>
                    <a:pt x="27455" y="15572"/>
                    <a:pt x="27539" y="15730"/>
                  </a:cubicBezTo>
                  <a:cubicBezTo>
                    <a:pt x="27567" y="15776"/>
                    <a:pt x="27595" y="15823"/>
                    <a:pt x="27623" y="15879"/>
                  </a:cubicBezTo>
                  <a:cubicBezTo>
                    <a:pt x="27632" y="15907"/>
                    <a:pt x="27651" y="15934"/>
                    <a:pt x="27660" y="15962"/>
                  </a:cubicBezTo>
                  <a:cubicBezTo>
                    <a:pt x="27678" y="15999"/>
                    <a:pt x="27697" y="16027"/>
                    <a:pt x="27725" y="16064"/>
                  </a:cubicBezTo>
                  <a:cubicBezTo>
                    <a:pt x="27790" y="16167"/>
                    <a:pt x="27864" y="16250"/>
                    <a:pt x="27976" y="16306"/>
                  </a:cubicBezTo>
                  <a:cubicBezTo>
                    <a:pt x="28189" y="16418"/>
                    <a:pt x="28412" y="16501"/>
                    <a:pt x="28635" y="16575"/>
                  </a:cubicBezTo>
                  <a:cubicBezTo>
                    <a:pt x="28626" y="16743"/>
                    <a:pt x="28626" y="16910"/>
                    <a:pt x="28626" y="17086"/>
                  </a:cubicBezTo>
                  <a:cubicBezTo>
                    <a:pt x="28180" y="17951"/>
                    <a:pt x="27799" y="18833"/>
                    <a:pt x="27539" y="19781"/>
                  </a:cubicBezTo>
                  <a:cubicBezTo>
                    <a:pt x="27400" y="20385"/>
                    <a:pt x="27325" y="21007"/>
                    <a:pt x="27344" y="21620"/>
                  </a:cubicBezTo>
                  <a:cubicBezTo>
                    <a:pt x="27344" y="21704"/>
                    <a:pt x="27353" y="21806"/>
                    <a:pt x="27297" y="21843"/>
                  </a:cubicBezTo>
                  <a:cubicBezTo>
                    <a:pt x="27282" y="21855"/>
                    <a:pt x="27268" y="21860"/>
                    <a:pt x="27254" y="21860"/>
                  </a:cubicBezTo>
                  <a:cubicBezTo>
                    <a:pt x="27201" y="21860"/>
                    <a:pt x="27158" y="21786"/>
                    <a:pt x="27121" y="21741"/>
                  </a:cubicBezTo>
                  <a:cubicBezTo>
                    <a:pt x="26842" y="21435"/>
                    <a:pt x="26545" y="21119"/>
                    <a:pt x="26294" y="20738"/>
                  </a:cubicBezTo>
                  <a:cubicBezTo>
                    <a:pt x="26396" y="20626"/>
                    <a:pt x="26489" y="20496"/>
                    <a:pt x="26573" y="20348"/>
                  </a:cubicBezTo>
                  <a:cubicBezTo>
                    <a:pt x="26573" y="20338"/>
                    <a:pt x="26582" y="20320"/>
                    <a:pt x="26591" y="20310"/>
                  </a:cubicBezTo>
                  <a:cubicBezTo>
                    <a:pt x="26591" y="20301"/>
                    <a:pt x="26591" y="20301"/>
                    <a:pt x="26601" y="20292"/>
                  </a:cubicBezTo>
                  <a:cubicBezTo>
                    <a:pt x="26610" y="20273"/>
                    <a:pt x="26619" y="20245"/>
                    <a:pt x="26629" y="20227"/>
                  </a:cubicBezTo>
                  <a:cubicBezTo>
                    <a:pt x="26656" y="20162"/>
                    <a:pt x="26684" y="20097"/>
                    <a:pt x="26703" y="20032"/>
                  </a:cubicBezTo>
                  <a:cubicBezTo>
                    <a:pt x="26740" y="19948"/>
                    <a:pt x="26768" y="19855"/>
                    <a:pt x="26777" y="19762"/>
                  </a:cubicBezTo>
                  <a:cubicBezTo>
                    <a:pt x="26814" y="19614"/>
                    <a:pt x="26824" y="19474"/>
                    <a:pt x="26824" y="19344"/>
                  </a:cubicBezTo>
                  <a:cubicBezTo>
                    <a:pt x="26833" y="19130"/>
                    <a:pt x="26796" y="18926"/>
                    <a:pt x="26721" y="18731"/>
                  </a:cubicBezTo>
                  <a:lnTo>
                    <a:pt x="26944" y="18731"/>
                  </a:lnTo>
                  <a:cubicBezTo>
                    <a:pt x="26991" y="18722"/>
                    <a:pt x="27056" y="18712"/>
                    <a:pt x="27112" y="18703"/>
                  </a:cubicBezTo>
                  <a:cubicBezTo>
                    <a:pt x="27585" y="18610"/>
                    <a:pt x="27939" y="18248"/>
                    <a:pt x="27994" y="17802"/>
                  </a:cubicBezTo>
                  <a:cubicBezTo>
                    <a:pt x="27994" y="17783"/>
                    <a:pt x="27994" y="17755"/>
                    <a:pt x="27994" y="17728"/>
                  </a:cubicBezTo>
                  <a:cubicBezTo>
                    <a:pt x="28004" y="17523"/>
                    <a:pt x="27957" y="17300"/>
                    <a:pt x="27846" y="17086"/>
                  </a:cubicBezTo>
                  <a:cubicBezTo>
                    <a:pt x="27660" y="16733"/>
                    <a:pt x="27372" y="16483"/>
                    <a:pt x="27037" y="16278"/>
                  </a:cubicBezTo>
                  <a:cubicBezTo>
                    <a:pt x="26759" y="16120"/>
                    <a:pt x="26452" y="16064"/>
                    <a:pt x="26155" y="15981"/>
                  </a:cubicBezTo>
                  <a:cubicBezTo>
                    <a:pt x="26313" y="15879"/>
                    <a:pt x="26471" y="15776"/>
                    <a:pt x="26619" y="15684"/>
                  </a:cubicBezTo>
                  <a:cubicBezTo>
                    <a:pt x="26833" y="15553"/>
                    <a:pt x="27037" y="15414"/>
                    <a:pt x="27242" y="15284"/>
                  </a:cubicBezTo>
                  <a:close/>
                  <a:moveTo>
                    <a:pt x="20868" y="22150"/>
                  </a:moveTo>
                  <a:cubicBezTo>
                    <a:pt x="20868" y="22178"/>
                    <a:pt x="20859" y="22206"/>
                    <a:pt x="20850" y="22234"/>
                  </a:cubicBezTo>
                  <a:cubicBezTo>
                    <a:pt x="20831" y="22308"/>
                    <a:pt x="20850" y="22438"/>
                    <a:pt x="20766" y="22447"/>
                  </a:cubicBezTo>
                  <a:cubicBezTo>
                    <a:pt x="20759" y="22448"/>
                    <a:pt x="20753" y="22449"/>
                    <a:pt x="20747" y="22449"/>
                  </a:cubicBezTo>
                  <a:cubicBezTo>
                    <a:pt x="20657" y="22449"/>
                    <a:pt x="20671" y="22322"/>
                    <a:pt x="20645" y="22261"/>
                  </a:cubicBezTo>
                  <a:cubicBezTo>
                    <a:pt x="20627" y="22224"/>
                    <a:pt x="20617" y="22187"/>
                    <a:pt x="20599" y="22159"/>
                  </a:cubicBezTo>
                  <a:lnTo>
                    <a:pt x="20720" y="22159"/>
                  </a:lnTo>
                  <a:cubicBezTo>
                    <a:pt x="20766" y="22159"/>
                    <a:pt x="20822" y="22159"/>
                    <a:pt x="20868" y="22150"/>
                  </a:cubicBezTo>
                  <a:close/>
                  <a:moveTo>
                    <a:pt x="19521" y="21184"/>
                  </a:moveTo>
                  <a:cubicBezTo>
                    <a:pt x="19549" y="21193"/>
                    <a:pt x="19577" y="21202"/>
                    <a:pt x="19605" y="21212"/>
                  </a:cubicBezTo>
                  <a:cubicBezTo>
                    <a:pt x="19664" y="21222"/>
                    <a:pt x="19724" y="21227"/>
                    <a:pt x="19784" y="21227"/>
                  </a:cubicBezTo>
                  <a:cubicBezTo>
                    <a:pt x="19827" y="21227"/>
                    <a:pt x="19869" y="21225"/>
                    <a:pt x="19911" y="21221"/>
                  </a:cubicBezTo>
                  <a:lnTo>
                    <a:pt x="19948" y="21221"/>
                  </a:lnTo>
                  <a:lnTo>
                    <a:pt x="19976" y="21295"/>
                  </a:lnTo>
                  <a:cubicBezTo>
                    <a:pt x="19948" y="21370"/>
                    <a:pt x="19920" y="21444"/>
                    <a:pt x="19920" y="21527"/>
                  </a:cubicBezTo>
                  <a:cubicBezTo>
                    <a:pt x="19920" y="21574"/>
                    <a:pt x="19930" y="21620"/>
                    <a:pt x="19939" y="21667"/>
                  </a:cubicBezTo>
                  <a:cubicBezTo>
                    <a:pt x="19958" y="21732"/>
                    <a:pt x="19986" y="21797"/>
                    <a:pt x="20023" y="21862"/>
                  </a:cubicBezTo>
                  <a:cubicBezTo>
                    <a:pt x="20069" y="21918"/>
                    <a:pt x="20116" y="21973"/>
                    <a:pt x="20181" y="22020"/>
                  </a:cubicBezTo>
                  <a:cubicBezTo>
                    <a:pt x="20199" y="22029"/>
                    <a:pt x="20218" y="22038"/>
                    <a:pt x="20236" y="22048"/>
                  </a:cubicBezTo>
                  <a:cubicBezTo>
                    <a:pt x="20264" y="22066"/>
                    <a:pt x="20292" y="22076"/>
                    <a:pt x="20320" y="22094"/>
                  </a:cubicBezTo>
                  <a:cubicBezTo>
                    <a:pt x="20376" y="22243"/>
                    <a:pt x="20441" y="22392"/>
                    <a:pt x="20487" y="22549"/>
                  </a:cubicBezTo>
                  <a:cubicBezTo>
                    <a:pt x="20599" y="22903"/>
                    <a:pt x="20636" y="23256"/>
                    <a:pt x="20580" y="23618"/>
                  </a:cubicBezTo>
                  <a:cubicBezTo>
                    <a:pt x="20562" y="23534"/>
                    <a:pt x="20543" y="23460"/>
                    <a:pt x="20515" y="23376"/>
                  </a:cubicBezTo>
                  <a:cubicBezTo>
                    <a:pt x="20506" y="23339"/>
                    <a:pt x="20487" y="23293"/>
                    <a:pt x="20469" y="23256"/>
                  </a:cubicBezTo>
                  <a:cubicBezTo>
                    <a:pt x="20469" y="23237"/>
                    <a:pt x="20459" y="23218"/>
                    <a:pt x="20450" y="23200"/>
                  </a:cubicBezTo>
                  <a:cubicBezTo>
                    <a:pt x="20357" y="22949"/>
                    <a:pt x="20236" y="22717"/>
                    <a:pt x="20078" y="22503"/>
                  </a:cubicBezTo>
                  <a:cubicBezTo>
                    <a:pt x="20060" y="22484"/>
                    <a:pt x="20041" y="22457"/>
                    <a:pt x="20013" y="22429"/>
                  </a:cubicBezTo>
                  <a:cubicBezTo>
                    <a:pt x="20004" y="22410"/>
                    <a:pt x="19995" y="22392"/>
                    <a:pt x="19976" y="22382"/>
                  </a:cubicBezTo>
                  <a:cubicBezTo>
                    <a:pt x="19958" y="22354"/>
                    <a:pt x="19939" y="22336"/>
                    <a:pt x="19920" y="22317"/>
                  </a:cubicBezTo>
                  <a:cubicBezTo>
                    <a:pt x="19818" y="22196"/>
                    <a:pt x="19707" y="22094"/>
                    <a:pt x="19586" y="22011"/>
                  </a:cubicBezTo>
                  <a:cubicBezTo>
                    <a:pt x="19567" y="21992"/>
                    <a:pt x="19540" y="21983"/>
                    <a:pt x="19521" y="21964"/>
                  </a:cubicBezTo>
                  <a:lnTo>
                    <a:pt x="19484" y="21946"/>
                  </a:lnTo>
                  <a:cubicBezTo>
                    <a:pt x="19409" y="21899"/>
                    <a:pt x="19326" y="21862"/>
                    <a:pt x="19252" y="21825"/>
                  </a:cubicBezTo>
                  <a:cubicBezTo>
                    <a:pt x="19307" y="21630"/>
                    <a:pt x="19382" y="21444"/>
                    <a:pt x="19465" y="21277"/>
                  </a:cubicBezTo>
                  <a:cubicBezTo>
                    <a:pt x="19484" y="21239"/>
                    <a:pt x="19502" y="21212"/>
                    <a:pt x="19521" y="21184"/>
                  </a:cubicBezTo>
                  <a:close/>
                  <a:moveTo>
                    <a:pt x="11001" y="15461"/>
                  </a:moveTo>
                  <a:cubicBezTo>
                    <a:pt x="11076" y="15498"/>
                    <a:pt x="11150" y="15544"/>
                    <a:pt x="11215" y="15600"/>
                  </a:cubicBezTo>
                  <a:cubicBezTo>
                    <a:pt x="11113" y="15786"/>
                    <a:pt x="11029" y="15990"/>
                    <a:pt x="10964" y="16185"/>
                  </a:cubicBezTo>
                  <a:cubicBezTo>
                    <a:pt x="10927" y="16222"/>
                    <a:pt x="10899" y="16260"/>
                    <a:pt x="10871" y="16306"/>
                  </a:cubicBezTo>
                  <a:cubicBezTo>
                    <a:pt x="10685" y="16622"/>
                    <a:pt x="10685" y="17105"/>
                    <a:pt x="10862" y="17440"/>
                  </a:cubicBezTo>
                  <a:cubicBezTo>
                    <a:pt x="11001" y="17709"/>
                    <a:pt x="11196" y="17904"/>
                    <a:pt x="11419" y="18081"/>
                  </a:cubicBezTo>
                  <a:cubicBezTo>
                    <a:pt x="11577" y="18201"/>
                    <a:pt x="11754" y="18313"/>
                    <a:pt x="11940" y="18415"/>
                  </a:cubicBezTo>
                  <a:cubicBezTo>
                    <a:pt x="12079" y="18499"/>
                    <a:pt x="12218" y="18573"/>
                    <a:pt x="12358" y="18657"/>
                  </a:cubicBezTo>
                  <a:cubicBezTo>
                    <a:pt x="12348" y="18731"/>
                    <a:pt x="12330" y="18805"/>
                    <a:pt x="12321" y="18889"/>
                  </a:cubicBezTo>
                  <a:cubicBezTo>
                    <a:pt x="12321" y="18954"/>
                    <a:pt x="12321" y="19010"/>
                    <a:pt x="12330" y="19075"/>
                  </a:cubicBezTo>
                  <a:cubicBezTo>
                    <a:pt x="12339" y="19223"/>
                    <a:pt x="12404" y="19372"/>
                    <a:pt x="12516" y="19484"/>
                  </a:cubicBezTo>
                  <a:cubicBezTo>
                    <a:pt x="12635" y="19630"/>
                    <a:pt x="12812" y="19729"/>
                    <a:pt x="13019" y="19729"/>
                  </a:cubicBezTo>
                  <a:cubicBezTo>
                    <a:pt x="13101" y="19729"/>
                    <a:pt x="13188" y="19713"/>
                    <a:pt x="13278" y="19679"/>
                  </a:cubicBezTo>
                  <a:cubicBezTo>
                    <a:pt x="13287" y="19669"/>
                    <a:pt x="13305" y="19669"/>
                    <a:pt x="13315" y="19669"/>
                  </a:cubicBezTo>
                  <a:cubicBezTo>
                    <a:pt x="13389" y="19651"/>
                    <a:pt x="13463" y="19641"/>
                    <a:pt x="13547" y="19632"/>
                  </a:cubicBezTo>
                  <a:cubicBezTo>
                    <a:pt x="13631" y="19632"/>
                    <a:pt x="13705" y="19614"/>
                    <a:pt x="13779" y="19595"/>
                  </a:cubicBezTo>
                  <a:cubicBezTo>
                    <a:pt x="13974" y="19558"/>
                    <a:pt x="14123" y="19465"/>
                    <a:pt x="14244" y="19316"/>
                  </a:cubicBezTo>
                  <a:cubicBezTo>
                    <a:pt x="14318" y="19242"/>
                    <a:pt x="14383" y="19158"/>
                    <a:pt x="14448" y="19065"/>
                  </a:cubicBezTo>
                  <a:cubicBezTo>
                    <a:pt x="14485" y="19000"/>
                    <a:pt x="14532" y="18935"/>
                    <a:pt x="14569" y="18870"/>
                  </a:cubicBezTo>
                  <a:cubicBezTo>
                    <a:pt x="14578" y="18852"/>
                    <a:pt x="14588" y="18842"/>
                    <a:pt x="14597" y="18833"/>
                  </a:cubicBezTo>
                  <a:cubicBezTo>
                    <a:pt x="14727" y="18657"/>
                    <a:pt x="14838" y="18471"/>
                    <a:pt x="14968" y="18304"/>
                  </a:cubicBezTo>
                  <a:cubicBezTo>
                    <a:pt x="15015" y="18248"/>
                    <a:pt x="15052" y="18201"/>
                    <a:pt x="15099" y="18155"/>
                  </a:cubicBezTo>
                  <a:cubicBezTo>
                    <a:pt x="15108" y="18146"/>
                    <a:pt x="15108" y="18146"/>
                    <a:pt x="15108" y="18136"/>
                  </a:cubicBezTo>
                  <a:cubicBezTo>
                    <a:pt x="15452" y="18638"/>
                    <a:pt x="15777" y="19149"/>
                    <a:pt x="16083" y="19660"/>
                  </a:cubicBezTo>
                  <a:lnTo>
                    <a:pt x="16065" y="20180"/>
                  </a:lnTo>
                  <a:cubicBezTo>
                    <a:pt x="15777" y="20050"/>
                    <a:pt x="15479" y="19957"/>
                    <a:pt x="15154" y="19929"/>
                  </a:cubicBezTo>
                  <a:cubicBezTo>
                    <a:pt x="15122" y="19926"/>
                    <a:pt x="15089" y="19924"/>
                    <a:pt x="15057" y="19924"/>
                  </a:cubicBezTo>
                  <a:cubicBezTo>
                    <a:pt x="14834" y="19924"/>
                    <a:pt x="14628" y="20009"/>
                    <a:pt x="14457" y="20171"/>
                  </a:cubicBezTo>
                  <a:cubicBezTo>
                    <a:pt x="14300" y="20320"/>
                    <a:pt x="14142" y="20468"/>
                    <a:pt x="13965" y="20589"/>
                  </a:cubicBezTo>
                  <a:cubicBezTo>
                    <a:pt x="13881" y="20645"/>
                    <a:pt x="13826" y="20719"/>
                    <a:pt x="13789" y="20803"/>
                  </a:cubicBezTo>
                  <a:cubicBezTo>
                    <a:pt x="13770" y="20840"/>
                    <a:pt x="13751" y="20886"/>
                    <a:pt x="13742" y="20933"/>
                  </a:cubicBezTo>
                  <a:cubicBezTo>
                    <a:pt x="13606" y="20834"/>
                    <a:pt x="13461" y="20784"/>
                    <a:pt x="13322" y="20784"/>
                  </a:cubicBezTo>
                  <a:cubicBezTo>
                    <a:pt x="13253" y="20784"/>
                    <a:pt x="13185" y="20797"/>
                    <a:pt x="13120" y="20821"/>
                  </a:cubicBezTo>
                  <a:cubicBezTo>
                    <a:pt x="12943" y="20886"/>
                    <a:pt x="12813" y="21007"/>
                    <a:pt x="12720" y="21165"/>
                  </a:cubicBezTo>
                  <a:cubicBezTo>
                    <a:pt x="12720" y="21165"/>
                    <a:pt x="12720" y="21174"/>
                    <a:pt x="12711" y="21174"/>
                  </a:cubicBezTo>
                  <a:cubicBezTo>
                    <a:pt x="12701" y="21193"/>
                    <a:pt x="12692" y="21212"/>
                    <a:pt x="12683" y="21230"/>
                  </a:cubicBezTo>
                  <a:cubicBezTo>
                    <a:pt x="12599" y="21397"/>
                    <a:pt x="12562" y="21574"/>
                    <a:pt x="12571" y="21769"/>
                  </a:cubicBezTo>
                  <a:cubicBezTo>
                    <a:pt x="12571" y="21862"/>
                    <a:pt x="12581" y="21973"/>
                    <a:pt x="12599" y="22076"/>
                  </a:cubicBezTo>
                  <a:cubicBezTo>
                    <a:pt x="12618" y="22150"/>
                    <a:pt x="12636" y="22215"/>
                    <a:pt x="12664" y="22280"/>
                  </a:cubicBezTo>
                  <a:cubicBezTo>
                    <a:pt x="12683" y="22345"/>
                    <a:pt x="12711" y="22410"/>
                    <a:pt x="12739" y="22466"/>
                  </a:cubicBezTo>
                  <a:cubicBezTo>
                    <a:pt x="12739" y="22475"/>
                    <a:pt x="12748" y="22484"/>
                    <a:pt x="12748" y="22494"/>
                  </a:cubicBezTo>
                  <a:cubicBezTo>
                    <a:pt x="12757" y="22494"/>
                    <a:pt x="12757" y="22503"/>
                    <a:pt x="12757" y="22512"/>
                  </a:cubicBezTo>
                  <a:cubicBezTo>
                    <a:pt x="12767" y="22522"/>
                    <a:pt x="12776" y="22531"/>
                    <a:pt x="12776" y="22540"/>
                  </a:cubicBezTo>
                  <a:cubicBezTo>
                    <a:pt x="12785" y="22559"/>
                    <a:pt x="12794" y="22577"/>
                    <a:pt x="12813" y="22596"/>
                  </a:cubicBezTo>
                  <a:cubicBezTo>
                    <a:pt x="12859" y="22670"/>
                    <a:pt x="12906" y="22735"/>
                    <a:pt x="12962" y="22800"/>
                  </a:cubicBezTo>
                  <a:cubicBezTo>
                    <a:pt x="12776" y="23079"/>
                    <a:pt x="12562" y="23311"/>
                    <a:pt x="12348" y="23544"/>
                  </a:cubicBezTo>
                  <a:cubicBezTo>
                    <a:pt x="12319" y="23580"/>
                    <a:pt x="12290" y="23629"/>
                    <a:pt x="12251" y="23629"/>
                  </a:cubicBezTo>
                  <a:cubicBezTo>
                    <a:pt x="12241" y="23629"/>
                    <a:pt x="12230" y="23626"/>
                    <a:pt x="12218" y="23618"/>
                  </a:cubicBezTo>
                  <a:cubicBezTo>
                    <a:pt x="12181" y="23590"/>
                    <a:pt x="12181" y="23516"/>
                    <a:pt x="12181" y="23451"/>
                  </a:cubicBezTo>
                  <a:cubicBezTo>
                    <a:pt x="12200" y="22995"/>
                    <a:pt x="12144" y="22531"/>
                    <a:pt x="12042" y="22094"/>
                  </a:cubicBezTo>
                  <a:cubicBezTo>
                    <a:pt x="11810" y="21258"/>
                    <a:pt x="11457" y="20487"/>
                    <a:pt x="11057" y="19744"/>
                  </a:cubicBezTo>
                  <a:cubicBezTo>
                    <a:pt x="11234" y="19669"/>
                    <a:pt x="11382" y="19530"/>
                    <a:pt x="11438" y="19307"/>
                  </a:cubicBezTo>
                  <a:cubicBezTo>
                    <a:pt x="11457" y="19261"/>
                    <a:pt x="11457" y="19214"/>
                    <a:pt x="11466" y="19177"/>
                  </a:cubicBezTo>
                  <a:cubicBezTo>
                    <a:pt x="11466" y="19158"/>
                    <a:pt x="11466" y="19140"/>
                    <a:pt x="11466" y="19121"/>
                  </a:cubicBezTo>
                  <a:lnTo>
                    <a:pt x="11466" y="19103"/>
                  </a:lnTo>
                  <a:lnTo>
                    <a:pt x="11466" y="19093"/>
                  </a:lnTo>
                  <a:cubicBezTo>
                    <a:pt x="11466" y="18917"/>
                    <a:pt x="11410" y="18740"/>
                    <a:pt x="11308" y="18573"/>
                  </a:cubicBezTo>
                  <a:cubicBezTo>
                    <a:pt x="11289" y="18536"/>
                    <a:pt x="11271" y="18508"/>
                    <a:pt x="11252" y="18471"/>
                  </a:cubicBezTo>
                  <a:cubicBezTo>
                    <a:pt x="11234" y="18452"/>
                    <a:pt x="11215" y="18415"/>
                    <a:pt x="11187" y="18406"/>
                  </a:cubicBezTo>
                  <a:cubicBezTo>
                    <a:pt x="11011" y="18211"/>
                    <a:pt x="10778" y="18090"/>
                    <a:pt x="10555" y="18071"/>
                  </a:cubicBezTo>
                  <a:cubicBezTo>
                    <a:pt x="10522" y="18067"/>
                    <a:pt x="10489" y="18065"/>
                    <a:pt x="10456" y="18065"/>
                  </a:cubicBezTo>
                  <a:cubicBezTo>
                    <a:pt x="10273" y="18065"/>
                    <a:pt x="10108" y="18132"/>
                    <a:pt x="9998" y="18266"/>
                  </a:cubicBezTo>
                  <a:cubicBezTo>
                    <a:pt x="9812" y="18462"/>
                    <a:pt x="9728" y="18694"/>
                    <a:pt x="9747" y="18917"/>
                  </a:cubicBezTo>
                  <a:cubicBezTo>
                    <a:pt x="9766" y="19158"/>
                    <a:pt x="9886" y="19372"/>
                    <a:pt x="10091" y="19530"/>
                  </a:cubicBezTo>
                  <a:cubicBezTo>
                    <a:pt x="10091" y="19530"/>
                    <a:pt x="10091" y="19530"/>
                    <a:pt x="10100" y="19539"/>
                  </a:cubicBezTo>
                  <a:cubicBezTo>
                    <a:pt x="10128" y="19558"/>
                    <a:pt x="10156" y="19586"/>
                    <a:pt x="10193" y="19604"/>
                  </a:cubicBezTo>
                  <a:cubicBezTo>
                    <a:pt x="10277" y="19651"/>
                    <a:pt x="10360" y="19697"/>
                    <a:pt x="10444" y="19725"/>
                  </a:cubicBezTo>
                  <a:cubicBezTo>
                    <a:pt x="10481" y="19734"/>
                    <a:pt x="10509" y="19744"/>
                    <a:pt x="10537" y="19753"/>
                  </a:cubicBezTo>
                  <a:lnTo>
                    <a:pt x="10546" y="19753"/>
                  </a:lnTo>
                  <a:cubicBezTo>
                    <a:pt x="10555" y="19753"/>
                    <a:pt x="10555" y="19762"/>
                    <a:pt x="10555" y="19762"/>
                  </a:cubicBezTo>
                  <a:lnTo>
                    <a:pt x="10565" y="19762"/>
                  </a:lnTo>
                  <a:cubicBezTo>
                    <a:pt x="10640" y="19778"/>
                    <a:pt x="10716" y="19788"/>
                    <a:pt x="10788" y="19788"/>
                  </a:cubicBezTo>
                  <a:cubicBezTo>
                    <a:pt x="10840" y="19788"/>
                    <a:pt x="10890" y="19783"/>
                    <a:pt x="10936" y="19772"/>
                  </a:cubicBezTo>
                  <a:cubicBezTo>
                    <a:pt x="11280" y="20403"/>
                    <a:pt x="11587" y="21054"/>
                    <a:pt x="11782" y="21741"/>
                  </a:cubicBezTo>
                  <a:cubicBezTo>
                    <a:pt x="11791" y="21778"/>
                    <a:pt x="11810" y="21816"/>
                    <a:pt x="11810" y="21853"/>
                  </a:cubicBezTo>
                  <a:cubicBezTo>
                    <a:pt x="11819" y="21871"/>
                    <a:pt x="11819" y="21890"/>
                    <a:pt x="11810" y="21899"/>
                  </a:cubicBezTo>
                  <a:cubicBezTo>
                    <a:pt x="11799" y="21909"/>
                    <a:pt x="11790" y="21913"/>
                    <a:pt x="11782" y="21913"/>
                  </a:cubicBezTo>
                  <a:cubicBezTo>
                    <a:pt x="11768" y="21913"/>
                    <a:pt x="11756" y="21902"/>
                    <a:pt x="11745" y="21890"/>
                  </a:cubicBezTo>
                  <a:cubicBezTo>
                    <a:pt x="11438" y="21565"/>
                    <a:pt x="11076" y="21342"/>
                    <a:pt x="10723" y="21156"/>
                  </a:cubicBezTo>
                  <a:cubicBezTo>
                    <a:pt x="10444" y="20998"/>
                    <a:pt x="10165" y="20868"/>
                    <a:pt x="9896" y="20728"/>
                  </a:cubicBezTo>
                  <a:cubicBezTo>
                    <a:pt x="9914" y="20701"/>
                    <a:pt x="9933" y="20663"/>
                    <a:pt x="9942" y="20636"/>
                  </a:cubicBezTo>
                  <a:cubicBezTo>
                    <a:pt x="10035" y="20440"/>
                    <a:pt x="10044" y="20236"/>
                    <a:pt x="9942" y="20022"/>
                  </a:cubicBezTo>
                  <a:cubicBezTo>
                    <a:pt x="9933" y="20004"/>
                    <a:pt x="9924" y="19985"/>
                    <a:pt x="9914" y="19976"/>
                  </a:cubicBezTo>
                  <a:cubicBezTo>
                    <a:pt x="9886" y="19929"/>
                    <a:pt x="9858" y="19892"/>
                    <a:pt x="9831" y="19846"/>
                  </a:cubicBezTo>
                  <a:cubicBezTo>
                    <a:pt x="9775" y="19781"/>
                    <a:pt x="9719" y="19734"/>
                    <a:pt x="9654" y="19688"/>
                  </a:cubicBezTo>
                  <a:cubicBezTo>
                    <a:pt x="9663" y="19641"/>
                    <a:pt x="9663" y="19604"/>
                    <a:pt x="9663" y="19576"/>
                  </a:cubicBezTo>
                  <a:cubicBezTo>
                    <a:pt x="9682" y="19270"/>
                    <a:pt x="9701" y="18954"/>
                    <a:pt x="9728" y="18647"/>
                  </a:cubicBezTo>
                  <a:cubicBezTo>
                    <a:pt x="9747" y="18443"/>
                    <a:pt x="9775" y="18239"/>
                    <a:pt x="9821" y="18043"/>
                  </a:cubicBezTo>
                  <a:cubicBezTo>
                    <a:pt x="9914" y="17635"/>
                    <a:pt x="10054" y="17207"/>
                    <a:pt x="10239" y="16808"/>
                  </a:cubicBezTo>
                  <a:cubicBezTo>
                    <a:pt x="10416" y="16399"/>
                    <a:pt x="10639" y="15999"/>
                    <a:pt x="10862" y="15656"/>
                  </a:cubicBezTo>
                  <a:cubicBezTo>
                    <a:pt x="10908" y="15581"/>
                    <a:pt x="10955" y="15526"/>
                    <a:pt x="11001" y="15461"/>
                  </a:cubicBezTo>
                  <a:close/>
                  <a:moveTo>
                    <a:pt x="28598" y="19418"/>
                  </a:moveTo>
                  <a:cubicBezTo>
                    <a:pt x="28589" y="20022"/>
                    <a:pt x="28589" y="20617"/>
                    <a:pt x="28589" y="21193"/>
                  </a:cubicBezTo>
                  <a:cubicBezTo>
                    <a:pt x="28580" y="21202"/>
                    <a:pt x="28561" y="21221"/>
                    <a:pt x="28552" y="21230"/>
                  </a:cubicBezTo>
                  <a:cubicBezTo>
                    <a:pt x="28515" y="21267"/>
                    <a:pt x="28477" y="21305"/>
                    <a:pt x="28440" y="21351"/>
                  </a:cubicBezTo>
                  <a:cubicBezTo>
                    <a:pt x="28440" y="21360"/>
                    <a:pt x="28431" y="21360"/>
                    <a:pt x="28431" y="21370"/>
                  </a:cubicBezTo>
                  <a:cubicBezTo>
                    <a:pt x="28273" y="21583"/>
                    <a:pt x="28217" y="21834"/>
                    <a:pt x="28236" y="22076"/>
                  </a:cubicBezTo>
                  <a:cubicBezTo>
                    <a:pt x="28236" y="22085"/>
                    <a:pt x="28245" y="22104"/>
                    <a:pt x="28245" y="22113"/>
                  </a:cubicBezTo>
                  <a:cubicBezTo>
                    <a:pt x="28245" y="22131"/>
                    <a:pt x="28245" y="22150"/>
                    <a:pt x="28245" y="22159"/>
                  </a:cubicBezTo>
                  <a:cubicBezTo>
                    <a:pt x="28254" y="22187"/>
                    <a:pt x="28264" y="22252"/>
                    <a:pt x="28273" y="22308"/>
                  </a:cubicBezTo>
                  <a:cubicBezTo>
                    <a:pt x="28310" y="22457"/>
                    <a:pt x="28375" y="22596"/>
                    <a:pt x="28468" y="22707"/>
                  </a:cubicBezTo>
                  <a:cubicBezTo>
                    <a:pt x="28273" y="22940"/>
                    <a:pt x="28096" y="23191"/>
                    <a:pt x="27976" y="23488"/>
                  </a:cubicBezTo>
                  <a:cubicBezTo>
                    <a:pt x="27951" y="23546"/>
                    <a:pt x="27948" y="23641"/>
                    <a:pt x="27882" y="23641"/>
                  </a:cubicBezTo>
                  <a:cubicBezTo>
                    <a:pt x="27874" y="23641"/>
                    <a:pt x="27865" y="23640"/>
                    <a:pt x="27855" y="23637"/>
                  </a:cubicBezTo>
                  <a:cubicBezTo>
                    <a:pt x="27781" y="23618"/>
                    <a:pt x="27799" y="23506"/>
                    <a:pt x="27781" y="23432"/>
                  </a:cubicBezTo>
                  <a:cubicBezTo>
                    <a:pt x="27595" y="22522"/>
                    <a:pt x="27520" y="21583"/>
                    <a:pt x="27641" y="20654"/>
                  </a:cubicBezTo>
                  <a:cubicBezTo>
                    <a:pt x="27706" y="20264"/>
                    <a:pt x="27846" y="19929"/>
                    <a:pt x="28087" y="19706"/>
                  </a:cubicBezTo>
                  <a:cubicBezTo>
                    <a:pt x="28227" y="19576"/>
                    <a:pt x="28403" y="19474"/>
                    <a:pt x="28598" y="19418"/>
                  </a:cubicBezTo>
                  <a:close/>
                  <a:moveTo>
                    <a:pt x="21918" y="21630"/>
                  </a:moveTo>
                  <a:cubicBezTo>
                    <a:pt x="21937" y="21676"/>
                    <a:pt x="21955" y="21723"/>
                    <a:pt x="21974" y="21760"/>
                  </a:cubicBezTo>
                  <a:cubicBezTo>
                    <a:pt x="21983" y="21778"/>
                    <a:pt x="21992" y="21788"/>
                    <a:pt x="21992" y="21797"/>
                  </a:cubicBezTo>
                  <a:cubicBezTo>
                    <a:pt x="22002" y="21816"/>
                    <a:pt x="22011" y="21825"/>
                    <a:pt x="22020" y="21834"/>
                  </a:cubicBezTo>
                  <a:lnTo>
                    <a:pt x="21992" y="23023"/>
                  </a:lnTo>
                  <a:cubicBezTo>
                    <a:pt x="21983" y="23023"/>
                    <a:pt x="21974" y="23033"/>
                    <a:pt x="21955" y="23033"/>
                  </a:cubicBezTo>
                  <a:cubicBezTo>
                    <a:pt x="21937" y="23042"/>
                    <a:pt x="21918" y="23051"/>
                    <a:pt x="21899" y="23051"/>
                  </a:cubicBezTo>
                  <a:cubicBezTo>
                    <a:pt x="21844" y="23079"/>
                    <a:pt x="21788" y="23098"/>
                    <a:pt x="21732" y="23126"/>
                  </a:cubicBezTo>
                  <a:cubicBezTo>
                    <a:pt x="21714" y="23135"/>
                    <a:pt x="21695" y="23144"/>
                    <a:pt x="21667" y="23163"/>
                  </a:cubicBezTo>
                  <a:cubicBezTo>
                    <a:pt x="21621" y="23181"/>
                    <a:pt x="21574" y="23209"/>
                    <a:pt x="21528" y="23237"/>
                  </a:cubicBezTo>
                  <a:cubicBezTo>
                    <a:pt x="21500" y="23246"/>
                    <a:pt x="21472" y="23274"/>
                    <a:pt x="21444" y="23293"/>
                  </a:cubicBezTo>
                  <a:cubicBezTo>
                    <a:pt x="21407" y="23311"/>
                    <a:pt x="21361" y="23339"/>
                    <a:pt x="21323" y="23367"/>
                  </a:cubicBezTo>
                  <a:cubicBezTo>
                    <a:pt x="21296" y="23386"/>
                    <a:pt x="21258" y="23414"/>
                    <a:pt x="21231" y="23441"/>
                  </a:cubicBezTo>
                  <a:cubicBezTo>
                    <a:pt x="21203" y="23469"/>
                    <a:pt x="21175" y="23488"/>
                    <a:pt x="21147" y="23516"/>
                  </a:cubicBezTo>
                  <a:cubicBezTo>
                    <a:pt x="21110" y="23544"/>
                    <a:pt x="21073" y="23581"/>
                    <a:pt x="21045" y="23618"/>
                  </a:cubicBezTo>
                  <a:cubicBezTo>
                    <a:pt x="21017" y="23637"/>
                    <a:pt x="20998" y="23664"/>
                    <a:pt x="20970" y="23692"/>
                  </a:cubicBezTo>
                  <a:cubicBezTo>
                    <a:pt x="20942" y="23720"/>
                    <a:pt x="20905" y="23767"/>
                    <a:pt x="20877" y="23804"/>
                  </a:cubicBezTo>
                  <a:cubicBezTo>
                    <a:pt x="20859" y="23831"/>
                    <a:pt x="20833" y="23849"/>
                    <a:pt x="20814" y="23875"/>
                  </a:cubicBezTo>
                  <a:lnTo>
                    <a:pt x="20814" y="23875"/>
                  </a:lnTo>
                  <a:cubicBezTo>
                    <a:pt x="20907" y="23276"/>
                    <a:pt x="21027" y="22685"/>
                    <a:pt x="21175" y="22094"/>
                  </a:cubicBezTo>
                  <a:cubicBezTo>
                    <a:pt x="21203" y="22085"/>
                    <a:pt x="21231" y="22076"/>
                    <a:pt x="21258" y="22066"/>
                  </a:cubicBezTo>
                  <a:cubicBezTo>
                    <a:pt x="21379" y="22020"/>
                    <a:pt x="21491" y="21955"/>
                    <a:pt x="21602" y="21890"/>
                  </a:cubicBezTo>
                  <a:cubicBezTo>
                    <a:pt x="21639" y="21862"/>
                    <a:pt x="21676" y="21834"/>
                    <a:pt x="21714" y="21806"/>
                  </a:cubicBezTo>
                  <a:cubicBezTo>
                    <a:pt x="21788" y="21750"/>
                    <a:pt x="21853" y="21695"/>
                    <a:pt x="21918" y="21630"/>
                  </a:cubicBezTo>
                  <a:close/>
                  <a:moveTo>
                    <a:pt x="16251" y="21890"/>
                  </a:moveTo>
                  <a:cubicBezTo>
                    <a:pt x="16269" y="21908"/>
                    <a:pt x="16288" y="21927"/>
                    <a:pt x="16306" y="21946"/>
                  </a:cubicBezTo>
                  <a:cubicBezTo>
                    <a:pt x="16576" y="22159"/>
                    <a:pt x="16873" y="22345"/>
                    <a:pt x="17161" y="22540"/>
                  </a:cubicBezTo>
                  <a:cubicBezTo>
                    <a:pt x="17291" y="22624"/>
                    <a:pt x="17440" y="22680"/>
                    <a:pt x="17588" y="22735"/>
                  </a:cubicBezTo>
                  <a:cubicBezTo>
                    <a:pt x="17616" y="22735"/>
                    <a:pt x="17635" y="22745"/>
                    <a:pt x="17654" y="22745"/>
                  </a:cubicBezTo>
                  <a:cubicBezTo>
                    <a:pt x="17830" y="23153"/>
                    <a:pt x="17988" y="23562"/>
                    <a:pt x="18146" y="23971"/>
                  </a:cubicBezTo>
                  <a:cubicBezTo>
                    <a:pt x="18072" y="23878"/>
                    <a:pt x="17988" y="23785"/>
                    <a:pt x="17904" y="23702"/>
                  </a:cubicBezTo>
                  <a:cubicBezTo>
                    <a:pt x="17654" y="23423"/>
                    <a:pt x="17384" y="23237"/>
                    <a:pt x="17087" y="23126"/>
                  </a:cubicBezTo>
                  <a:cubicBezTo>
                    <a:pt x="16903" y="23049"/>
                    <a:pt x="16719" y="22998"/>
                    <a:pt x="16530" y="22998"/>
                  </a:cubicBezTo>
                  <a:cubicBezTo>
                    <a:pt x="16490" y="22998"/>
                    <a:pt x="16449" y="23000"/>
                    <a:pt x="16409" y="23005"/>
                  </a:cubicBezTo>
                  <a:lnTo>
                    <a:pt x="16195" y="23005"/>
                  </a:lnTo>
                  <a:cubicBezTo>
                    <a:pt x="16213" y="22652"/>
                    <a:pt x="16232" y="22271"/>
                    <a:pt x="16251" y="21890"/>
                  </a:cubicBezTo>
                  <a:close/>
                  <a:moveTo>
                    <a:pt x="9924" y="23506"/>
                  </a:moveTo>
                  <a:lnTo>
                    <a:pt x="9924" y="23506"/>
                  </a:lnTo>
                  <a:cubicBezTo>
                    <a:pt x="9905" y="23553"/>
                    <a:pt x="9886" y="23599"/>
                    <a:pt x="9868" y="23646"/>
                  </a:cubicBezTo>
                  <a:cubicBezTo>
                    <a:pt x="9858" y="23692"/>
                    <a:pt x="9858" y="23739"/>
                    <a:pt x="9858" y="23794"/>
                  </a:cubicBezTo>
                  <a:cubicBezTo>
                    <a:pt x="9831" y="23915"/>
                    <a:pt x="9877" y="24045"/>
                    <a:pt x="9979" y="24166"/>
                  </a:cubicBezTo>
                  <a:lnTo>
                    <a:pt x="9292" y="24166"/>
                  </a:lnTo>
                  <a:cubicBezTo>
                    <a:pt x="9320" y="24129"/>
                    <a:pt x="9347" y="24101"/>
                    <a:pt x="9385" y="24073"/>
                  </a:cubicBezTo>
                  <a:cubicBezTo>
                    <a:pt x="9515" y="23943"/>
                    <a:pt x="9645" y="23804"/>
                    <a:pt x="9775" y="23664"/>
                  </a:cubicBezTo>
                  <a:cubicBezTo>
                    <a:pt x="9821" y="23609"/>
                    <a:pt x="9877" y="23562"/>
                    <a:pt x="9924" y="23506"/>
                  </a:cubicBezTo>
                  <a:close/>
                  <a:moveTo>
                    <a:pt x="10955" y="21769"/>
                  </a:moveTo>
                  <a:cubicBezTo>
                    <a:pt x="11234" y="21778"/>
                    <a:pt x="11466" y="21862"/>
                    <a:pt x="11633" y="22029"/>
                  </a:cubicBezTo>
                  <a:cubicBezTo>
                    <a:pt x="11810" y="22196"/>
                    <a:pt x="11921" y="22438"/>
                    <a:pt x="11968" y="22726"/>
                  </a:cubicBezTo>
                  <a:cubicBezTo>
                    <a:pt x="12023" y="23209"/>
                    <a:pt x="12023" y="23692"/>
                    <a:pt x="11968" y="24166"/>
                  </a:cubicBezTo>
                  <a:lnTo>
                    <a:pt x="11419" y="24166"/>
                  </a:lnTo>
                  <a:cubicBezTo>
                    <a:pt x="11457" y="24101"/>
                    <a:pt x="11484" y="24036"/>
                    <a:pt x="11503" y="23962"/>
                  </a:cubicBezTo>
                  <a:cubicBezTo>
                    <a:pt x="11512" y="23915"/>
                    <a:pt x="11512" y="23869"/>
                    <a:pt x="11522" y="23850"/>
                  </a:cubicBezTo>
                  <a:cubicBezTo>
                    <a:pt x="11522" y="23841"/>
                    <a:pt x="11522" y="23832"/>
                    <a:pt x="11522" y="23813"/>
                  </a:cubicBezTo>
                  <a:cubicBezTo>
                    <a:pt x="11522" y="23804"/>
                    <a:pt x="11522" y="23794"/>
                    <a:pt x="11522" y="23785"/>
                  </a:cubicBezTo>
                  <a:cubicBezTo>
                    <a:pt x="11540" y="23609"/>
                    <a:pt x="11494" y="23423"/>
                    <a:pt x="11382" y="23265"/>
                  </a:cubicBezTo>
                  <a:cubicBezTo>
                    <a:pt x="11382" y="23256"/>
                    <a:pt x="11373" y="23256"/>
                    <a:pt x="11373" y="23246"/>
                  </a:cubicBezTo>
                  <a:cubicBezTo>
                    <a:pt x="11354" y="23218"/>
                    <a:pt x="11326" y="23191"/>
                    <a:pt x="11299" y="23163"/>
                  </a:cubicBezTo>
                  <a:cubicBezTo>
                    <a:pt x="11234" y="23098"/>
                    <a:pt x="11168" y="23042"/>
                    <a:pt x="11076" y="23033"/>
                  </a:cubicBezTo>
                  <a:cubicBezTo>
                    <a:pt x="11029" y="23025"/>
                    <a:pt x="10963" y="22991"/>
                    <a:pt x="10915" y="22991"/>
                  </a:cubicBezTo>
                  <a:cubicBezTo>
                    <a:pt x="10906" y="22991"/>
                    <a:pt x="10897" y="22992"/>
                    <a:pt x="10890" y="22995"/>
                  </a:cubicBezTo>
                  <a:cubicBezTo>
                    <a:pt x="10867" y="22991"/>
                    <a:pt x="10841" y="22988"/>
                    <a:pt x="10815" y="22988"/>
                  </a:cubicBezTo>
                  <a:cubicBezTo>
                    <a:pt x="10790" y="22988"/>
                    <a:pt x="10764" y="22991"/>
                    <a:pt x="10741" y="22995"/>
                  </a:cubicBezTo>
                  <a:cubicBezTo>
                    <a:pt x="10527" y="23005"/>
                    <a:pt x="10360" y="23070"/>
                    <a:pt x="10212" y="23181"/>
                  </a:cubicBezTo>
                  <a:cubicBezTo>
                    <a:pt x="10212" y="23163"/>
                    <a:pt x="10202" y="23153"/>
                    <a:pt x="10202" y="23135"/>
                  </a:cubicBezTo>
                  <a:cubicBezTo>
                    <a:pt x="10212" y="23116"/>
                    <a:pt x="10230" y="23088"/>
                    <a:pt x="10239" y="23070"/>
                  </a:cubicBezTo>
                  <a:cubicBezTo>
                    <a:pt x="10258" y="23042"/>
                    <a:pt x="10267" y="23014"/>
                    <a:pt x="10277" y="22986"/>
                  </a:cubicBezTo>
                  <a:cubicBezTo>
                    <a:pt x="10286" y="22958"/>
                    <a:pt x="10295" y="22940"/>
                    <a:pt x="10304" y="22912"/>
                  </a:cubicBezTo>
                  <a:cubicBezTo>
                    <a:pt x="10314" y="22884"/>
                    <a:pt x="10323" y="22856"/>
                    <a:pt x="10332" y="22828"/>
                  </a:cubicBezTo>
                  <a:cubicBezTo>
                    <a:pt x="10342" y="22800"/>
                    <a:pt x="10342" y="22763"/>
                    <a:pt x="10351" y="22735"/>
                  </a:cubicBezTo>
                  <a:cubicBezTo>
                    <a:pt x="10351" y="22698"/>
                    <a:pt x="10351" y="22652"/>
                    <a:pt x="10351" y="22615"/>
                  </a:cubicBezTo>
                  <a:cubicBezTo>
                    <a:pt x="10351" y="22512"/>
                    <a:pt x="10323" y="22419"/>
                    <a:pt x="10286" y="22345"/>
                  </a:cubicBezTo>
                  <a:cubicBezTo>
                    <a:pt x="10342" y="22299"/>
                    <a:pt x="10388" y="22243"/>
                    <a:pt x="10416" y="22187"/>
                  </a:cubicBezTo>
                  <a:cubicBezTo>
                    <a:pt x="10462" y="22104"/>
                    <a:pt x="10490" y="22020"/>
                    <a:pt x="10500" y="21927"/>
                  </a:cubicBezTo>
                  <a:cubicBezTo>
                    <a:pt x="10500" y="21881"/>
                    <a:pt x="10490" y="21843"/>
                    <a:pt x="10481" y="21797"/>
                  </a:cubicBezTo>
                  <a:cubicBezTo>
                    <a:pt x="10639" y="21778"/>
                    <a:pt x="10797" y="21769"/>
                    <a:pt x="10955" y="21769"/>
                  </a:cubicBezTo>
                  <a:close/>
                  <a:moveTo>
                    <a:pt x="16028" y="21630"/>
                  </a:moveTo>
                  <a:lnTo>
                    <a:pt x="15990" y="23023"/>
                  </a:lnTo>
                  <a:cubicBezTo>
                    <a:pt x="15907" y="23033"/>
                    <a:pt x="15833" y="23042"/>
                    <a:pt x="15749" y="23051"/>
                  </a:cubicBezTo>
                  <a:cubicBezTo>
                    <a:pt x="15647" y="23070"/>
                    <a:pt x="15554" y="23107"/>
                    <a:pt x="15470" y="23153"/>
                  </a:cubicBezTo>
                  <a:cubicBezTo>
                    <a:pt x="15312" y="23237"/>
                    <a:pt x="15201" y="23376"/>
                    <a:pt x="15136" y="23553"/>
                  </a:cubicBezTo>
                  <a:cubicBezTo>
                    <a:pt x="15136" y="23562"/>
                    <a:pt x="15126" y="23571"/>
                    <a:pt x="15126" y="23581"/>
                  </a:cubicBezTo>
                  <a:cubicBezTo>
                    <a:pt x="15117" y="23609"/>
                    <a:pt x="15108" y="23646"/>
                    <a:pt x="15099" y="23674"/>
                  </a:cubicBezTo>
                  <a:cubicBezTo>
                    <a:pt x="15099" y="23692"/>
                    <a:pt x="15089" y="23711"/>
                    <a:pt x="15089" y="23729"/>
                  </a:cubicBezTo>
                  <a:cubicBezTo>
                    <a:pt x="15080" y="23794"/>
                    <a:pt x="15071" y="23859"/>
                    <a:pt x="15080" y="23934"/>
                  </a:cubicBezTo>
                  <a:cubicBezTo>
                    <a:pt x="15080" y="24017"/>
                    <a:pt x="15089" y="24092"/>
                    <a:pt x="15117" y="24166"/>
                  </a:cubicBezTo>
                  <a:lnTo>
                    <a:pt x="12172" y="24166"/>
                  </a:lnTo>
                  <a:cubicBezTo>
                    <a:pt x="12181" y="24129"/>
                    <a:pt x="12200" y="24092"/>
                    <a:pt x="12209" y="24064"/>
                  </a:cubicBezTo>
                  <a:cubicBezTo>
                    <a:pt x="12246" y="23980"/>
                    <a:pt x="12293" y="23906"/>
                    <a:pt x="12358" y="23832"/>
                  </a:cubicBezTo>
                  <a:cubicBezTo>
                    <a:pt x="12441" y="23748"/>
                    <a:pt x="12525" y="23655"/>
                    <a:pt x="12599" y="23562"/>
                  </a:cubicBezTo>
                  <a:cubicBezTo>
                    <a:pt x="12683" y="23469"/>
                    <a:pt x="12757" y="23376"/>
                    <a:pt x="12841" y="23283"/>
                  </a:cubicBezTo>
                  <a:cubicBezTo>
                    <a:pt x="12924" y="23172"/>
                    <a:pt x="13017" y="23042"/>
                    <a:pt x="13092" y="22921"/>
                  </a:cubicBezTo>
                  <a:cubicBezTo>
                    <a:pt x="13185" y="22995"/>
                    <a:pt x="13287" y="23051"/>
                    <a:pt x="13398" y="23079"/>
                  </a:cubicBezTo>
                  <a:cubicBezTo>
                    <a:pt x="13408" y="23079"/>
                    <a:pt x="13417" y="23088"/>
                    <a:pt x="13417" y="23088"/>
                  </a:cubicBezTo>
                  <a:cubicBezTo>
                    <a:pt x="13435" y="23088"/>
                    <a:pt x="13454" y="23088"/>
                    <a:pt x="13463" y="23098"/>
                  </a:cubicBezTo>
                  <a:lnTo>
                    <a:pt x="13510" y="23098"/>
                  </a:lnTo>
                  <a:cubicBezTo>
                    <a:pt x="13519" y="23107"/>
                    <a:pt x="13538" y="23107"/>
                    <a:pt x="13547" y="23107"/>
                  </a:cubicBezTo>
                  <a:lnTo>
                    <a:pt x="13603" y="23107"/>
                  </a:lnTo>
                  <a:cubicBezTo>
                    <a:pt x="13612" y="23107"/>
                    <a:pt x="13631" y="23107"/>
                    <a:pt x="13640" y="23098"/>
                  </a:cubicBezTo>
                  <a:lnTo>
                    <a:pt x="13686" y="23098"/>
                  </a:lnTo>
                  <a:cubicBezTo>
                    <a:pt x="13705" y="23098"/>
                    <a:pt x="13723" y="23088"/>
                    <a:pt x="13742" y="23088"/>
                  </a:cubicBezTo>
                  <a:cubicBezTo>
                    <a:pt x="13751" y="23079"/>
                    <a:pt x="13761" y="23079"/>
                    <a:pt x="13770" y="23079"/>
                  </a:cubicBezTo>
                  <a:cubicBezTo>
                    <a:pt x="13789" y="23070"/>
                    <a:pt x="13807" y="23060"/>
                    <a:pt x="13826" y="23060"/>
                  </a:cubicBezTo>
                  <a:cubicBezTo>
                    <a:pt x="13835" y="23051"/>
                    <a:pt x="13844" y="23051"/>
                    <a:pt x="13854" y="23051"/>
                  </a:cubicBezTo>
                  <a:cubicBezTo>
                    <a:pt x="13872" y="23042"/>
                    <a:pt x="13891" y="23033"/>
                    <a:pt x="13909" y="23014"/>
                  </a:cubicBezTo>
                  <a:cubicBezTo>
                    <a:pt x="13919" y="23014"/>
                    <a:pt x="13928" y="23014"/>
                    <a:pt x="13928" y="23005"/>
                  </a:cubicBezTo>
                  <a:cubicBezTo>
                    <a:pt x="13946" y="22995"/>
                    <a:pt x="13965" y="22977"/>
                    <a:pt x="13984" y="22968"/>
                  </a:cubicBezTo>
                  <a:cubicBezTo>
                    <a:pt x="13993" y="22968"/>
                    <a:pt x="13993" y="22958"/>
                    <a:pt x="14002" y="22949"/>
                  </a:cubicBezTo>
                  <a:cubicBezTo>
                    <a:pt x="14021" y="22940"/>
                    <a:pt x="14039" y="22921"/>
                    <a:pt x="14049" y="22912"/>
                  </a:cubicBezTo>
                  <a:cubicBezTo>
                    <a:pt x="14058" y="22903"/>
                    <a:pt x="14058" y="22893"/>
                    <a:pt x="14067" y="22893"/>
                  </a:cubicBezTo>
                  <a:cubicBezTo>
                    <a:pt x="14086" y="22875"/>
                    <a:pt x="14095" y="22856"/>
                    <a:pt x="14114" y="22838"/>
                  </a:cubicBezTo>
                  <a:cubicBezTo>
                    <a:pt x="14114" y="22828"/>
                    <a:pt x="14123" y="22828"/>
                    <a:pt x="14123" y="22819"/>
                  </a:cubicBezTo>
                  <a:cubicBezTo>
                    <a:pt x="14142" y="22800"/>
                    <a:pt x="14151" y="22772"/>
                    <a:pt x="14169" y="22754"/>
                  </a:cubicBezTo>
                  <a:cubicBezTo>
                    <a:pt x="14169" y="22745"/>
                    <a:pt x="14169" y="22745"/>
                    <a:pt x="14169" y="22745"/>
                  </a:cubicBezTo>
                  <a:lnTo>
                    <a:pt x="14179" y="22735"/>
                  </a:lnTo>
                  <a:cubicBezTo>
                    <a:pt x="14179" y="22726"/>
                    <a:pt x="14188" y="22717"/>
                    <a:pt x="14197" y="22707"/>
                  </a:cubicBezTo>
                  <a:lnTo>
                    <a:pt x="14207" y="22670"/>
                  </a:lnTo>
                  <a:cubicBezTo>
                    <a:pt x="14216" y="22661"/>
                    <a:pt x="14216" y="22652"/>
                    <a:pt x="14225" y="22633"/>
                  </a:cubicBezTo>
                  <a:cubicBezTo>
                    <a:pt x="14234" y="22615"/>
                    <a:pt x="14244" y="22587"/>
                    <a:pt x="14253" y="22568"/>
                  </a:cubicBezTo>
                  <a:cubicBezTo>
                    <a:pt x="14253" y="22559"/>
                    <a:pt x="14253" y="22559"/>
                    <a:pt x="14253" y="22549"/>
                  </a:cubicBezTo>
                  <a:cubicBezTo>
                    <a:pt x="14262" y="22531"/>
                    <a:pt x="14272" y="22512"/>
                    <a:pt x="14272" y="22503"/>
                  </a:cubicBezTo>
                  <a:cubicBezTo>
                    <a:pt x="14281" y="22484"/>
                    <a:pt x="14281" y="22466"/>
                    <a:pt x="14281" y="22457"/>
                  </a:cubicBezTo>
                  <a:cubicBezTo>
                    <a:pt x="14281" y="22447"/>
                    <a:pt x="14281" y="22447"/>
                    <a:pt x="14281" y="22447"/>
                  </a:cubicBezTo>
                  <a:cubicBezTo>
                    <a:pt x="14290" y="22419"/>
                    <a:pt x="14300" y="22382"/>
                    <a:pt x="14300" y="22354"/>
                  </a:cubicBezTo>
                  <a:cubicBezTo>
                    <a:pt x="14300" y="22336"/>
                    <a:pt x="14300" y="22317"/>
                    <a:pt x="14309" y="22299"/>
                  </a:cubicBezTo>
                  <a:cubicBezTo>
                    <a:pt x="14309" y="22289"/>
                    <a:pt x="14309" y="22280"/>
                    <a:pt x="14309" y="22261"/>
                  </a:cubicBezTo>
                  <a:cubicBezTo>
                    <a:pt x="14309" y="22252"/>
                    <a:pt x="14309" y="22252"/>
                    <a:pt x="14309" y="22243"/>
                  </a:cubicBezTo>
                  <a:cubicBezTo>
                    <a:pt x="14309" y="22224"/>
                    <a:pt x="14309" y="22196"/>
                    <a:pt x="14318" y="22178"/>
                  </a:cubicBezTo>
                  <a:cubicBezTo>
                    <a:pt x="14318" y="22150"/>
                    <a:pt x="14318" y="22122"/>
                    <a:pt x="14318" y="22094"/>
                  </a:cubicBezTo>
                  <a:lnTo>
                    <a:pt x="14318" y="22085"/>
                  </a:lnTo>
                  <a:cubicBezTo>
                    <a:pt x="14318" y="22085"/>
                    <a:pt x="14318" y="22083"/>
                    <a:pt x="14317" y="22080"/>
                  </a:cubicBezTo>
                  <a:lnTo>
                    <a:pt x="14317" y="22080"/>
                  </a:lnTo>
                  <a:cubicBezTo>
                    <a:pt x="14473" y="22171"/>
                    <a:pt x="14646" y="22234"/>
                    <a:pt x="14829" y="22243"/>
                  </a:cubicBezTo>
                  <a:cubicBezTo>
                    <a:pt x="14876" y="22252"/>
                    <a:pt x="14922" y="22252"/>
                    <a:pt x="14959" y="22252"/>
                  </a:cubicBezTo>
                  <a:cubicBezTo>
                    <a:pt x="15061" y="22243"/>
                    <a:pt x="15154" y="22215"/>
                    <a:pt x="15256" y="22187"/>
                  </a:cubicBezTo>
                  <a:cubicBezTo>
                    <a:pt x="15377" y="22141"/>
                    <a:pt x="15498" y="22085"/>
                    <a:pt x="15619" y="21992"/>
                  </a:cubicBezTo>
                  <a:cubicBezTo>
                    <a:pt x="15628" y="21992"/>
                    <a:pt x="15628" y="21983"/>
                    <a:pt x="15637" y="21983"/>
                  </a:cubicBezTo>
                  <a:cubicBezTo>
                    <a:pt x="15637" y="21973"/>
                    <a:pt x="15647" y="21973"/>
                    <a:pt x="15647" y="21973"/>
                  </a:cubicBezTo>
                  <a:cubicBezTo>
                    <a:pt x="15675" y="21955"/>
                    <a:pt x="15693" y="21936"/>
                    <a:pt x="15721" y="21918"/>
                  </a:cubicBezTo>
                  <a:cubicBezTo>
                    <a:pt x="15749" y="21890"/>
                    <a:pt x="15786" y="21862"/>
                    <a:pt x="15823" y="21834"/>
                  </a:cubicBezTo>
                  <a:cubicBezTo>
                    <a:pt x="15870" y="21788"/>
                    <a:pt x="15916" y="21741"/>
                    <a:pt x="15963" y="21695"/>
                  </a:cubicBezTo>
                  <a:cubicBezTo>
                    <a:pt x="15972" y="21685"/>
                    <a:pt x="15981" y="21676"/>
                    <a:pt x="15990" y="21667"/>
                  </a:cubicBezTo>
                  <a:cubicBezTo>
                    <a:pt x="16000" y="21658"/>
                    <a:pt x="16018" y="21648"/>
                    <a:pt x="16028" y="21630"/>
                  </a:cubicBezTo>
                  <a:close/>
                  <a:moveTo>
                    <a:pt x="19409" y="20914"/>
                  </a:moveTo>
                  <a:cubicBezTo>
                    <a:pt x="19354" y="20998"/>
                    <a:pt x="19307" y="21082"/>
                    <a:pt x="19270" y="21174"/>
                  </a:cubicBezTo>
                  <a:cubicBezTo>
                    <a:pt x="19177" y="21351"/>
                    <a:pt x="19103" y="21555"/>
                    <a:pt x="19047" y="21760"/>
                  </a:cubicBezTo>
                  <a:cubicBezTo>
                    <a:pt x="18991" y="21741"/>
                    <a:pt x="18936" y="21732"/>
                    <a:pt x="18880" y="21723"/>
                  </a:cubicBezTo>
                  <a:cubicBezTo>
                    <a:pt x="18815" y="21713"/>
                    <a:pt x="18750" y="21704"/>
                    <a:pt x="18685" y="21695"/>
                  </a:cubicBezTo>
                  <a:cubicBezTo>
                    <a:pt x="18629" y="21695"/>
                    <a:pt x="18583" y="21704"/>
                    <a:pt x="18536" y="21704"/>
                  </a:cubicBezTo>
                  <a:cubicBezTo>
                    <a:pt x="18257" y="21713"/>
                    <a:pt x="18072" y="21825"/>
                    <a:pt x="17997" y="22020"/>
                  </a:cubicBezTo>
                  <a:cubicBezTo>
                    <a:pt x="17997" y="22029"/>
                    <a:pt x="17988" y="22048"/>
                    <a:pt x="17988" y="22057"/>
                  </a:cubicBezTo>
                  <a:cubicBezTo>
                    <a:pt x="17988" y="22057"/>
                    <a:pt x="17988" y="22057"/>
                    <a:pt x="17988" y="22066"/>
                  </a:cubicBezTo>
                  <a:cubicBezTo>
                    <a:pt x="17969" y="22122"/>
                    <a:pt x="17960" y="22187"/>
                    <a:pt x="17969" y="22252"/>
                  </a:cubicBezTo>
                  <a:cubicBezTo>
                    <a:pt x="17969" y="22261"/>
                    <a:pt x="17969" y="22280"/>
                    <a:pt x="17969" y="22289"/>
                  </a:cubicBezTo>
                  <a:cubicBezTo>
                    <a:pt x="17969" y="22299"/>
                    <a:pt x="17969" y="22299"/>
                    <a:pt x="17969" y="22308"/>
                  </a:cubicBezTo>
                  <a:cubicBezTo>
                    <a:pt x="17979" y="22345"/>
                    <a:pt x="17979" y="22373"/>
                    <a:pt x="17988" y="22410"/>
                  </a:cubicBezTo>
                  <a:cubicBezTo>
                    <a:pt x="17997" y="22475"/>
                    <a:pt x="18016" y="22540"/>
                    <a:pt x="18034" y="22605"/>
                  </a:cubicBezTo>
                  <a:cubicBezTo>
                    <a:pt x="18118" y="22921"/>
                    <a:pt x="18220" y="23228"/>
                    <a:pt x="18369" y="23516"/>
                  </a:cubicBezTo>
                  <a:cubicBezTo>
                    <a:pt x="18510" y="23788"/>
                    <a:pt x="18734" y="23945"/>
                    <a:pt x="19041" y="23945"/>
                  </a:cubicBezTo>
                  <a:cubicBezTo>
                    <a:pt x="19058" y="23945"/>
                    <a:pt x="19076" y="23944"/>
                    <a:pt x="19094" y="23943"/>
                  </a:cubicBezTo>
                  <a:cubicBezTo>
                    <a:pt x="19112" y="24017"/>
                    <a:pt x="19140" y="24092"/>
                    <a:pt x="19177" y="24166"/>
                  </a:cubicBezTo>
                  <a:lnTo>
                    <a:pt x="18843" y="24166"/>
                  </a:lnTo>
                  <a:cubicBezTo>
                    <a:pt x="18889" y="24120"/>
                    <a:pt x="18936" y="24073"/>
                    <a:pt x="18982" y="24027"/>
                  </a:cubicBezTo>
                  <a:cubicBezTo>
                    <a:pt x="18991" y="24017"/>
                    <a:pt x="19001" y="24008"/>
                    <a:pt x="19010" y="23999"/>
                  </a:cubicBezTo>
                  <a:cubicBezTo>
                    <a:pt x="19010" y="23994"/>
                    <a:pt x="19010" y="23994"/>
                    <a:pt x="19010" y="23994"/>
                  </a:cubicBezTo>
                  <a:cubicBezTo>
                    <a:pt x="19010" y="23994"/>
                    <a:pt x="19010" y="23994"/>
                    <a:pt x="19010" y="23990"/>
                  </a:cubicBezTo>
                  <a:cubicBezTo>
                    <a:pt x="19010" y="23990"/>
                    <a:pt x="19019" y="23980"/>
                    <a:pt x="19010" y="23971"/>
                  </a:cubicBezTo>
                  <a:cubicBezTo>
                    <a:pt x="19010" y="23966"/>
                    <a:pt x="19008" y="23964"/>
                    <a:pt x="19004" y="23964"/>
                  </a:cubicBezTo>
                  <a:cubicBezTo>
                    <a:pt x="19001" y="23964"/>
                    <a:pt x="18996" y="23966"/>
                    <a:pt x="18991" y="23971"/>
                  </a:cubicBezTo>
                  <a:cubicBezTo>
                    <a:pt x="18982" y="23962"/>
                    <a:pt x="18991" y="23962"/>
                    <a:pt x="18982" y="23962"/>
                  </a:cubicBezTo>
                  <a:cubicBezTo>
                    <a:pt x="18964" y="23962"/>
                    <a:pt x="18954" y="23980"/>
                    <a:pt x="18945" y="23990"/>
                  </a:cubicBezTo>
                  <a:cubicBezTo>
                    <a:pt x="18880" y="24045"/>
                    <a:pt x="18806" y="24101"/>
                    <a:pt x="18741" y="24166"/>
                  </a:cubicBezTo>
                  <a:lnTo>
                    <a:pt x="18462" y="24166"/>
                  </a:lnTo>
                  <a:cubicBezTo>
                    <a:pt x="18276" y="23618"/>
                    <a:pt x="18072" y="23079"/>
                    <a:pt x="17849" y="22559"/>
                  </a:cubicBezTo>
                  <a:cubicBezTo>
                    <a:pt x="17867" y="22447"/>
                    <a:pt x="17886" y="22345"/>
                    <a:pt x="17923" y="22243"/>
                  </a:cubicBezTo>
                  <a:cubicBezTo>
                    <a:pt x="17951" y="22131"/>
                    <a:pt x="17988" y="22029"/>
                    <a:pt x="18016" y="21918"/>
                  </a:cubicBezTo>
                  <a:cubicBezTo>
                    <a:pt x="18025" y="21908"/>
                    <a:pt x="18025" y="21890"/>
                    <a:pt x="18034" y="21881"/>
                  </a:cubicBezTo>
                  <a:cubicBezTo>
                    <a:pt x="18062" y="21778"/>
                    <a:pt x="18090" y="21676"/>
                    <a:pt x="18118" y="21583"/>
                  </a:cubicBezTo>
                  <a:cubicBezTo>
                    <a:pt x="18118" y="21574"/>
                    <a:pt x="18118" y="21574"/>
                    <a:pt x="18118" y="21574"/>
                  </a:cubicBezTo>
                  <a:cubicBezTo>
                    <a:pt x="18127" y="21555"/>
                    <a:pt x="18127" y="21546"/>
                    <a:pt x="18127" y="21537"/>
                  </a:cubicBezTo>
                  <a:cubicBezTo>
                    <a:pt x="18137" y="21509"/>
                    <a:pt x="18137" y="21490"/>
                    <a:pt x="18146" y="21462"/>
                  </a:cubicBezTo>
                  <a:lnTo>
                    <a:pt x="18155" y="21425"/>
                  </a:lnTo>
                  <a:cubicBezTo>
                    <a:pt x="18174" y="21323"/>
                    <a:pt x="18183" y="21221"/>
                    <a:pt x="18183" y="21109"/>
                  </a:cubicBezTo>
                  <a:cubicBezTo>
                    <a:pt x="18230" y="21109"/>
                    <a:pt x="18276" y="21119"/>
                    <a:pt x="18332" y="21119"/>
                  </a:cubicBezTo>
                  <a:cubicBezTo>
                    <a:pt x="18415" y="21119"/>
                    <a:pt x="18508" y="21109"/>
                    <a:pt x="18592" y="21091"/>
                  </a:cubicBezTo>
                  <a:cubicBezTo>
                    <a:pt x="18880" y="21054"/>
                    <a:pt x="19140" y="20979"/>
                    <a:pt x="19409" y="20914"/>
                  </a:cubicBezTo>
                  <a:close/>
                  <a:moveTo>
                    <a:pt x="19771" y="23893"/>
                  </a:moveTo>
                  <a:cubicBezTo>
                    <a:pt x="20020" y="23893"/>
                    <a:pt x="20244" y="23980"/>
                    <a:pt x="20450" y="24148"/>
                  </a:cubicBezTo>
                  <a:cubicBezTo>
                    <a:pt x="20459" y="24148"/>
                    <a:pt x="20459" y="24157"/>
                    <a:pt x="20469" y="24166"/>
                  </a:cubicBezTo>
                  <a:lnTo>
                    <a:pt x="19317" y="24166"/>
                  </a:lnTo>
                  <a:cubicBezTo>
                    <a:pt x="19289" y="24092"/>
                    <a:pt x="19270" y="24017"/>
                    <a:pt x="19242" y="23934"/>
                  </a:cubicBezTo>
                  <a:cubicBezTo>
                    <a:pt x="19363" y="23934"/>
                    <a:pt x="19484" y="23925"/>
                    <a:pt x="19605" y="23906"/>
                  </a:cubicBezTo>
                  <a:cubicBezTo>
                    <a:pt x="19661" y="23898"/>
                    <a:pt x="19717" y="23893"/>
                    <a:pt x="19771" y="23893"/>
                  </a:cubicBezTo>
                  <a:close/>
                  <a:moveTo>
                    <a:pt x="26127" y="20905"/>
                  </a:moveTo>
                  <a:cubicBezTo>
                    <a:pt x="26229" y="21082"/>
                    <a:pt x="26340" y="21239"/>
                    <a:pt x="26471" y="21397"/>
                  </a:cubicBezTo>
                  <a:cubicBezTo>
                    <a:pt x="26573" y="21527"/>
                    <a:pt x="26684" y="21648"/>
                    <a:pt x="26786" y="21778"/>
                  </a:cubicBezTo>
                  <a:cubicBezTo>
                    <a:pt x="26898" y="21899"/>
                    <a:pt x="27009" y="22020"/>
                    <a:pt x="27112" y="22141"/>
                  </a:cubicBezTo>
                  <a:cubicBezTo>
                    <a:pt x="27205" y="22243"/>
                    <a:pt x="27270" y="22336"/>
                    <a:pt x="27316" y="22447"/>
                  </a:cubicBezTo>
                  <a:cubicBezTo>
                    <a:pt x="27372" y="22559"/>
                    <a:pt x="27400" y="22680"/>
                    <a:pt x="27418" y="22810"/>
                  </a:cubicBezTo>
                  <a:cubicBezTo>
                    <a:pt x="27474" y="23265"/>
                    <a:pt x="27548" y="23720"/>
                    <a:pt x="27641" y="24166"/>
                  </a:cubicBezTo>
                  <a:lnTo>
                    <a:pt x="27177" y="24166"/>
                  </a:lnTo>
                  <a:cubicBezTo>
                    <a:pt x="27223" y="24129"/>
                    <a:pt x="27251" y="24101"/>
                    <a:pt x="27251" y="24036"/>
                  </a:cubicBezTo>
                  <a:cubicBezTo>
                    <a:pt x="27242" y="23971"/>
                    <a:pt x="27205" y="23906"/>
                    <a:pt x="27121" y="23841"/>
                  </a:cubicBezTo>
                  <a:cubicBezTo>
                    <a:pt x="27065" y="23794"/>
                    <a:pt x="27056" y="23794"/>
                    <a:pt x="27093" y="23757"/>
                  </a:cubicBezTo>
                  <a:cubicBezTo>
                    <a:pt x="27140" y="23702"/>
                    <a:pt x="27149" y="23627"/>
                    <a:pt x="27102" y="23506"/>
                  </a:cubicBezTo>
                  <a:cubicBezTo>
                    <a:pt x="27056" y="23395"/>
                    <a:pt x="26963" y="23339"/>
                    <a:pt x="26861" y="23321"/>
                  </a:cubicBezTo>
                  <a:cubicBezTo>
                    <a:pt x="26796" y="23302"/>
                    <a:pt x="26796" y="23302"/>
                    <a:pt x="26824" y="23246"/>
                  </a:cubicBezTo>
                  <a:cubicBezTo>
                    <a:pt x="26889" y="23107"/>
                    <a:pt x="26833" y="22949"/>
                    <a:pt x="26647" y="22921"/>
                  </a:cubicBezTo>
                  <a:cubicBezTo>
                    <a:pt x="26629" y="22919"/>
                    <a:pt x="26610" y="22918"/>
                    <a:pt x="26591" y="22918"/>
                  </a:cubicBezTo>
                  <a:cubicBezTo>
                    <a:pt x="26536" y="22918"/>
                    <a:pt x="26482" y="22928"/>
                    <a:pt x="26433" y="22949"/>
                  </a:cubicBezTo>
                  <a:cubicBezTo>
                    <a:pt x="26419" y="22955"/>
                    <a:pt x="26408" y="22958"/>
                    <a:pt x="26400" y="22958"/>
                  </a:cubicBezTo>
                  <a:cubicBezTo>
                    <a:pt x="26382" y="22958"/>
                    <a:pt x="26378" y="22944"/>
                    <a:pt x="26378" y="22912"/>
                  </a:cubicBezTo>
                  <a:cubicBezTo>
                    <a:pt x="26369" y="22784"/>
                    <a:pt x="26337" y="22734"/>
                    <a:pt x="26217" y="22734"/>
                  </a:cubicBezTo>
                  <a:cubicBezTo>
                    <a:pt x="26206" y="22734"/>
                    <a:pt x="26195" y="22735"/>
                    <a:pt x="26183" y="22735"/>
                  </a:cubicBezTo>
                  <a:cubicBezTo>
                    <a:pt x="26071" y="22735"/>
                    <a:pt x="25950" y="22782"/>
                    <a:pt x="25848" y="22856"/>
                  </a:cubicBezTo>
                  <a:cubicBezTo>
                    <a:pt x="25727" y="22958"/>
                    <a:pt x="25625" y="23060"/>
                    <a:pt x="25495" y="23144"/>
                  </a:cubicBezTo>
                  <a:cubicBezTo>
                    <a:pt x="25430" y="23200"/>
                    <a:pt x="25374" y="23274"/>
                    <a:pt x="25337" y="23348"/>
                  </a:cubicBezTo>
                  <a:cubicBezTo>
                    <a:pt x="25216" y="23581"/>
                    <a:pt x="25198" y="23878"/>
                    <a:pt x="25272" y="24129"/>
                  </a:cubicBezTo>
                  <a:cubicBezTo>
                    <a:pt x="25272" y="24138"/>
                    <a:pt x="25272" y="24148"/>
                    <a:pt x="25272" y="24148"/>
                  </a:cubicBezTo>
                  <a:cubicBezTo>
                    <a:pt x="25272" y="24157"/>
                    <a:pt x="25272" y="24157"/>
                    <a:pt x="25272" y="24166"/>
                  </a:cubicBezTo>
                  <a:lnTo>
                    <a:pt x="25012" y="24166"/>
                  </a:lnTo>
                  <a:cubicBezTo>
                    <a:pt x="24993" y="24138"/>
                    <a:pt x="24965" y="24120"/>
                    <a:pt x="24928" y="24101"/>
                  </a:cubicBezTo>
                  <a:cubicBezTo>
                    <a:pt x="24915" y="24088"/>
                    <a:pt x="24897" y="24075"/>
                    <a:pt x="24878" y="24075"/>
                  </a:cubicBezTo>
                  <a:cubicBezTo>
                    <a:pt x="24870" y="24075"/>
                    <a:pt x="24862" y="24077"/>
                    <a:pt x="24854" y="24082"/>
                  </a:cubicBezTo>
                  <a:cubicBezTo>
                    <a:pt x="24845" y="24092"/>
                    <a:pt x="24835" y="24101"/>
                    <a:pt x="24835" y="24101"/>
                  </a:cubicBezTo>
                  <a:cubicBezTo>
                    <a:pt x="24826" y="24110"/>
                    <a:pt x="24826" y="24120"/>
                    <a:pt x="24826" y="24129"/>
                  </a:cubicBezTo>
                  <a:lnTo>
                    <a:pt x="24826" y="24148"/>
                  </a:lnTo>
                  <a:cubicBezTo>
                    <a:pt x="24826" y="24148"/>
                    <a:pt x="24826" y="24157"/>
                    <a:pt x="24826" y="24157"/>
                  </a:cubicBezTo>
                  <a:cubicBezTo>
                    <a:pt x="24826" y="24166"/>
                    <a:pt x="24826" y="24166"/>
                    <a:pt x="24826" y="24166"/>
                  </a:cubicBezTo>
                  <a:lnTo>
                    <a:pt x="24231" y="24166"/>
                  </a:lnTo>
                  <a:cubicBezTo>
                    <a:pt x="24222" y="24092"/>
                    <a:pt x="24204" y="24017"/>
                    <a:pt x="24185" y="23943"/>
                  </a:cubicBezTo>
                  <a:cubicBezTo>
                    <a:pt x="24176" y="23925"/>
                    <a:pt x="24176" y="23906"/>
                    <a:pt x="24166" y="23887"/>
                  </a:cubicBezTo>
                  <a:cubicBezTo>
                    <a:pt x="24092" y="23646"/>
                    <a:pt x="23934" y="23469"/>
                    <a:pt x="23711" y="23339"/>
                  </a:cubicBezTo>
                  <a:cubicBezTo>
                    <a:pt x="23693" y="23330"/>
                    <a:pt x="23665" y="23311"/>
                    <a:pt x="23637" y="23302"/>
                  </a:cubicBezTo>
                  <a:cubicBezTo>
                    <a:pt x="23572" y="23256"/>
                    <a:pt x="23507" y="23218"/>
                    <a:pt x="23442" y="23181"/>
                  </a:cubicBezTo>
                  <a:cubicBezTo>
                    <a:pt x="23367" y="23144"/>
                    <a:pt x="23284" y="23098"/>
                    <a:pt x="23219" y="23051"/>
                  </a:cubicBezTo>
                  <a:cubicBezTo>
                    <a:pt x="23039" y="22934"/>
                    <a:pt x="22852" y="22889"/>
                    <a:pt x="22653" y="22889"/>
                  </a:cubicBezTo>
                  <a:cubicBezTo>
                    <a:pt x="22616" y="22889"/>
                    <a:pt x="22578" y="22890"/>
                    <a:pt x="22541" y="22893"/>
                  </a:cubicBezTo>
                  <a:cubicBezTo>
                    <a:pt x="22513" y="22903"/>
                    <a:pt x="22485" y="22903"/>
                    <a:pt x="22448" y="22912"/>
                  </a:cubicBezTo>
                  <a:lnTo>
                    <a:pt x="22438" y="22912"/>
                  </a:lnTo>
                  <a:cubicBezTo>
                    <a:pt x="22401" y="22921"/>
                    <a:pt x="22364" y="22921"/>
                    <a:pt x="22336" y="22930"/>
                  </a:cubicBezTo>
                  <a:cubicBezTo>
                    <a:pt x="22290" y="22940"/>
                    <a:pt x="22243" y="22949"/>
                    <a:pt x="22197" y="22958"/>
                  </a:cubicBezTo>
                  <a:cubicBezTo>
                    <a:pt x="22187" y="22968"/>
                    <a:pt x="22187" y="22968"/>
                    <a:pt x="22187" y="22968"/>
                  </a:cubicBezTo>
                  <a:cubicBezTo>
                    <a:pt x="22197" y="22670"/>
                    <a:pt x="22206" y="22364"/>
                    <a:pt x="22225" y="22048"/>
                  </a:cubicBezTo>
                  <a:cubicBezTo>
                    <a:pt x="22397" y="22180"/>
                    <a:pt x="22619" y="22248"/>
                    <a:pt x="22844" y="22248"/>
                  </a:cubicBezTo>
                  <a:cubicBezTo>
                    <a:pt x="22984" y="22248"/>
                    <a:pt x="23124" y="22222"/>
                    <a:pt x="23256" y="22169"/>
                  </a:cubicBezTo>
                  <a:cubicBezTo>
                    <a:pt x="23386" y="22131"/>
                    <a:pt x="23507" y="22076"/>
                    <a:pt x="23618" y="22011"/>
                  </a:cubicBezTo>
                  <a:cubicBezTo>
                    <a:pt x="23618" y="22011"/>
                    <a:pt x="23628" y="22011"/>
                    <a:pt x="23628" y="22001"/>
                  </a:cubicBezTo>
                  <a:cubicBezTo>
                    <a:pt x="23646" y="21992"/>
                    <a:pt x="23665" y="21983"/>
                    <a:pt x="23683" y="21973"/>
                  </a:cubicBezTo>
                  <a:cubicBezTo>
                    <a:pt x="23693" y="21964"/>
                    <a:pt x="23702" y="21964"/>
                    <a:pt x="23711" y="21955"/>
                  </a:cubicBezTo>
                  <a:cubicBezTo>
                    <a:pt x="23730" y="21936"/>
                    <a:pt x="23748" y="21927"/>
                    <a:pt x="23767" y="21908"/>
                  </a:cubicBezTo>
                  <a:cubicBezTo>
                    <a:pt x="23767" y="21908"/>
                    <a:pt x="23767" y="21908"/>
                    <a:pt x="23776" y="21899"/>
                  </a:cubicBezTo>
                  <a:cubicBezTo>
                    <a:pt x="23823" y="21862"/>
                    <a:pt x="23869" y="21816"/>
                    <a:pt x="23906" y="21769"/>
                  </a:cubicBezTo>
                  <a:cubicBezTo>
                    <a:pt x="23916" y="21760"/>
                    <a:pt x="23916" y="21750"/>
                    <a:pt x="23925" y="21741"/>
                  </a:cubicBezTo>
                  <a:cubicBezTo>
                    <a:pt x="23934" y="21723"/>
                    <a:pt x="23943" y="21704"/>
                    <a:pt x="23953" y="21685"/>
                  </a:cubicBezTo>
                  <a:cubicBezTo>
                    <a:pt x="23962" y="21685"/>
                    <a:pt x="23962" y="21676"/>
                    <a:pt x="23962" y="21676"/>
                  </a:cubicBezTo>
                  <a:cubicBezTo>
                    <a:pt x="24008" y="21593"/>
                    <a:pt x="24046" y="21509"/>
                    <a:pt x="24064" y="21416"/>
                  </a:cubicBezTo>
                  <a:cubicBezTo>
                    <a:pt x="24064" y="21397"/>
                    <a:pt x="24064" y="21388"/>
                    <a:pt x="24074" y="21370"/>
                  </a:cubicBezTo>
                  <a:cubicBezTo>
                    <a:pt x="24074" y="21360"/>
                    <a:pt x="24074" y="21342"/>
                    <a:pt x="24074" y="21332"/>
                  </a:cubicBezTo>
                  <a:cubicBezTo>
                    <a:pt x="24139" y="21332"/>
                    <a:pt x="24213" y="21332"/>
                    <a:pt x="24287" y="21323"/>
                  </a:cubicBezTo>
                  <a:cubicBezTo>
                    <a:pt x="24538" y="21295"/>
                    <a:pt x="24789" y="21184"/>
                    <a:pt x="25003" y="21026"/>
                  </a:cubicBezTo>
                  <a:cubicBezTo>
                    <a:pt x="25012" y="21026"/>
                    <a:pt x="25021" y="21035"/>
                    <a:pt x="25021" y="21035"/>
                  </a:cubicBezTo>
                  <a:cubicBezTo>
                    <a:pt x="25049" y="21054"/>
                    <a:pt x="25077" y="21063"/>
                    <a:pt x="25105" y="21082"/>
                  </a:cubicBezTo>
                  <a:cubicBezTo>
                    <a:pt x="25114" y="21082"/>
                    <a:pt x="25123" y="21082"/>
                    <a:pt x="25133" y="21091"/>
                  </a:cubicBezTo>
                  <a:cubicBezTo>
                    <a:pt x="25161" y="21100"/>
                    <a:pt x="25188" y="21109"/>
                    <a:pt x="25216" y="21119"/>
                  </a:cubicBezTo>
                  <a:cubicBezTo>
                    <a:pt x="25226" y="21119"/>
                    <a:pt x="25235" y="21128"/>
                    <a:pt x="25253" y="21128"/>
                  </a:cubicBezTo>
                  <a:cubicBezTo>
                    <a:pt x="25281" y="21137"/>
                    <a:pt x="25300" y="21147"/>
                    <a:pt x="25328" y="21147"/>
                  </a:cubicBezTo>
                  <a:lnTo>
                    <a:pt x="25384" y="21147"/>
                  </a:lnTo>
                  <a:cubicBezTo>
                    <a:pt x="25402" y="21156"/>
                    <a:pt x="25421" y="21156"/>
                    <a:pt x="25439" y="21156"/>
                  </a:cubicBezTo>
                  <a:lnTo>
                    <a:pt x="25560" y="21156"/>
                  </a:lnTo>
                  <a:cubicBezTo>
                    <a:pt x="25588" y="21147"/>
                    <a:pt x="25607" y="21147"/>
                    <a:pt x="25625" y="21147"/>
                  </a:cubicBezTo>
                  <a:cubicBezTo>
                    <a:pt x="25644" y="21137"/>
                    <a:pt x="25662" y="21137"/>
                    <a:pt x="25681" y="21128"/>
                  </a:cubicBezTo>
                  <a:lnTo>
                    <a:pt x="25709" y="21128"/>
                  </a:lnTo>
                  <a:cubicBezTo>
                    <a:pt x="25857" y="21082"/>
                    <a:pt x="25997" y="21007"/>
                    <a:pt x="26127" y="20905"/>
                  </a:cubicBezTo>
                  <a:close/>
                  <a:moveTo>
                    <a:pt x="28589" y="22893"/>
                  </a:moveTo>
                  <a:cubicBezTo>
                    <a:pt x="28589" y="23339"/>
                    <a:pt x="28598" y="23767"/>
                    <a:pt x="28598" y="24166"/>
                  </a:cubicBezTo>
                  <a:lnTo>
                    <a:pt x="28059" y="24166"/>
                  </a:lnTo>
                  <a:cubicBezTo>
                    <a:pt x="28096" y="23934"/>
                    <a:pt x="28161" y="23702"/>
                    <a:pt x="28254" y="23488"/>
                  </a:cubicBezTo>
                  <a:cubicBezTo>
                    <a:pt x="28357" y="23274"/>
                    <a:pt x="28468" y="23079"/>
                    <a:pt x="28589" y="22893"/>
                  </a:cubicBezTo>
                  <a:close/>
                  <a:moveTo>
                    <a:pt x="29927" y="22912"/>
                  </a:moveTo>
                  <a:cubicBezTo>
                    <a:pt x="29945" y="22986"/>
                    <a:pt x="29973" y="23051"/>
                    <a:pt x="30001" y="23116"/>
                  </a:cubicBezTo>
                  <a:cubicBezTo>
                    <a:pt x="30168" y="23516"/>
                    <a:pt x="30401" y="23850"/>
                    <a:pt x="30735" y="24120"/>
                  </a:cubicBezTo>
                  <a:cubicBezTo>
                    <a:pt x="30754" y="24138"/>
                    <a:pt x="30772" y="24148"/>
                    <a:pt x="30791" y="24166"/>
                  </a:cubicBezTo>
                  <a:lnTo>
                    <a:pt x="28784" y="24166"/>
                  </a:lnTo>
                  <a:lnTo>
                    <a:pt x="28803" y="22968"/>
                  </a:lnTo>
                  <a:lnTo>
                    <a:pt x="28812" y="22968"/>
                  </a:lnTo>
                  <a:cubicBezTo>
                    <a:pt x="28840" y="22977"/>
                    <a:pt x="28858" y="22986"/>
                    <a:pt x="28877" y="22995"/>
                  </a:cubicBezTo>
                  <a:cubicBezTo>
                    <a:pt x="28895" y="23005"/>
                    <a:pt x="28914" y="23014"/>
                    <a:pt x="28942" y="23014"/>
                  </a:cubicBezTo>
                  <a:cubicBezTo>
                    <a:pt x="28979" y="23033"/>
                    <a:pt x="29026" y="23042"/>
                    <a:pt x="29063" y="23051"/>
                  </a:cubicBezTo>
                  <a:lnTo>
                    <a:pt x="29100" y="23051"/>
                  </a:lnTo>
                  <a:cubicBezTo>
                    <a:pt x="29128" y="23060"/>
                    <a:pt x="29156" y="23060"/>
                    <a:pt x="29183" y="23060"/>
                  </a:cubicBezTo>
                  <a:cubicBezTo>
                    <a:pt x="29240" y="23068"/>
                    <a:pt x="29296" y="23072"/>
                    <a:pt x="29351" y="23072"/>
                  </a:cubicBezTo>
                  <a:cubicBezTo>
                    <a:pt x="29563" y="23072"/>
                    <a:pt x="29757" y="23015"/>
                    <a:pt x="29927" y="22912"/>
                  </a:cubicBezTo>
                  <a:close/>
                  <a:moveTo>
                    <a:pt x="29016" y="19353"/>
                  </a:moveTo>
                  <a:cubicBezTo>
                    <a:pt x="29230" y="19353"/>
                    <a:pt x="29444" y="19372"/>
                    <a:pt x="29648" y="19391"/>
                  </a:cubicBezTo>
                  <a:cubicBezTo>
                    <a:pt x="29639" y="19446"/>
                    <a:pt x="29629" y="19511"/>
                    <a:pt x="29629" y="19567"/>
                  </a:cubicBezTo>
                  <a:cubicBezTo>
                    <a:pt x="29639" y="19688"/>
                    <a:pt x="29676" y="19809"/>
                    <a:pt x="29741" y="19911"/>
                  </a:cubicBezTo>
                  <a:cubicBezTo>
                    <a:pt x="29862" y="20125"/>
                    <a:pt x="30094" y="20283"/>
                    <a:pt x="30373" y="20366"/>
                  </a:cubicBezTo>
                  <a:cubicBezTo>
                    <a:pt x="30401" y="20366"/>
                    <a:pt x="30419" y="20375"/>
                    <a:pt x="30438" y="20375"/>
                  </a:cubicBezTo>
                  <a:cubicBezTo>
                    <a:pt x="30447" y="20385"/>
                    <a:pt x="30466" y="20385"/>
                    <a:pt x="30475" y="20385"/>
                  </a:cubicBezTo>
                  <a:cubicBezTo>
                    <a:pt x="30574" y="20409"/>
                    <a:pt x="30677" y="20422"/>
                    <a:pt x="30782" y="20422"/>
                  </a:cubicBezTo>
                  <a:cubicBezTo>
                    <a:pt x="30834" y="20422"/>
                    <a:pt x="30887" y="20419"/>
                    <a:pt x="30939" y="20413"/>
                  </a:cubicBezTo>
                  <a:cubicBezTo>
                    <a:pt x="31005" y="20403"/>
                    <a:pt x="31060" y="20394"/>
                    <a:pt x="31116" y="20375"/>
                  </a:cubicBezTo>
                  <a:lnTo>
                    <a:pt x="31135" y="20375"/>
                  </a:lnTo>
                  <a:cubicBezTo>
                    <a:pt x="31153" y="20366"/>
                    <a:pt x="31181" y="20357"/>
                    <a:pt x="31200" y="20348"/>
                  </a:cubicBezTo>
                  <a:cubicBezTo>
                    <a:pt x="31227" y="20338"/>
                    <a:pt x="31265" y="20329"/>
                    <a:pt x="31283" y="20310"/>
                  </a:cubicBezTo>
                  <a:cubicBezTo>
                    <a:pt x="31320" y="20292"/>
                    <a:pt x="31358" y="20264"/>
                    <a:pt x="31385" y="20245"/>
                  </a:cubicBezTo>
                  <a:cubicBezTo>
                    <a:pt x="31450" y="20190"/>
                    <a:pt x="31506" y="20125"/>
                    <a:pt x="31543" y="20050"/>
                  </a:cubicBezTo>
                  <a:cubicBezTo>
                    <a:pt x="31590" y="20413"/>
                    <a:pt x="31711" y="20738"/>
                    <a:pt x="31878" y="21035"/>
                  </a:cubicBezTo>
                  <a:cubicBezTo>
                    <a:pt x="31887" y="21044"/>
                    <a:pt x="31887" y="21054"/>
                    <a:pt x="31896" y="21063"/>
                  </a:cubicBezTo>
                  <a:cubicBezTo>
                    <a:pt x="31934" y="21128"/>
                    <a:pt x="31980" y="21193"/>
                    <a:pt x="32027" y="21249"/>
                  </a:cubicBezTo>
                  <a:cubicBezTo>
                    <a:pt x="32073" y="21314"/>
                    <a:pt x="32129" y="21370"/>
                    <a:pt x="32184" y="21416"/>
                  </a:cubicBezTo>
                  <a:cubicBezTo>
                    <a:pt x="32212" y="21435"/>
                    <a:pt x="32240" y="21453"/>
                    <a:pt x="32259" y="21462"/>
                  </a:cubicBezTo>
                  <a:lnTo>
                    <a:pt x="32287" y="21462"/>
                  </a:lnTo>
                  <a:cubicBezTo>
                    <a:pt x="32324" y="21574"/>
                    <a:pt x="32361" y="21685"/>
                    <a:pt x="32398" y="21788"/>
                  </a:cubicBezTo>
                  <a:cubicBezTo>
                    <a:pt x="32454" y="21955"/>
                    <a:pt x="32528" y="22113"/>
                    <a:pt x="32603" y="22280"/>
                  </a:cubicBezTo>
                  <a:cubicBezTo>
                    <a:pt x="32658" y="22410"/>
                    <a:pt x="32695" y="22531"/>
                    <a:pt x="32658" y="22680"/>
                  </a:cubicBezTo>
                  <a:cubicBezTo>
                    <a:pt x="32603" y="22847"/>
                    <a:pt x="32575" y="23014"/>
                    <a:pt x="32528" y="23172"/>
                  </a:cubicBezTo>
                  <a:cubicBezTo>
                    <a:pt x="32491" y="23339"/>
                    <a:pt x="32454" y="23506"/>
                    <a:pt x="32426" y="23674"/>
                  </a:cubicBezTo>
                  <a:cubicBezTo>
                    <a:pt x="32426" y="23683"/>
                    <a:pt x="32426" y="23683"/>
                    <a:pt x="32426" y="23692"/>
                  </a:cubicBezTo>
                  <a:cubicBezTo>
                    <a:pt x="32342" y="23692"/>
                    <a:pt x="32259" y="23720"/>
                    <a:pt x="32212" y="23785"/>
                  </a:cubicBezTo>
                  <a:cubicBezTo>
                    <a:pt x="32184" y="23822"/>
                    <a:pt x="32175" y="23878"/>
                    <a:pt x="32166" y="23925"/>
                  </a:cubicBezTo>
                  <a:cubicBezTo>
                    <a:pt x="32129" y="24166"/>
                    <a:pt x="32129" y="24408"/>
                    <a:pt x="32129" y="24649"/>
                  </a:cubicBezTo>
                  <a:cubicBezTo>
                    <a:pt x="32045" y="24538"/>
                    <a:pt x="31952" y="24426"/>
                    <a:pt x="31850" y="24315"/>
                  </a:cubicBezTo>
                  <a:cubicBezTo>
                    <a:pt x="31850" y="24296"/>
                    <a:pt x="31850" y="24278"/>
                    <a:pt x="31841" y="24259"/>
                  </a:cubicBezTo>
                  <a:cubicBezTo>
                    <a:pt x="31841" y="24240"/>
                    <a:pt x="31841" y="24231"/>
                    <a:pt x="31841" y="24222"/>
                  </a:cubicBezTo>
                  <a:cubicBezTo>
                    <a:pt x="31831" y="24213"/>
                    <a:pt x="31831" y="24213"/>
                    <a:pt x="31831" y="24203"/>
                  </a:cubicBezTo>
                  <a:cubicBezTo>
                    <a:pt x="31831" y="24194"/>
                    <a:pt x="31831" y="24194"/>
                    <a:pt x="31831" y="24185"/>
                  </a:cubicBezTo>
                  <a:cubicBezTo>
                    <a:pt x="31785" y="23971"/>
                    <a:pt x="31738" y="23767"/>
                    <a:pt x="31673" y="23553"/>
                  </a:cubicBezTo>
                  <a:cubicBezTo>
                    <a:pt x="31664" y="23534"/>
                    <a:pt x="31664" y="23516"/>
                    <a:pt x="31655" y="23497"/>
                  </a:cubicBezTo>
                  <a:cubicBezTo>
                    <a:pt x="31599" y="23302"/>
                    <a:pt x="31543" y="23116"/>
                    <a:pt x="31469" y="22930"/>
                  </a:cubicBezTo>
                  <a:cubicBezTo>
                    <a:pt x="31404" y="22754"/>
                    <a:pt x="31320" y="22568"/>
                    <a:pt x="31237" y="22401"/>
                  </a:cubicBezTo>
                  <a:cubicBezTo>
                    <a:pt x="31227" y="22382"/>
                    <a:pt x="31218" y="22364"/>
                    <a:pt x="31209" y="22345"/>
                  </a:cubicBezTo>
                  <a:cubicBezTo>
                    <a:pt x="31172" y="22289"/>
                    <a:pt x="31144" y="22224"/>
                    <a:pt x="31107" y="22159"/>
                  </a:cubicBezTo>
                  <a:cubicBezTo>
                    <a:pt x="31097" y="22150"/>
                    <a:pt x="31088" y="22131"/>
                    <a:pt x="31079" y="22113"/>
                  </a:cubicBezTo>
                  <a:cubicBezTo>
                    <a:pt x="31051" y="22076"/>
                    <a:pt x="31032" y="22038"/>
                    <a:pt x="31005" y="22011"/>
                  </a:cubicBezTo>
                  <a:cubicBezTo>
                    <a:pt x="30995" y="21983"/>
                    <a:pt x="30977" y="21955"/>
                    <a:pt x="30958" y="21936"/>
                  </a:cubicBezTo>
                  <a:cubicBezTo>
                    <a:pt x="30949" y="21918"/>
                    <a:pt x="30939" y="21899"/>
                    <a:pt x="30930" y="21890"/>
                  </a:cubicBezTo>
                  <a:cubicBezTo>
                    <a:pt x="30874" y="21816"/>
                    <a:pt x="30828" y="21750"/>
                    <a:pt x="30772" y="21685"/>
                  </a:cubicBezTo>
                  <a:cubicBezTo>
                    <a:pt x="30763" y="21667"/>
                    <a:pt x="30754" y="21658"/>
                    <a:pt x="30754" y="21648"/>
                  </a:cubicBezTo>
                  <a:cubicBezTo>
                    <a:pt x="30698" y="21593"/>
                    <a:pt x="30651" y="21527"/>
                    <a:pt x="30596" y="21472"/>
                  </a:cubicBezTo>
                  <a:cubicBezTo>
                    <a:pt x="30596" y="21462"/>
                    <a:pt x="30586" y="21453"/>
                    <a:pt x="30577" y="21453"/>
                  </a:cubicBezTo>
                  <a:cubicBezTo>
                    <a:pt x="30577" y="21444"/>
                    <a:pt x="30577" y="21444"/>
                    <a:pt x="30568" y="21444"/>
                  </a:cubicBezTo>
                  <a:cubicBezTo>
                    <a:pt x="30559" y="21435"/>
                    <a:pt x="30549" y="21416"/>
                    <a:pt x="30540" y="21407"/>
                  </a:cubicBezTo>
                  <a:cubicBezTo>
                    <a:pt x="30447" y="21314"/>
                    <a:pt x="30354" y="21230"/>
                    <a:pt x="30252" y="21165"/>
                  </a:cubicBezTo>
                  <a:cubicBezTo>
                    <a:pt x="30196" y="21137"/>
                    <a:pt x="30140" y="21100"/>
                    <a:pt x="30094" y="21072"/>
                  </a:cubicBezTo>
                  <a:cubicBezTo>
                    <a:pt x="30067" y="21061"/>
                    <a:pt x="30043" y="21057"/>
                    <a:pt x="30022" y="21057"/>
                  </a:cubicBezTo>
                  <a:cubicBezTo>
                    <a:pt x="30007" y="21057"/>
                    <a:pt x="29994" y="21059"/>
                    <a:pt x="29983" y="21063"/>
                  </a:cubicBezTo>
                  <a:cubicBezTo>
                    <a:pt x="29936" y="21072"/>
                    <a:pt x="29899" y="21100"/>
                    <a:pt x="29871" y="21165"/>
                  </a:cubicBezTo>
                  <a:cubicBezTo>
                    <a:pt x="29713" y="21082"/>
                    <a:pt x="29518" y="21016"/>
                    <a:pt x="29295" y="21007"/>
                  </a:cubicBezTo>
                  <a:cubicBezTo>
                    <a:pt x="29262" y="21003"/>
                    <a:pt x="29230" y="21000"/>
                    <a:pt x="29197" y="21000"/>
                  </a:cubicBezTo>
                  <a:cubicBezTo>
                    <a:pt x="29165" y="21000"/>
                    <a:pt x="29132" y="21003"/>
                    <a:pt x="29100" y="21007"/>
                  </a:cubicBezTo>
                  <a:cubicBezTo>
                    <a:pt x="29089" y="21004"/>
                    <a:pt x="29078" y="21003"/>
                    <a:pt x="29065" y="21003"/>
                  </a:cubicBezTo>
                  <a:cubicBezTo>
                    <a:pt x="29000" y="21003"/>
                    <a:pt x="28911" y="21038"/>
                    <a:pt x="28849" y="21054"/>
                  </a:cubicBezTo>
                  <a:lnTo>
                    <a:pt x="28830" y="21054"/>
                  </a:lnTo>
                  <a:lnTo>
                    <a:pt x="28858" y="19363"/>
                  </a:lnTo>
                  <a:cubicBezTo>
                    <a:pt x="28914" y="19363"/>
                    <a:pt x="28961" y="19353"/>
                    <a:pt x="29016" y="19353"/>
                  </a:cubicBezTo>
                  <a:close/>
                  <a:moveTo>
                    <a:pt x="7173" y="25262"/>
                  </a:moveTo>
                  <a:cubicBezTo>
                    <a:pt x="7183" y="25290"/>
                    <a:pt x="7201" y="25327"/>
                    <a:pt x="7220" y="25365"/>
                  </a:cubicBezTo>
                  <a:lnTo>
                    <a:pt x="7164" y="25365"/>
                  </a:lnTo>
                  <a:cubicBezTo>
                    <a:pt x="7164" y="25327"/>
                    <a:pt x="7164" y="25290"/>
                    <a:pt x="7173" y="25262"/>
                  </a:cubicBezTo>
                  <a:close/>
                  <a:moveTo>
                    <a:pt x="31943" y="24705"/>
                  </a:moveTo>
                  <a:cubicBezTo>
                    <a:pt x="31999" y="24779"/>
                    <a:pt x="32064" y="24863"/>
                    <a:pt x="32119" y="24947"/>
                  </a:cubicBezTo>
                  <a:cubicBezTo>
                    <a:pt x="32129" y="24956"/>
                    <a:pt x="32138" y="24965"/>
                    <a:pt x="32147" y="24974"/>
                  </a:cubicBezTo>
                  <a:cubicBezTo>
                    <a:pt x="32157" y="25216"/>
                    <a:pt x="32166" y="25448"/>
                    <a:pt x="32157" y="25690"/>
                  </a:cubicBezTo>
                  <a:cubicBezTo>
                    <a:pt x="32147" y="25838"/>
                    <a:pt x="32129" y="25996"/>
                    <a:pt x="32036" y="26117"/>
                  </a:cubicBezTo>
                  <a:cubicBezTo>
                    <a:pt x="32008" y="26154"/>
                    <a:pt x="31980" y="26182"/>
                    <a:pt x="31943" y="26201"/>
                  </a:cubicBezTo>
                  <a:lnTo>
                    <a:pt x="31943" y="24705"/>
                  </a:lnTo>
                  <a:close/>
                  <a:moveTo>
                    <a:pt x="6021" y="35817"/>
                  </a:moveTo>
                  <a:cubicBezTo>
                    <a:pt x="6021" y="35835"/>
                    <a:pt x="6012" y="35854"/>
                    <a:pt x="6012" y="35882"/>
                  </a:cubicBezTo>
                  <a:cubicBezTo>
                    <a:pt x="6012" y="35854"/>
                    <a:pt x="6012" y="35835"/>
                    <a:pt x="6021" y="35817"/>
                  </a:cubicBezTo>
                  <a:close/>
                  <a:moveTo>
                    <a:pt x="34786" y="39868"/>
                  </a:moveTo>
                  <a:cubicBezTo>
                    <a:pt x="34804" y="39905"/>
                    <a:pt x="34814" y="39951"/>
                    <a:pt x="34832" y="39988"/>
                  </a:cubicBezTo>
                  <a:cubicBezTo>
                    <a:pt x="34814" y="39951"/>
                    <a:pt x="34804" y="39914"/>
                    <a:pt x="34786" y="39868"/>
                  </a:cubicBezTo>
                  <a:close/>
                  <a:moveTo>
                    <a:pt x="20348" y="1"/>
                  </a:moveTo>
                  <a:cubicBezTo>
                    <a:pt x="20209" y="1"/>
                    <a:pt x="20041" y="47"/>
                    <a:pt x="19995" y="177"/>
                  </a:cubicBezTo>
                  <a:cubicBezTo>
                    <a:pt x="19958" y="270"/>
                    <a:pt x="19995" y="382"/>
                    <a:pt x="20041" y="465"/>
                  </a:cubicBezTo>
                  <a:cubicBezTo>
                    <a:pt x="20329" y="1078"/>
                    <a:pt x="20877" y="1506"/>
                    <a:pt x="21388" y="1952"/>
                  </a:cubicBezTo>
                  <a:cubicBezTo>
                    <a:pt x="21695" y="2212"/>
                    <a:pt x="21974" y="2518"/>
                    <a:pt x="22262" y="2806"/>
                  </a:cubicBezTo>
                  <a:cubicBezTo>
                    <a:pt x="22253" y="2825"/>
                    <a:pt x="22253" y="2834"/>
                    <a:pt x="22253" y="2853"/>
                  </a:cubicBezTo>
                  <a:cubicBezTo>
                    <a:pt x="21899" y="2686"/>
                    <a:pt x="21444" y="2602"/>
                    <a:pt x="21156" y="2565"/>
                  </a:cubicBezTo>
                  <a:cubicBezTo>
                    <a:pt x="20980" y="2546"/>
                    <a:pt x="20803" y="2537"/>
                    <a:pt x="20626" y="2537"/>
                  </a:cubicBezTo>
                  <a:cubicBezTo>
                    <a:pt x="20205" y="2537"/>
                    <a:pt x="19784" y="2586"/>
                    <a:pt x="19372" y="2658"/>
                  </a:cubicBezTo>
                  <a:cubicBezTo>
                    <a:pt x="19168" y="2695"/>
                    <a:pt x="18964" y="2741"/>
                    <a:pt x="18824" y="2881"/>
                  </a:cubicBezTo>
                  <a:cubicBezTo>
                    <a:pt x="18787" y="2918"/>
                    <a:pt x="18750" y="2964"/>
                    <a:pt x="18750" y="3020"/>
                  </a:cubicBezTo>
                  <a:cubicBezTo>
                    <a:pt x="18741" y="3159"/>
                    <a:pt x="18899" y="3234"/>
                    <a:pt x="19038" y="3262"/>
                  </a:cubicBezTo>
                  <a:cubicBezTo>
                    <a:pt x="19570" y="3373"/>
                    <a:pt x="20180" y="3434"/>
                    <a:pt x="20793" y="3434"/>
                  </a:cubicBezTo>
                  <a:cubicBezTo>
                    <a:pt x="21356" y="3434"/>
                    <a:pt x="21921" y="3382"/>
                    <a:pt x="22429" y="3271"/>
                  </a:cubicBezTo>
                  <a:lnTo>
                    <a:pt x="22429" y="3299"/>
                  </a:lnTo>
                  <a:cubicBezTo>
                    <a:pt x="21621" y="3494"/>
                    <a:pt x="20757" y="3884"/>
                    <a:pt x="20162" y="4423"/>
                  </a:cubicBezTo>
                  <a:cubicBezTo>
                    <a:pt x="19930" y="4627"/>
                    <a:pt x="19716" y="4906"/>
                    <a:pt x="19763" y="5213"/>
                  </a:cubicBezTo>
                  <a:cubicBezTo>
                    <a:pt x="19781" y="5306"/>
                    <a:pt x="19828" y="5408"/>
                    <a:pt x="19911" y="5454"/>
                  </a:cubicBezTo>
                  <a:cubicBezTo>
                    <a:pt x="19953" y="5479"/>
                    <a:pt x="20003" y="5490"/>
                    <a:pt x="20054" y="5490"/>
                  </a:cubicBezTo>
                  <a:cubicBezTo>
                    <a:pt x="20116" y="5490"/>
                    <a:pt x="20180" y="5475"/>
                    <a:pt x="20236" y="5454"/>
                  </a:cubicBezTo>
                  <a:cubicBezTo>
                    <a:pt x="20822" y="5278"/>
                    <a:pt x="21305" y="4869"/>
                    <a:pt x="21723" y="4423"/>
                  </a:cubicBezTo>
                  <a:cubicBezTo>
                    <a:pt x="21946" y="4181"/>
                    <a:pt x="22197" y="3940"/>
                    <a:pt x="22420" y="3689"/>
                  </a:cubicBezTo>
                  <a:lnTo>
                    <a:pt x="22420" y="3782"/>
                  </a:lnTo>
                  <a:cubicBezTo>
                    <a:pt x="22067" y="4469"/>
                    <a:pt x="21816" y="5278"/>
                    <a:pt x="21807" y="6012"/>
                  </a:cubicBezTo>
                  <a:cubicBezTo>
                    <a:pt x="21797" y="6318"/>
                    <a:pt x="21862" y="6662"/>
                    <a:pt x="22113" y="6839"/>
                  </a:cubicBezTo>
                  <a:cubicBezTo>
                    <a:pt x="22166" y="6877"/>
                    <a:pt x="22239" y="6909"/>
                    <a:pt x="22309" y="6909"/>
                  </a:cubicBezTo>
                  <a:cubicBezTo>
                    <a:pt x="22324" y="6909"/>
                    <a:pt x="22340" y="6907"/>
                    <a:pt x="22355" y="6904"/>
                  </a:cubicBezTo>
                  <a:lnTo>
                    <a:pt x="22355" y="6904"/>
                  </a:lnTo>
                  <a:lnTo>
                    <a:pt x="22318" y="8437"/>
                  </a:lnTo>
                  <a:cubicBezTo>
                    <a:pt x="22271" y="8511"/>
                    <a:pt x="22243" y="8595"/>
                    <a:pt x="22234" y="8678"/>
                  </a:cubicBezTo>
                  <a:cubicBezTo>
                    <a:pt x="22197" y="8818"/>
                    <a:pt x="22234" y="8948"/>
                    <a:pt x="22299" y="9059"/>
                  </a:cubicBezTo>
                  <a:lnTo>
                    <a:pt x="22280" y="9988"/>
                  </a:lnTo>
                  <a:cubicBezTo>
                    <a:pt x="22122" y="10072"/>
                    <a:pt x="21983" y="10183"/>
                    <a:pt x="21872" y="10351"/>
                  </a:cubicBezTo>
                  <a:cubicBezTo>
                    <a:pt x="21816" y="10444"/>
                    <a:pt x="21779" y="10527"/>
                    <a:pt x="21751" y="10620"/>
                  </a:cubicBezTo>
                  <a:cubicBezTo>
                    <a:pt x="21695" y="10797"/>
                    <a:pt x="21704" y="10992"/>
                    <a:pt x="21779" y="11159"/>
                  </a:cubicBezTo>
                  <a:cubicBezTo>
                    <a:pt x="21723" y="11215"/>
                    <a:pt x="21667" y="11280"/>
                    <a:pt x="21611" y="11345"/>
                  </a:cubicBezTo>
                  <a:cubicBezTo>
                    <a:pt x="21528" y="11428"/>
                    <a:pt x="21444" y="11512"/>
                    <a:pt x="21370" y="11605"/>
                  </a:cubicBezTo>
                  <a:cubicBezTo>
                    <a:pt x="21249" y="11298"/>
                    <a:pt x="21100" y="10982"/>
                    <a:pt x="20905" y="10676"/>
                  </a:cubicBezTo>
                  <a:cubicBezTo>
                    <a:pt x="20850" y="10583"/>
                    <a:pt x="20785" y="10499"/>
                    <a:pt x="20720" y="10416"/>
                  </a:cubicBezTo>
                  <a:cubicBezTo>
                    <a:pt x="20713" y="10402"/>
                    <a:pt x="20701" y="10393"/>
                    <a:pt x="20684" y="10393"/>
                  </a:cubicBezTo>
                  <a:cubicBezTo>
                    <a:pt x="20678" y="10393"/>
                    <a:pt x="20671" y="10395"/>
                    <a:pt x="20664" y="10397"/>
                  </a:cubicBezTo>
                  <a:cubicBezTo>
                    <a:pt x="20645" y="10406"/>
                    <a:pt x="20636" y="10434"/>
                    <a:pt x="20654" y="10453"/>
                  </a:cubicBezTo>
                  <a:cubicBezTo>
                    <a:pt x="20692" y="10555"/>
                    <a:pt x="20720" y="10648"/>
                    <a:pt x="20757" y="10750"/>
                  </a:cubicBezTo>
                  <a:cubicBezTo>
                    <a:pt x="20915" y="11140"/>
                    <a:pt x="21063" y="11512"/>
                    <a:pt x="21184" y="11865"/>
                  </a:cubicBezTo>
                  <a:cubicBezTo>
                    <a:pt x="21175" y="11884"/>
                    <a:pt x="21156" y="11911"/>
                    <a:pt x="21147" y="11939"/>
                  </a:cubicBezTo>
                  <a:cubicBezTo>
                    <a:pt x="21128" y="11958"/>
                    <a:pt x="21119" y="11986"/>
                    <a:pt x="21110" y="12014"/>
                  </a:cubicBezTo>
                  <a:cubicBezTo>
                    <a:pt x="21100" y="12042"/>
                    <a:pt x="21082" y="12069"/>
                    <a:pt x="21073" y="12097"/>
                  </a:cubicBezTo>
                  <a:cubicBezTo>
                    <a:pt x="21073" y="12107"/>
                    <a:pt x="21073" y="12125"/>
                    <a:pt x="21063" y="12134"/>
                  </a:cubicBezTo>
                  <a:cubicBezTo>
                    <a:pt x="20738" y="12311"/>
                    <a:pt x="20515" y="12645"/>
                    <a:pt x="20497" y="13064"/>
                  </a:cubicBezTo>
                  <a:cubicBezTo>
                    <a:pt x="20497" y="13073"/>
                    <a:pt x="20497" y="13082"/>
                    <a:pt x="20487" y="13091"/>
                  </a:cubicBezTo>
                  <a:cubicBezTo>
                    <a:pt x="20487" y="13101"/>
                    <a:pt x="20487" y="13110"/>
                    <a:pt x="20487" y="13119"/>
                  </a:cubicBezTo>
                  <a:cubicBezTo>
                    <a:pt x="20487" y="13268"/>
                    <a:pt x="20506" y="13417"/>
                    <a:pt x="20562" y="13556"/>
                  </a:cubicBezTo>
                  <a:cubicBezTo>
                    <a:pt x="20636" y="13751"/>
                    <a:pt x="20757" y="13918"/>
                    <a:pt x="20915" y="14030"/>
                  </a:cubicBezTo>
                  <a:cubicBezTo>
                    <a:pt x="20924" y="14030"/>
                    <a:pt x="20924" y="14039"/>
                    <a:pt x="20924" y="14039"/>
                  </a:cubicBezTo>
                  <a:cubicBezTo>
                    <a:pt x="20933" y="14039"/>
                    <a:pt x="20942" y="14048"/>
                    <a:pt x="20952" y="14058"/>
                  </a:cubicBezTo>
                  <a:cubicBezTo>
                    <a:pt x="21114" y="14174"/>
                    <a:pt x="21303" y="14232"/>
                    <a:pt x="21517" y="14232"/>
                  </a:cubicBezTo>
                  <a:cubicBezTo>
                    <a:pt x="21560" y="14232"/>
                    <a:pt x="21604" y="14230"/>
                    <a:pt x="21649" y="14225"/>
                  </a:cubicBezTo>
                  <a:cubicBezTo>
                    <a:pt x="21667" y="14225"/>
                    <a:pt x="21686" y="14225"/>
                    <a:pt x="21704" y="14216"/>
                  </a:cubicBezTo>
                  <a:cubicBezTo>
                    <a:pt x="21732" y="14569"/>
                    <a:pt x="21732" y="14866"/>
                    <a:pt x="21732" y="15089"/>
                  </a:cubicBezTo>
                  <a:cubicBezTo>
                    <a:pt x="21723" y="15108"/>
                    <a:pt x="21714" y="15117"/>
                    <a:pt x="21704" y="15135"/>
                  </a:cubicBezTo>
                  <a:cubicBezTo>
                    <a:pt x="21611" y="15330"/>
                    <a:pt x="21584" y="15535"/>
                    <a:pt x="21639" y="15739"/>
                  </a:cubicBezTo>
                  <a:cubicBezTo>
                    <a:pt x="21639" y="15758"/>
                    <a:pt x="21639" y="15767"/>
                    <a:pt x="21649" y="15776"/>
                  </a:cubicBezTo>
                  <a:cubicBezTo>
                    <a:pt x="21658" y="15804"/>
                    <a:pt x="21667" y="15832"/>
                    <a:pt x="21676" y="15860"/>
                  </a:cubicBezTo>
                  <a:cubicBezTo>
                    <a:pt x="21676" y="15869"/>
                    <a:pt x="21686" y="15888"/>
                    <a:pt x="21695" y="15897"/>
                  </a:cubicBezTo>
                  <a:cubicBezTo>
                    <a:pt x="21686" y="16055"/>
                    <a:pt x="21667" y="16204"/>
                    <a:pt x="21658" y="16362"/>
                  </a:cubicBezTo>
                  <a:cubicBezTo>
                    <a:pt x="21639" y="16473"/>
                    <a:pt x="21621" y="16594"/>
                    <a:pt x="21602" y="16715"/>
                  </a:cubicBezTo>
                  <a:cubicBezTo>
                    <a:pt x="21528" y="16622"/>
                    <a:pt x="21435" y="16538"/>
                    <a:pt x="21323" y="16473"/>
                  </a:cubicBezTo>
                  <a:cubicBezTo>
                    <a:pt x="21073" y="16287"/>
                    <a:pt x="20757" y="16167"/>
                    <a:pt x="20366" y="16102"/>
                  </a:cubicBezTo>
                  <a:cubicBezTo>
                    <a:pt x="20332" y="16098"/>
                    <a:pt x="20297" y="16096"/>
                    <a:pt x="20262" y="16096"/>
                  </a:cubicBezTo>
                  <a:cubicBezTo>
                    <a:pt x="20200" y="16096"/>
                    <a:pt x="20137" y="16103"/>
                    <a:pt x="20078" y="16120"/>
                  </a:cubicBezTo>
                  <a:cubicBezTo>
                    <a:pt x="19846" y="16167"/>
                    <a:pt x="19660" y="16325"/>
                    <a:pt x="19567" y="16575"/>
                  </a:cubicBezTo>
                  <a:cubicBezTo>
                    <a:pt x="19558" y="16603"/>
                    <a:pt x="19549" y="16622"/>
                    <a:pt x="19540" y="16650"/>
                  </a:cubicBezTo>
                  <a:cubicBezTo>
                    <a:pt x="19335" y="16529"/>
                    <a:pt x="19112" y="16408"/>
                    <a:pt x="18908" y="16278"/>
                  </a:cubicBezTo>
                  <a:cubicBezTo>
                    <a:pt x="18861" y="16260"/>
                    <a:pt x="18824" y="16232"/>
                    <a:pt x="18787" y="16204"/>
                  </a:cubicBezTo>
                  <a:cubicBezTo>
                    <a:pt x="19196" y="16130"/>
                    <a:pt x="19586" y="15981"/>
                    <a:pt x="19986" y="15879"/>
                  </a:cubicBezTo>
                  <a:cubicBezTo>
                    <a:pt x="20153" y="15832"/>
                    <a:pt x="20311" y="15758"/>
                    <a:pt x="20441" y="15637"/>
                  </a:cubicBezTo>
                  <a:cubicBezTo>
                    <a:pt x="20664" y="15479"/>
                    <a:pt x="20738" y="15256"/>
                    <a:pt x="20701" y="14987"/>
                  </a:cubicBezTo>
                  <a:cubicBezTo>
                    <a:pt x="20701" y="14987"/>
                    <a:pt x="20701" y="14977"/>
                    <a:pt x="20701" y="14968"/>
                  </a:cubicBezTo>
                  <a:cubicBezTo>
                    <a:pt x="20701" y="14950"/>
                    <a:pt x="20701" y="14940"/>
                    <a:pt x="20692" y="14922"/>
                  </a:cubicBezTo>
                  <a:cubicBezTo>
                    <a:pt x="20664" y="14754"/>
                    <a:pt x="20589" y="14643"/>
                    <a:pt x="20478" y="14569"/>
                  </a:cubicBezTo>
                  <a:cubicBezTo>
                    <a:pt x="20325" y="14454"/>
                    <a:pt x="20093" y="14398"/>
                    <a:pt x="19856" y="14398"/>
                  </a:cubicBezTo>
                  <a:cubicBezTo>
                    <a:pt x="19575" y="14398"/>
                    <a:pt x="19288" y="14477"/>
                    <a:pt x="19121" y="14634"/>
                  </a:cubicBezTo>
                  <a:cubicBezTo>
                    <a:pt x="18889" y="14847"/>
                    <a:pt x="18731" y="15098"/>
                    <a:pt x="18601" y="15368"/>
                  </a:cubicBezTo>
                  <a:cubicBezTo>
                    <a:pt x="18518" y="15535"/>
                    <a:pt x="18443" y="15702"/>
                    <a:pt x="18369" y="15879"/>
                  </a:cubicBezTo>
                  <a:cubicBezTo>
                    <a:pt x="18369" y="15869"/>
                    <a:pt x="18360" y="15869"/>
                    <a:pt x="18350" y="15860"/>
                  </a:cubicBezTo>
                  <a:cubicBezTo>
                    <a:pt x="18285" y="15535"/>
                    <a:pt x="18239" y="15200"/>
                    <a:pt x="18202" y="14866"/>
                  </a:cubicBezTo>
                  <a:cubicBezTo>
                    <a:pt x="18211" y="14857"/>
                    <a:pt x="18230" y="14838"/>
                    <a:pt x="18239" y="14820"/>
                  </a:cubicBezTo>
                  <a:cubicBezTo>
                    <a:pt x="18322" y="14689"/>
                    <a:pt x="18415" y="14559"/>
                    <a:pt x="18499" y="14429"/>
                  </a:cubicBezTo>
                  <a:cubicBezTo>
                    <a:pt x="18499" y="14420"/>
                    <a:pt x="18499" y="14420"/>
                    <a:pt x="18499" y="14420"/>
                  </a:cubicBezTo>
                  <a:cubicBezTo>
                    <a:pt x="18508" y="14411"/>
                    <a:pt x="18508" y="14411"/>
                    <a:pt x="18508" y="14401"/>
                  </a:cubicBezTo>
                  <a:cubicBezTo>
                    <a:pt x="18573" y="14290"/>
                    <a:pt x="18638" y="14178"/>
                    <a:pt x="18676" y="14067"/>
                  </a:cubicBezTo>
                  <a:cubicBezTo>
                    <a:pt x="18676" y="14067"/>
                    <a:pt x="18676" y="14058"/>
                    <a:pt x="18676" y="14058"/>
                  </a:cubicBezTo>
                  <a:cubicBezTo>
                    <a:pt x="18676" y="14048"/>
                    <a:pt x="18685" y="14039"/>
                    <a:pt x="18685" y="14020"/>
                  </a:cubicBezTo>
                  <a:cubicBezTo>
                    <a:pt x="18713" y="13918"/>
                    <a:pt x="18722" y="13816"/>
                    <a:pt x="18713" y="13714"/>
                  </a:cubicBezTo>
                  <a:cubicBezTo>
                    <a:pt x="18713" y="13658"/>
                    <a:pt x="18703" y="13593"/>
                    <a:pt x="18703" y="13519"/>
                  </a:cubicBezTo>
                  <a:cubicBezTo>
                    <a:pt x="18685" y="13277"/>
                    <a:pt x="18629" y="13017"/>
                    <a:pt x="18555" y="12776"/>
                  </a:cubicBezTo>
                  <a:cubicBezTo>
                    <a:pt x="18518" y="12664"/>
                    <a:pt x="18480" y="12562"/>
                    <a:pt x="18443" y="12487"/>
                  </a:cubicBezTo>
                  <a:cubicBezTo>
                    <a:pt x="18388" y="12357"/>
                    <a:pt x="18304" y="12255"/>
                    <a:pt x="18211" y="12181"/>
                  </a:cubicBezTo>
                  <a:cubicBezTo>
                    <a:pt x="18202" y="12181"/>
                    <a:pt x="18202" y="12172"/>
                    <a:pt x="18192" y="12172"/>
                  </a:cubicBezTo>
                  <a:lnTo>
                    <a:pt x="18165" y="12153"/>
                  </a:lnTo>
                  <a:cubicBezTo>
                    <a:pt x="18087" y="12104"/>
                    <a:pt x="18004" y="12081"/>
                    <a:pt x="17920" y="12081"/>
                  </a:cubicBezTo>
                  <a:cubicBezTo>
                    <a:pt x="17893" y="12081"/>
                    <a:pt x="17866" y="12083"/>
                    <a:pt x="17839" y="12088"/>
                  </a:cubicBezTo>
                  <a:cubicBezTo>
                    <a:pt x="17691" y="12107"/>
                    <a:pt x="17542" y="12190"/>
                    <a:pt x="17412" y="12348"/>
                  </a:cubicBezTo>
                  <a:cubicBezTo>
                    <a:pt x="17384" y="12367"/>
                    <a:pt x="17356" y="12395"/>
                    <a:pt x="17338" y="12432"/>
                  </a:cubicBezTo>
                  <a:cubicBezTo>
                    <a:pt x="17189" y="12608"/>
                    <a:pt x="17059" y="12813"/>
                    <a:pt x="16938" y="13008"/>
                  </a:cubicBezTo>
                  <a:cubicBezTo>
                    <a:pt x="16687" y="13426"/>
                    <a:pt x="16762" y="13928"/>
                    <a:pt x="17143" y="14253"/>
                  </a:cubicBezTo>
                  <a:cubicBezTo>
                    <a:pt x="17412" y="14476"/>
                    <a:pt x="17719" y="14643"/>
                    <a:pt x="18025" y="14820"/>
                  </a:cubicBezTo>
                  <a:cubicBezTo>
                    <a:pt x="18034" y="14829"/>
                    <a:pt x="18044" y="14838"/>
                    <a:pt x="18062" y="14847"/>
                  </a:cubicBezTo>
                  <a:cubicBezTo>
                    <a:pt x="18090" y="15135"/>
                    <a:pt x="18127" y="15423"/>
                    <a:pt x="18174" y="15711"/>
                  </a:cubicBezTo>
                  <a:cubicBezTo>
                    <a:pt x="18146" y="15684"/>
                    <a:pt x="18118" y="15665"/>
                    <a:pt x="18081" y="15637"/>
                  </a:cubicBezTo>
                  <a:cubicBezTo>
                    <a:pt x="18074" y="15631"/>
                    <a:pt x="18068" y="15624"/>
                    <a:pt x="18058" y="15624"/>
                  </a:cubicBezTo>
                  <a:cubicBezTo>
                    <a:pt x="18054" y="15624"/>
                    <a:pt x="18049" y="15625"/>
                    <a:pt x="18044" y="15628"/>
                  </a:cubicBezTo>
                  <a:cubicBezTo>
                    <a:pt x="18034" y="15619"/>
                    <a:pt x="18025" y="15609"/>
                    <a:pt x="18016" y="15609"/>
                  </a:cubicBezTo>
                  <a:cubicBezTo>
                    <a:pt x="18007" y="15609"/>
                    <a:pt x="17997" y="15609"/>
                    <a:pt x="17988" y="15619"/>
                  </a:cubicBezTo>
                  <a:cubicBezTo>
                    <a:pt x="17867" y="15479"/>
                    <a:pt x="17728" y="15358"/>
                    <a:pt x="17570" y="15256"/>
                  </a:cubicBezTo>
                  <a:cubicBezTo>
                    <a:pt x="17440" y="15163"/>
                    <a:pt x="17300" y="15089"/>
                    <a:pt x="17143" y="15052"/>
                  </a:cubicBezTo>
                  <a:cubicBezTo>
                    <a:pt x="17053" y="15028"/>
                    <a:pt x="16962" y="15018"/>
                    <a:pt x="16870" y="15018"/>
                  </a:cubicBezTo>
                  <a:cubicBezTo>
                    <a:pt x="16742" y="15018"/>
                    <a:pt x="16612" y="15038"/>
                    <a:pt x="16483" y="15070"/>
                  </a:cubicBezTo>
                  <a:cubicBezTo>
                    <a:pt x="16483" y="15080"/>
                    <a:pt x="16483" y="15080"/>
                    <a:pt x="16474" y="15080"/>
                  </a:cubicBezTo>
                  <a:cubicBezTo>
                    <a:pt x="16548" y="11921"/>
                    <a:pt x="16539" y="9199"/>
                    <a:pt x="16409" y="8455"/>
                  </a:cubicBezTo>
                  <a:cubicBezTo>
                    <a:pt x="16409" y="8400"/>
                    <a:pt x="16409" y="8344"/>
                    <a:pt x="16409" y="8288"/>
                  </a:cubicBezTo>
                  <a:cubicBezTo>
                    <a:pt x="16594" y="9115"/>
                    <a:pt x="16985" y="9988"/>
                    <a:pt x="17533" y="10601"/>
                  </a:cubicBezTo>
                  <a:cubicBezTo>
                    <a:pt x="17719" y="10804"/>
                    <a:pt x="17966" y="11007"/>
                    <a:pt x="18233" y="11007"/>
                  </a:cubicBezTo>
                  <a:cubicBezTo>
                    <a:pt x="18260" y="11007"/>
                    <a:pt x="18286" y="11005"/>
                    <a:pt x="18313" y="11001"/>
                  </a:cubicBezTo>
                  <a:cubicBezTo>
                    <a:pt x="18415" y="10992"/>
                    <a:pt x="18518" y="10945"/>
                    <a:pt x="18564" y="10862"/>
                  </a:cubicBezTo>
                  <a:cubicBezTo>
                    <a:pt x="18620" y="10759"/>
                    <a:pt x="18601" y="10639"/>
                    <a:pt x="18564" y="10527"/>
                  </a:cubicBezTo>
                  <a:cubicBezTo>
                    <a:pt x="18397" y="9942"/>
                    <a:pt x="17979" y="9459"/>
                    <a:pt x="17542" y="9041"/>
                  </a:cubicBezTo>
                  <a:cubicBezTo>
                    <a:pt x="17208" y="8715"/>
                    <a:pt x="16864" y="8362"/>
                    <a:pt x="16511" y="8065"/>
                  </a:cubicBezTo>
                  <a:cubicBezTo>
                    <a:pt x="16548" y="8056"/>
                    <a:pt x="16594" y="8037"/>
                    <a:pt x="16632" y="8028"/>
                  </a:cubicBezTo>
                  <a:cubicBezTo>
                    <a:pt x="16641" y="8019"/>
                    <a:pt x="16650" y="8019"/>
                    <a:pt x="16659" y="8019"/>
                  </a:cubicBezTo>
                  <a:cubicBezTo>
                    <a:pt x="17381" y="8402"/>
                    <a:pt x="18273" y="8669"/>
                    <a:pt x="19071" y="8669"/>
                  </a:cubicBezTo>
                  <a:cubicBezTo>
                    <a:pt x="19085" y="8669"/>
                    <a:pt x="19099" y="8669"/>
                    <a:pt x="19112" y="8669"/>
                  </a:cubicBezTo>
                  <a:cubicBezTo>
                    <a:pt x="19419" y="8669"/>
                    <a:pt x="19763" y="8604"/>
                    <a:pt x="19930" y="8344"/>
                  </a:cubicBezTo>
                  <a:cubicBezTo>
                    <a:pt x="19986" y="8260"/>
                    <a:pt x="20023" y="8158"/>
                    <a:pt x="19986" y="8065"/>
                  </a:cubicBezTo>
                  <a:cubicBezTo>
                    <a:pt x="19948" y="7954"/>
                    <a:pt x="19846" y="7889"/>
                    <a:pt x="19735" y="7842"/>
                  </a:cubicBezTo>
                  <a:cubicBezTo>
                    <a:pt x="19353" y="7667"/>
                    <a:pt x="18926" y="7610"/>
                    <a:pt x="18498" y="7610"/>
                  </a:cubicBezTo>
                  <a:cubicBezTo>
                    <a:pt x="18312" y="7610"/>
                    <a:pt x="18125" y="7621"/>
                    <a:pt x="17942" y="7638"/>
                  </a:cubicBezTo>
                  <a:cubicBezTo>
                    <a:pt x="17579" y="7675"/>
                    <a:pt x="17208" y="7703"/>
                    <a:pt x="16836" y="7740"/>
                  </a:cubicBezTo>
                  <a:cubicBezTo>
                    <a:pt x="16836" y="7731"/>
                    <a:pt x="16836" y="7712"/>
                    <a:pt x="16836" y="7693"/>
                  </a:cubicBezTo>
                  <a:cubicBezTo>
                    <a:pt x="17468" y="7359"/>
                    <a:pt x="18072" y="6894"/>
                    <a:pt x="18490" y="6356"/>
                  </a:cubicBezTo>
                  <a:cubicBezTo>
                    <a:pt x="18676" y="6114"/>
                    <a:pt x="18833" y="5798"/>
                    <a:pt x="18731" y="5510"/>
                  </a:cubicBezTo>
                  <a:cubicBezTo>
                    <a:pt x="18703" y="5408"/>
                    <a:pt x="18638" y="5324"/>
                    <a:pt x="18545" y="5287"/>
                  </a:cubicBezTo>
                  <a:cubicBezTo>
                    <a:pt x="18518" y="5278"/>
                    <a:pt x="18490" y="5274"/>
                    <a:pt x="18462" y="5274"/>
                  </a:cubicBezTo>
                  <a:cubicBezTo>
                    <a:pt x="18379" y="5274"/>
                    <a:pt x="18297" y="5310"/>
                    <a:pt x="18220" y="5352"/>
                  </a:cubicBezTo>
                  <a:cubicBezTo>
                    <a:pt x="17681" y="5631"/>
                    <a:pt x="17282" y="6133"/>
                    <a:pt x="16947" y="6644"/>
                  </a:cubicBezTo>
                  <a:cubicBezTo>
                    <a:pt x="16789" y="6904"/>
                    <a:pt x="16604" y="7164"/>
                    <a:pt x="16436" y="7433"/>
                  </a:cubicBezTo>
                  <a:lnTo>
                    <a:pt x="16390" y="7433"/>
                  </a:lnTo>
                  <a:cubicBezTo>
                    <a:pt x="16390" y="6727"/>
                    <a:pt x="16278" y="5984"/>
                    <a:pt x="16009" y="5380"/>
                  </a:cubicBezTo>
                  <a:cubicBezTo>
                    <a:pt x="15888" y="5101"/>
                    <a:pt x="15684" y="4813"/>
                    <a:pt x="15387" y="4758"/>
                  </a:cubicBezTo>
                  <a:cubicBezTo>
                    <a:pt x="15357" y="4752"/>
                    <a:pt x="15326" y="4749"/>
                    <a:pt x="15296" y="4749"/>
                  </a:cubicBezTo>
                  <a:cubicBezTo>
                    <a:pt x="15223" y="4749"/>
                    <a:pt x="15151" y="4767"/>
                    <a:pt x="15099" y="4813"/>
                  </a:cubicBezTo>
                  <a:cubicBezTo>
                    <a:pt x="15015" y="4888"/>
                    <a:pt x="15006" y="5018"/>
                    <a:pt x="14996" y="5129"/>
                  </a:cubicBezTo>
                  <a:cubicBezTo>
                    <a:pt x="14987" y="5742"/>
                    <a:pt x="15229" y="6328"/>
                    <a:pt x="15517" y="6867"/>
                  </a:cubicBezTo>
                  <a:cubicBezTo>
                    <a:pt x="15619" y="7052"/>
                    <a:pt x="15721" y="7247"/>
                    <a:pt x="15823" y="7443"/>
                  </a:cubicBezTo>
                  <a:cubicBezTo>
                    <a:pt x="15024" y="7117"/>
                    <a:pt x="14160" y="6941"/>
                    <a:pt x="13287" y="6941"/>
                  </a:cubicBezTo>
                  <a:cubicBezTo>
                    <a:pt x="13254" y="6940"/>
                    <a:pt x="13221" y="6939"/>
                    <a:pt x="13187" y="6939"/>
                  </a:cubicBezTo>
                  <a:cubicBezTo>
                    <a:pt x="12902" y="6939"/>
                    <a:pt x="12611" y="6981"/>
                    <a:pt x="12395" y="7164"/>
                  </a:cubicBezTo>
                  <a:cubicBezTo>
                    <a:pt x="12283" y="7257"/>
                    <a:pt x="12200" y="7405"/>
                    <a:pt x="12256" y="7535"/>
                  </a:cubicBezTo>
                  <a:cubicBezTo>
                    <a:pt x="12293" y="7628"/>
                    <a:pt x="12386" y="7675"/>
                    <a:pt x="12479" y="7712"/>
                  </a:cubicBezTo>
                  <a:cubicBezTo>
                    <a:pt x="12864" y="7873"/>
                    <a:pt x="13281" y="7909"/>
                    <a:pt x="13702" y="7909"/>
                  </a:cubicBezTo>
                  <a:cubicBezTo>
                    <a:pt x="13961" y="7909"/>
                    <a:pt x="14221" y="7896"/>
                    <a:pt x="14476" y="7889"/>
                  </a:cubicBezTo>
                  <a:cubicBezTo>
                    <a:pt x="14520" y="7888"/>
                    <a:pt x="14565" y="7887"/>
                    <a:pt x="14609" y="7887"/>
                  </a:cubicBezTo>
                  <a:cubicBezTo>
                    <a:pt x="14973" y="7887"/>
                    <a:pt x="15338" y="7918"/>
                    <a:pt x="15702" y="7935"/>
                  </a:cubicBezTo>
                  <a:cubicBezTo>
                    <a:pt x="15702" y="7944"/>
                    <a:pt x="15712" y="7963"/>
                    <a:pt x="15721" y="7972"/>
                  </a:cubicBezTo>
                  <a:cubicBezTo>
                    <a:pt x="15349" y="8084"/>
                    <a:pt x="14959" y="8334"/>
                    <a:pt x="14727" y="8502"/>
                  </a:cubicBezTo>
                  <a:cubicBezTo>
                    <a:pt x="14244" y="8845"/>
                    <a:pt x="13835" y="9301"/>
                    <a:pt x="13473" y="9784"/>
                  </a:cubicBezTo>
                  <a:cubicBezTo>
                    <a:pt x="13352" y="9942"/>
                    <a:pt x="13231" y="10109"/>
                    <a:pt x="13222" y="10313"/>
                  </a:cubicBezTo>
                  <a:cubicBezTo>
                    <a:pt x="13222" y="10369"/>
                    <a:pt x="13222" y="10425"/>
                    <a:pt x="13259" y="10471"/>
                  </a:cubicBezTo>
                  <a:cubicBezTo>
                    <a:pt x="13292" y="10511"/>
                    <a:pt x="13337" y="10527"/>
                    <a:pt x="13388" y="10527"/>
                  </a:cubicBezTo>
                  <a:cubicBezTo>
                    <a:pt x="13466" y="10527"/>
                    <a:pt x="13557" y="10489"/>
                    <a:pt x="13631" y="10444"/>
                  </a:cubicBezTo>
                  <a:cubicBezTo>
                    <a:pt x="14550" y="9905"/>
                    <a:pt x="15544" y="9022"/>
                    <a:pt x="16167" y="8112"/>
                  </a:cubicBezTo>
                  <a:lnTo>
                    <a:pt x="16204" y="8112"/>
                  </a:lnTo>
                  <a:cubicBezTo>
                    <a:pt x="15712" y="8818"/>
                    <a:pt x="15331" y="9710"/>
                    <a:pt x="15247" y="10536"/>
                  </a:cubicBezTo>
                  <a:cubicBezTo>
                    <a:pt x="15219" y="10843"/>
                    <a:pt x="15247" y="11196"/>
                    <a:pt x="15489" y="11391"/>
                  </a:cubicBezTo>
                  <a:cubicBezTo>
                    <a:pt x="15550" y="11445"/>
                    <a:pt x="15631" y="11480"/>
                    <a:pt x="15714" y="11480"/>
                  </a:cubicBezTo>
                  <a:cubicBezTo>
                    <a:pt x="15732" y="11480"/>
                    <a:pt x="15750" y="11478"/>
                    <a:pt x="15767" y="11475"/>
                  </a:cubicBezTo>
                  <a:cubicBezTo>
                    <a:pt x="15870" y="11447"/>
                    <a:pt x="15944" y="11345"/>
                    <a:pt x="16009" y="11252"/>
                  </a:cubicBezTo>
                  <a:cubicBezTo>
                    <a:pt x="16204" y="10917"/>
                    <a:pt x="16306" y="10536"/>
                    <a:pt x="16353" y="10146"/>
                  </a:cubicBezTo>
                  <a:lnTo>
                    <a:pt x="16353" y="10146"/>
                  </a:lnTo>
                  <a:lnTo>
                    <a:pt x="16204" y="15200"/>
                  </a:lnTo>
                  <a:cubicBezTo>
                    <a:pt x="16204" y="15200"/>
                    <a:pt x="16204" y="15200"/>
                    <a:pt x="16195" y="15210"/>
                  </a:cubicBezTo>
                  <a:cubicBezTo>
                    <a:pt x="16167" y="15228"/>
                    <a:pt x="16139" y="15256"/>
                    <a:pt x="16111" y="15275"/>
                  </a:cubicBezTo>
                  <a:cubicBezTo>
                    <a:pt x="15916" y="15275"/>
                    <a:pt x="15730" y="15321"/>
                    <a:pt x="15544" y="15330"/>
                  </a:cubicBezTo>
                  <a:cubicBezTo>
                    <a:pt x="15071" y="15340"/>
                    <a:pt x="14801" y="15609"/>
                    <a:pt x="14643" y="16027"/>
                  </a:cubicBezTo>
                  <a:cubicBezTo>
                    <a:pt x="14560" y="16241"/>
                    <a:pt x="14504" y="16464"/>
                    <a:pt x="14523" y="16687"/>
                  </a:cubicBezTo>
                  <a:cubicBezTo>
                    <a:pt x="14523" y="16771"/>
                    <a:pt x="14523" y="16854"/>
                    <a:pt x="14532" y="16938"/>
                  </a:cubicBezTo>
                  <a:cubicBezTo>
                    <a:pt x="14262" y="16575"/>
                    <a:pt x="13984" y="16213"/>
                    <a:pt x="13705" y="15860"/>
                  </a:cubicBezTo>
                  <a:cubicBezTo>
                    <a:pt x="13742" y="15832"/>
                    <a:pt x="13779" y="15786"/>
                    <a:pt x="13807" y="15758"/>
                  </a:cubicBezTo>
                  <a:cubicBezTo>
                    <a:pt x="13863" y="15702"/>
                    <a:pt x="13919" y="15646"/>
                    <a:pt x="13974" y="15591"/>
                  </a:cubicBezTo>
                  <a:cubicBezTo>
                    <a:pt x="14049" y="15526"/>
                    <a:pt x="14114" y="15451"/>
                    <a:pt x="14188" y="15386"/>
                  </a:cubicBezTo>
                  <a:cubicBezTo>
                    <a:pt x="14207" y="15368"/>
                    <a:pt x="14225" y="15349"/>
                    <a:pt x="14253" y="15330"/>
                  </a:cubicBezTo>
                  <a:cubicBezTo>
                    <a:pt x="14290" y="15293"/>
                    <a:pt x="14337" y="15256"/>
                    <a:pt x="14374" y="15219"/>
                  </a:cubicBezTo>
                  <a:cubicBezTo>
                    <a:pt x="14532" y="15080"/>
                    <a:pt x="14690" y="14959"/>
                    <a:pt x="14857" y="14838"/>
                  </a:cubicBezTo>
                  <a:cubicBezTo>
                    <a:pt x="14866" y="14829"/>
                    <a:pt x="14885" y="14820"/>
                    <a:pt x="14894" y="14810"/>
                  </a:cubicBezTo>
                  <a:cubicBezTo>
                    <a:pt x="14931" y="14792"/>
                    <a:pt x="14959" y="14764"/>
                    <a:pt x="14996" y="14736"/>
                  </a:cubicBezTo>
                  <a:cubicBezTo>
                    <a:pt x="15071" y="14671"/>
                    <a:pt x="15145" y="14597"/>
                    <a:pt x="15219" y="14522"/>
                  </a:cubicBezTo>
                  <a:cubicBezTo>
                    <a:pt x="15219" y="14522"/>
                    <a:pt x="15219" y="14513"/>
                    <a:pt x="15219" y="14513"/>
                  </a:cubicBezTo>
                  <a:cubicBezTo>
                    <a:pt x="15303" y="14429"/>
                    <a:pt x="15359" y="14318"/>
                    <a:pt x="15359" y="14197"/>
                  </a:cubicBezTo>
                  <a:cubicBezTo>
                    <a:pt x="15359" y="14169"/>
                    <a:pt x="15359" y="14151"/>
                    <a:pt x="15359" y="14123"/>
                  </a:cubicBezTo>
                  <a:cubicBezTo>
                    <a:pt x="15340" y="14020"/>
                    <a:pt x="15322" y="13918"/>
                    <a:pt x="15294" y="13825"/>
                  </a:cubicBezTo>
                  <a:cubicBezTo>
                    <a:pt x="15247" y="13575"/>
                    <a:pt x="15154" y="13342"/>
                    <a:pt x="15006" y="13129"/>
                  </a:cubicBezTo>
                  <a:cubicBezTo>
                    <a:pt x="14968" y="13064"/>
                    <a:pt x="14913" y="12998"/>
                    <a:pt x="14866" y="12933"/>
                  </a:cubicBezTo>
                  <a:cubicBezTo>
                    <a:pt x="14811" y="12887"/>
                    <a:pt x="14755" y="12841"/>
                    <a:pt x="14699" y="12803"/>
                  </a:cubicBezTo>
                  <a:cubicBezTo>
                    <a:pt x="14574" y="12717"/>
                    <a:pt x="14444" y="12671"/>
                    <a:pt x="14316" y="12671"/>
                  </a:cubicBezTo>
                  <a:cubicBezTo>
                    <a:pt x="14168" y="12671"/>
                    <a:pt x="14025" y="12734"/>
                    <a:pt x="13900" y="12868"/>
                  </a:cubicBezTo>
                  <a:cubicBezTo>
                    <a:pt x="13482" y="13296"/>
                    <a:pt x="13166" y="13788"/>
                    <a:pt x="13138" y="14355"/>
                  </a:cubicBezTo>
                  <a:cubicBezTo>
                    <a:pt x="13147" y="14504"/>
                    <a:pt x="13147" y="14587"/>
                    <a:pt x="13157" y="14671"/>
                  </a:cubicBezTo>
                  <a:cubicBezTo>
                    <a:pt x="13185" y="14801"/>
                    <a:pt x="13222" y="14922"/>
                    <a:pt x="13268" y="15052"/>
                  </a:cubicBezTo>
                  <a:cubicBezTo>
                    <a:pt x="13324" y="15200"/>
                    <a:pt x="13380" y="15349"/>
                    <a:pt x="13435" y="15507"/>
                  </a:cubicBezTo>
                  <a:cubicBezTo>
                    <a:pt x="13370" y="15423"/>
                    <a:pt x="13305" y="15340"/>
                    <a:pt x="13250" y="15256"/>
                  </a:cubicBezTo>
                  <a:cubicBezTo>
                    <a:pt x="12878" y="14764"/>
                    <a:pt x="12497" y="14271"/>
                    <a:pt x="12144" y="13770"/>
                  </a:cubicBezTo>
                  <a:cubicBezTo>
                    <a:pt x="12190" y="13667"/>
                    <a:pt x="12237" y="13556"/>
                    <a:pt x="12274" y="13444"/>
                  </a:cubicBezTo>
                  <a:cubicBezTo>
                    <a:pt x="12386" y="13361"/>
                    <a:pt x="12506" y="13287"/>
                    <a:pt x="12646" y="13240"/>
                  </a:cubicBezTo>
                  <a:cubicBezTo>
                    <a:pt x="12999" y="13101"/>
                    <a:pt x="13222" y="12822"/>
                    <a:pt x="13398" y="12497"/>
                  </a:cubicBezTo>
                  <a:cubicBezTo>
                    <a:pt x="13491" y="12311"/>
                    <a:pt x="13519" y="12125"/>
                    <a:pt x="13445" y="11939"/>
                  </a:cubicBezTo>
                  <a:cubicBezTo>
                    <a:pt x="13426" y="11865"/>
                    <a:pt x="13380" y="11791"/>
                    <a:pt x="13315" y="11735"/>
                  </a:cubicBezTo>
                  <a:cubicBezTo>
                    <a:pt x="13194" y="11614"/>
                    <a:pt x="13027" y="11586"/>
                    <a:pt x="12841" y="11586"/>
                  </a:cubicBezTo>
                  <a:cubicBezTo>
                    <a:pt x="12829" y="11585"/>
                    <a:pt x="12818" y="11585"/>
                    <a:pt x="12806" y="11585"/>
                  </a:cubicBezTo>
                  <a:cubicBezTo>
                    <a:pt x="12704" y="11585"/>
                    <a:pt x="12596" y="11620"/>
                    <a:pt x="12488" y="11670"/>
                  </a:cubicBezTo>
                  <a:cubicBezTo>
                    <a:pt x="12479" y="11679"/>
                    <a:pt x="12479" y="11679"/>
                    <a:pt x="12469" y="11688"/>
                  </a:cubicBezTo>
                  <a:cubicBezTo>
                    <a:pt x="12460" y="11688"/>
                    <a:pt x="12451" y="11688"/>
                    <a:pt x="12451" y="11698"/>
                  </a:cubicBezTo>
                  <a:cubicBezTo>
                    <a:pt x="12423" y="11521"/>
                    <a:pt x="12395" y="11345"/>
                    <a:pt x="12339" y="11187"/>
                  </a:cubicBezTo>
                  <a:cubicBezTo>
                    <a:pt x="12200" y="10704"/>
                    <a:pt x="11940" y="10286"/>
                    <a:pt x="11587" y="9970"/>
                  </a:cubicBezTo>
                  <a:cubicBezTo>
                    <a:pt x="11582" y="9965"/>
                    <a:pt x="11575" y="9963"/>
                    <a:pt x="11569" y="9963"/>
                  </a:cubicBezTo>
                  <a:cubicBezTo>
                    <a:pt x="11563" y="9963"/>
                    <a:pt x="11559" y="9965"/>
                    <a:pt x="11559" y="9970"/>
                  </a:cubicBezTo>
                  <a:cubicBezTo>
                    <a:pt x="11549" y="9970"/>
                    <a:pt x="11549" y="9988"/>
                    <a:pt x="11559" y="9998"/>
                  </a:cubicBezTo>
                  <a:cubicBezTo>
                    <a:pt x="11875" y="10332"/>
                    <a:pt x="12070" y="10759"/>
                    <a:pt x="12181" y="11224"/>
                  </a:cubicBezTo>
                  <a:cubicBezTo>
                    <a:pt x="12228" y="11410"/>
                    <a:pt x="12256" y="11605"/>
                    <a:pt x="12274" y="11800"/>
                  </a:cubicBezTo>
                  <a:cubicBezTo>
                    <a:pt x="12098" y="11930"/>
                    <a:pt x="11968" y="12079"/>
                    <a:pt x="11893" y="12246"/>
                  </a:cubicBezTo>
                  <a:cubicBezTo>
                    <a:pt x="11884" y="12265"/>
                    <a:pt x="11875" y="12274"/>
                    <a:pt x="11875" y="12283"/>
                  </a:cubicBezTo>
                  <a:cubicBezTo>
                    <a:pt x="11856" y="12320"/>
                    <a:pt x="11847" y="12357"/>
                    <a:pt x="11828" y="12395"/>
                  </a:cubicBezTo>
                  <a:cubicBezTo>
                    <a:pt x="11819" y="12422"/>
                    <a:pt x="11810" y="12450"/>
                    <a:pt x="11810" y="12487"/>
                  </a:cubicBezTo>
                  <a:cubicBezTo>
                    <a:pt x="11810" y="12487"/>
                    <a:pt x="11800" y="12487"/>
                    <a:pt x="11800" y="12497"/>
                  </a:cubicBezTo>
                  <a:cubicBezTo>
                    <a:pt x="11791" y="12553"/>
                    <a:pt x="11782" y="12608"/>
                    <a:pt x="11772" y="12673"/>
                  </a:cubicBezTo>
                  <a:cubicBezTo>
                    <a:pt x="11772" y="12692"/>
                    <a:pt x="11772" y="12701"/>
                    <a:pt x="11772" y="12710"/>
                  </a:cubicBezTo>
                  <a:cubicBezTo>
                    <a:pt x="11763" y="12738"/>
                    <a:pt x="11763" y="12766"/>
                    <a:pt x="11763" y="12794"/>
                  </a:cubicBezTo>
                  <a:lnTo>
                    <a:pt x="11763" y="12831"/>
                  </a:lnTo>
                  <a:cubicBezTo>
                    <a:pt x="11763" y="12924"/>
                    <a:pt x="11763" y="13017"/>
                    <a:pt x="11772" y="13119"/>
                  </a:cubicBezTo>
                  <a:cubicBezTo>
                    <a:pt x="11772" y="13156"/>
                    <a:pt x="11782" y="13194"/>
                    <a:pt x="11782" y="13231"/>
                  </a:cubicBezTo>
                  <a:cubicBezTo>
                    <a:pt x="11707" y="13119"/>
                    <a:pt x="11642" y="13008"/>
                    <a:pt x="11568" y="12887"/>
                  </a:cubicBezTo>
                  <a:cubicBezTo>
                    <a:pt x="11568" y="12878"/>
                    <a:pt x="11568" y="12868"/>
                    <a:pt x="11559" y="12859"/>
                  </a:cubicBezTo>
                  <a:cubicBezTo>
                    <a:pt x="11512" y="12627"/>
                    <a:pt x="11494" y="12404"/>
                    <a:pt x="11494" y="12181"/>
                  </a:cubicBezTo>
                  <a:cubicBezTo>
                    <a:pt x="11494" y="11744"/>
                    <a:pt x="11326" y="11382"/>
                    <a:pt x="11048" y="11066"/>
                  </a:cubicBezTo>
                  <a:cubicBezTo>
                    <a:pt x="10880" y="10884"/>
                    <a:pt x="10698" y="10796"/>
                    <a:pt x="10520" y="10796"/>
                  </a:cubicBezTo>
                  <a:cubicBezTo>
                    <a:pt x="10362" y="10796"/>
                    <a:pt x="10208" y="10865"/>
                    <a:pt x="10072" y="11001"/>
                  </a:cubicBezTo>
                  <a:cubicBezTo>
                    <a:pt x="9979" y="11094"/>
                    <a:pt x="9905" y="11196"/>
                    <a:pt x="9858" y="11317"/>
                  </a:cubicBezTo>
                  <a:cubicBezTo>
                    <a:pt x="9858" y="11326"/>
                    <a:pt x="9849" y="11335"/>
                    <a:pt x="9849" y="11335"/>
                  </a:cubicBezTo>
                  <a:cubicBezTo>
                    <a:pt x="9849" y="11354"/>
                    <a:pt x="9840" y="11363"/>
                    <a:pt x="9831" y="11382"/>
                  </a:cubicBezTo>
                  <a:cubicBezTo>
                    <a:pt x="9831" y="11382"/>
                    <a:pt x="9831" y="11382"/>
                    <a:pt x="9831" y="11391"/>
                  </a:cubicBezTo>
                  <a:cubicBezTo>
                    <a:pt x="9793" y="11503"/>
                    <a:pt x="9775" y="11605"/>
                    <a:pt x="9756" y="11707"/>
                  </a:cubicBezTo>
                  <a:cubicBezTo>
                    <a:pt x="9747" y="11763"/>
                    <a:pt x="9738" y="11819"/>
                    <a:pt x="9728" y="11874"/>
                  </a:cubicBezTo>
                  <a:cubicBezTo>
                    <a:pt x="9728" y="11995"/>
                    <a:pt x="9738" y="12097"/>
                    <a:pt x="9775" y="12190"/>
                  </a:cubicBezTo>
                  <a:cubicBezTo>
                    <a:pt x="9803" y="12283"/>
                    <a:pt x="9849" y="12367"/>
                    <a:pt x="9924" y="12422"/>
                  </a:cubicBezTo>
                  <a:cubicBezTo>
                    <a:pt x="9979" y="12469"/>
                    <a:pt x="10035" y="12515"/>
                    <a:pt x="10109" y="12553"/>
                  </a:cubicBezTo>
                  <a:cubicBezTo>
                    <a:pt x="10147" y="12571"/>
                    <a:pt x="10184" y="12590"/>
                    <a:pt x="10212" y="12608"/>
                  </a:cubicBezTo>
                  <a:cubicBezTo>
                    <a:pt x="10369" y="12692"/>
                    <a:pt x="10527" y="12776"/>
                    <a:pt x="10685" y="12841"/>
                  </a:cubicBezTo>
                  <a:lnTo>
                    <a:pt x="10657" y="12841"/>
                  </a:lnTo>
                  <a:cubicBezTo>
                    <a:pt x="10611" y="12841"/>
                    <a:pt x="10555" y="12841"/>
                    <a:pt x="10509" y="12850"/>
                  </a:cubicBezTo>
                  <a:cubicBezTo>
                    <a:pt x="10407" y="12859"/>
                    <a:pt x="10304" y="12878"/>
                    <a:pt x="10212" y="12906"/>
                  </a:cubicBezTo>
                  <a:cubicBezTo>
                    <a:pt x="10044" y="12952"/>
                    <a:pt x="9896" y="13036"/>
                    <a:pt x="9756" y="13129"/>
                  </a:cubicBezTo>
                  <a:cubicBezTo>
                    <a:pt x="9728" y="13147"/>
                    <a:pt x="9701" y="13166"/>
                    <a:pt x="9673" y="13194"/>
                  </a:cubicBezTo>
                  <a:cubicBezTo>
                    <a:pt x="9626" y="13221"/>
                    <a:pt x="9589" y="13259"/>
                    <a:pt x="9552" y="13296"/>
                  </a:cubicBezTo>
                  <a:cubicBezTo>
                    <a:pt x="9357" y="13454"/>
                    <a:pt x="9180" y="13649"/>
                    <a:pt x="9013" y="13825"/>
                  </a:cubicBezTo>
                  <a:cubicBezTo>
                    <a:pt x="8939" y="13900"/>
                    <a:pt x="8864" y="13974"/>
                    <a:pt x="8781" y="14048"/>
                  </a:cubicBezTo>
                  <a:cubicBezTo>
                    <a:pt x="8595" y="14225"/>
                    <a:pt x="8381" y="14401"/>
                    <a:pt x="8158" y="14550"/>
                  </a:cubicBezTo>
                  <a:cubicBezTo>
                    <a:pt x="8112" y="14587"/>
                    <a:pt x="8075" y="14615"/>
                    <a:pt x="8028" y="14643"/>
                  </a:cubicBezTo>
                  <a:cubicBezTo>
                    <a:pt x="7935" y="14699"/>
                    <a:pt x="7833" y="14745"/>
                    <a:pt x="7740" y="14792"/>
                  </a:cubicBezTo>
                  <a:cubicBezTo>
                    <a:pt x="7582" y="14866"/>
                    <a:pt x="7415" y="14922"/>
                    <a:pt x="7238" y="14959"/>
                  </a:cubicBezTo>
                  <a:cubicBezTo>
                    <a:pt x="7220" y="14959"/>
                    <a:pt x="7211" y="14968"/>
                    <a:pt x="7211" y="14987"/>
                  </a:cubicBezTo>
                  <a:cubicBezTo>
                    <a:pt x="7201" y="15005"/>
                    <a:pt x="7211" y="15024"/>
                    <a:pt x="7229" y="15033"/>
                  </a:cubicBezTo>
                  <a:cubicBezTo>
                    <a:pt x="7387" y="15126"/>
                    <a:pt x="8418" y="15600"/>
                    <a:pt x="9515" y="15646"/>
                  </a:cubicBezTo>
                  <a:cubicBezTo>
                    <a:pt x="9576" y="15649"/>
                    <a:pt x="9639" y="15651"/>
                    <a:pt x="9701" y="15651"/>
                  </a:cubicBezTo>
                  <a:cubicBezTo>
                    <a:pt x="10031" y="15651"/>
                    <a:pt x="10363" y="15607"/>
                    <a:pt x="10676" y="15498"/>
                  </a:cubicBezTo>
                  <a:lnTo>
                    <a:pt x="10676" y="15498"/>
                  </a:lnTo>
                  <a:cubicBezTo>
                    <a:pt x="10676" y="15507"/>
                    <a:pt x="10667" y="15507"/>
                    <a:pt x="10667" y="15516"/>
                  </a:cubicBezTo>
                  <a:cubicBezTo>
                    <a:pt x="10425" y="15879"/>
                    <a:pt x="10212" y="16278"/>
                    <a:pt x="10016" y="16696"/>
                  </a:cubicBezTo>
                  <a:cubicBezTo>
                    <a:pt x="9831" y="17124"/>
                    <a:pt x="9673" y="17560"/>
                    <a:pt x="9580" y="17978"/>
                  </a:cubicBezTo>
                  <a:cubicBezTo>
                    <a:pt x="9533" y="18192"/>
                    <a:pt x="9505" y="18396"/>
                    <a:pt x="9478" y="18610"/>
                  </a:cubicBezTo>
                  <a:cubicBezTo>
                    <a:pt x="9478" y="18629"/>
                    <a:pt x="9478" y="18647"/>
                    <a:pt x="9478" y="18666"/>
                  </a:cubicBezTo>
                  <a:cubicBezTo>
                    <a:pt x="9422" y="18592"/>
                    <a:pt x="9357" y="18527"/>
                    <a:pt x="9301" y="18462"/>
                  </a:cubicBezTo>
                  <a:cubicBezTo>
                    <a:pt x="9255" y="18424"/>
                    <a:pt x="9208" y="18387"/>
                    <a:pt x="9152" y="18350"/>
                  </a:cubicBezTo>
                  <a:cubicBezTo>
                    <a:pt x="9208" y="18331"/>
                    <a:pt x="9264" y="18313"/>
                    <a:pt x="9320" y="18276"/>
                  </a:cubicBezTo>
                  <a:cubicBezTo>
                    <a:pt x="9413" y="18211"/>
                    <a:pt x="9478" y="18099"/>
                    <a:pt x="9468" y="17960"/>
                  </a:cubicBezTo>
                  <a:cubicBezTo>
                    <a:pt x="9459" y="17839"/>
                    <a:pt x="9413" y="17718"/>
                    <a:pt x="9347" y="17625"/>
                  </a:cubicBezTo>
                  <a:cubicBezTo>
                    <a:pt x="9282" y="17523"/>
                    <a:pt x="9199" y="17430"/>
                    <a:pt x="9097" y="17365"/>
                  </a:cubicBezTo>
                  <a:cubicBezTo>
                    <a:pt x="8939" y="17263"/>
                    <a:pt x="8753" y="17189"/>
                    <a:pt x="8567" y="17124"/>
                  </a:cubicBezTo>
                  <a:cubicBezTo>
                    <a:pt x="8288" y="17040"/>
                    <a:pt x="7991" y="16984"/>
                    <a:pt x="7722" y="16901"/>
                  </a:cubicBezTo>
                  <a:cubicBezTo>
                    <a:pt x="7499" y="16836"/>
                    <a:pt x="7201" y="16715"/>
                    <a:pt x="6895" y="16529"/>
                  </a:cubicBezTo>
                  <a:cubicBezTo>
                    <a:pt x="6653" y="16380"/>
                    <a:pt x="6412" y="16185"/>
                    <a:pt x="6216" y="15925"/>
                  </a:cubicBezTo>
                  <a:cubicBezTo>
                    <a:pt x="6206" y="15914"/>
                    <a:pt x="6192" y="15910"/>
                    <a:pt x="6178" y="15910"/>
                  </a:cubicBezTo>
                  <a:cubicBezTo>
                    <a:pt x="6168" y="15910"/>
                    <a:pt x="6159" y="15912"/>
                    <a:pt x="6151" y="15916"/>
                  </a:cubicBezTo>
                  <a:cubicBezTo>
                    <a:pt x="6142" y="15925"/>
                    <a:pt x="6142" y="15934"/>
                    <a:pt x="6133" y="15944"/>
                  </a:cubicBezTo>
                  <a:cubicBezTo>
                    <a:pt x="6124" y="15944"/>
                    <a:pt x="6124" y="15962"/>
                    <a:pt x="6124" y="15972"/>
                  </a:cubicBezTo>
                  <a:cubicBezTo>
                    <a:pt x="6124" y="16046"/>
                    <a:pt x="6124" y="16120"/>
                    <a:pt x="6124" y="16195"/>
                  </a:cubicBezTo>
                  <a:cubicBezTo>
                    <a:pt x="6124" y="16418"/>
                    <a:pt x="6142" y="16622"/>
                    <a:pt x="6170" y="16845"/>
                  </a:cubicBezTo>
                  <a:cubicBezTo>
                    <a:pt x="6198" y="16975"/>
                    <a:pt x="6216" y="17105"/>
                    <a:pt x="6254" y="17244"/>
                  </a:cubicBezTo>
                  <a:cubicBezTo>
                    <a:pt x="6272" y="17319"/>
                    <a:pt x="6291" y="17384"/>
                    <a:pt x="6319" y="17467"/>
                  </a:cubicBezTo>
                  <a:cubicBezTo>
                    <a:pt x="6337" y="17542"/>
                    <a:pt x="6365" y="17616"/>
                    <a:pt x="6384" y="17700"/>
                  </a:cubicBezTo>
                  <a:cubicBezTo>
                    <a:pt x="6477" y="17978"/>
                    <a:pt x="6653" y="18294"/>
                    <a:pt x="6867" y="18573"/>
                  </a:cubicBezTo>
                  <a:cubicBezTo>
                    <a:pt x="6923" y="18647"/>
                    <a:pt x="6978" y="18712"/>
                    <a:pt x="7034" y="18777"/>
                  </a:cubicBezTo>
                  <a:cubicBezTo>
                    <a:pt x="7099" y="18852"/>
                    <a:pt x="7164" y="18917"/>
                    <a:pt x="7220" y="18973"/>
                  </a:cubicBezTo>
                  <a:cubicBezTo>
                    <a:pt x="7350" y="19093"/>
                    <a:pt x="7489" y="19205"/>
                    <a:pt x="7629" y="19298"/>
                  </a:cubicBezTo>
                  <a:cubicBezTo>
                    <a:pt x="7796" y="19409"/>
                    <a:pt x="7963" y="19484"/>
                    <a:pt x="8130" y="19530"/>
                  </a:cubicBezTo>
                  <a:cubicBezTo>
                    <a:pt x="8232" y="19556"/>
                    <a:pt x="8334" y="19571"/>
                    <a:pt x="8435" y="19571"/>
                  </a:cubicBezTo>
                  <a:cubicBezTo>
                    <a:pt x="8582" y="19571"/>
                    <a:pt x="8727" y="19540"/>
                    <a:pt x="8864" y="19474"/>
                  </a:cubicBezTo>
                  <a:cubicBezTo>
                    <a:pt x="8892" y="19456"/>
                    <a:pt x="8920" y="19446"/>
                    <a:pt x="8948" y="19428"/>
                  </a:cubicBezTo>
                  <a:cubicBezTo>
                    <a:pt x="8994" y="19400"/>
                    <a:pt x="9032" y="19363"/>
                    <a:pt x="9069" y="19326"/>
                  </a:cubicBezTo>
                  <a:cubicBezTo>
                    <a:pt x="9125" y="19270"/>
                    <a:pt x="9162" y="19195"/>
                    <a:pt x="9190" y="19121"/>
                  </a:cubicBezTo>
                  <a:cubicBezTo>
                    <a:pt x="9217" y="19047"/>
                    <a:pt x="9236" y="18973"/>
                    <a:pt x="9236" y="18889"/>
                  </a:cubicBezTo>
                  <a:cubicBezTo>
                    <a:pt x="9236" y="18861"/>
                    <a:pt x="9236" y="18824"/>
                    <a:pt x="9227" y="18796"/>
                  </a:cubicBezTo>
                  <a:cubicBezTo>
                    <a:pt x="9227" y="18787"/>
                    <a:pt x="9227" y="18777"/>
                    <a:pt x="9227" y="18768"/>
                  </a:cubicBezTo>
                  <a:cubicBezTo>
                    <a:pt x="9227" y="18759"/>
                    <a:pt x="9227" y="18750"/>
                    <a:pt x="9227" y="18740"/>
                  </a:cubicBezTo>
                  <a:cubicBezTo>
                    <a:pt x="9292" y="18842"/>
                    <a:pt x="9347" y="18945"/>
                    <a:pt x="9413" y="19065"/>
                  </a:cubicBezTo>
                  <a:cubicBezTo>
                    <a:pt x="9422" y="19084"/>
                    <a:pt x="9431" y="19093"/>
                    <a:pt x="9440" y="19103"/>
                  </a:cubicBezTo>
                  <a:cubicBezTo>
                    <a:pt x="9431" y="19251"/>
                    <a:pt x="9422" y="19400"/>
                    <a:pt x="9413" y="19549"/>
                  </a:cubicBezTo>
                  <a:cubicBezTo>
                    <a:pt x="9413" y="19558"/>
                    <a:pt x="9413" y="19567"/>
                    <a:pt x="9413" y="19567"/>
                  </a:cubicBezTo>
                  <a:cubicBezTo>
                    <a:pt x="9375" y="19567"/>
                    <a:pt x="9329" y="19558"/>
                    <a:pt x="9292" y="19558"/>
                  </a:cubicBezTo>
                  <a:cubicBezTo>
                    <a:pt x="9282" y="19557"/>
                    <a:pt x="9272" y="19557"/>
                    <a:pt x="9262" y="19557"/>
                  </a:cubicBezTo>
                  <a:cubicBezTo>
                    <a:pt x="9077" y="19557"/>
                    <a:pt x="8893" y="19641"/>
                    <a:pt x="8734" y="19799"/>
                  </a:cubicBezTo>
                  <a:cubicBezTo>
                    <a:pt x="8586" y="19939"/>
                    <a:pt x="8474" y="20125"/>
                    <a:pt x="8428" y="20320"/>
                  </a:cubicBezTo>
                  <a:cubicBezTo>
                    <a:pt x="8418" y="20375"/>
                    <a:pt x="8409" y="20440"/>
                    <a:pt x="8409" y="20496"/>
                  </a:cubicBezTo>
                  <a:cubicBezTo>
                    <a:pt x="8400" y="20617"/>
                    <a:pt x="8437" y="20701"/>
                    <a:pt x="8483" y="20766"/>
                  </a:cubicBezTo>
                  <a:cubicBezTo>
                    <a:pt x="8493" y="20784"/>
                    <a:pt x="8511" y="20812"/>
                    <a:pt x="8530" y="20831"/>
                  </a:cubicBezTo>
                  <a:cubicBezTo>
                    <a:pt x="8586" y="20896"/>
                    <a:pt x="8660" y="20951"/>
                    <a:pt x="8734" y="20989"/>
                  </a:cubicBezTo>
                  <a:cubicBezTo>
                    <a:pt x="8734" y="20998"/>
                    <a:pt x="8734" y="20998"/>
                    <a:pt x="8734" y="20998"/>
                  </a:cubicBezTo>
                  <a:cubicBezTo>
                    <a:pt x="8753" y="21007"/>
                    <a:pt x="8781" y="21016"/>
                    <a:pt x="8799" y="21026"/>
                  </a:cubicBezTo>
                  <a:cubicBezTo>
                    <a:pt x="8827" y="21035"/>
                    <a:pt x="8846" y="21044"/>
                    <a:pt x="8874" y="21054"/>
                  </a:cubicBezTo>
                  <a:cubicBezTo>
                    <a:pt x="8892" y="21063"/>
                    <a:pt x="8902" y="21063"/>
                    <a:pt x="8911" y="21072"/>
                  </a:cubicBezTo>
                  <a:cubicBezTo>
                    <a:pt x="8948" y="21082"/>
                    <a:pt x="8985" y="21091"/>
                    <a:pt x="9022" y="21091"/>
                  </a:cubicBezTo>
                  <a:cubicBezTo>
                    <a:pt x="9032" y="21091"/>
                    <a:pt x="9032" y="21100"/>
                    <a:pt x="9041" y="21100"/>
                  </a:cubicBezTo>
                  <a:cubicBezTo>
                    <a:pt x="9082" y="21106"/>
                    <a:pt x="9124" y="21109"/>
                    <a:pt x="9167" y="21109"/>
                  </a:cubicBezTo>
                  <a:cubicBezTo>
                    <a:pt x="9258" y="21109"/>
                    <a:pt x="9352" y="21095"/>
                    <a:pt x="9440" y="21063"/>
                  </a:cubicBezTo>
                  <a:cubicBezTo>
                    <a:pt x="9450" y="21165"/>
                    <a:pt x="9468" y="21267"/>
                    <a:pt x="9487" y="21370"/>
                  </a:cubicBezTo>
                  <a:cubicBezTo>
                    <a:pt x="9459" y="21388"/>
                    <a:pt x="9440" y="21397"/>
                    <a:pt x="9422" y="21407"/>
                  </a:cubicBezTo>
                  <a:cubicBezTo>
                    <a:pt x="9273" y="21509"/>
                    <a:pt x="9171" y="21620"/>
                    <a:pt x="9097" y="21741"/>
                  </a:cubicBezTo>
                  <a:cubicBezTo>
                    <a:pt x="9041" y="21797"/>
                    <a:pt x="8976" y="21862"/>
                    <a:pt x="8920" y="21927"/>
                  </a:cubicBezTo>
                  <a:cubicBezTo>
                    <a:pt x="8911" y="21806"/>
                    <a:pt x="8864" y="21704"/>
                    <a:pt x="8790" y="21630"/>
                  </a:cubicBezTo>
                  <a:cubicBezTo>
                    <a:pt x="8683" y="21514"/>
                    <a:pt x="8517" y="21450"/>
                    <a:pt x="8325" y="21450"/>
                  </a:cubicBezTo>
                  <a:cubicBezTo>
                    <a:pt x="8301" y="21450"/>
                    <a:pt x="8276" y="21451"/>
                    <a:pt x="8251" y="21453"/>
                  </a:cubicBezTo>
                  <a:cubicBezTo>
                    <a:pt x="8065" y="21481"/>
                    <a:pt x="7889" y="21555"/>
                    <a:pt x="7740" y="21667"/>
                  </a:cubicBezTo>
                  <a:cubicBezTo>
                    <a:pt x="7582" y="21778"/>
                    <a:pt x="7452" y="21908"/>
                    <a:pt x="7350" y="22048"/>
                  </a:cubicBezTo>
                  <a:cubicBezTo>
                    <a:pt x="7257" y="22159"/>
                    <a:pt x="7183" y="22289"/>
                    <a:pt x="7127" y="22410"/>
                  </a:cubicBezTo>
                  <a:cubicBezTo>
                    <a:pt x="7062" y="22540"/>
                    <a:pt x="7006" y="22680"/>
                    <a:pt x="6960" y="22810"/>
                  </a:cubicBezTo>
                  <a:cubicBezTo>
                    <a:pt x="6923" y="22949"/>
                    <a:pt x="6876" y="23088"/>
                    <a:pt x="6848" y="23237"/>
                  </a:cubicBezTo>
                  <a:cubicBezTo>
                    <a:pt x="6820" y="23376"/>
                    <a:pt x="6802" y="23525"/>
                    <a:pt x="6792" y="23674"/>
                  </a:cubicBezTo>
                  <a:cubicBezTo>
                    <a:pt x="6783" y="23859"/>
                    <a:pt x="6802" y="24036"/>
                    <a:pt x="6830" y="24213"/>
                  </a:cubicBezTo>
                  <a:cubicBezTo>
                    <a:pt x="6746" y="24203"/>
                    <a:pt x="6672" y="24194"/>
                    <a:pt x="6597" y="24194"/>
                  </a:cubicBezTo>
                  <a:cubicBezTo>
                    <a:pt x="6570" y="24194"/>
                    <a:pt x="6542" y="24185"/>
                    <a:pt x="6523" y="24175"/>
                  </a:cubicBezTo>
                  <a:cubicBezTo>
                    <a:pt x="6477" y="24129"/>
                    <a:pt x="6495" y="24055"/>
                    <a:pt x="6495" y="23990"/>
                  </a:cubicBezTo>
                  <a:cubicBezTo>
                    <a:pt x="6514" y="23887"/>
                    <a:pt x="6467" y="23776"/>
                    <a:pt x="6384" y="23711"/>
                  </a:cubicBezTo>
                  <a:cubicBezTo>
                    <a:pt x="6330" y="23664"/>
                    <a:pt x="6246" y="23631"/>
                    <a:pt x="6169" y="23631"/>
                  </a:cubicBezTo>
                  <a:cubicBezTo>
                    <a:pt x="6140" y="23631"/>
                    <a:pt x="6112" y="23636"/>
                    <a:pt x="6086" y="23646"/>
                  </a:cubicBezTo>
                  <a:cubicBezTo>
                    <a:pt x="6070" y="23638"/>
                    <a:pt x="6053" y="23634"/>
                    <a:pt x="6037" y="23634"/>
                  </a:cubicBezTo>
                  <a:cubicBezTo>
                    <a:pt x="5978" y="23634"/>
                    <a:pt x="5920" y="23681"/>
                    <a:pt x="5891" y="23739"/>
                  </a:cubicBezTo>
                  <a:cubicBezTo>
                    <a:pt x="5863" y="23822"/>
                    <a:pt x="5873" y="23906"/>
                    <a:pt x="5882" y="23990"/>
                  </a:cubicBezTo>
                  <a:cubicBezTo>
                    <a:pt x="5901" y="24064"/>
                    <a:pt x="5910" y="24148"/>
                    <a:pt x="5919" y="24231"/>
                  </a:cubicBezTo>
                  <a:cubicBezTo>
                    <a:pt x="5928" y="24278"/>
                    <a:pt x="5938" y="24333"/>
                    <a:pt x="5966" y="24370"/>
                  </a:cubicBezTo>
                  <a:cubicBezTo>
                    <a:pt x="6012" y="24436"/>
                    <a:pt x="6105" y="24445"/>
                    <a:pt x="6179" y="24445"/>
                  </a:cubicBezTo>
                  <a:cubicBezTo>
                    <a:pt x="6309" y="24445"/>
                    <a:pt x="6439" y="24454"/>
                    <a:pt x="6570" y="24454"/>
                  </a:cubicBezTo>
                  <a:cubicBezTo>
                    <a:pt x="6672" y="24454"/>
                    <a:pt x="6792" y="24463"/>
                    <a:pt x="6848" y="24556"/>
                  </a:cubicBezTo>
                  <a:cubicBezTo>
                    <a:pt x="6885" y="24603"/>
                    <a:pt x="6885" y="24668"/>
                    <a:pt x="6885" y="24733"/>
                  </a:cubicBezTo>
                  <a:cubicBezTo>
                    <a:pt x="6895" y="24947"/>
                    <a:pt x="6904" y="25151"/>
                    <a:pt x="6913" y="25365"/>
                  </a:cubicBezTo>
                  <a:lnTo>
                    <a:pt x="6904" y="25365"/>
                  </a:lnTo>
                  <a:cubicBezTo>
                    <a:pt x="6899" y="25365"/>
                    <a:pt x="6893" y="25365"/>
                    <a:pt x="6888" y="25365"/>
                  </a:cubicBezTo>
                  <a:cubicBezTo>
                    <a:pt x="6700" y="25365"/>
                    <a:pt x="6551" y="25210"/>
                    <a:pt x="6551" y="25021"/>
                  </a:cubicBezTo>
                  <a:lnTo>
                    <a:pt x="6551" y="24779"/>
                  </a:lnTo>
                  <a:cubicBezTo>
                    <a:pt x="6198" y="24779"/>
                    <a:pt x="5910" y="25058"/>
                    <a:pt x="5891" y="25411"/>
                  </a:cubicBezTo>
                  <a:cubicBezTo>
                    <a:pt x="5868" y="25412"/>
                    <a:pt x="5845" y="25412"/>
                    <a:pt x="5823" y="25412"/>
                  </a:cubicBezTo>
                  <a:cubicBezTo>
                    <a:pt x="5597" y="25412"/>
                    <a:pt x="5384" y="25367"/>
                    <a:pt x="5232" y="25207"/>
                  </a:cubicBezTo>
                  <a:cubicBezTo>
                    <a:pt x="5157" y="25123"/>
                    <a:pt x="5102" y="25012"/>
                    <a:pt x="5027" y="24928"/>
                  </a:cubicBezTo>
                  <a:cubicBezTo>
                    <a:pt x="4925" y="24826"/>
                    <a:pt x="4795" y="24761"/>
                    <a:pt x="4646" y="24742"/>
                  </a:cubicBezTo>
                  <a:cubicBezTo>
                    <a:pt x="4240" y="24583"/>
                    <a:pt x="3809" y="24500"/>
                    <a:pt x="3377" y="24500"/>
                  </a:cubicBezTo>
                  <a:cubicBezTo>
                    <a:pt x="3354" y="24500"/>
                    <a:pt x="3331" y="24500"/>
                    <a:pt x="3308" y="24501"/>
                  </a:cubicBezTo>
                  <a:cubicBezTo>
                    <a:pt x="3123" y="24510"/>
                    <a:pt x="2927" y="24528"/>
                    <a:pt x="2742" y="24547"/>
                  </a:cubicBezTo>
                  <a:cubicBezTo>
                    <a:pt x="2194" y="24603"/>
                    <a:pt x="1655" y="24742"/>
                    <a:pt x="1106" y="24835"/>
                  </a:cubicBezTo>
                  <a:cubicBezTo>
                    <a:pt x="1106" y="24826"/>
                    <a:pt x="1106" y="24807"/>
                    <a:pt x="1106" y="24798"/>
                  </a:cubicBezTo>
                  <a:cubicBezTo>
                    <a:pt x="1125" y="24668"/>
                    <a:pt x="1079" y="24538"/>
                    <a:pt x="1032" y="24417"/>
                  </a:cubicBezTo>
                  <a:cubicBezTo>
                    <a:pt x="1014" y="24361"/>
                    <a:pt x="995" y="24305"/>
                    <a:pt x="958" y="24259"/>
                  </a:cubicBezTo>
                  <a:cubicBezTo>
                    <a:pt x="911" y="24203"/>
                    <a:pt x="846" y="24166"/>
                    <a:pt x="800" y="24120"/>
                  </a:cubicBezTo>
                  <a:cubicBezTo>
                    <a:pt x="716" y="24055"/>
                    <a:pt x="661" y="23971"/>
                    <a:pt x="595" y="23887"/>
                  </a:cubicBezTo>
                  <a:cubicBezTo>
                    <a:pt x="524" y="23794"/>
                    <a:pt x="402" y="23690"/>
                    <a:pt x="274" y="23690"/>
                  </a:cubicBezTo>
                  <a:cubicBezTo>
                    <a:pt x="236" y="23690"/>
                    <a:pt x="197" y="23699"/>
                    <a:pt x="159" y="23720"/>
                  </a:cubicBezTo>
                  <a:cubicBezTo>
                    <a:pt x="38" y="23785"/>
                    <a:pt x="1" y="23990"/>
                    <a:pt x="47" y="24120"/>
                  </a:cubicBezTo>
                  <a:cubicBezTo>
                    <a:pt x="57" y="24138"/>
                    <a:pt x="66" y="24157"/>
                    <a:pt x="75" y="24175"/>
                  </a:cubicBezTo>
                  <a:cubicBezTo>
                    <a:pt x="57" y="24222"/>
                    <a:pt x="84" y="24240"/>
                    <a:pt x="94" y="24315"/>
                  </a:cubicBezTo>
                  <a:cubicBezTo>
                    <a:pt x="112" y="24631"/>
                    <a:pt x="131" y="24947"/>
                    <a:pt x="150" y="25262"/>
                  </a:cubicBezTo>
                  <a:cubicBezTo>
                    <a:pt x="150" y="25309"/>
                    <a:pt x="159" y="25355"/>
                    <a:pt x="187" y="25392"/>
                  </a:cubicBezTo>
                  <a:cubicBezTo>
                    <a:pt x="233" y="25458"/>
                    <a:pt x="317" y="25458"/>
                    <a:pt x="391" y="25458"/>
                  </a:cubicBezTo>
                  <a:cubicBezTo>
                    <a:pt x="1617" y="25420"/>
                    <a:pt x="2807" y="25086"/>
                    <a:pt x="4024" y="24956"/>
                  </a:cubicBezTo>
                  <a:cubicBezTo>
                    <a:pt x="4051" y="24951"/>
                    <a:pt x="4080" y="24948"/>
                    <a:pt x="4110" y="24948"/>
                  </a:cubicBezTo>
                  <a:cubicBezTo>
                    <a:pt x="4192" y="24948"/>
                    <a:pt x="4275" y="24971"/>
                    <a:pt x="4303" y="25039"/>
                  </a:cubicBezTo>
                  <a:cubicBezTo>
                    <a:pt x="4330" y="25104"/>
                    <a:pt x="4303" y="25188"/>
                    <a:pt x="4312" y="25262"/>
                  </a:cubicBezTo>
                  <a:cubicBezTo>
                    <a:pt x="4321" y="25439"/>
                    <a:pt x="4535" y="25513"/>
                    <a:pt x="4711" y="25541"/>
                  </a:cubicBezTo>
                  <a:cubicBezTo>
                    <a:pt x="4951" y="25581"/>
                    <a:pt x="5191" y="25600"/>
                    <a:pt x="5433" y="25600"/>
                  </a:cubicBezTo>
                  <a:cubicBezTo>
                    <a:pt x="5585" y="25600"/>
                    <a:pt x="5737" y="25593"/>
                    <a:pt x="5891" y="25578"/>
                  </a:cubicBezTo>
                  <a:lnTo>
                    <a:pt x="5891" y="26572"/>
                  </a:lnTo>
                  <a:cubicBezTo>
                    <a:pt x="5854" y="26470"/>
                    <a:pt x="5808" y="26368"/>
                    <a:pt x="5743" y="26284"/>
                  </a:cubicBezTo>
                  <a:cubicBezTo>
                    <a:pt x="5613" y="26089"/>
                    <a:pt x="5436" y="25959"/>
                    <a:pt x="5241" y="25876"/>
                  </a:cubicBezTo>
                  <a:cubicBezTo>
                    <a:pt x="5055" y="25801"/>
                    <a:pt x="4841" y="25773"/>
                    <a:pt x="4628" y="25773"/>
                  </a:cubicBezTo>
                  <a:cubicBezTo>
                    <a:pt x="4488" y="25783"/>
                    <a:pt x="4340" y="25801"/>
                    <a:pt x="4238" y="25894"/>
                  </a:cubicBezTo>
                  <a:cubicBezTo>
                    <a:pt x="4107" y="26006"/>
                    <a:pt x="4098" y="26201"/>
                    <a:pt x="4098" y="26377"/>
                  </a:cubicBezTo>
                  <a:cubicBezTo>
                    <a:pt x="4098" y="26842"/>
                    <a:pt x="4098" y="27316"/>
                    <a:pt x="4098" y="27780"/>
                  </a:cubicBezTo>
                  <a:cubicBezTo>
                    <a:pt x="4089" y="28040"/>
                    <a:pt x="4089" y="28310"/>
                    <a:pt x="4172" y="28570"/>
                  </a:cubicBezTo>
                  <a:cubicBezTo>
                    <a:pt x="4247" y="28821"/>
                    <a:pt x="4414" y="29062"/>
                    <a:pt x="4656" y="29165"/>
                  </a:cubicBezTo>
                  <a:cubicBezTo>
                    <a:pt x="4702" y="29183"/>
                    <a:pt x="4739" y="29192"/>
                    <a:pt x="4786" y="29202"/>
                  </a:cubicBezTo>
                  <a:lnTo>
                    <a:pt x="2900" y="41930"/>
                  </a:lnTo>
                  <a:lnTo>
                    <a:pt x="2621" y="43835"/>
                  </a:lnTo>
                  <a:cubicBezTo>
                    <a:pt x="2482" y="44755"/>
                    <a:pt x="3188" y="45591"/>
                    <a:pt x="4126" y="45600"/>
                  </a:cubicBezTo>
                  <a:lnTo>
                    <a:pt x="19846" y="45767"/>
                  </a:lnTo>
                  <a:lnTo>
                    <a:pt x="33216" y="45628"/>
                  </a:lnTo>
                  <a:lnTo>
                    <a:pt x="35576" y="45600"/>
                  </a:lnTo>
                  <a:cubicBezTo>
                    <a:pt x="35687" y="45600"/>
                    <a:pt x="35808" y="45581"/>
                    <a:pt x="35910" y="45563"/>
                  </a:cubicBezTo>
                  <a:cubicBezTo>
                    <a:pt x="36133" y="45507"/>
                    <a:pt x="36328" y="45414"/>
                    <a:pt x="36495" y="45284"/>
                  </a:cubicBezTo>
                  <a:cubicBezTo>
                    <a:pt x="36663" y="45145"/>
                    <a:pt x="36811" y="44987"/>
                    <a:pt x="36913" y="44792"/>
                  </a:cubicBezTo>
                  <a:cubicBezTo>
                    <a:pt x="37062" y="44513"/>
                    <a:pt x="37136" y="44179"/>
                    <a:pt x="37081" y="43835"/>
                  </a:cubicBezTo>
                  <a:lnTo>
                    <a:pt x="36783" y="41847"/>
                  </a:lnTo>
                  <a:lnTo>
                    <a:pt x="34879" y="28932"/>
                  </a:lnTo>
                  <a:cubicBezTo>
                    <a:pt x="34860" y="28849"/>
                    <a:pt x="34842" y="28765"/>
                    <a:pt x="34823" y="28681"/>
                  </a:cubicBezTo>
                  <a:cubicBezTo>
                    <a:pt x="34823" y="28663"/>
                    <a:pt x="34814" y="28635"/>
                    <a:pt x="34804" y="28607"/>
                  </a:cubicBezTo>
                  <a:cubicBezTo>
                    <a:pt x="34795" y="28551"/>
                    <a:pt x="34777" y="28496"/>
                    <a:pt x="34758" y="28449"/>
                  </a:cubicBezTo>
                  <a:cubicBezTo>
                    <a:pt x="34749" y="28421"/>
                    <a:pt x="34739" y="28393"/>
                    <a:pt x="34730" y="28366"/>
                  </a:cubicBezTo>
                  <a:cubicBezTo>
                    <a:pt x="34712" y="28310"/>
                    <a:pt x="34693" y="28263"/>
                    <a:pt x="34674" y="28217"/>
                  </a:cubicBezTo>
                  <a:cubicBezTo>
                    <a:pt x="34656" y="28189"/>
                    <a:pt x="34647" y="28161"/>
                    <a:pt x="34637" y="28133"/>
                  </a:cubicBezTo>
                  <a:cubicBezTo>
                    <a:pt x="34609" y="28087"/>
                    <a:pt x="34591" y="28040"/>
                    <a:pt x="34563" y="28003"/>
                  </a:cubicBezTo>
                  <a:cubicBezTo>
                    <a:pt x="34554" y="27975"/>
                    <a:pt x="34535" y="27947"/>
                    <a:pt x="34526" y="27920"/>
                  </a:cubicBezTo>
                  <a:cubicBezTo>
                    <a:pt x="34498" y="27873"/>
                    <a:pt x="34470" y="27836"/>
                    <a:pt x="34442" y="27790"/>
                  </a:cubicBezTo>
                  <a:cubicBezTo>
                    <a:pt x="34424" y="27771"/>
                    <a:pt x="34414" y="27743"/>
                    <a:pt x="34396" y="27715"/>
                  </a:cubicBezTo>
                  <a:cubicBezTo>
                    <a:pt x="34368" y="27678"/>
                    <a:pt x="34331" y="27632"/>
                    <a:pt x="34303" y="27594"/>
                  </a:cubicBezTo>
                  <a:cubicBezTo>
                    <a:pt x="34284" y="27567"/>
                    <a:pt x="34266" y="27548"/>
                    <a:pt x="34247" y="27529"/>
                  </a:cubicBezTo>
                  <a:cubicBezTo>
                    <a:pt x="34210" y="27483"/>
                    <a:pt x="34173" y="27436"/>
                    <a:pt x="34136" y="27399"/>
                  </a:cubicBezTo>
                  <a:cubicBezTo>
                    <a:pt x="34117" y="27381"/>
                    <a:pt x="34108" y="27362"/>
                    <a:pt x="34089" y="27353"/>
                  </a:cubicBezTo>
                  <a:cubicBezTo>
                    <a:pt x="33903" y="27158"/>
                    <a:pt x="33680" y="26981"/>
                    <a:pt x="33429" y="26851"/>
                  </a:cubicBezTo>
                  <a:cubicBezTo>
                    <a:pt x="33467" y="26554"/>
                    <a:pt x="33457" y="26182"/>
                    <a:pt x="33337" y="25848"/>
                  </a:cubicBezTo>
                  <a:lnTo>
                    <a:pt x="32649" y="25848"/>
                  </a:lnTo>
                  <a:cubicBezTo>
                    <a:pt x="32640" y="25643"/>
                    <a:pt x="32640" y="25439"/>
                    <a:pt x="32640" y="25235"/>
                  </a:cubicBezTo>
                  <a:cubicBezTo>
                    <a:pt x="32668" y="25188"/>
                    <a:pt x="32705" y="25132"/>
                    <a:pt x="32751" y="25086"/>
                  </a:cubicBezTo>
                  <a:cubicBezTo>
                    <a:pt x="32909" y="24900"/>
                    <a:pt x="33076" y="24714"/>
                    <a:pt x="33262" y="24566"/>
                  </a:cubicBezTo>
                  <a:cubicBezTo>
                    <a:pt x="33355" y="24491"/>
                    <a:pt x="33448" y="24408"/>
                    <a:pt x="33541" y="24333"/>
                  </a:cubicBezTo>
                  <a:cubicBezTo>
                    <a:pt x="33615" y="24333"/>
                    <a:pt x="33690" y="24315"/>
                    <a:pt x="33764" y="24296"/>
                  </a:cubicBezTo>
                  <a:cubicBezTo>
                    <a:pt x="33968" y="24259"/>
                    <a:pt x="34145" y="24166"/>
                    <a:pt x="34321" y="24073"/>
                  </a:cubicBezTo>
                  <a:cubicBezTo>
                    <a:pt x="34702" y="23869"/>
                    <a:pt x="35027" y="23646"/>
                    <a:pt x="35269" y="23376"/>
                  </a:cubicBezTo>
                  <a:cubicBezTo>
                    <a:pt x="35399" y="23256"/>
                    <a:pt x="35511" y="23116"/>
                    <a:pt x="35603" y="22968"/>
                  </a:cubicBezTo>
                  <a:cubicBezTo>
                    <a:pt x="35696" y="22819"/>
                    <a:pt x="35789" y="22670"/>
                    <a:pt x="35854" y="22503"/>
                  </a:cubicBezTo>
                  <a:cubicBezTo>
                    <a:pt x="35882" y="22364"/>
                    <a:pt x="35929" y="22261"/>
                    <a:pt x="35947" y="22159"/>
                  </a:cubicBezTo>
                  <a:cubicBezTo>
                    <a:pt x="35966" y="22113"/>
                    <a:pt x="35975" y="22057"/>
                    <a:pt x="35919" y="22011"/>
                  </a:cubicBezTo>
                  <a:lnTo>
                    <a:pt x="35910" y="22011"/>
                  </a:lnTo>
                  <a:cubicBezTo>
                    <a:pt x="35901" y="22001"/>
                    <a:pt x="35892" y="22001"/>
                    <a:pt x="35882" y="22001"/>
                  </a:cubicBezTo>
                  <a:lnTo>
                    <a:pt x="35864" y="22001"/>
                  </a:lnTo>
                  <a:cubicBezTo>
                    <a:pt x="35826" y="22001"/>
                    <a:pt x="35799" y="22011"/>
                    <a:pt x="35771" y="22020"/>
                  </a:cubicBezTo>
                  <a:cubicBezTo>
                    <a:pt x="35771" y="22029"/>
                    <a:pt x="35771" y="22029"/>
                    <a:pt x="35771" y="22029"/>
                  </a:cubicBezTo>
                  <a:cubicBezTo>
                    <a:pt x="35743" y="22038"/>
                    <a:pt x="35724" y="22048"/>
                    <a:pt x="35696" y="22057"/>
                  </a:cubicBezTo>
                  <a:cubicBezTo>
                    <a:pt x="35566" y="22104"/>
                    <a:pt x="35427" y="22150"/>
                    <a:pt x="35288" y="22206"/>
                  </a:cubicBezTo>
                  <a:cubicBezTo>
                    <a:pt x="35167" y="22252"/>
                    <a:pt x="35037" y="22308"/>
                    <a:pt x="34916" y="22373"/>
                  </a:cubicBezTo>
                  <a:cubicBezTo>
                    <a:pt x="34888" y="22382"/>
                    <a:pt x="34870" y="22392"/>
                    <a:pt x="34851" y="22401"/>
                  </a:cubicBezTo>
                  <a:cubicBezTo>
                    <a:pt x="34851" y="22401"/>
                    <a:pt x="34842" y="22401"/>
                    <a:pt x="34832" y="22410"/>
                  </a:cubicBezTo>
                  <a:lnTo>
                    <a:pt x="34823" y="22410"/>
                  </a:lnTo>
                  <a:lnTo>
                    <a:pt x="34804" y="22419"/>
                  </a:lnTo>
                  <a:cubicBezTo>
                    <a:pt x="34665" y="22484"/>
                    <a:pt x="34526" y="22568"/>
                    <a:pt x="34396" y="22652"/>
                  </a:cubicBezTo>
                  <a:cubicBezTo>
                    <a:pt x="34396" y="22661"/>
                    <a:pt x="34396" y="22661"/>
                    <a:pt x="34386" y="22661"/>
                  </a:cubicBezTo>
                  <a:cubicBezTo>
                    <a:pt x="34247" y="22754"/>
                    <a:pt x="34126" y="22865"/>
                    <a:pt x="34005" y="22977"/>
                  </a:cubicBezTo>
                  <a:cubicBezTo>
                    <a:pt x="34005" y="22986"/>
                    <a:pt x="33996" y="22986"/>
                    <a:pt x="33996" y="22986"/>
                  </a:cubicBezTo>
                  <a:cubicBezTo>
                    <a:pt x="33950" y="23033"/>
                    <a:pt x="33903" y="23088"/>
                    <a:pt x="33857" y="23135"/>
                  </a:cubicBezTo>
                  <a:cubicBezTo>
                    <a:pt x="33848" y="23153"/>
                    <a:pt x="33838" y="23163"/>
                    <a:pt x="33829" y="23181"/>
                  </a:cubicBezTo>
                  <a:cubicBezTo>
                    <a:pt x="33782" y="23237"/>
                    <a:pt x="33736" y="23293"/>
                    <a:pt x="33699" y="23358"/>
                  </a:cubicBezTo>
                  <a:cubicBezTo>
                    <a:pt x="33690" y="23358"/>
                    <a:pt x="33690" y="23367"/>
                    <a:pt x="33690" y="23367"/>
                  </a:cubicBezTo>
                  <a:cubicBezTo>
                    <a:pt x="33652" y="23423"/>
                    <a:pt x="33615" y="23479"/>
                    <a:pt x="33587" y="23534"/>
                  </a:cubicBezTo>
                  <a:cubicBezTo>
                    <a:pt x="33569" y="23562"/>
                    <a:pt x="33559" y="23581"/>
                    <a:pt x="33550" y="23599"/>
                  </a:cubicBezTo>
                  <a:cubicBezTo>
                    <a:pt x="33532" y="23637"/>
                    <a:pt x="33513" y="23674"/>
                    <a:pt x="33494" y="23711"/>
                  </a:cubicBezTo>
                  <a:cubicBezTo>
                    <a:pt x="33485" y="23739"/>
                    <a:pt x="33467" y="23776"/>
                    <a:pt x="33448" y="23804"/>
                  </a:cubicBezTo>
                  <a:cubicBezTo>
                    <a:pt x="33411" y="23915"/>
                    <a:pt x="33374" y="24027"/>
                    <a:pt x="33355" y="24138"/>
                  </a:cubicBezTo>
                  <a:cubicBezTo>
                    <a:pt x="33355" y="24148"/>
                    <a:pt x="33355" y="24157"/>
                    <a:pt x="33355" y="24175"/>
                  </a:cubicBezTo>
                  <a:cubicBezTo>
                    <a:pt x="33346" y="24194"/>
                    <a:pt x="33346" y="24222"/>
                    <a:pt x="33355" y="24240"/>
                  </a:cubicBezTo>
                  <a:cubicBezTo>
                    <a:pt x="33355" y="24250"/>
                    <a:pt x="33355" y="24259"/>
                    <a:pt x="33355" y="24259"/>
                  </a:cubicBezTo>
                  <a:cubicBezTo>
                    <a:pt x="33290" y="24324"/>
                    <a:pt x="33216" y="24389"/>
                    <a:pt x="33141" y="24445"/>
                  </a:cubicBezTo>
                  <a:cubicBezTo>
                    <a:pt x="32983" y="24575"/>
                    <a:pt x="32844" y="24724"/>
                    <a:pt x="32705" y="24863"/>
                  </a:cubicBezTo>
                  <a:cubicBezTo>
                    <a:pt x="32677" y="24881"/>
                    <a:pt x="32668" y="24919"/>
                    <a:pt x="32649" y="24937"/>
                  </a:cubicBezTo>
                  <a:cubicBezTo>
                    <a:pt x="32649" y="24779"/>
                    <a:pt x="32668" y="24631"/>
                    <a:pt x="32686" y="24473"/>
                  </a:cubicBezTo>
                  <a:cubicBezTo>
                    <a:pt x="32723" y="24213"/>
                    <a:pt x="32816" y="23943"/>
                    <a:pt x="32723" y="23692"/>
                  </a:cubicBezTo>
                  <a:lnTo>
                    <a:pt x="32723" y="23692"/>
                  </a:lnTo>
                  <a:cubicBezTo>
                    <a:pt x="32695" y="23702"/>
                    <a:pt x="32668" y="23702"/>
                    <a:pt x="32640" y="23702"/>
                  </a:cubicBezTo>
                  <a:lnTo>
                    <a:pt x="32658" y="23516"/>
                  </a:lnTo>
                  <a:lnTo>
                    <a:pt x="32742" y="23088"/>
                  </a:lnTo>
                  <a:cubicBezTo>
                    <a:pt x="32751" y="23005"/>
                    <a:pt x="32779" y="22930"/>
                    <a:pt x="32798" y="22856"/>
                  </a:cubicBezTo>
                  <a:cubicBezTo>
                    <a:pt x="32826" y="22791"/>
                    <a:pt x="32863" y="22717"/>
                    <a:pt x="32900" y="22661"/>
                  </a:cubicBezTo>
                  <a:cubicBezTo>
                    <a:pt x="32983" y="22531"/>
                    <a:pt x="33076" y="22419"/>
                    <a:pt x="33188" y="22327"/>
                  </a:cubicBezTo>
                  <a:cubicBezTo>
                    <a:pt x="33448" y="22104"/>
                    <a:pt x="33727" y="21927"/>
                    <a:pt x="33996" y="21760"/>
                  </a:cubicBezTo>
                  <a:cubicBezTo>
                    <a:pt x="34015" y="21760"/>
                    <a:pt x="34024" y="21760"/>
                    <a:pt x="34043" y="21769"/>
                  </a:cubicBezTo>
                  <a:cubicBezTo>
                    <a:pt x="34132" y="21789"/>
                    <a:pt x="34222" y="21797"/>
                    <a:pt x="34311" y="21797"/>
                  </a:cubicBezTo>
                  <a:cubicBezTo>
                    <a:pt x="34434" y="21797"/>
                    <a:pt x="34556" y="21781"/>
                    <a:pt x="34674" y="21760"/>
                  </a:cubicBezTo>
                  <a:cubicBezTo>
                    <a:pt x="35826" y="21555"/>
                    <a:pt x="36495" y="20998"/>
                    <a:pt x="37034" y="20217"/>
                  </a:cubicBezTo>
                  <a:cubicBezTo>
                    <a:pt x="37071" y="20162"/>
                    <a:pt x="37118" y="20106"/>
                    <a:pt x="37136" y="20050"/>
                  </a:cubicBezTo>
                  <a:cubicBezTo>
                    <a:pt x="37164" y="19976"/>
                    <a:pt x="37155" y="19939"/>
                    <a:pt x="37118" y="19911"/>
                  </a:cubicBezTo>
                  <a:cubicBezTo>
                    <a:pt x="37099" y="19892"/>
                    <a:pt x="37062" y="19892"/>
                    <a:pt x="37034" y="19892"/>
                  </a:cubicBezTo>
                  <a:lnTo>
                    <a:pt x="37025" y="19892"/>
                  </a:lnTo>
                  <a:cubicBezTo>
                    <a:pt x="36793" y="19892"/>
                    <a:pt x="36560" y="19892"/>
                    <a:pt x="36328" y="19920"/>
                  </a:cubicBezTo>
                  <a:lnTo>
                    <a:pt x="36282" y="19920"/>
                  </a:lnTo>
                  <a:cubicBezTo>
                    <a:pt x="36040" y="19948"/>
                    <a:pt x="35808" y="20013"/>
                    <a:pt x="35576" y="20087"/>
                  </a:cubicBezTo>
                  <a:cubicBezTo>
                    <a:pt x="35557" y="20097"/>
                    <a:pt x="35538" y="20106"/>
                    <a:pt x="35511" y="20115"/>
                  </a:cubicBezTo>
                  <a:cubicBezTo>
                    <a:pt x="35492" y="20125"/>
                    <a:pt x="35473" y="20134"/>
                    <a:pt x="35455" y="20134"/>
                  </a:cubicBezTo>
                  <a:cubicBezTo>
                    <a:pt x="35427" y="20152"/>
                    <a:pt x="35399" y="20162"/>
                    <a:pt x="35371" y="20171"/>
                  </a:cubicBezTo>
                  <a:cubicBezTo>
                    <a:pt x="35343" y="20180"/>
                    <a:pt x="35315" y="20199"/>
                    <a:pt x="35297" y="20208"/>
                  </a:cubicBezTo>
                  <a:lnTo>
                    <a:pt x="35260" y="20227"/>
                  </a:lnTo>
                  <a:cubicBezTo>
                    <a:pt x="35241" y="20236"/>
                    <a:pt x="35223" y="20236"/>
                    <a:pt x="35204" y="20245"/>
                  </a:cubicBezTo>
                  <a:cubicBezTo>
                    <a:pt x="35195" y="20255"/>
                    <a:pt x="35176" y="20264"/>
                    <a:pt x="35158" y="20273"/>
                  </a:cubicBezTo>
                  <a:cubicBezTo>
                    <a:pt x="34814" y="20459"/>
                    <a:pt x="34507" y="20701"/>
                    <a:pt x="34238" y="21016"/>
                  </a:cubicBezTo>
                  <a:cubicBezTo>
                    <a:pt x="34182" y="21082"/>
                    <a:pt x="34126" y="21137"/>
                    <a:pt x="34080" y="21212"/>
                  </a:cubicBezTo>
                  <a:cubicBezTo>
                    <a:pt x="34061" y="21239"/>
                    <a:pt x="34043" y="21277"/>
                    <a:pt x="34015" y="21314"/>
                  </a:cubicBezTo>
                  <a:cubicBezTo>
                    <a:pt x="34015" y="21314"/>
                    <a:pt x="34015" y="21323"/>
                    <a:pt x="34015" y="21323"/>
                  </a:cubicBezTo>
                  <a:cubicBezTo>
                    <a:pt x="34005" y="21342"/>
                    <a:pt x="33996" y="21351"/>
                    <a:pt x="33987" y="21370"/>
                  </a:cubicBezTo>
                  <a:cubicBezTo>
                    <a:pt x="33978" y="21397"/>
                    <a:pt x="33968" y="21416"/>
                    <a:pt x="33959" y="21435"/>
                  </a:cubicBezTo>
                  <a:lnTo>
                    <a:pt x="33950" y="21453"/>
                  </a:lnTo>
                  <a:lnTo>
                    <a:pt x="33950" y="21462"/>
                  </a:lnTo>
                  <a:cubicBezTo>
                    <a:pt x="33940" y="21481"/>
                    <a:pt x="33940" y="21490"/>
                    <a:pt x="33931" y="21500"/>
                  </a:cubicBezTo>
                  <a:cubicBezTo>
                    <a:pt x="33922" y="21527"/>
                    <a:pt x="33903" y="21555"/>
                    <a:pt x="33903" y="21574"/>
                  </a:cubicBezTo>
                  <a:cubicBezTo>
                    <a:pt x="33903" y="21593"/>
                    <a:pt x="33903" y="21602"/>
                    <a:pt x="33894" y="21620"/>
                  </a:cubicBezTo>
                  <a:cubicBezTo>
                    <a:pt x="33848" y="21648"/>
                    <a:pt x="33792" y="21676"/>
                    <a:pt x="33745" y="21713"/>
                  </a:cubicBezTo>
                  <a:cubicBezTo>
                    <a:pt x="33662" y="21760"/>
                    <a:pt x="33578" y="21825"/>
                    <a:pt x="33494" y="21881"/>
                  </a:cubicBezTo>
                  <a:cubicBezTo>
                    <a:pt x="33327" y="21992"/>
                    <a:pt x="33160" y="22122"/>
                    <a:pt x="33011" y="22252"/>
                  </a:cubicBezTo>
                  <a:cubicBezTo>
                    <a:pt x="32993" y="22271"/>
                    <a:pt x="32965" y="22289"/>
                    <a:pt x="32956" y="22289"/>
                  </a:cubicBezTo>
                  <a:cubicBezTo>
                    <a:pt x="32909" y="22271"/>
                    <a:pt x="32937" y="22234"/>
                    <a:pt x="32946" y="22206"/>
                  </a:cubicBezTo>
                  <a:cubicBezTo>
                    <a:pt x="33114" y="21555"/>
                    <a:pt x="33355" y="20933"/>
                    <a:pt x="33652" y="20329"/>
                  </a:cubicBezTo>
                  <a:cubicBezTo>
                    <a:pt x="33690" y="20310"/>
                    <a:pt x="33727" y="20264"/>
                    <a:pt x="33764" y="20236"/>
                  </a:cubicBezTo>
                  <a:cubicBezTo>
                    <a:pt x="33792" y="20208"/>
                    <a:pt x="33829" y="20190"/>
                    <a:pt x="33857" y="20162"/>
                  </a:cubicBezTo>
                  <a:cubicBezTo>
                    <a:pt x="33978" y="20060"/>
                    <a:pt x="34089" y="19957"/>
                    <a:pt x="34210" y="19855"/>
                  </a:cubicBezTo>
                  <a:cubicBezTo>
                    <a:pt x="34628" y="19474"/>
                    <a:pt x="35000" y="19056"/>
                    <a:pt x="35315" y="18582"/>
                  </a:cubicBezTo>
                  <a:cubicBezTo>
                    <a:pt x="35343" y="18545"/>
                    <a:pt x="35371" y="18508"/>
                    <a:pt x="35408" y="18462"/>
                  </a:cubicBezTo>
                  <a:cubicBezTo>
                    <a:pt x="35501" y="18322"/>
                    <a:pt x="35613" y="18146"/>
                    <a:pt x="35706" y="17951"/>
                  </a:cubicBezTo>
                  <a:cubicBezTo>
                    <a:pt x="35743" y="17867"/>
                    <a:pt x="35771" y="17783"/>
                    <a:pt x="35808" y="17700"/>
                  </a:cubicBezTo>
                  <a:cubicBezTo>
                    <a:pt x="35808" y="17690"/>
                    <a:pt x="35817" y="17672"/>
                    <a:pt x="35817" y="17662"/>
                  </a:cubicBezTo>
                  <a:cubicBezTo>
                    <a:pt x="35826" y="17644"/>
                    <a:pt x="35836" y="17616"/>
                    <a:pt x="35845" y="17597"/>
                  </a:cubicBezTo>
                  <a:cubicBezTo>
                    <a:pt x="35854" y="17560"/>
                    <a:pt x="35873" y="17523"/>
                    <a:pt x="35882" y="17477"/>
                  </a:cubicBezTo>
                  <a:cubicBezTo>
                    <a:pt x="35882" y="17467"/>
                    <a:pt x="35892" y="17458"/>
                    <a:pt x="35892" y="17449"/>
                  </a:cubicBezTo>
                  <a:cubicBezTo>
                    <a:pt x="35901" y="17412"/>
                    <a:pt x="35910" y="17374"/>
                    <a:pt x="35919" y="17328"/>
                  </a:cubicBezTo>
                  <a:cubicBezTo>
                    <a:pt x="35929" y="17319"/>
                    <a:pt x="35929" y="17300"/>
                    <a:pt x="35929" y="17291"/>
                  </a:cubicBezTo>
                  <a:cubicBezTo>
                    <a:pt x="35947" y="17235"/>
                    <a:pt x="35957" y="17170"/>
                    <a:pt x="35957" y="17105"/>
                  </a:cubicBezTo>
                  <a:cubicBezTo>
                    <a:pt x="35963" y="16999"/>
                    <a:pt x="35927" y="16954"/>
                    <a:pt x="35839" y="16954"/>
                  </a:cubicBezTo>
                  <a:cubicBezTo>
                    <a:pt x="35803" y="16954"/>
                    <a:pt x="35759" y="16962"/>
                    <a:pt x="35706" y="16975"/>
                  </a:cubicBezTo>
                  <a:cubicBezTo>
                    <a:pt x="35520" y="17031"/>
                    <a:pt x="35334" y="17096"/>
                    <a:pt x="35167" y="17189"/>
                  </a:cubicBezTo>
                  <a:cubicBezTo>
                    <a:pt x="34990" y="17272"/>
                    <a:pt x="34832" y="17393"/>
                    <a:pt x="34674" y="17523"/>
                  </a:cubicBezTo>
                  <a:cubicBezTo>
                    <a:pt x="34628" y="17570"/>
                    <a:pt x="34572" y="17616"/>
                    <a:pt x="34526" y="17662"/>
                  </a:cubicBezTo>
                  <a:cubicBezTo>
                    <a:pt x="34479" y="17709"/>
                    <a:pt x="34433" y="17755"/>
                    <a:pt x="34386" y="17811"/>
                  </a:cubicBezTo>
                  <a:cubicBezTo>
                    <a:pt x="34293" y="17913"/>
                    <a:pt x="34210" y="18016"/>
                    <a:pt x="34126" y="18127"/>
                  </a:cubicBezTo>
                  <a:cubicBezTo>
                    <a:pt x="33968" y="18350"/>
                    <a:pt x="33838" y="18592"/>
                    <a:pt x="33727" y="18842"/>
                  </a:cubicBezTo>
                  <a:cubicBezTo>
                    <a:pt x="33652" y="19047"/>
                    <a:pt x="33578" y="19251"/>
                    <a:pt x="33532" y="19465"/>
                  </a:cubicBezTo>
                  <a:cubicBezTo>
                    <a:pt x="33494" y="19679"/>
                    <a:pt x="33476" y="19892"/>
                    <a:pt x="33485" y="20106"/>
                  </a:cubicBezTo>
                  <a:cubicBezTo>
                    <a:pt x="33485" y="20171"/>
                    <a:pt x="33476" y="20255"/>
                    <a:pt x="33504" y="20310"/>
                  </a:cubicBezTo>
                  <a:cubicBezTo>
                    <a:pt x="33402" y="20505"/>
                    <a:pt x="33309" y="20710"/>
                    <a:pt x="33216" y="20914"/>
                  </a:cubicBezTo>
                  <a:lnTo>
                    <a:pt x="33030" y="21397"/>
                  </a:lnTo>
                  <a:cubicBezTo>
                    <a:pt x="32965" y="21565"/>
                    <a:pt x="32918" y="21732"/>
                    <a:pt x="32853" y="21899"/>
                  </a:cubicBezTo>
                  <a:cubicBezTo>
                    <a:pt x="32835" y="21955"/>
                    <a:pt x="32826" y="22001"/>
                    <a:pt x="32807" y="22057"/>
                  </a:cubicBezTo>
                  <a:cubicBezTo>
                    <a:pt x="32799" y="22082"/>
                    <a:pt x="32790" y="22114"/>
                    <a:pt x="32762" y="22114"/>
                  </a:cubicBezTo>
                  <a:cubicBezTo>
                    <a:pt x="32759" y="22114"/>
                    <a:pt x="32755" y="22114"/>
                    <a:pt x="32751" y="22113"/>
                  </a:cubicBezTo>
                  <a:cubicBezTo>
                    <a:pt x="32733" y="22113"/>
                    <a:pt x="32714" y="22094"/>
                    <a:pt x="32705" y="22076"/>
                  </a:cubicBezTo>
                  <a:cubicBezTo>
                    <a:pt x="32695" y="22057"/>
                    <a:pt x="32686" y="22029"/>
                    <a:pt x="32677" y="22011"/>
                  </a:cubicBezTo>
                  <a:cubicBezTo>
                    <a:pt x="32575" y="21778"/>
                    <a:pt x="32482" y="21527"/>
                    <a:pt x="32407" y="21286"/>
                  </a:cubicBezTo>
                  <a:cubicBezTo>
                    <a:pt x="32426" y="21128"/>
                    <a:pt x="32463" y="20979"/>
                    <a:pt x="32500" y="20831"/>
                  </a:cubicBezTo>
                  <a:cubicBezTo>
                    <a:pt x="32547" y="20645"/>
                    <a:pt x="32612" y="20459"/>
                    <a:pt x="32668" y="20273"/>
                  </a:cubicBezTo>
                  <a:cubicBezTo>
                    <a:pt x="32835" y="19669"/>
                    <a:pt x="33067" y="19084"/>
                    <a:pt x="33188" y="18462"/>
                  </a:cubicBezTo>
                  <a:cubicBezTo>
                    <a:pt x="33234" y="18248"/>
                    <a:pt x="33262" y="18043"/>
                    <a:pt x="33281" y="17830"/>
                  </a:cubicBezTo>
                  <a:cubicBezTo>
                    <a:pt x="33299" y="17616"/>
                    <a:pt x="33318" y="17412"/>
                    <a:pt x="33299" y="17198"/>
                  </a:cubicBezTo>
                  <a:cubicBezTo>
                    <a:pt x="33290" y="17040"/>
                    <a:pt x="33271" y="16882"/>
                    <a:pt x="33206" y="16752"/>
                  </a:cubicBezTo>
                  <a:cubicBezTo>
                    <a:pt x="33184" y="16685"/>
                    <a:pt x="33150" y="16654"/>
                    <a:pt x="33103" y="16654"/>
                  </a:cubicBezTo>
                  <a:cubicBezTo>
                    <a:pt x="33092" y="16654"/>
                    <a:pt x="33080" y="16655"/>
                    <a:pt x="33067" y="16659"/>
                  </a:cubicBezTo>
                  <a:lnTo>
                    <a:pt x="33058" y="16659"/>
                  </a:lnTo>
                  <a:cubicBezTo>
                    <a:pt x="33039" y="16659"/>
                    <a:pt x="33011" y="16678"/>
                    <a:pt x="32993" y="16687"/>
                  </a:cubicBezTo>
                  <a:lnTo>
                    <a:pt x="32983" y="16696"/>
                  </a:lnTo>
                  <a:lnTo>
                    <a:pt x="32974" y="16696"/>
                  </a:lnTo>
                  <a:cubicBezTo>
                    <a:pt x="32974" y="16706"/>
                    <a:pt x="32974" y="16706"/>
                    <a:pt x="32965" y="16706"/>
                  </a:cubicBezTo>
                  <a:cubicBezTo>
                    <a:pt x="32937" y="16724"/>
                    <a:pt x="32918" y="16743"/>
                    <a:pt x="32891" y="16771"/>
                  </a:cubicBezTo>
                  <a:lnTo>
                    <a:pt x="32881" y="16771"/>
                  </a:lnTo>
                  <a:cubicBezTo>
                    <a:pt x="32881" y="16780"/>
                    <a:pt x="32872" y="16780"/>
                    <a:pt x="32863" y="16789"/>
                  </a:cubicBezTo>
                  <a:cubicBezTo>
                    <a:pt x="32826" y="16826"/>
                    <a:pt x="32779" y="16863"/>
                    <a:pt x="32742" y="16901"/>
                  </a:cubicBezTo>
                  <a:cubicBezTo>
                    <a:pt x="32733" y="16910"/>
                    <a:pt x="32723" y="16919"/>
                    <a:pt x="32705" y="16929"/>
                  </a:cubicBezTo>
                  <a:cubicBezTo>
                    <a:pt x="32603" y="17021"/>
                    <a:pt x="32500" y="17124"/>
                    <a:pt x="32407" y="17226"/>
                  </a:cubicBezTo>
                  <a:cubicBezTo>
                    <a:pt x="32398" y="17244"/>
                    <a:pt x="32389" y="17254"/>
                    <a:pt x="32370" y="17272"/>
                  </a:cubicBezTo>
                  <a:cubicBezTo>
                    <a:pt x="32296" y="17068"/>
                    <a:pt x="32166" y="16863"/>
                    <a:pt x="32008" y="16706"/>
                  </a:cubicBezTo>
                  <a:cubicBezTo>
                    <a:pt x="31776" y="16483"/>
                    <a:pt x="31506" y="16371"/>
                    <a:pt x="31246" y="16371"/>
                  </a:cubicBezTo>
                  <a:cubicBezTo>
                    <a:pt x="30986" y="16380"/>
                    <a:pt x="30726" y="16510"/>
                    <a:pt x="30531" y="16752"/>
                  </a:cubicBezTo>
                  <a:cubicBezTo>
                    <a:pt x="30484" y="16808"/>
                    <a:pt x="30447" y="16873"/>
                    <a:pt x="30410" y="16929"/>
                  </a:cubicBezTo>
                  <a:cubicBezTo>
                    <a:pt x="30391" y="16947"/>
                    <a:pt x="30382" y="16966"/>
                    <a:pt x="30373" y="16984"/>
                  </a:cubicBezTo>
                  <a:cubicBezTo>
                    <a:pt x="30243" y="17282"/>
                    <a:pt x="30243" y="17560"/>
                    <a:pt x="30373" y="17820"/>
                  </a:cubicBezTo>
                  <a:cubicBezTo>
                    <a:pt x="30391" y="17858"/>
                    <a:pt x="30410" y="17904"/>
                    <a:pt x="30428" y="17941"/>
                  </a:cubicBezTo>
                  <a:cubicBezTo>
                    <a:pt x="30066" y="18136"/>
                    <a:pt x="29694" y="18313"/>
                    <a:pt x="29323" y="18517"/>
                  </a:cubicBezTo>
                  <a:cubicBezTo>
                    <a:pt x="29165" y="18601"/>
                    <a:pt x="29016" y="18684"/>
                    <a:pt x="28868" y="18777"/>
                  </a:cubicBezTo>
                  <a:lnTo>
                    <a:pt x="28905" y="16891"/>
                  </a:lnTo>
                  <a:cubicBezTo>
                    <a:pt x="28942" y="16817"/>
                    <a:pt x="28979" y="16743"/>
                    <a:pt x="29026" y="16668"/>
                  </a:cubicBezTo>
                  <a:cubicBezTo>
                    <a:pt x="29128" y="16687"/>
                    <a:pt x="29239" y="16696"/>
                    <a:pt x="29351" y="16715"/>
                  </a:cubicBezTo>
                  <a:cubicBezTo>
                    <a:pt x="29388" y="16715"/>
                    <a:pt x="29416" y="16724"/>
                    <a:pt x="29453" y="16724"/>
                  </a:cubicBezTo>
                  <a:cubicBezTo>
                    <a:pt x="29499" y="16731"/>
                    <a:pt x="29545" y="16737"/>
                    <a:pt x="29588" y="16737"/>
                  </a:cubicBezTo>
                  <a:cubicBezTo>
                    <a:pt x="29605" y="16737"/>
                    <a:pt x="29622" y="16736"/>
                    <a:pt x="29639" y="16733"/>
                  </a:cubicBezTo>
                  <a:cubicBezTo>
                    <a:pt x="29648" y="16733"/>
                    <a:pt x="29667" y="16743"/>
                    <a:pt x="29676" y="16743"/>
                  </a:cubicBezTo>
                  <a:cubicBezTo>
                    <a:pt x="29843" y="16743"/>
                    <a:pt x="30010" y="16696"/>
                    <a:pt x="30150" y="16603"/>
                  </a:cubicBezTo>
                  <a:cubicBezTo>
                    <a:pt x="30168" y="16603"/>
                    <a:pt x="30178" y="16594"/>
                    <a:pt x="30187" y="16585"/>
                  </a:cubicBezTo>
                  <a:cubicBezTo>
                    <a:pt x="30196" y="16575"/>
                    <a:pt x="30215" y="16566"/>
                    <a:pt x="30224" y="16557"/>
                  </a:cubicBezTo>
                  <a:cubicBezTo>
                    <a:pt x="30233" y="16548"/>
                    <a:pt x="30252" y="16538"/>
                    <a:pt x="30261" y="16529"/>
                  </a:cubicBezTo>
                  <a:cubicBezTo>
                    <a:pt x="30271" y="16520"/>
                    <a:pt x="30271" y="16520"/>
                    <a:pt x="30280" y="16510"/>
                  </a:cubicBezTo>
                  <a:cubicBezTo>
                    <a:pt x="30373" y="16427"/>
                    <a:pt x="30428" y="16334"/>
                    <a:pt x="30466" y="16222"/>
                  </a:cubicBezTo>
                  <a:cubicBezTo>
                    <a:pt x="30466" y="16204"/>
                    <a:pt x="30475" y="16195"/>
                    <a:pt x="30475" y="16185"/>
                  </a:cubicBezTo>
                  <a:lnTo>
                    <a:pt x="30475" y="16167"/>
                  </a:lnTo>
                  <a:cubicBezTo>
                    <a:pt x="30494" y="16102"/>
                    <a:pt x="30494" y="16037"/>
                    <a:pt x="30494" y="15962"/>
                  </a:cubicBezTo>
                  <a:cubicBezTo>
                    <a:pt x="30577" y="15823"/>
                    <a:pt x="30624" y="15665"/>
                    <a:pt x="30633" y="15507"/>
                  </a:cubicBezTo>
                  <a:cubicBezTo>
                    <a:pt x="30661" y="15191"/>
                    <a:pt x="30549" y="14885"/>
                    <a:pt x="30298" y="14624"/>
                  </a:cubicBezTo>
                  <a:cubicBezTo>
                    <a:pt x="30149" y="14435"/>
                    <a:pt x="29926" y="14346"/>
                    <a:pt x="29674" y="14346"/>
                  </a:cubicBezTo>
                  <a:cubicBezTo>
                    <a:pt x="29629" y="14346"/>
                    <a:pt x="29583" y="14349"/>
                    <a:pt x="29537" y="14355"/>
                  </a:cubicBezTo>
                  <a:cubicBezTo>
                    <a:pt x="29341" y="14374"/>
                    <a:pt x="29128" y="14457"/>
                    <a:pt x="28942" y="14597"/>
                  </a:cubicBezTo>
                  <a:lnTo>
                    <a:pt x="28942" y="14095"/>
                  </a:lnTo>
                  <a:cubicBezTo>
                    <a:pt x="28988" y="14067"/>
                    <a:pt x="29035" y="14030"/>
                    <a:pt x="29081" y="14002"/>
                  </a:cubicBezTo>
                  <a:cubicBezTo>
                    <a:pt x="29091" y="14002"/>
                    <a:pt x="29100" y="14002"/>
                    <a:pt x="29118" y="14011"/>
                  </a:cubicBezTo>
                  <a:cubicBezTo>
                    <a:pt x="29142" y="14016"/>
                    <a:pt x="29165" y="14018"/>
                    <a:pt x="29189" y="14018"/>
                  </a:cubicBezTo>
                  <a:cubicBezTo>
                    <a:pt x="29214" y="14018"/>
                    <a:pt x="29239" y="14016"/>
                    <a:pt x="29267" y="14011"/>
                  </a:cubicBezTo>
                  <a:lnTo>
                    <a:pt x="29880" y="14011"/>
                  </a:lnTo>
                  <a:cubicBezTo>
                    <a:pt x="30345" y="14002"/>
                    <a:pt x="30689" y="13853"/>
                    <a:pt x="30930" y="13556"/>
                  </a:cubicBezTo>
                  <a:cubicBezTo>
                    <a:pt x="31181" y="13296"/>
                    <a:pt x="31330" y="12943"/>
                    <a:pt x="31330" y="12543"/>
                  </a:cubicBezTo>
                  <a:cubicBezTo>
                    <a:pt x="31339" y="12395"/>
                    <a:pt x="31283" y="12265"/>
                    <a:pt x="31200" y="12162"/>
                  </a:cubicBezTo>
                  <a:cubicBezTo>
                    <a:pt x="31144" y="12088"/>
                    <a:pt x="31060" y="12023"/>
                    <a:pt x="30967" y="11977"/>
                  </a:cubicBezTo>
                  <a:cubicBezTo>
                    <a:pt x="30804" y="11898"/>
                    <a:pt x="30585" y="11855"/>
                    <a:pt x="30365" y="11855"/>
                  </a:cubicBezTo>
                  <a:cubicBezTo>
                    <a:pt x="30248" y="11855"/>
                    <a:pt x="30130" y="11867"/>
                    <a:pt x="30020" y="11893"/>
                  </a:cubicBezTo>
                  <a:lnTo>
                    <a:pt x="30020" y="11856"/>
                  </a:lnTo>
                  <a:cubicBezTo>
                    <a:pt x="29992" y="11029"/>
                    <a:pt x="29667" y="10109"/>
                    <a:pt x="29221" y="9375"/>
                  </a:cubicBezTo>
                  <a:lnTo>
                    <a:pt x="29258" y="9375"/>
                  </a:lnTo>
                  <a:cubicBezTo>
                    <a:pt x="29825" y="10323"/>
                    <a:pt x="30763" y="11261"/>
                    <a:pt x="31646" y="11865"/>
                  </a:cubicBezTo>
                  <a:cubicBezTo>
                    <a:pt x="31718" y="11913"/>
                    <a:pt x="31810" y="11961"/>
                    <a:pt x="31891" y="11961"/>
                  </a:cubicBezTo>
                  <a:cubicBezTo>
                    <a:pt x="31935" y="11961"/>
                    <a:pt x="31975" y="11947"/>
                    <a:pt x="32008" y="11911"/>
                  </a:cubicBezTo>
                  <a:cubicBezTo>
                    <a:pt x="32045" y="11874"/>
                    <a:pt x="32064" y="11809"/>
                    <a:pt x="32064" y="11754"/>
                  </a:cubicBezTo>
                  <a:cubicBezTo>
                    <a:pt x="32064" y="11558"/>
                    <a:pt x="31952" y="11382"/>
                    <a:pt x="31841" y="11215"/>
                  </a:cubicBezTo>
                  <a:cubicBezTo>
                    <a:pt x="31506" y="10713"/>
                    <a:pt x="31135" y="10239"/>
                    <a:pt x="30670" y="9858"/>
                  </a:cubicBezTo>
                  <a:cubicBezTo>
                    <a:pt x="30447" y="9672"/>
                    <a:pt x="30075" y="9403"/>
                    <a:pt x="29713" y="9264"/>
                  </a:cubicBezTo>
                  <a:cubicBezTo>
                    <a:pt x="29722" y="9254"/>
                    <a:pt x="29732" y="9236"/>
                    <a:pt x="29732" y="9226"/>
                  </a:cubicBezTo>
                  <a:cubicBezTo>
                    <a:pt x="30140" y="9236"/>
                    <a:pt x="30559" y="9226"/>
                    <a:pt x="30958" y="9264"/>
                  </a:cubicBezTo>
                  <a:cubicBezTo>
                    <a:pt x="31324" y="9299"/>
                    <a:pt x="31698" y="9346"/>
                    <a:pt x="32067" y="9346"/>
                  </a:cubicBezTo>
                  <a:cubicBezTo>
                    <a:pt x="32373" y="9346"/>
                    <a:pt x="32675" y="9314"/>
                    <a:pt x="32965" y="9217"/>
                  </a:cubicBezTo>
                  <a:cubicBezTo>
                    <a:pt x="33058" y="9180"/>
                    <a:pt x="33160" y="9134"/>
                    <a:pt x="33197" y="9050"/>
                  </a:cubicBezTo>
                  <a:cubicBezTo>
                    <a:pt x="33262" y="8920"/>
                    <a:pt x="33188" y="8762"/>
                    <a:pt x="33086" y="8669"/>
                  </a:cubicBezTo>
                  <a:cubicBezTo>
                    <a:pt x="32853" y="8455"/>
                    <a:pt x="32519" y="8400"/>
                    <a:pt x="32203" y="8381"/>
                  </a:cubicBezTo>
                  <a:cubicBezTo>
                    <a:pt x="32082" y="8374"/>
                    <a:pt x="31961" y="8371"/>
                    <a:pt x="31840" y="8371"/>
                  </a:cubicBezTo>
                  <a:cubicBezTo>
                    <a:pt x="31095" y="8371"/>
                    <a:pt x="30350" y="8493"/>
                    <a:pt x="29639" y="8725"/>
                  </a:cubicBezTo>
                  <a:cubicBezTo>
                    <a:pt x="29760" y="8539"/>
                    <a:pt x="29871" y="8353"/>
                    <a:pt x="29983" y="8167"/>
                  </a:cubicBezTo>
                  <a:cubicBezTo>
                    <a:pt x="30308" y="7656"/>
                    <a:pt x="30586" y="7080"/>
                    <a:pt x="30614" y="6467"/>
                  </a:cubicBezTo>
                  <a:cubicBezTo>
                    <a:pt x="30614" y="6356"/>
                    <a:pt x="30605" y="6235"/>
                    <a:pt x="30531" y="6151"/>
                  </a:cubicBezTo>
                  <a:cubicBezTo>
                    <a:pt x="30479" y="6099"/>
                    <a:pt x="30398" y="6071"/>
                    <a:pt x="30315" y="6071"/>
                  </a:cubicBezTo>
                  <a:cubicBezTo>
                    <a:pt x="30294" y="6071"/>
                    <a:pt x="30273" y="6073"/>
                    <a:pt x="30252" y="6077"/>
                  </a:cubicBezTo>
                  <a:cubicBezTo>
                    <a:pt x="29945" y="6105"/>
                    <a:pt x="29732" y="6383"/>
                    <a:pt x="29592" y="6653"/>
                  </a:cubicBezTo>
                  <a:cubicBezTo>
                    <a:pt x="29286" y="7247"/>
                    <a:pt x="29118" y="7981"/>
                    <a:pt x="29081" y="8688"/>
                  </a:cubicBezTo>
                  <a:cubicBezTo>
                    <a:pt x="29063" y="8688"/>
                    <a:pt x="29053" y="8678"/>
                    <a:pt x="29035" y="8678"/>
                  </a:cubicBezTo>
                  <a:cubicBezTo>
                    <a:pt x="28877" y="8400"/>
                    <a:pt x="28719" y="8130"/>
                    <a:pt x="28570" y="7861"/>
                  </a:cubicBezTo>
                  <a:cubicBezTo>
                    <a:pt x="28273" y="7322"/>
                    <a:pt x="27911" y="6801"/>
                    <a:pt x="27390" y="6486"/>
                  </a:cubicBezTo>
                  <a:cubicBezTo>
                    <a:pt x="27307" y="6440"/>
                    <a:pt x="27217" y="6395"/>
                    <a:pt x="27126" y="6395"/>
                  </a:cubicBezTo>
                  <a:cubicBezTo>
                    <a:pt x="27106" y="6395"/>
                    <a:pt x="27086" y="6397"/>
                    <a:pt x="27065" y="6402"/>
                  </a:cubicBezTo>
                  <a:cubicBezTo>
                    <a:pt x="26972" y="6430"/>
                    <a:pt x="26907" y="6513"/>
                    <a:pt x="26870" y="6606"/>
                  </a:cubicBezTo>
                  <a:cubicBezTo>
                    <a:pt x="26749" y="6894"/>
                    <a:pt x="26889" y="7220"/>
                    <a:pt x="27056" y="7470"/>
                  </a:cubicBezTo>
                  <a:cubicBezTo>
                    <a:pt x="27428" y="8037"/>
                    <a:pt x="28004" y="8539"/>
                    <a:pt x="28617" y="8920"/>
                  </a:cubicBezTo>
                  <a:cubicBezTo>
                    <a:pt x="28617" y="8929"/>
                    <a:pt x="28607" y="8948"/>
                    <a:pt x="28607" y="8966"/>
                  </a:cubicBezTo>
                  <a:cubicBezTo>
                    <a:pt x="28245" y="8901"/>
                    <a:pt x="27873" y="8845"/>
                    <a:pt x="27520" y="8790"/>
                  </a:cubicBezTo>
                  <a:cubicBezTo>
                    <a:pt x="27502" y="8790"/>
                    <a:pt x="27474" y="8790"/>
                    <a:pt x="27455" y="8780"/>
                  </a:cubicBezTo>
                  <a:cubicBezTo>
                    <a:pt x="27511" y="8697"/>
                    <a:pt x="27539" y="8604"/>
                    <a:pt x="27520" y="8492"/>
                  </a:cubicBezTo>
                  <a:cubicBezTo>
                    <a:pt x="27511" y="8381"/>
                    <a:pt x="27465" y="8279"/>
                    <a:pt x="27390" y="8186"/>
                  </a:cubicBezTo>
                  <a:cubicBezTo>
                    <a:pt x="27335" y="8112"/>
                    <a:pt x="27251" y="8056"/>
                    <a:pt x="27149" y="8037"/>
                  </a:cubicBezTo>
                  <a:cubicBezTo>
                    <a:pt x="26964" y="8002"/>
                    <a:pt x="26780" y="7975"/>
                    <a:pt x="26601" y="7975"/>
                  </a:cubicBezTo>
                  <a:cubicBezTo>
                    <a:pt x="26303" y="7975"/>
                    <a:pt x="26016" y="8050"/>
                    <a:pt x="25755" y="8288"/>
                  </a:cubicBezTo>
                  <a:cubicBezTo>
                    <a:pt x="25532" y="8492"/>
                    <a:pt x="25328" y="8715"/>
                    <a:pt x="25133" y="8938"/>
                  </a:cubicBezTo>
                  <a:lnTo>
                    <a:pt x="25123" y="8948"/>
                  </a:lnTo>
                  <a:cubicBezTo>
                    <a:pt x="25133" y="8911"/>
                    <a:pt x="25142" y="8873"/>
                    <a:pt x="25151" y="8836"/>
                  </a:cubicBezTo>
                  <a:cubicBezTo>
                    <a:pt x="25170" y="8725"/>
                    <a:pt x="25188" y="8604"/>
                    <a:pt x="25207" y="8483"/>
                  </a:cubicBezTo>
                  <a:cubicBezTo>
                    <a:pt x="25235" y="8465"/>
                    <a:pt x="25263" y="8437"/>
                    <a:pt x="25300" y="8390"/>
                  </a:cubicBezTo>
                  <a:cubicBezTo>
                    <a:pt x="25337" y="8344"/>
                    <a:pt x="25384" y="8307"/>
                    <a:pt x="25421" y="8260"/>
                  </a:cubicBezTo>
                  <a:cubicBezTo>
                    <a:pt x="25514" y="8177"/>
                    <a:pt x="25597" y="8084"/>
                    <a:pt x="25681" y="7991"/>
                  </a:cubicBezTo>
                  <a:cubicBezTo>
                    <a:pt x="25681" y="7981"/>
                    <a:pt x="25690" y="7981"/>
                    <a:pt x="25699" y="7972"/>
                  </a:cubicBezTo>
                  <a:cubicBezTo>
                    <a:pt x="25755" y="7907"/>
                    <a:pt x="25802" y="7842"/>
                    <a:pt x="25848" y="7777"/>
                  </a:cubicBezTo>
                  <a:cubicBezTo>
                    <a:pt x="25876" y="7740"/>
                    <a:pt x="25895" y="7703"/>
                    <a:pt x="25913" y="7666"/>
                  </a:cubicBezTo>
                  <a:cubicBezTo>
                    <a:pt x="25922" y="7656"/>
                    <a:pt x="25922" y="7647"/>
                    <a:pt x="25932" y="7628"/>
                  </a:cubicBezTo>
                  <a:cubicBezTo>
                    <a:pt x="25941" y="7610"/>
                    <a:pt x="25950" y="7582"/>
                    <a:pt x="25969" y="7554"/>
                  </a:cubicBezTo>
                  <a:cubicBezTo>
                    <a:pt x="25978" y="7526"/>
                    <a:pt x="25987" y="7498"/>
                    <a:pt x="25997" y="7470"/>
                  </a:cubicBezTo>
                  <a:cubicBezTo>
                    <a:pt x="25997" y="7461"/>
                    <a:pt x="26006" y="7452"/>
                    <a:pt x="26006" y="7443"/>
                  </a:cubicBezTo>
                  <a:cubicBezTo>
                    <a:pt x="26043" y="7350"/>
                    <a:pt x="26062" y="7247"/>
                    <a:pt x="26071" y="7155"/>
                  </a:cubicBezTo>
                  <a:cubicBezTo>
                    <a:pt x="26080" y="7024"/>
                    <a:pt x="26080" y="6885"/>
                    <a:pt x="26062" y="6746"/>
                  </a:cubicBezTo>
                  <a:cubicBezTo>
                    <a:pt x="26062" y="6746"/>
                    <a:pt x="26062" y="6736"/>
                    <a:pt x="26062" y="6727"/>
                  </a:cubicBezTo>
                  <a:cubicBezTo>
                    <a:pt x="26062" y="6709"/>
                    <a:pt x="26062" y="6690"/>
                    <a:pt x="26062" y="6671"/>
                  </a:cubicBezTo>
                  <a:cubicBezTo>
                    <a:pt x="26034" y="6486"/>
                    <a:pt x="25950" y="6318"/>
                    <a:pt x="25774" y="6244"/>
                  </a:cubicBezTo>
                  <a:cubicBezTo>
                    <a:pt x="25690" y="6207"/>
                    <a:pt x="25607" y="6170"/>
                    <a:pt x="25523" y="6142"/>
                  </a:cubicBezTo>
                  <a:cubicBezTo>
                    <a:pt x="25356" y="6077"/>
                    <a:pt x="25188" y="6021"/>
                    <a:pt x="25021" y="5984"/>
                  </a:cubicBezTo>
                  <a:cubicBezTo>
                    <a:pt x="25049" y="5984"/>
                    <a:pt x="25077" y="5975"/>
                    <a:pt x="25096" y="5975"/>
                  </a:cubicBezTo>
                  <a:cubicBezTo>
                    <a:pt x="25198" y="5947"/>
                    <a:pt x="25291" y="5891"/>
                    <a:pt x="25328" y="5798"/>
                  </a:cubicBezTo>
                  <a:cubicBezTo>
                    <a:pt x="25374" y="5696"/>
                    <a:pt x="25337" y="5575"/>
                    <a:pt x="25291" y="5473"/>
                  </a:cubicBezTo>
                  <a:cubicBezTo>
                    <a:pt x="25058" y="4915"/>
                    <a:pt x="24594" y="4479"/>
                    <a:pt x="24111" y="4107"/>
                  </a:cubicBezTo>
                  <a:cubicBezTo>
                    <a:pt x="23823" y="3893"/>
                    <a:pt x="23525" y="3652"/>
                    <a:pt x="23228" y="3438"/>
                  </a:cubicBezTo>
                  <a:cubicBezTo>
                    <a:pt x="23237" y="3429"/>
                    <a:pt x="23247" y="3410"/>
                    <a:pt x="23256" y="3401"/>
                  </a:cubicBezTo>
                  <a:cubicBezTo>
                    <a:pt x="23718" y="3518"/>
                    <a:pt x="24209" y="3586"/>
                    <a:pt x="24682" y="3586"/>
                  </a:cubicBezTo>
                  <a:cubicBezTo>
                    <a:pt x="24923" y="3586"/>
                    <a:pt x="25158" y="3569"/>
                    <a:pt x="25384" y="3531"/>
                  </a:cubicBezTo>
                  <a:cubicBezTo>
                    <a:pt x="25681" y="3475"/>
                    <a:pt x="26006" y="3355"/>
                    <a:pt x="26136" y="3067"/>
                  </a:cubicBezTo>
                  <a:cubicBezTo>
                    <a:pt x="26173" y="2983"/>
                    <a:pt x="26192" y="2871"/>
                    <a:pt x="26136" y="2779"/>
                  </a:cubicBezTo>
                  <a:cubicBezTo>
                    <a:pt x="26090" y="2686"/>
                    <a:pt x="25969" y="2639"/>
                    <a:pt x="25857" y="2611"/>
                  </a:cubicBezTo>
                  <a:cubicBezTo>
                    <a:pt x="25644" y="2554"/>
                    <a:pt x="25425" y="2530"/>
                    <a:pt x="25204" y="2530"/>
                  </a:cubicBezTo>
                  <a:cubicBezTo>
                    <a:pt x="24818" y="2530"/>
                    <a:pt x="24427" y="2604"/>
                    <a:pt x="24055" y="2704"/>
                  </a:cubicBezTo>
                  <a:cubicBezTo>
                    <a:pt x="23758" y="2779"/>
                    <a:pt x="23442" y="2853"/>
                    <a:pt x="23135" y="2937"/>
                  </a:cubicBezTo>
                  <a:cubicBezTo>
                    <a:pt x="23126" y="2927"/>
                    <a:pt x="23117" y="2918"/>
                    <a:pt x="23098" y="2909"/>
                  </a:cubicBezTo>
                  <a:cubicBezTo>
                    <a:pt x="23581" y="2388"/>
                    <a:pt x="23999" y="1766"/>
                    <a:pt x="24213" y="1134"/>
                  </a:cubicBezTo>
                  <a:cubicBezTo>
                    <a:pt x="24315" y="846"/>
                    <a:pt x="24362" y="493"/>
                    <a:pt x="24176" y="251"/>
                  </a:cubicBezTo>
                  <a:cubicBezTo>
                    <a:pt x="24120" y="177"/>
                    <a:pt x="24027" y="112"/>
                    <a:pt x="23925" y="112"/>
                  </a:cubicBezTo>
                  <a:cubicBezTo>
                    <a:pt x="23919" y="112"/>
                    <a:pt x="23913" y="111"/>
                    <a:pt x="23908" y="111"/>
                  </a:cubicBezTo>
                  <a:cubicBezTo>
                    <a:pt x="23804" y="111"/>
                    <a:pt x="23717" y="191"/>
                    <a:pt x="23646" y="270"/>
                  </a:cubicBezTo>
                  <a:cubicBezTo>
                    <a:pt x="23219" y="707"/>
                    <a:pt x="22996" y="1301"/>
                    <a:pt x="22847" y="1896"/>
                  </a:cubicBezTo>
                  <a:cubicBezTo>
                    <a:pt x="22801" y="2100"/>
                    <a:pt x="22745" y="2314"/>
                    <a:pt x="22689" y="2528"/>
                  </a:cubicBezTo>
                  <a:cubicBezTo>
                    <a:pt x="22318" y="1747"/>
                    <a:pt x="21797" y="1032"/>
                    <a:pt x="21165" y="447"/>
                  </a:cubicBezTo>
                  <a:cubicBezTo>
                    <a:pt x="20933" y="233"/>
                    <a:pt x="20664" y="19"/>
                    <a:pt x="20348" y="1"/>
                  </a:cubicBezTo>
                  <a:close/>
                </a:path>
              </a:pathLst>
            </a:custGeom>
            <a:solidFill>
              <a:schemeClr val="accent5"/>
            </a:solidFill>
            <a:ln cap="rnd" cmpd="sng" w="15240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8"/>
            <p:cNvSpPr/>
            <p:nvPr/>
          </p:nvSpPr>
          <p:spPr>
            <a:xfrm>
              <a:off x="713223" y="2629100"/>
              <a:ext cx="80464" cy="99830"/>
            </a:xfrm>
            <a:custGeom>
              <a:rect b="b" l="l" r="r" t="t"/>
              <a:pathLst>
                <a:path extrusionOk="0" h="1397" w="1126">
                  <a:moveTo>
                    <a:pt x="277" y="0"/>
                  </a:moveTo>
                  <a:cubicBezTo>
                    <a:pt x="241" y="0"/>
                    <a:pt x="205" y="9"/>
                    <a:pt x="168" y="29"/>
                  </a:cubicBezTo>
                  <a:cubicBezTo>
                    <a:pt x="38" y="103"/>
                    <a:pt x="1" y="308"/>
                    <a:pt x="47" y="429"/>
                  </a:cubicBezTo>
                  <a:cubicBezTo>
                    <a:pt x="103" y="568"/>
                    <a:pt x="242" y="689"/>
                    <a:pt x="326" y="810"/>
                  </a:cubicBezTo>
                  <a:cubicBezTo>
                    <a:pt x="428" y="958"/>
                    <a:pt x="493" y="1153"/>
                    <a:pt x="623" y="1283"/>
                  </a:cubicBezTo>
                  <a:cubicBezTo>
                    <a:pt x="691" y="1351"/>
                    <a:pt x="775" y="1396"/>
                    <a:pt x="867" y="1396"/>
                  </a:cubicBezTo>
                  <a:cubicBezTo>
                    <a:pt x="875" y="1396"/>
                    <a:pt x="884" y="1396"/>
                    <a:pt x="893" y="1395"/>
                  </a:cubicBezTo>
                  <a:cubicBezTo>
                    <a:pt x="1014" y="1367"/>
                    <a:pt x="1106" y="1237"/>
                    <a:pt x="1116" y="1107"/>
                  </a:cubicBezTo>
                  <a:cubicBezTo>
                    <a:pt x="1125" y="977"/>
                    <a:pt x="1079" y="856"/>
                    <a:pt x="1041" y="735"/>
                  </a:cubicBezTo>
                  <a:cubicBezTo>
                    <a:pt x="1023" y="679"/>
                    <a:pt x="1004" y="624"/>
                    <a:pt x="967" y="577"/>
                  </a:cubicBezTo>
                  <a:cubicBezTo>
                    <a:pt x="921" y="522"/>
                    <a:pt x="856" y="484"/>
                    <a:pt x="800" y="438"/>
                  </a:cubicBezTo>
                  <a:cubicBezTo>
                    <a:pt x="726" y="373"/>
                    <a:pt x="670" y="280"/>
                    <a:pt x="605" y="206"/>
                  </a:cubicBezTo>
                  <a:cubicBezTo>
                    <a:pt x="525" y="111"/>
                    <a:pt x="405" y="0"/>
                    <a:pt x="2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8"/>
            <p:cNvSpPr/>
            <p:nvPr/>
          </p:nvSpPr>
          <p:spPr>
            <a:xfrm>
              <a:off x="713223" y="2629100"/>
              <a:ext cx="80464" cy="99830"/>
            </a:xfrm>
            <a:custGeom>
              <a:rect b="b" l="l" r="r" t="t"/>
              <a:pathLst>
                <a:path extrusionOk="0" h="1397" w="1126">
                  <a:moveTo>
                    <a:pt x="277" y="0"/>
                  </a:moveTo>
                  <a:cubicBezTo>
                    <a:pt x="241" y="0"/>
                    <a:pt x="205" y="9"/>
                    <a:pt x="168" y="29"/>
                  </a:cubicBezTo>
                  <a:cubicBezTo>
                    <a:pt x="38" y="103"/>
                    <a:pt x="1" y="308"/>
                    <a:pt x="47" y="429"/>
                  </a:cubicBezTo>
                  <a:cubicBezTo>
                    <a:pt x="103" y="568"/>
                    <a:pt x="242" y="689"/>
                    <a:pt x="326" y="810"/>
                  </a:cubicBezTo>
                  <a:cubicBezTo>
                    <a:pt x="428" y="958"/>
                    <a:pt x="493" y="1153"/>
                    <a:pt x="623" y="1283"/>
                  </a:cubicBezTo>
                  <a:cubicBezTo>
                    <a:pt x="691" y="1351"/>
                    <a:pt x="775" y="1396"/>
                    <a:pt x="867" y="1396"/>
                  </a:cubicBezTo>
                  <a:cubicBezTo>
                    <a:pt x="875" y="1396"/>
                    <a:pt x="884" y="1396"/>
                    <a:pt x="893" y="1395"/>
                  </a:cubicBezTo>
                  <a:cubicBezTo>
                    <a:pt x="1014" y="1367"/>
                    <a:pt x="1106" y="1237"/>
                    <a:pt x="1116" y="1107"/>
                  </a:cubicBezTo>
                  <a:cubicBezTo>
                    <a:pt x="1125" y="977"/>
                    <a:pt x="1079" y="856"/>
                    <a:pt x="1041" y="735"/>
                  </a:cubicBezTo>
                  <a:cubicBezTo>
                    <a:pt x="1023" y="679"/>
                    <a:pt x="1004" y="624"/>
                    <a:pt x="967" y="577"/>
                  </a:cubicBezTo>
                  <a:cubicBezTo>
                    <a:pt x="921" y="522"/>
                    <a:pt x="856" y="484"/>
                    <a:pt x="800" y="438"/>
                  </a:cubicBezTo>
                  <a:cubicBezTo>
                    <a:pt x="726" y="373"/>
                    <a:pt x="670" y="280"/>
                    <a:pt x="605" y="206"/>
                  </a:cubicBezTo>
                  <a:cubicBezTo>
                    <a:pt x="525" y="111"/>
                    <a:pt x="405" y="0"/>
                    <a:pt x="27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18"/>
            <p:cNvSpPr/>
            <p:nvPr/>
          </p:nvSpPr>
          <p:spPr>
            <a:xfrm>
              <a:off x="2747574" y="1599417"/>
              <a:ext cx="39875" cy="1290067"/>
            </a:xfrm>
            <a:custGeom>
              <a:rect b="b" l="l" r="r" t="t"/>
              <a:pathLst>
                <a:path extrusionOk="0" fill="none" h="18053" w="558">
                  <a:moveTo>
                    <a:pt x="558" y="0"/>
                  </a:moveTo>
                  <a:cubicBezTo>
                    <a:pt x="102" y="1635"/>
                    <a:pt x="0" y="16371"/>
                    <a:pt x="260" y="18052"/>
                  </a:cubicBezTo>
                </a:path>
              </a:pathLst>
            </a:custGeom>
            <a:noFill/>
            <a:ln cap="rnd" cmpd="sng" w="9525">
              <a:solidFill>
                <a:srgbClr val="3D16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8"/>
            <p:cNvSpPr/>
            <p:nvPr/>
          </p:nvSpPr>
          <p:spPr>
            <a:xfrm>
              <a:off x="1846594" y="1536960"/>
              <a:ext cx="64457" cy="1335230"/>
            </a:xfrm>
            <a:custGeom>
              <a:rect b="b" l="l" r="r" t="t"/>
              <a:pathLst>
                <a:path extrusionOk="0" fill="none" h="18685" w="902">
                  <a:moveTo>
                    <a:pt x="549" y="1"/>
                  </a:moveTo>
                  <a:cubicBezTo>
                    <a:pt x="902" y="1664"/>
                    <a:pt x="372" y="17022"/>
                    <a:pt x="0" y="18685"/>
                  </a:cubicBezTo>
                </a:path>
              </a:pathLst>
            </a:custGeom>
            <a:noFill/>
            <a:ln cap="rnd" cmpd="sng" w="9525">
              <a:solidFill>
                <a:srgbClr val="3D16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8"/>
            <p:cNvSpPr/>
            <p:nvPr/>
          </p:nvSpPr>
          <p:spPr>
            <a:xfrm>
              <a:off x="2278147" y="1141280"/>
              <a:ext cx="64457" cy="1730904"/>
            </a:xfrm>
            <a:custGeom>
              <a:rect b="b" l="l" r="r" t="t"/>
              <a:pathLst>
                <a:path extrusionOk="0" fill="none" h="24222" w="902">
                  <a:moveTo>
                    <a:pt x="539" y="0"/>
                  </a:moveTo>
                  <a:cubicBezTo>
                    <a:pt x="902" y="1664"/>
                    <a:pt x="363" y="22559"/>
                    <a:pt x="0" y="24222"/>
                  </a:cubicBezTo>
                </a:path>
              </a:pathLst>
            </a:custGeom>
            <a:noFill/>
            <a:ln cap="rnd" cmpd="sng" w="9525">
              <a:solidFill>
                <a:srgbClr val="3D16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8"/>
            <p:cNvSpPr/>
            <p:nvPr/>
          </p:nvSpPr>
          <p:spPr>
            <a:xfrm>
              <a:off x="2978608" y="2628457"/>
              <a:ext cx="80392" cy="226743"/>
            </a:xfrm>
            <a:custGeom>
              <a:rect b="b" l="l" r="r" t="t"/>
              <a:pathLst>
                <a:path extrusionOk="0" h="3173" w="1125">
                  <a:moveTo>
                    <a:pt x="762" y="1"/>
                  </a:moveTo>
                  <a:cubicBezTo>
                    <a:pt x="669" y="1"/>
                    <a:pt x="567" y="20"/>
                    <a:pt x="511" y="103"/>
                  </a:cubicBezTo>
                  <a:cubicBezTo>
                    <a:pt x="483" y="140"/>
                    <a:pt x="474" y="196"/>
                    <a:pt x="465" y="243"/>
                  </a:cubicBezTo>
                  <a:cubicBezTo>
                    <a:pt x="381" y="828"/>
                    <a:pt x="474" y="1413"/>
                    <a:pt x="456" y="2008"/>
                  </a:cubicBezTo>
                  <a:cubicBezTo>
                    <a:pt x="446" y="2156"/>
                    <a:pt x="428" y="2314"/>
                    <a:pt x="335" y="2435"/>
                  </a:cubicBezTo>
                  <a:cubicBezTo>
                    <a:pt x="279" y="2509"/>
                    <a:pt x="205" y="2556"/>
                    <a:pt x="112" y="2575"/>
                  </a:cubicBezTo>
                  <a:cubicBezTo>
                    <a:pt x="75" y="2677"/>
                    <a:pt x="0" y="2853"/>
                    <a:pt x="0" y="2955"/>
                  </a:cubicBezTo>
                  <a:cubicBezTo>
                    <a:pt x="0" y="2993"/>
                    <a:pt x="10" y="3030"/>
                    <a:pt x="28" y="3058"/>
                  </a:cubicBezTo>
                  <a:cubicBezTo>
                    <a:pt x="56" y="3086"/>
                    <a:pt x="93" y="3095"/>
                    <a:pt x="130" y="3104"/>
                  </a:cubicBezTo>
                  <a:cubicBezTo>
                    <a:pt x="363" y="3141"/>
                    <a:pt x="595" y="3169"/>
                    <a:pt x="827" y="3169"/>
                  </a:cubicBezTo>
                  <a:cubicBezTo>
                    <a:pt x="839" y="3171"/>
                    <a:pt x="850" y="3173"/>
                    <a:pt x="862" y="3173"/>
                  </a:cubicBezTo>
                  <a:cubicBezTo>
                    <a:pt x="896" y="3173"/>
                    <a:pt x="927" y="3162"/>
                    <a:pt x="948" y="3141"/>
                  </a:cubicBezTo>
                  <a:cubicBezTo>
                    <a:pt x="967" y="3113"/>
                    <a:pt x="967" y="3086"/>
                    <a:pt x="967" y="3048"/>
                  </a:cubicBezTo>
                  <a:cubicBezTo>
                    <a:pt x="985" y="2296"/>
                    <a:pt x="892" y="1543"/>
                    <a:pt x="994" y="791"/>
                  </a:cubicBezTo>
                  <a:cubicBezTo>
                    <a:pt x="1032" y="540"/>
                    <a:pt x="1125" y="261"/>
                    <a:pt x="1032" y="20"/>
                  </a:cubicBezTo>
                  <a:lnTo>
                    <a:pt x="1032" y="20"/>
                  </a:lnTo>
                  <a:cubicBezTo>
                    <a:pt x="1016" y="21"/>
                    <a:pt x="999" y="22"/>
                    <a:pt x="983" y="22"/>
                  </a:cubicBezTo>
                  <a:cubicBezTo>
                    <a:pt x="913" y="22"/>
                    <a:pt x="837" y="8"/>
                    <a:pt x="7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8"/>
            <p:cNvSpPr/>
            <p:nvPr/>
          </p:nvSpPr>
          <p:spPr>
            <a:xfrm>
              <a:off x="1132199" y="2625455"/>
              <a:ext cx="94327" cy="146136"/>
            </a:xfrm>
            <a:custGeom>
              <a:rect b="b" l="l" r="r" t="t"/>
              <a:pathLst>
                <a:path extrusionOk="0" h="2045" w="1320">
                  <a:moveTo>
                    <a:pt x="306" y="0"/>
                  </a:moveTo>
                  <a:cubicBezTo>
                    <a:pt x="277" y="0"/>
                    <a:pt x="249" y="5"/>
                    <a:pt x="223" y="15"/>
                  </a:cubicBezTo>
                  <a:cubicBezTo>
                    <a:pt x="209" y="7"/>
                    <a:pt x="194" y="3"/>
                    <a:pt x="178" y="3"/>
                  </a:cubicBezTo>
                  <a:cubicBezTo>
                    <a:pt x="121" y="3"/>
                    <a:pt x="59" y="50"/>
                    <a:pt x="38" y="108"/>
                  </a:cubicBezTo>
                  <a:cubicBezTo>
                    <a:pt x="0" y="182"/>
                    <a:pt x="19" y="275"/>
                    <a:pt x="28" y="350"/>
                  </a:cubicBezTo>
                  <a:cubicBezTo>
                    <a:pt x="38" y="433"/>
                    <a:pt x="47" y="517"/>
                    <a:pt x="56" y="591"/>
                  </a:cubicBezTo>
                  <a:cubicBezTo>
                    <a:pt x="65" y="647"/>
                    <a:pt x="75" y="703"/>
                    <a:pt x="103" y="740"/>
                  </a:cubicBezTo>
                  <a:cubicBezTo>
                    <a:pt x="149" y="805"/>
                    <a:pt x="242" y="814"/>
                    <a:pt x="326" y="814"/>
                  </a:cubicBezTo>
                  <a:cubicBezTo>
                    <a:pt x="456" y="814"/>
                    <a:pt x="586" y="814"/>
                    <a:pt x="716" y="823"/>
                  </a:cubicBezTo>
                  <a:cubicBezTo>
                    <a:pt x="818" y="823"/>
                    <a:pt x="929" y="833"/>
                    <a:pt x="995" y="926"/>
                  </a:cubicBezTo>
                  <a:cubicBezTo>
                    <a:pt x="1022" y="972"/>
                    <a:pt x="1032" y="1037"/>
                    <a:pt x="1032" y="1102"/>
                  </a:cubicBezTo>
                  <a:cubicBezTo>
                    <a:pt x="1041" y="1408"/>
                    <a:pt x="1059" y="1704"/>
                    <a:pt x="1069" y="2009"/>
                  </a:cubicBezTo>
                  <a:lnTo>
                    <a:pt x="1069" y="2009"/>
                  </a:lnTo>
                  <a:cubicBezTo>
                    <a:pt x="1066" y="2008"/>
                    <a:pt x="1060" y="2007"/>
                    <a:pt x="1053" y="2007"/>
                  </a:cubicBezTo>
                  <a:cubicBezTo>
                    <a:pt x="1037" y="2007"/>
                    <a:pt x="1017" y="2011"/>
                    <a:pt x="1022" y="2022"/>
                  </a:cubicBezTo>
                  <a:cubicBezTo>
                    <a:pt x="1022" y="2031"/>
                    <a:pt x="1041" y="2031"/>
                    <a:pt x="1050" y="2041"/>
                  </a:cubicBezTo>
                  <a:cubicBezTo>
                    <a:pt x="1071" y="2043"/>
                    <a:pt x="1093" y="2045"/>
                    <a:pt x="1116" y="2045"/>
                  </a:cubicBezTo>
                  <a:cubicBezTo>
                    <a:pt x="1176" y="2045"/>
                    <a:pt x="1240" y="2032"/>
                    <a:pt x="1273" y="1985"/>
                  </a:cubicBezTo>
                  <a:cubicBezTo>
                    <a:pt x="1292" y="1948"/>
                    <a:pt x="1292" y="1910"/>
                    <a:pt x="1292" y="1873"/>
                  </a:cubicBezTo>
                  <a:cubicBezTo>
                    <a:pt x="1320" y="1502"/>
                    <a:pt x="1310" y="1130"/>
                    <a:pt x="1255" y="768"/>
                  </a:cubicBezTo>
                  <a:cubicBezTo>
                    <a:pt x="1245" y="712"/>
                    <a:pt x="1236" y="647"/>
                    <a:pt x="1190" y="610"/>
                  </a:cubicBezTo>
                  <a:cubicBezTo>
                    <a:pt x="1162" y="591"/>
                    <a:pt x="1115" y="582"/>
                    <a:pt x="1078" y="582"/>
                  </a:cubicBezTo>
                  <a:cubicBezTo>
                    <a:pt x="967" y="573"/>
                    <a:pt x="846" y="573"/>
                    <a:pt x="734" y="563"/>
                  </a:cubicBezTo>
                  <a:cubicBezTo>
                    <a:pt x="707" y="563"/>
                    <a:pt x="679" y="554"/>
                    <a:pt x="660" y="535"/>
                  </a:cubicBezTo>
                  <a:cubicBezTo>
                    <a:pt x="614" y="498"/>
                    <a:pt x="632" y="424"/>
                    <a:pt x="641" y="359"/>
                  </a:cubicBezTo>
                  <a:cubicBezTo>
                    <a:pt x="651" y="257"/>
                    <a:pt x="604" y="145"/>
                    <a:pt x="530" y="80"/>
                  </a:cubicBezTo>
                  <a:cubicBezTo>
                    <a:pt x="469" y="33"/>
                    <a:pt x="384" y="0"/>
                    <a:pt x="306" y="0"/>
                  </a:cubicBezTo>
                  <a:close/>
                </a:path>
              </a:pathLst>
            </a:custGeom>
            <a:solidFill>
              <a:srgbClr val="2C16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8"/>
            <p:cNvSpPr/>
            <p:nvPr/>
          </p:nvSpPr>
          <p:spPr>
            <a:xfrm>
              <a:off x="1233101" y="2663044"/>
              <a:ext cx="1762775" cy="224456"/>
            </a:xfrm>
            <a:custGeom>
              <a:rect b="b" l="l" r="r" t="t"/>
              <a:pathLst>
                <a:path extrusionOk="0" h="3141" w="24668">
                  <a:moveTo>
                    <a:pt x="456" y="0"/>
                  </a:moveTo>
                  <a:cubicBezTo>
                    <a:pt x="205" y="0"/>
                    <a:pt x="1" y="204"/>
                    <a:pt x="1" y="455"/>
                  </a:cubicBezTo>
                  <a:lnTo>
                    <a:pt x="1" y="3140"/>
                  </a:lnTo>
                  <a:lnTo>
                    <a:pt x="24668" y="3140"/>
                  </a:lnTo>
                  <a:lnTo>
                    <a:pt x="24668" y="455"/>
                  </a:lnTo>
                  <a:cubicBezTo>
                    <a:pt x="24668" y="204"/>
                    <a:pt x="24463" y="0"/>
                    <a:pt x="24213" y="0"/>
                  </a:cubicBezTo>
                  <a:close/>
                </a:path>
              </a:pathLst>
            </a:custGeom>
            <a:solidFill>
              <a:srgbClr val="2C16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8"/>
            <p:cNvSpPr/>
            <p:nvPr/>
          </p:nvSpPr>
          <p:spPr>
            <a:xfrm>
              <a:off x="1487431" y="2012247"/>
              <a:ext cx="179936" cy="148708"/>
            </a:xfrm>
            <a:custGeom>
              <a:rect b="b" l="l" r="r" t="t"/>
              <a:pathLst>
                <a:path extrusionOk="0" h="2081" w="2518">
                  <a:moveTo>
                    <a:pt x="1294" y="0"/>
                  </a:moveTo>
                  <a:cubicBezTo>
                    <a:pt x="909" y="0"/>
                    <a:pt x="601" y="144"/>
                    <a:pt x="409" y="485"/>
                  </a:cubicBezTo>
                  <a:cubicBezTo>
                    <a:pt x="279" y="717"/>
                    <a:pt x="177" y="968"/>
                    <a:pt x="93" y="1219"/>
                  </a:cubicBezTo>
                  <a:cubicBezTo>
                    <a:pt x="0" y="1507"/>
                    <a:pt x="121" y="1814"/>
                    <a:pt x="372" y="1981"/>
                  </a:cubicBezTo>
                  <a:cubicBezTo>
                    <a:pt x="467" y="2047"/>
                    <a:pt x="573" y="2080"/>
                    <a:pt x="683" y="2080"/>
                  </a:cubicBezTo>
                  <a:cubicBezTo>
                    <a:pt x="821" y="2080"/>
                    <a:pt x="966" y="2028"/>
                    <a:pt x="1106" y="1925"/>
                  </a:cubicBezTo>
                  <a:cubicBezTo>
                    <a:pt x="1254" y="1814"/>
                    <a:pt x="1375" y="1665"/>
                    <a:pt x="1542" y="1600"/>
                  </a:cubicBezTo>
                  <a:cubicBezTo>
                    <a:pt x="1970" y="1414"/>
                    <a:pt x="2183" y="1043"/>
                    <a:pt x="2416" y="671"/>
                  </a:cubicBezTo>
                  <a:cubicBezTo>
                    <a:pt x="2518" y="522"/>
                    <a:pt x="2499" y="411"/>
                    <a:pt x="2341" y="309"/>
                  </a:cubicBezTo>
                  <a:cubicBezTo>
                    <a:pt x="2035" y="132"/>
                    <a:pt x="1710" y="2"/>
                    <a:pt x="1366" y="2"/>
                  </a:cubicBezTo>
                  <a:cubicBezTo>
                    <a:pt x="1341" y="1"/>
                    <a:pt x="1317" y="0"/>
                    <a:pt x="129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18"/>
            <p:cNvSpPr/>
            <p:nvPr/>
          </p:nvSpPr>
          <p:spPr>
            <a:xfrm>
              <a:off x="1483429" y="2040046"/>
              <a:ext cx="184224" cy="120482"/>
            </a:xfrm>
            <a:custGeom>
              <a:rect b="b" l="l" r="r" t="t"/>
              <a:pathLst>
                <a:path extrusionOk="0" h="1686" w="2578">
                  <a:moveTo>
                    <a:pt x="2414" y="1"/>
                  </a:moveTo>
                  <a:cubicBezTo>
                    <a:pt x="2403" y="1"/>
                    <a:pt x="2391" y="2"/>
                    <a:pt x="2379" y="3"/>
                  </a:cubicBezTo>
                  <a:cubicBezTo>
                    <a:pt x="2304" y="3"/>
                    <a:pt x="2221" y="40"/>
                    <a:pt x="2146" y="78"/>
                  </a:cubicBezTo>
                  <a:cubicBezTo>
                    <a:pt x="1868" y="189"/>
                    <a:pt x="1654" y="375"/>
                    <a:pt x="1450" y="589"/>
                  </a:cubicBezTo>
                  <a:cubicBezTo>
                    <a:pt x="1338" y="700"/>
                    <a:pt x="1227" y="802"/>
                    <a:pt x="1050" y="802"/>
                  </a:cubicBezTo>
                  <a:cubicBezTo>
                    <a:pt x="1028" y="801"/>
                    <a:pt x="1006" y="801"/>
                    <a:pt x="984" y="801"/>
                  </a:cubicBezTo>
                  <a:cubicBezTo>
                    <a:pt x="829" y="801"/>
                    <a:pt x="675" y="829"/>
                    <a:pt x="521" y="886"/>
                  </a:cubicBezTo>
                  <a:cubicBezTo>
                    <a:pt x="485" y="900"/>
                    <a:pt x="450" y="910"/>
                    <a:pt x="417" y="910"/>
                  </a:cubicBezTo>
                  <a:cubicBezTo>
                    <a:pt x="364" y="910"/>
                    <a:pt x="317" y="883"/>
                    <a:pt x="288" y="802"/>
                  </a:cubicBezTo>
                  <a:cubicBezTo>
                    <a:pt x="265" y="748"/>
                    <a:pt x="244" y="728"/>
                    <a:pt x="224" y="728"/>
                  </a:cubicBezTo>
                  <a:cubicBezTo>
                    <a:pt x="197" y="728"/>
                    <a:pt x="175" y="768"/>
                    <a:pt x="158" y="812"/>
                  </a:cubicBezTo>
                  <a:cubicBezTo>
                    <a:pt x="0" y="1202"/>
                    <a:pt x="325" y="1685"/>
                    <a:pt x="781" y="1685"/>
                  </a:cubicBezTo>
                  <a:cubicBezTo>
                    <a:pt x="788" y="1685"/>
                    <a:pt x="796" y="1686"/>
                    <a:pt x="803" y="1686"/>
                  </a:cubicBezTo>
                  <a:cubicBezTo>
                    <a:pt x="944" y="1686"/>
                    <a:pt x="1075" y="1605"/>
                    <a:pt x="1199" y="1499"/>
                  </a:cubicBezTo>
                  <a:cubicBezTo>
                    <a:pt x="1394" y="1332"/>
                    <a:pt x="1598" y="1202"/>
                    <a:pt x="1821" y="1072"/>
                  </a:cubicBezTo>
                  <a:cubicBezTo>
                    <a:pt x="2174" y="877"/>
                    <a:pt x="2332" y="505"/>
                    <a:pt x="2518" y="180"/>
                  </a:cubicBezTo>
                  <a:cubicBezTo>
                    <a:pt x="2577" y="79"/>
                    <a:pt x="2522" y="1"/>
                    <a:pt x="2414"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18"/>
            <p:cNvSpPr/>
            <p:nvPr/>
          </p:nvSpPr>
          <p:spPr>
            <a:xfrm>
              <a:off x="1999306" y="1489152"/>
              <a:ext cx="880387" cy="1275561"/>
            </a:xfrm>
            <a:custGeom>
              <a:rect b="b" l="l" r="r" t="t"/>
              <a:pathLst>
                <a:path extrusionOk="0" h="17850" w="12320">
                  <a:moveTo>
                    <a:pt x="7164" y="1"/>
                  </a:moveTo>
                  <a:cubicBezTo>
                    <a:pt x="7061" y="1"/>
                    <a:pt x="7089" y="103"/>
                    <a:pt x="7089" y="168"/>
                  </a:cubicBezTo>
                  <a:cubicBezTo>
                    <a:pt x="7080" y="661"/>
                    <a:pt x="6996" y="1153"/>
                    <a:pt x="6866" y="1627"/>
                  </a:cubicBezTo>
                  <a:cubicBezTo>
                    <a:pt x="6513" y="2965"/>
                    <a:pt x="6114" y="4293"/>
                    <a:pt x="5677" y="5613"/>
                  </a:cubicBezTo>
                  <a:cubicBezTo>
                    <a:pt x="5092" y="7387"/>
                    <a:pt x="4413" y="9124"/>
                    <a:pt x="3865" y="10908"/>
                  </a:cubicBezTo>
                  <a:cubicBezTo>
                    <a:pt x="3494" y="12098"/>
                    <a:pt x="3131" y="13287"/>
                    <a:pt x="2853" y="14495"/>
                  </a:cubicBezTo>
                  <a:cubicBezTo>
                    <a:pt x="2834" y="14569"/>
                    <a:pt x="2853" y="14699"/>
                    <a:pt x="2769" y="14708"/>
                  </a:cubicBezTo>
                  <a:cubicBezTo>
                    <a:pt x="2762" y="14709"/>
                    <a:pt x="2756" y="14710"/>
                    <a:pt x="2750" y="14710"/>
                  </a:cubicBezTo>
                  <a:cubicBezTo>
                    <a:pt x="2660" y="14710"/>
                    <a:pt x="2674" y="14583"/>
                    <a:pt x="2648" y="14522"/>
                  </a:cubicBezTo>
                  <a:cubicBezTo>
                    <a:pt x="2518" y="14225"/>
                    <a:pt x="2407" y="13919"/>
                    <a:pt x="2277" y="13621"/>
                  </a:cubicBezTo>
                  <a:cubicBezTo>
                    <a:pt x="1821" y="12581"/>
                    <a:pt x="1385" y="11531"/>
                    <a:pt x="1013" y="10462"/>
                  </a:cubicBezTo>
                  <a:cubicBezTo>
                    <a:pt x="530" y="9078"/>
                    <a:pt x="158" y="7675"/>
                    <a:pt x="158" y="6198"/>
                  </a:cubicBezTo>
                  <a:cubicBezTo>
                    <a:pt x="158" y="6161"/>
                    <a:pt x="158" y="6124"/>
                    <a:pt x="149" y="6086"/>
                  </a:cubicBezTo>
                  <a:cubicBezTo>
                    <a:pt x="141" y="6046"/>
                    <a:pt x="133" y="5999"/>
                    <a:pt x="89" y="5999"/>
                  </a:cubicBezTo>
                  <a:cubicBezTo>
                    <a:pt x="82" y="5999"/>
                    <a:pt x="74" y="6000"/>
                    <a:pt x="65" y="6003"/>
                  </a:cubicBezTo>
                  <a:cubicBezTo>
                    <a:pt x="47" y="6003"/>
                    <a:pt x="19" y="6049"/>
                    <a:pt x="10" y="6077"/>
                  </a:cubicBezTo>
                  <a:cubicBezTo>
                    <a:pt x="10" y="6189"/>
                    <a:pt x="0" y="6291"/>
                    <a:pt x="0" y="6402"/>
                  </a:cubicBezTo>
                  <a:cubicBezTo>
                    <a:pt x="65" y="7183"/>
                    <a:pt x="149" y="7963"/>
                    <a:pt x="316" y="8725"/>
                  </a:cubicBezTo>
                  <a:cubicBezTo>
                    <a:pt x="669" y="10332"/>
                    <a:pt x="1264" y="11865"/>
                    <a:pt x="1905" y="13370"/>
                  </a:cubicBezTo>
                  <a:cubicBezTo>
                    <a:pt x="2109" y="13854"/>
                    <a:pt x="2332" y="14318"/>
                    <a:pt x="2490" y="14810"/>
                  </a:cubicBezTo>
                  <a:cubicBezTo>
                    <a:pt x="2611" y="15191"/>
                    <a:pt x="2648" y="15563"/>
                    <a:pt x="2574" y="15953"/>
                  </a:cubicBezTo>
                  <a:cubicBezTo>
                    <a:pt x="2462" y="16492"/>
                    <a:pt x="2434" y="17050"/>
                    <a:pt x="2425" y="17607"/>
                  </a:cubicBezTo>
                  <a:cubicBezTo>
                    <a:pt x="2425" y="17644"/>
                    <a:pt x="2425" y="17681"/>
                    <a:pt x="2425" y="17719"/>
                  </a:cubicBezTo>
                  <a:cubicBezTo>
                    <a:pt x="2434" y="17774"/>
                    <a:pt x="2462" y="17839"/>
                    <a:pt x="2527" y="17849"/>
                  </a:cubicBezTo>
                  <a:cubicBezTo>
                    <a:pt x="2533" y="17849"/>
                    <a:pt x="2539" y="17849"/>
                    <a:pt x="2545" y="17849"/>
                  </a:cubicBezTo>
                  <a:cubicBezTo>
                    <a:pt x="2625" y="17849"/>
                    <a:pt x="2659" y="17788"/>
                    <a:pt x="2676" y="17719"/>
                  </a:cubicBezTo>
                  <a:cubicBezTo>
                    <a:pt x="2685" y="17635"/>
                    <a:pt x="2685" y="17551"/>
                    <a:pt x="2695" y="17468"/>
                  </a:cubicBezTo>
                  <a:cubicBezTo>
                    <a:pt x="2695" y="17189"/>
                    <a:pt x="2704" y="16910"/>
                    <a:pt x="2741" y="16631"/>
                  </a:cubicBezTo>
                  <a:cubicBezTo>
                    <a:pt x="2927" y="15173"/>
                    <a:pt x="3317" y="13751"/>
                    <a:pt x="3717" y="12339"/>
                  </a:cubicBezTo>
                  <a:cubicBezTo>
                    <a:pt x="3763" y="12163"/>
                    <a:pt x="3837" y="11995"/>
                    <a:pt x="3940" y="11847"/>
                  </a:cubicBezTo>
                  <a:cubicBezTo>
                    <a:pt x="4367" y="11131"/>
                    <a:pt x="4943" y="10555"/>
                    <a:pt x="5603" y="10044"/>
                  </a:cubicBezTo>
                  <a:cubicBezTo>
                    <a:pt x="6578" y="9292"/>
                    <a:pt x="7582" y="8595"/>
                    <a:pt x="8632" y="7945"/>
                  </a:cubicBezTo>
                  <a:cubicBezTo>
                    <a:pt x="9598" y="7331"/>
                    <a:pt x="10545" y="6690"/>
                    <a:pt x="11456" y="5984"/>
                  </a:cubicBezTo>
                  <a:cubicBezTo>
                    <a:pt x="11697" y="5798"/>
                    <a:pt x="11930" y="5613"/>
                    <a:pt x="12134" y="5390"/>
                  </a:cubicBezTo>
                  <a:cubicBezTo>
                    <a:pt x="12199" y="5334"/>
                    <a:pt x="12246" y="5269"/>
                    <a:pt x="12301" y="5194"/>
                  </a:cubicBezTo>
                  <a:cubicBezTo>
                    <a:pt x="12311" y="5176"/>
                    <a:pt x="12320" y="5120"/>
                    <a:pt x="12301" y="5102"/>
                  </a:cubicBezTo>
                  <a:cubicBezTo>
                    <a:pt x="12288" y="5077"/>
                    <a:pt x="12272" y="5069"/>
                    <a:pt x="12257" y="5069"/>
                  </a:cubicBezTo>
                  <a:cubicBezTo>
                    <a:pt x="12232" y="5069"/>
                    <a:pt x="12207" y="5093"/>
                    <a:pt x="12190" y="5111"/>
                  </a:cubicBezTo>
                  <a:cubicBezTo>
                    <a:pt x="11986" y="5306"/>
                    <a:pt x="11781" y="5492"/>
                    <a:pt x="11558" y="5659"/>
                  </a:cubicBezTo>
                  <a:cubicBezTo>
                    <a:pt x="10778" y="6244"/>
                    <a:pt x="9988" y="6820"/>
                    <a:pt x="9152" y="7331"/>
                  </a:cubicBezTo>
                  <a:cubicBezTo>
                    <a:pt x="8009" y="8028"/>
                    <a:pt x="6885" y="8753"/>
                    <a:pt x="5807" y="9552"/>
                  </a:cubicBezTo>
                  <a:cubicBezTo>
                    <a:pt x="5259" y="9951"/>
                    <a:pt x="4739" y="10379"/>
                    <a:pt x="4293" y="10899"/>
                  </a:cubicBezTo>
                  <a:cubicBezTo>
                    <a:pt x="4257" y="10943"/>
                    <a:pt x="4214" y="11004"/>
                    <a:pt x="4137" y="11018"/>
                  </a:cubicBezTo>
                  <a:lnTo>
                    <a:pt x="4137" y="11018"/>
                  </a:lnTo>
                  <a:cubicBezTo>
                    <a:pt x="4304" y="10325"/>
                    <a:pt x="4526" y="9660"/>
                    <a:pt x="4757" y="8994"/>
                  </a:cubicBezTo>
                  <a:cubicBezTo>
                    <a:pt x="5305" y="7369"/>
                    <a:pt x="5900" y="5761"/>
                    <a:pt x="6365" y="4117"/>
                  </a:cubicBezTo>
                  <a:cubicBezTo>
                    <a:pt x="6643" y="3113"/>
                    <a:pt x="6968" y="2128"/>
                    <a:pt x="7154" y="1106"/>
                  </a:cubicBezTo>
                  <a:cubicBezTo>
                    <a:pt x="7201" y="800"/>
                    <a:pt x="7256" y="493"/>
                    <a:pt x="7256" y="177"/>
                  </a:cubicBezTo>
                  <a:cubicBezTo>
                    <a:pt x="7247" y="103"/>
                    <a:pt x="7247" y="1"/>
                    <a:pt x="716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8"/>
            <p:cNvSpPr/>
            <p:nvPr/>
          </p:nvSpPr>
          <p:spPr>
            <a:xfrm>
              <a:off x="1508012" y="1813157"/>
              <a:ext cx="558388" cy="967354"/>
            </a:xfrm>
            <a:custGeom>
              <a:rect b="b" l="l" r="r" t="t"/>
              <a:pathLst>
                <a:path extrusionOk="0" h="13537" w="7814">
                  <a:moveTo>
                    <a:pt x="56" y="1"/>
                  </a:moveTo>
                  <a:cubicBezTo>
                    <a:pt x="19" y="10"/>
                    <a:pt x="0" y="57"/>
                    <a:pt x="9" y="84"/>
                  </a:cubicBezTo>
                  <a:cubicBezTo>
                    <a:pt x="56" y="196"/>
                    <a:pt x="93" y="307"/>
                    <a:pt x="158" y="410"/>
                  </a:cubicBezTo>
                  <a:cubicBezTo>
                    <a:pt x="409" y="865"/>
                    <a:pt x="688" y="1302"/>
                    <a:pt x="985" y="1729"/>
                  </a:cubicBezTo>
                  <a:cubicBezTo>
                    <a:pt x="1691" y="2760"/>
                    <a:pt x="2453" y="3764"/>
                    <a:pt x="3205" y="4767"/>
                  </a:cubicBezTo>
                  <a:cubicBezTo>
                    <a:pt x="5129" y="7350"/>
                    <a:pt x="6634" y="10146"/>
                    <a:pt x="7526" y="13250"/>
                  </a:cubicBezTo>
                  <a:cubicBezTo>
                    <a:pt x="7544" y="13324"/>
                    <a:pt x="7563" y="13389"/>
                    <a:pt x="7600" y="13454"/>
                  </a:cubicBezTo>
                  <a:cubicBezTo>
                    <a:pt x="7622" y="13498"/>
                    <a:pt x="7656" y="13537"/>
                    <a:pt x="7701" y="13537"/>
                  </a:cubicBezTo>
                  <a:cubicBezTo>
                    <a:pt x="7713" y="13537"/>
                    <a:pt x="7726" y="13534"/>
                    <a:pt x="7739" y="13528"/>
                  </a:cubicBezTo>
                  <a:cubicBezTo>
                    <a:pt x="7795" y="13510"/>
                    <a:pt x="7814" y="13463"/>
                    <a:pt x="7804" y="13380"/>
                  </a:cubicBezTo>
                  <a:cubicBezTo>
                    <a:pt x="7795" y="13315"/>
                    <a:pt x="7777" y="13222"/>
                    <a:pt x="7749" y="13129"/>
                  </a:cubicBezTo>
                  <a:cubicBezTo>
                    <a:pt x="7684" y="12934"/>
                    <a:pt x="7609" y="12739"/>
                    <a:pt x="7554" y="12543"/>
                  </a:cubicBezTo>
                  <a:cubicBezTo>
                    <a:pt x="6755" y="9886"/>
                    <a:pt x="5454" y="7480"/>
                    <a:pt x="3828" y="5241"/>
                  </a:cubicBezTo>
                  <a:cubicBezTo>
                    <a:pt x="3280" y="4479"/>
                    <a:pt x="2694" y="3745"/>
                    <a:pt x="2128" y="2992"/>
                  </a:cubicBezTo>
                  <a:cubicBezTo>
                    <a:pt x="1431" y="2063"/>
                    <a:pt x="706" y="1153"/>
                    <a:pt x="167" y="122"/>
                  </a:cubicBezTo>
                  <a:cubicBezTo>
                    <a:pt x="158" y="94"/>
                    <a:pt x="139" y="66"/>
                    <a:pt x="112" y="38"/>
                  </a:cubicBezTo>
                  <a:cubicBezTo>
                    <a:pt x="102" y="19"/>
                    <a:pt x="74" y="1"/>
                    <a:pt x="56" y="1"/>
                  </a:cubicBezTo>
                  <a:close/>
                </a:path>
              </a:pathLst>
            </a:custGeom>
            <a:solidFill>
              <a:srgbClr val="666A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18"/>
            <p:cNvSpPr/>
            <p:nvPr/>
          </p:nvSpPr>
          <p:spPr>
            <a:xfrm>
              <a:off x="2511181" y="1542319"/>
              <a:ext cx="1429" cy="1358"/>
            </a:xfrm>
            <a:custGeom>
              <a:rect b="b" l="l" r="r" t="t"/>
              <a:pathLst>
                <a:path extrusionOk="0" h="19" w="20">
                  <a:moveTo>
                    <a:pt x="10" y="0"/>
                  </a:moveTo>
                  <a:lnTo>
                    <a:pt x="1" y="19"/>
                  </a:lnTo>
                  <a:lnTo>
                    <a:pt x="19" y="9"/>
                  </a:lnTo>
                  <a:lnTo>
                    <a:pt x="10" y="0"/>
                  </a:lnTo>
                  <a:close/>
                </a:path>
              </a:pathLst>
            </a:custGeom>
            <a:solidFill>
              <a:srgbClr val="B3B3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8"/>
            <p:cNvSpPr/>
            <p:nvPr/>
          </p:nvSpPr>
          <p:spPr>
            <a:xfrm>
              <a:off x="2060405" y="1678381"/>
              <a:ext cx="228458" cy="1047103"/>
            </a:xfrm>
            <a:custGeom>
              <a:rect b="b" l="l" r="r" t="t"/>
              <a:pathLst>
                <a:path extrusionOk="0" h="14653" w="3197">
                  <a:moveTo>
                    <a:pt x="976" y="14615"/>
                  </a:moveTo>
                  <a:cubicBezTo>
                    <a:pt x="660" y="14281"/>
                    <a:pt x="455" y="13853"/>
                    <a:pt x="353" y="13389"/>
                  </a:cubicBezTo>
                  <a:cubicBezTo>
                    <a:pt x="307" y="13194"/>
                    <a:pt x="269" y="12999"/>
                    <a:pt x="251" y="12804"/>
                  </a:cubicBezTo>
                  <a:cubicBezTo>
                    <a:pt x="204" y="12135"/>
                    <a:pt x="335" y="11438"/>
                    <a:pt x="613" y="10880"/>
                  </a:cubicBezTo>
                  <a:cubicBezTo>
                    <a:pt x="715" y="10695"/>
                    <a:pt x="827" y="10509"/>
                    <a:pt x="948" y="10341"/>
                  </a:cubicBezTo>
                  <a:cubicBezTo>
                    <a:pt x="1245" y="9923"/>
                    <a:pt x="1579" y="9533"/>
                    <a:pt x="1858" y="9097"/>
                  </a:cubicBezTo>
                  <a:cubicBezTo>
                    <a:pt x="2090" y="8734"/>
                    <a:pt x="2313" y="8335"/>
                    <a:pt x="2509" y="7917"/>
                  </a:cubicBezTo>
                  <a:cubicBezTo>
                    <a:pt x="2694" y="7489"/>
                    <a:pt x="2843" y="7053"/>
                    <a:pt x="2945" y="6634"/>
                  </a:cubicBezTo>
                  <a:cubicBezTo>
                    <a:pt x="2992" y="6421"/>
                    <a:pt x="3020" y="6216"/>
                    <a:pt x="3047" y="6003"/>
                  </a:cubicBezTo>
                  <a:cubicBezTo>
                    <a:pt x="3075" y="5687"/>
                    <a:pt x="3094" y="5371"/>
                    <a:pt x="3112" y="5064"/>
                  </a:cubicBezTo>
                  <a:cubicBezTo>
                    <a:pt x="3140" y="4721"/>
                    <a:pt x="3196" y="3736"/>
                    <a:pt x="2899" y="2444"/>
                  </a:cubicBezTo>
                  <a:cubicBezTo>
                    <a:pt x="2824" y="2119"/>
                    <a:pt x="2732" y="1775"/>
                    <a:pt x="2601" y="1432"/>
                  </a:cubicBezTo>
                  <a:cubicBezTo>
                    <a:pt x="2462" y="1060"/>
                    <a:pt x="2286" y="670"/>
                    <a:pt x="2053" y="289"/>
                  </a:cubicBezTo>
                  <a:cubicBezTo>
                    <a:pt x="1998" y="196"/>
                    <a:pt x="1933" y="112"/>
                    <a:pt x="1868" y="29"/>
                  </a:cubicBezTo>
                  <a:cubicBezTo>
                    <a:pt x="1858" y="10"/>
                    <a:pt x="1830" y="1"/>
                    <a:pt x="1812" y="10"/>
                  </a:cubicBezTo>
                  <a:cubicBezTo>
                    <a:pt x="1793" y="19"/>
                    <a:pt x="1784" y="47"/>
                    <a:pt x="1802" y="66"/>
                  </a:cubicBezTo>
                  <a:cubicBezTo>
                    <a:pt x="1840" y="168"/>
                    <a:pt x="1868" y="270"/>
                    <a:pt x="1905" y="363"/>
                  </a:cubicBezTo>
                  <a:cubicBezTo>
                    <a:pt x="2072" y="772"/>
                    <a:pt x="2221" y="1153"/>
                    <a:pt x="2341" y="1515"/>
                  </a:cubicBezTo>
                  <a:cubicBezTo>
                    <a:pt x="2462" y="1859"/>
                    <a:pt x="2564" y="2193"/>
                    <a:pt x="2629" y="2500"/>
                  </a:cubicBezTo>
                  <a:cubicBezTo>
                    <a:pt x="2927" y="3754"/>
                    <a:pt x="2890" y="4721"/>
                    <a:pt x="2862" y="5046"/>
                  </a:cubicBezTo>
                  <a:cubicBezTo>
                    <a:pt x="2843" y="5352"/>
                    <a:pt x="2834" y="5668"/>
                    <a:pt x="2806" y="5975"/>
                  </a:cubicBezTo>
                  <a:cubicBezTo>
                    <a:pt x="2778" y="6179"/>
                    <a:pt x="2750" y="6374"/>
                    <a:pt x="2713" y="6579"/>
                  </a:cubicBezTo>
                  <a:cubicBezTo>
                    <a:pt x="2620" y="6987"/>
                    <a:pt x="2471" y="7415"/>
                    <a:pt x="2295" y="7814"/>
                  </a:cubicBezTo>
                  <a:cubicBezTo>
                    <a:pt x="2109" y="8223"/>
                    <a:pt x="1895" y="8613"/>
                    <a:pt x="1663" y="8966"/>
                  </a:cubicBezTo>
                  <a:cubicBezTo>
                    <a:pt x="1384" y="9394"/>
                    <a:pt x="1050" y="9784"/>
                    <a:pt x="753" y="10202"/>
                  </a:cubicBezTo>
                  <a:cubicBezTo>
                    <a:pt x="632" y="10388"/>
                    <a:pt x="511" y="10583"/>
                    <a:pt x="409" y="10778"/>
                  </a:cubicBezTo>
                  <a:cubicBezTo>
                    <a:pt x="121" y="11373"/>
                    <a:pt x="0" y="12107"/>
                    <a:pt x="74" y="12813"/>
                  </a:cubicBezTo>
                  <a:cubicBezTo>
                    <a:pt x="93" y="13027"/>
                    <a:pt x="130" y="13231"/>
                    <a:pt x="195" y="13426"/>
                  </a:cubicBezTo>
                  <a:cubicBezTo>
                    <a:pt x="335" y="13900"/>
                    <a:pt x="585" y="14327"/>
                    <a:pt x="948" y="14643"/>
                  </a:cubicBezTo>
                  <a:cubicBezTo>
                    <a:pt x="957" y="14652"/>
                    <a:pt x="966" y="14652"/>
                    <a:pt x="976" y="14643"/>
                  </a:cubicBezTo>
                  <a:cubicBezTo>
                    <a:pt x="985" y="14643"/>
                    <a:pt x="985" y="14625"/>
                    <a:pt x="976" y="14615"/>
                  </a:cubicBezTo>
                  <a:close/>
                </a:path>
              </a:pathLst>
            </a:custGeom>
            <a:solidFill>
              <a:srgbClr val="2D4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18"/>
            <p:cNvSpPr/>
            <p:nvPr/>
          </p:nvSpPr>
          <p:spPr>
            <a:xfrm>
              <a:off x="1999306" y="2069488"/>
              <a:ext cx="182652" cy="281552"/>
            </a:xfrm>
            <a:custGeom>
              <a:rect b="b" l="l" r="r" t="t"/>
              <a:pathLst>
                <a:path extrusionOk="0" h="3940" w="2556">
                  <a:moveTo>
                    <a:pt x="75" y="9"/>
                  </a:moveTo>
                  <a:lnTo>
                    <a:pt x="75" y="19"/>
                  </a:lnTo>
                  <a:cubicBezTo>
                    <a:pt x="84" y="19"/>
                    <a:pt x="84" y="28"/>
                    <a:pt x="84" y="28"/>
                  </a:cubicBezTo>
                  <a:cubicBezTo>
                    <a:pt x="84" y="84"/>
                    <a:pt x="84" y="130"/>
                    <a:pt x="93" y="186"/>
                  </a:cubicBezTo>
                  <a:cubicBezTo>
                    <a:pt x="149" y="678"/>
                    <a:pt x="325" y="1180"/>
                    <a:pt x="567" y="1635"/>
                  </a:cubicBezTo>
                  <a:cubicBezTo>
                    <a:pt x="846" y="2146"/>
                    <a:pt x="1208" y="2620"/>
                    <a:pt x="1580" y="3010"/>
                  </a:cubicBezTo>
                  <a:cubicBezTo>
                    <a:pt x="1738" y="3168"/>
                    <a:pt x="1914" y="3345"/>
                    <a:pt x="2100" y="3493"/>
                  </a:cubicBezTo>
                  <a:cubicBezTo>
                    <a:pt x="2221" y="3596"/>
                    <a:pt x="2342" y="3679"/>
                    <a:pt x="2481" y="3735"/>
                  </a:cubicBezTo>
                  <a:cubicBezTo>
                    <a:pt x="2527" y="3763"/>
                    <a:pt x="2555" y="3819"/>
                    <a:pt x="2527" y="3865"/>
                  </a:cubicBezTo>
                  <a:cubicBezTo>
                    <a:pt x="2509" y="3912"/>
                    <a:pt x="2444" y="3939"/>
                    <a:pt x="2397" y="3912"/>
                  </a:cubicBezTo>
                  <a:cubicBezTo>
                    <a:pt x="2249" y="3837"/>
                    <a:pt x="2109" y="3744"/>
                    <a:pt x="1979" y="3633"/>
                  </a:cubicBezTo>
                  <a:cubicBezTo>
                    <a:pt x="1793" y="3475"/>
                    <a:pt x="1626" y="3280"/>
                    <a:pt x="1468" y="3113"/>
                  </a:cubicBezTo>
                  <a:cubicBezTo>
                    <a:pt x="1087" y="2713"/>
                    <a:pt x="734" y="2221"/>
                    <a:pt x="465" y="1691"/>
                  </a:cubicBezTo>
                  <a:cubicBezTo>
                    <a:pt x="223" y="1208"/>
                    <a:pt x="56" y="697"/>
                    <a:pt x="10" y="195"/>
                  </a:cubicBezTo>
                  <a:cubicBezTo>
                    <a:pt x="10" y="139"/>
                    <a:pt x="0" y="84"/>
                    <a:pt x="0" y="37"/>
                  </a:cubicBezTo>
                  <a:cubicBezTo>
                    <a:pt x="0" y="28"/>
                    <a:pt x="0" y="28"/>
                    <a:pt x="0" y="19"/>
                  </a:cubicBezTo>
                  <a:lnTo>
                    <a:pt x="10" y="19"/>
                  </a:lnTo>
                  <a:cubicBezTo>
                    <a:pt x="10" y="19"/>
                    <a:pt x="10" y="19"/>
                    <a:pt x="19" y="19"/>
                  </a:cubicBezTo>
                  <a:cubicBezTo>
                    <a:pt x="19" y="9"/>
                    <a:pt x="28" y="0"/>
                    <a:pt x="37" y="0"/>
                  </a:cubicBezTo>
                  <a:cubicBezTo>
                    <a:pt x="47" y="0"/>
                    <a:pt x="56" y="9"/>
                    <a:pt x="65" y="19"/>
                  </a:cubicBezTo>
                  <a:cubicBezTo>
                    <a:pt x="75" y="19"/>
                    <a:pt x="75" y="19"/>
                    <a:pt x="75" y="9"/>
                  </a:cubicBezTo>
                  <a:close/>
                </a:path>
              </a:pathLst>
            </a:custGeom>
            <a:solidFill>
              <a:srgbClr val="2D4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18"/>
            <p:cNvSpPr/>
            <p:nvPr/>
          </p:nvSpPr>
          <p:spPr>
            <a:xfrm>
              <a:off x="2264212" y="1621998"/>
              <a:ext cx="146779" cy="288198"/>
            </a:xfrm>
            <a:custGeom>
              <a:rect b="b" l="l" r="r" t="t"/>
              <a:pathLst>
                <a:path extrusionOk="0" h="4033" w="2054">
                  <a:moveTo>
                    <a:pt x="2007" y="19"/>
                  </a:moveTo>
                  <a:cubicBezTo>
                    <a:pt x="1989" y="492"/>
                    <a:pt x="1896" y="920"/>
                    <a:pt x="1756" y="1338"/>
                  </a:cubicBezTo>
                  <a:cubicBezTo>
                    <a:pt x="1608" y="1747"/>
                    <a:pt x="1413" y="2146"/>
                    <a:pt x="1180" y="2546"/>
                  </a:cubicBezTo>
                  <a:cubicBezTo>
                    <a:pt x="1041" y="2778"/>
                    <a:pt x="874" y="3029"/>
                    <a:pt x="688" y="3261"/>
                  </a:cubicBezTo>
                  <a:cubicBezTo>
                    <a:pt x="502" y="3484"/>
                    <a:pt x="288" y="3679"/>
                    <a:pt x="56" y="3828"/>
                  </a:cubicBezTo>
                  <a:cubicBezTo>
                    <a:pt x="10" y="3865"/>
                    <a:pt x="0" y="3921"/>
                    <a:pt x="28" y="3977"/>
                  </a:cubicBezTo>
                  <a:cubicBezTo>
                    <a:pt x="56" y="4023"/>
                    <a:pt x="121" y="4032"/>
                    <a:pt x="168" y="4004"/>
                  </a:cubicBezTo>
                  <a:cubicBezTo>
                    <a:pt x="418" y="3837"/>
                    <a:pt x="641" y="3623"/>
                    <a:pt x="837" y="3382"/>
                  </a:cubicBezTo>
                  <a:cubicBezTo>
                    <a:pt x="1032" y="3140"/>
                    <a:pt x="1199" y="2880"/>
                    <a:pt x="1329" y="2629"/>
                  </a:cubicBezTo>
                  <a:cubicBezTo>
                    <a:pt x="1552" y="2202"/>
                    <a:pt x="1728" y="1793"/>
                    <a:pt x="1849" y="1366"/>
                  </a:cubicBezTo>
                  <a:cubicBezTo>
                    <a:pt x="1979" y="938"/>
                    <a:pt x="2054" y="492"/>
                    <a:pt x="2044" y="19"/>
                  </a:cubicBezTo>
                  <a:cubicBezTo>
                    <a:pt x="2044" y="9"/>
                    <a:pt x="2035" y="0"/>
                    <a:pt x="2026" y="0"/>
                  </a:cubicBezTo>
                  <a:cubicBezTo>
                    <a:pt x="2016" y="0"/>
                    <a:pt x="2007" y="9"/>
                    <a:pt x="2007" y="19"/>
                  </a:cubicBezTo>
                  <a:close/>
                </a:path>
              </a:pathLst>
            </a:custGeom>
            <a:solidFill>
              <a:srgbClr val="2D4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18"/>
            <p:cNvSpPr/>
            <p:nvPr/>
          </p:nvSpPr>
          <p:spPr>
            <a:xfrm>
              <a:off x="2124792" y="2317744"/>
              <a:ext cx="316068" cy="203232"/>
            </a:xfrm>
            <a:custGeom>
              <a:rect b="b" l="l" r="r" t="t"/>
              <a:pathLst>
                <a:path extrusionOk="0" h="2844" w="4423">
                  <a:moveTo>
                    <a:pt x="4413" y="688"/>
                  </a:moveTo>
                  <a:cubicBezTo>
                    <a:pt x="4413" y="698"/>
                    <a:pt x="4404" y="707"/>
                    <a:pt x="4386" y="716"/>
                  </a:cubicBezTo>
                  <a:cubicBezTo>
                    <a:pt x="4107" y="763"/>
                    <a:pt x="3847" y="874"/>
                    <a:pt x="3605" y="1023"/>
                  </a:cubicBezTo>
                  <a:cubicBezTo>
                    <a:pt x="3233" y="1246"/>
                    <a:pt x="2908" y="1552"/>
                    <a:pt x="2620" y="1840"/>
                  </a:cubicBezTo>
                  <a:cubicBezTo>
                    <a:pt x="2407" y="2054"/>
                    <a:pt x="2202" y="2286"/>
                    <a:pt x="1961" y="2472"/>
                  </a:cubicBezTo>
                  <a:cubicBezTo>
                    <a:pt x="1793" y="2593"/>
                    <a:pt x="1617" y="2695"/>
                    <a:pt x="1412" y="2760"/>
                  </a:cubicBezTo>
                  <a:cubicBezTo>
                    <a:pt x="1236" y="2816"/>
                    <a:pt x="1013" y="2844"/>
                    <a:pt x="809" y="2816"/>
                  </a:cubicBezTo>
                  <a:cubicBezTo>
                    <a:pt x="669" y="2807"/>
                    <a:pt x="539" y="2760"/>
                    <a:pt x="428" y="2677"/>
                  </a:cubicBezTo>
                  <a:cubicBezTo>
                    <a:pt x="260" y="2565"/>
                    <a:pt x="167" y="2379"/>
                    <a:pt x="177" y="2193"/>
                  </a:cubicBezTo>
                  <a:cubicBezTo>
                    <a:pt x="177" y="2017"/>
                    <a:pt x="260" y="1840"/>
                    <a:pt x="418" y="1738"/>
                  </a:cubicBezTo>
                  <a:cubicBezTo>
                    <a:pt x="381" y="1720"/>
                    <a:pt x="344" y="1701"/>
                    <a:pt x="316" y="1682"/>
                  </a:cubicBezTo>
                  <a:cubicBezTo>
                    <a:pt x="279" y="1664"/>
                    <a:pt x="251" y="1645"/>
                    <a:pt x="233" y="1617"/>
                  </a:cubicBezTo>
                  <a:lnTo>
                    <a:pt x="102" y="1469"/>
                  </a:lnTo>
                  <a:cubicBezTo>
                    <a:pt x="0" y="1302"/>
                    <a:pt x="0" y="1116"/>
                    <a:pt x="56" y="939"/>
                  </a:cubicBezTo>
                  <a:cubicBezTo>
                    <a:pt x="140" y="679"/>
                    <a:pt x="363" y="447"/>
                    <a:pt x="558" y="335"/>
                  </a:cubicBezTo>
                  <a:cubicBezTo>
                    <a:pt x="1032" y="75"/>
                    <a:pt x="1580" y="1"/>
                    <a:pt x="2109" y="19"/>
                  </a:cubicBezTo>
                  <a:cubicBezTo>
                    <a:pt x="3206" y="66"/>
                    <a:pt x="4237" y="540"/>
                    <a:pt x="4395" y="623"/>
                  </a:cubicBezTo>
                  <a:cubicBezTo>
                    <a:pt x="4413" y="642"/>
                    <a:pt x="4423" y="661"/>
                    <a:pt x="4413" y="688"/>
                  </a:cubicBezTo>
                  <a:close/>
                </a:path>
              </a:pathLst>
            </a:custGeom>
            <a:solidFill>
              <a:srgbClr val="A3C1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18"/>
            <p:cNvSpPr/>
            <p:nvPr/>
          </p:nvSpPr>
          <p:spPr>
            <a:xfrm>
              <a:off x="2136726" y="2358905"/>
              <a:ext cx="302133" cy="160856"/>
            </a:xfrm>
            <a:custGeom>
              <a:rect b="b" l="l" r="r" t="t"/>
              <a:pathLst>
                <a:path extrusionOk="0" h="2251" w="4228">
                  <a:moveTo>
                    <a:pt x="3605" y="1"/>
                  </a:moveTo>
                  <a:cubicBezTo>
                    <a:pt x="3262" y="1"/>
                    <a:pt x="2927" y="75"/>
                    <a:pt x="2611" y="224"/>
                  </a:cubicBezTo>
                  <a:cubicBezTo>
                    <a:pt x="2323" y="354"/>
                    <a:pt x="2072" y="530"/>
                    <a:pt x="1784" y="661"/>
                  </a:cubicBezTo>
                  <a:cubicBezTo>
                    <a:pt x="1338" y="865"/>
                    <a:pt x="837" y="1069"/>
                    <a:pt x="354" y="1144"/>
                  </a:cubicBezTo>
                  <a:cubicBezTo>
                    <a:pt x="316" y="1153"/>
                    <a:pt x="289" y="1153"/>
                    <a:pt x="251" y="1162"/>
                  </a:cubicBezTo>
                  <a:cubicBezTo>
                    <a:pt x="93" y="1264"/>
                    <a:pt x="10" y="1441"/>
                    <a:pt x="0" y="1617"/>
                  </a:cubicBezTo>
                  <a:cubicBezTo>
                    <a:pt x="0" y="1803"/>
                    <a:pt x="93" y="1989"/>
                    <a:pt x="261" y="2110"/>
                  </a:cubicBezTo>
                  <a:cubicBezTo>
                    <a:pt x="372" y="2184"/>
                    <a:pt x="502" y="2231"/>
                    <a:pt x="642" y="2240"/>
                  </a:cubicBezTo>
                  <a:cubicBezTo>
                    <a:pt x="696" y="2247"/>
                    <a:pt x="752" y="2251"/>
                    <a:pt x="809" y="2251"/>
                  </a:cubicBezTo>
                  <a:cubicBezTo>
                    <a:pt x="962" y="2251"/>
                    <a:pt x="1116" y="2225"/>
                    <a:pt x="1245" y="2184"/>
                  </a:cubicBezTo>
                  <a:cubicBezTo>
                    <a:pt x="1450" y="2128"/>
                    <a:pt x="1626" y="2026"/>
                    <a:pt x="1794" y="1896"/>
                  </a:cubicBezTo>
                  <a:cubicBezTo>
                    <a:pt x="2035" y="1710"/>
                    <a:pt x="2240" y="1478"/>
                    <a:pt x="2453" y="1264"/>
                  </a:cubicBezTo>
                  <a:cubicBezTo>
                    <a:pt x="2741" y="976"/>
                    <a:pt x="3066" y="670"/>
                    <a:pt x="3438" y="447"/>
                  </a:cubicBezTo>
                  <a:cubicBezTo>
                    <a:pt x="3680" y="298"/>
                    <a:pt x="3940" y="187"/>
                    <a:pt x="4219" y="140"/>
                  </a:cubicBezTo>
                  <a:cubicBezTo>
                    <a:pt x="4228" y="131"/>
                    <a:pt x="4228" y="131"/>
                    <a:pt x="4228" y="131"/>
                  </a:cubicBezTo>
                  <a:cubicBezTo>
                    <a:pt x="4200" y="122"/>
                    <a:pt x="4172" y="112"/>
                    <a:pt x="4144" y="103"/>
                  </a:cubicBezTo>
                  <a:cubicBezTo>
                    <a:pt x="3958" y="66"/>
                    <a:pt x="3791" y="1"/>
                    <a:pt x="3605" y="1"/>
                  </a:cubicBezTo>
                  <a:close/>
                </a:path>
              </a:pathLst>
            </a:custGeom>
            <a:solidFill>
              <a:srgbClr val="B3B3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18"/>
            <p:cNvSpPr/>
            <p:nvPr/>
          </p:nvSpPr>
          <p:spPr>
            <a:xfrm>
              <a:off x="2100852" y="2355618"/>
              <a:ext cx="310136" cy="97686"/>
            </a:xfrm>
            <a:custGeom>
              <a:rect b="b" l="l" r="r" t="t"/>
              <a:pathLst>
                <a:path extrusionOk="0" h="1367" w="4340">
                  <a:moveTo>
                    <a:pt x="4321" y="75"/>
                  </a:moveTo>
                  <a:cubicBezTo>
                    <a:pt x="4079" y="0"/>
                    <a:pt x="3866" y="19"/>
                    <a:pt x="3661" y="65"/>
                  </a:cubicBezTo>
                  <a:cubicBezTo>
                    <a:pt x="3355" y="149"/>
                    <a:pt x="3076" y="326"/>
                    <a:pt x="2751" y="474"/>
                  </a:cubicBezTo>
                  <a:cubicBezTo>
                    <a:pt x="2481" y="595"/>
                    <a:pt x="2203" y="707"/>
                    <a:pt x="1924" y="809"/>
                  </a:cubicBezTo>
                  <a:cubicBezTo>
                    <a:pt x="1645" y="902"/>
                    <a:pt x="1357" y="985"/>
                    <a:pt x="1069" y="1050"/>
                  </a:cubicBezTo>
                  <a:cubicBezTo>
                    <a:pt x="911" y="1087"/>
                    <a:pt x="744" y="1125"/>
                    <a:pt x="586" y="1134"/>
                  </a:cubicBezTo>
                  <a:cubicBezTo>
                    <a:pt x="456" y="1152"/>
                    <a:pt x="326" y="1143"/>
                    <a:pt x="205" y="1125"/>
                  </a:cubicBezTo>
                  <a:cubicBezTo>
                    <a:pt x="177" y="1125"/>
                    <a:pt x="159" y="1125"/>
                    <a:pt x="131" y="1125"/>
                  </a:cubicBezTo>
                  <a:cubicBezTo>
                    <a:pt x="122" y="1125"/>
                    <a:pt x="112" y="1134"/>
                    <a:pt x="103" y="1143"/>
                  </a:cubicBezTo>
                  <a:cubicBezTo>
                    <a:pt x="66" y="1125"/>
                    <a:pt x="19" y="1152"/>
                    <a:pt x="10" y="1190"/>
                  </a:cubicBezTo>
                  <a:cubicBezTo>
                    <a:pt x="1" y="1236"/>
                    <a:pt x="29" y="1273"/>
                    <a:pt x="66" y="1283"/>
                  </a:cubicBezTo>
                  <a:cubicBezTo>
                    <a:pt x="75" y="1292"/>
                    <a:pt x="75" y="1301"/>
                    <a:pt x="84" y="1310"/>
                  </a:cubicBezTo>
                  <a:cubicBezTo>
                    <a:pt x="112" y="1329"/>
                    <a:pt x="149" y="1338"/>
                    <a:pt x="187" y="1348"/>
                  </a:cubicBezTo>
                  <a:cubicBezTo>
                    <a:pt x="289" y="1366"/>
                    <a:pt x="391" y="1366"/>
                    <a:pt x="493" y="1357"/>
                  </a:cubicBezTo>
                  <a:cubicBezTo>
                    <a:pt x="707" y="1348"/>
                    <a:pt x="921" y="1301"/>
                    <a:pt x="1116" y="1245"/>
                  </a:cubicBezTo>
                  <a:cubicBezTo>
                    <a:pt x="1413" y="1171"/>
                    <a:pt x="1701" y="1069"/>
                    <a:pt x="1980" y="957"/>
                  </a:cubicBezTo>
                  <a:cubicBezTo>
                    <a:pt x="2268" y="846"/>
                    <a:pt x="2537" y="716"/>
                    <a:pt x="2807" y="576"/>
                  </a:cubicBezTo>
                  <a:cubicBezTo>
                    <a:pt x="3113" y="409"/>
                    <a:pt x="3373" y="223"/>
                    <a:pt x="3680" y="131"/>
                  </a:cubicBezTo>
                  <a:cubicBezTo>
                    <a:pt x="3866" y="75"/>
                    <a:pt x="4070" y="56"/>
                    <a:pt x="4312" y="112"/>
                  </a:cubicBezTo>
                  <a:cubicBezTo>
                    <a:pt x="4321" y="121"/>
                    <a:pt x="4330" y="112"/>
                    <a:pt x="4340" y="103"/>
                  </a:cubicBezTo>
                  <a:cubicBezTo>
                    <a:pt x="4340" y="93"/>
                    <a:pt x="4330" y="75"/>
                    <a:pt x="4321" y="75"/>
                  </a:cubicBezTo>
                  <a:close/>
                </a:path>
              </a:pathLst>
            </a:custGeom>
            <a:solidFill>
              <a:srgbClr val="2D4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18"/>
            <p:cNvSpPr/>
            <p:nvPr/>
          </p:nvSpPr>
          <p:spPr>
            <a:xfrm>
              <a:off x="2513826" y="2560140"/>
              <a:ext cx="146779" cy="143706"/>
            </a:xfrm>
            <a:custGeom>
              <a:rect b="b" l="l" r="r" t="t"/>
              <a:pathLst>
                <a:path extrusionOk="0" h="2011" w="2054">
                  <a:moveTo>
                    <a:pt x="995" y="0"/>
                  </a:moveTo>
                  <a:cubicBezTo>
                    <a:pt x="874" y="9"/>
                    <a:pt x="753" y="56"/>
                    <a:pt x="651" y="130"/>
                  </a:cubicBezTo>
                  <a:cubicBezTo>
                    <a:pt x="530" y="223"/>
                    <a:pt x="428" y="334"/>
                    <a:pt x="298" y="418"/>
                  </a:cubicBezTo>
                  <a:cubicBezTo>
                    <a:pt x="233" y="474"/>
                    <a:pt x="177" y="548"/>
                    <a:pt x="140" y="622"/>
                  </a:cubicBezTo>
                  <a:cubicBezTo>
                    <a:pt x="19" y="855"/>
                    <a:pt x="1" y="1152"/>
                    <a:pt x="75" y="1403"/>
                  </a:cubicBezTo>
                  <a:cubicBezTo>
                    <a:pt x="140" y="1654"/>
                    <a:pt x="289" y="1858"/>
                    <a:pt x="465" y="1960"/>
                  </a:cubicBezTo>
                  <a:cubicBezTo>
                    <a:pt x="523" y="1996"/>
                    <a:pt x="580" y="2010"/>
                    <a:pt x="647" y="2010"/>
                  </a:cubicBezTo>
                  <a:cubicBezTo>
                    <a:pt x="666" y="2010"/>
                    <a:pt x="686" y="2009"/>
                    <a:pt x="707" y="2007"/>
                  </a:cubicBezTo>
                  <a:cubicBezTo>
                    <a:pt x="1078" y="1960"/>
                    <a:pt x="1394" y="1830"/>
                    <a:pt x="1664" y="1710"/>
                  </a:cubicBezTo>
                  <a:cubicBezTo>
                    <a:pt x="1747" y="1672"/>
                    <a:pt x="1812" y="1626"/>
                    <a:pt x="1840" y="1570"/>
                  </a:cubicBezTo>
                  <a:cubicBezTo>
                    <a:pt x="1868" y="1505"/>
                    <a:pt x="1924" y="1477"/>
                    <a:pt x="1970" y="1440"/>
                  </a:cubicBezTo>
                  <a:cubicBezTo>
                    <a:pt x="2017" y="1403"/>
                    <a:pt x="2054" y="1375"/>
                    <a:pt x="2054" y="1301"/>
                  </a:cubicBezTo>
                  <a:cubicBezTo>
                    <a:pt x="2045" y="1236"/>
                    <a:pt x="2008" y="1180"/>
                    <a:pt x="1924" y="1115"/>
                  </a:cubicBezTo>
                  <a:cubicBezTo>
                    <a:pt x="1868" y="1068"/>
                    <a:pt x="1859" y="1068"/>
                    <a:pt x="1896" y="1022"/>
                  </a:cubicBezTo>
                  <a:cubicBezTo>
                    <a:pt x="1943" y="976"/>
                    <a:pt x="1952" y="901"/>
                    <a:pt x="1905" y="780"/>
                  </a:cubicBezTo>
                  <a:cubicBezTo>
                    <a:pt x="1859" y="669"/>
                    <a:pt x="1766" y="613"/>
                    <a:pt x="1664" y="585"/>
                  </a:cubicBezTo>
                  <a:cubicBezTo>
                    <a:pt x="1599" y="576"/>
                    <a:pt x="1599" y="576"/>
                    <a:pt x="1627" y="520"/>
                  </a:cubicBezTo>
                  <a:cubicBezTo>
                    <a:pt x="1692" y="372"/>
                    <a:pt x="1636" y="223"/>
                    <a:pt x="1450" y="195"/>
                  </a:cubicBezTo>
                  <a:cubicBezTo>
                    <a:pt x="1432" y="193"/>
                    <a:pt x="1414" y="192"/>
                    <a:pt x="1396" y="192"/>
                  </a:cubicBezTo>
                  <a:cubicBezTo>
                    <a:pt x="1343" y="192"/>
                    <a:pt x="1292" y="202"/>
                    <a:pt x="1236" y="223"/>
                  </a:cubicBezTo>
                  <a:cubicBezTo>
                    <a:pt x="1222" y="229"/>
                    <a:pt x="1211" y="232"/>
                    <a:pt x="1203" y="232"/>
                  </a:cubicBezTo>
                  <a:cubicBezTo>
                    <a:pt x="1185" y="232"/>
                    <a:pt x="1181" y="218"/>
                    <a:pt x="1181" y="186"/>
                  </a:cubicBezTo>
                  <a:cubicBezTo>
                    <a:pt x="1171" y="46"/>
                    <a:pt x="1134" y="0"/>
                    <a:pt x="995" y="0"/>
                  </a:cubicBezTo>
                  <a:close/>
                </a:path>
              </a:pathLst>
            </a:custGeom>
            <a:solidFill>
              <a:srgbClr val="73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8"/>
            <p:cNvSpPr/>
            <p:nvPr/>
          </p:nvSpPr>
          <p:spPr>
            <a:xfrm>
              <a:off x="2606153" y="2577862"/>
              <a:ext cx="21295" cy="16293"/>
            </a:xfrm>
            <a:custGeom>
              <a:rect b="b" l="l" r="r" t="t"/>
              <a:pathLst>
                <a:path extrusionOk="0" h="228" w="298">
                  <a:moveTo>
                    <a:pt x="124" y="0"/>
                  </a:moveTo>
                  <a:cubicBezTo>
                    <a:pt x="84" y="0"/>
                    <a:pt x="46" y="13"/>
                    <a:pt x="19" y="40"/>
                  </a:cubicBezTo>
                  <a:cubicBezTo>
                    <a:pt x="9" y="40"/>
                    <a:pt x="0" y="59"/>
                    <a:pt x="0" y="68"/>
                  </a:cubicBezTo>
                  <a:cubicBezTo>
                    <a:pt x="9" y="86"/>
                    <a:pt x="19" y="96"/>
                    <a:pt x="47" y="96"/>
                  </a:cubicBezTo>
                  <a:cubicBezTo>
                    <a:pt x="59" y="96"/>
                    <a:pt x="76" y="92"/>
                    <a:pt x="91" y="92"/>
                  </a:cubicBezTo>
                  <a:cubicBezTo>
                    <a:pt x="98" y="92"/>
                    <a:pt x="105" y="93"/>
                    <a:pt x="112" y="96"/>
                  </a:cubicBezTo>
                  <a:cubicBezTo>
                    <a:pt x="167" y="96"/>
                    <a:pt x="205" y="114"/>
                    <a:pt x="205" y="170"/>
                  </a:cubicBezTo>
                  <a:cubicBezTo>
                    <a:pt x="214" y="198"/>
                    <a:pt x="214" y="226"/>
                    <a:pt x="242" y="226"/>
                  </a:cubicBezTo>
                  <a:cubicBezTo>
                    <a:pt x="247" y="227"/>
                    <a:pt x="251" y="228"/>
                    <a:pt x="255" y="228"/>
                  </a:cubicBezTo>
                  <a:cubicBezTo>
                    <a:pt x="279" y="228"/>
                    <a:pt x="280" y="204"/>
                    <a:pt x="288" y="179"/>
                  </a:cubicBezTo>
                  <a:cubicBezTo>
                    <a:pt x="297" y="142"/>
                    <a:pt x="288" y="96"/>
                    <a:pt x="260" y="68"/>
                  </a:cubicBezTo>
                  <a:cubicBezTo>
                    <a:pt x="233" y="25"/>
                    <a:pt x="178" y="0"/>
                    <a:pt x="124" y="0"/>
                  </a:cubicBezTo>
                  <a:close/>
                </a:path>
              </a:pathLst>
            </a:custGeom>
            <a:solidFill>
              <a:srgbClr val="73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8"/>
            <p:cNvSpPr/>
            <p:nvPr/>
          </p:nvSpPr>
          <p:spPr>
            <a:xfrm>
              <a:off x="2630664" y="2607876"/>
              <a:ext cx="17365" cy="19437"/>
            </a:xfrm>
            <a:custGeom>
              <a:rect b="b" l="l" r="r" t="t"/>
              <a:pathLst>
                <a:path extrusionOk="0" h="272" w="243">
                  <a:moveTo>
                    <a:pt x="57" y="1"/>
                  </a:moveTo>
                  <a:cubicBezTo>
                    <a:pt x="29" y="1"/>
                    <a:pt x="1" y="1"/>
                    <a:pt x="1" y="29"/>
                  </a:cubicBezTo>
                  <a:cubicBezTo>
                    <a:pt x="1" y="66"/>
                    <a:pt x="38" y="66"/>
                    <a:pt x="57" y="75"/>
                  </a:cubicBezTo>
                  <a:cubicBezTo>
                    <a:pt x="122" y="103"/>
                    <a:pt x="150" y="150"/>
                    <a:pt x="150" y="205"/>
                  </a:cubicBezTo>
                  <a:cubicBezTo>
                    <a:pt x="140" y="224"/>
                    <a:pt x="150" y="243"/>
                    <a:pt x="168" y="261"/>
                  </a:cubicBezTo>
                  <a:cubicBezTo>
                    <a:pt x="175" y="268"/>
                    <a:pt x="182" y="271"/>
                    <a:pt x="188" y="271"/>
                  </a:cubicBezTo>
                  <a:cubicBezTo>
                    <a:pt x="198" y="271"/>
                    <a:pt x="205" y="263"/>
                    <a:pt x="205" y="252"/>
                  </a:cubicBezTo>
                  <a:cubicBezTo>
                    <a:pt x="242" y="224"/>
                    <a:pt x="233" y="177"/>
                    <a:pt x="205" y="112"/>
                  </a:cubicBezTo>
                  <a:cubicBezTo>
                    <a:pt x="177" y="57"/>
                    <a:pt x="112" y="10"/>
                    <a:pt x="57" y="1"/>
                  </a:cubicBezTo>
                  <a:close/>
                </a:path>
              </a:pathLst>
            </a:custGeom>
            <a:solidFill>
              <a:srgbClr val="73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8"/>
            <p:cNvSpPr/>
            <p:nvPr/>
          </p:nvSpPr>
          <p:spPr>
            <a:xfrm>
              <a:off x="2531762" y="2587795"/>
              <a:ext cx="26655" cy="16221"/>
            </a:xfrm>
            <a:custGeom>
              <a:rect b="b" l="l" r="r" t="t"/>
              <a:pathLst>
                <a:path extrusionOk="0" h="227" w="373">
                  <a:moveTo>
                    <a:pt x="254" y="1"/>
                  </a:moveTo>
                  <a:cubicBezTo>
                    <a:pt x="244" y="1"/>
                    <a:pt x="234" y="2"/>
                    <a:pt x="224" y="3"/>
                  </a:cubicBezTo>
                  <a:cubicBezTo>
                    <a:pt x="159" y="22"/>
                    <a:pt x="103" y="59"/>
                    <a:pt x="56" y="115"/>
                  </a:cubicBezTo>
                  <a:cubicBezTo>
                    <a:pt x="28" y="143"/>
                    <a:pt x="1" y="180"/>
                    <a:pt x="28" y="217"/>
                  </a:cubicBezTo>
                  <a:cubicBezTo>
                    <a:pt x="36" y="224"/>
                    <a:pt x="43" y="227"/>
                    <a:pt x="50" y="227"/>
                  </a:cubicBezTo>
                  <a:cubicBezTo>
                    <a:pt x="70" y="227"/>
                    <a:pt x="89" y="203"/>
                    <a:pt x="103" y="189"/>
                  </a:cubicBezTo>
                  <a:cubicBezTo>
                    <a:pt x="149" y="149"/>
                    <a:pt x="200" y="114"/>
                    <a:pt x="253" y="114"/>
                  </a:cubicBezTo>
                  <a:cubicBezTo>
                    <a:pt x="274" y="114"/>
                    <a:pt x="295" y="120"/>
                    <a:pt x="316" y="133"/>
                  </a:cubicBezTo>
                  <a:cubicBezTo>
                    <a:pt x="322" y="139"/>
                    <a:pt x="330" y="144"/>
                    <a:pt x="338" y="144"/>
                  </a:cubicBezTo>
                  <a:cubicBezTo>
                    <a:pt x="344" y="144"/>
                    <a:pt x="350" y="141"/>
                    <a:pt x="354" y="133"/>
                  </a:cubicBezTo>
                  <a:cubicBezTo>
                    <a:pt x="372" y="105"/>
                    <a:pt x="372" y="87"/>
                    <a:pt x="363" y="68"/>
                  </a:cubicBezTo>
                  <a:cubicBezTo>
                    <a:pt x="340" y="22"/>
                    <a:pt x="303" y="1"/>
                    <a:pt x="254" y="1"/>
                  </a:cubicBezTo>
                  <a:close/>
                </a:path>
              </a:pathLst>
            </a:custGeom>
            <a:solidFill>
              <a:srgbClr val="73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8"/>
            <p:cNvSpPr/>
            <p:nvPr/>
          </p:nvSpPr>
          <p:spPr>
            <a:xfrm>
              <a:off x="2624733" y="2652396"/>
              <a:ext cx="16007" cy="16007"/>
            </a:xfrm>
            <a:custGeom>
              <a:rect b="b" l="l" r="r" t="t"/>
              <a:pathLst>
                <a:path extrusionOk="0" h="224" w="224">
                  <a:moveTo>
                    <a:pt x="56" y="0"/>
                  </a:moveTo>
                  <a:cubicBezTo>
                    <a:pt x="28" y="0"/>
                    <a:pt x="10" y="0"/>
                    <a:pt x="10" y="19"/>
                  </a:cubicBezTo>
                  <a:cubicBezTo>
                    <a:pt x="0" y="47"/>
                    <a:pt x="28" y="56"/>
                    <a:pt x="47" y="65"/>
                  </a:cubicBezTo>
                  <a:cubicBezTo>
                    <a:pt x="112" y="84"/>
                    <a:pt x="130" y="112"/>
                    <a:pt x="130" y="158"/>
                  </a:cubicBezTo>
                  <a:cubicBezTo>
                    <a:pt x="130" y="168"/>
                    <a:pt x="130" y="186"/>
                    <a:pt x="140" y="196"/>
                  </a:cubicBezTo>
                  <a:cubicBezTo>
                    <a:pt x="140" y="205"/>
                    <a:pt x="149" y="214"/>
                    <a:pt x="158" y="223"/>
                  </a:cubicBezTo>
                  <a:lnTo>
                    <a:pt x="186" y="223"/>
                  </a:lnTo>
                  <a:cubicBezTo>
                    <a:pt x="195" y="214"/>
                    <a:pt x="205" y="205"/>
                    <a:pt x="205" y="196"/>
                  </a:cubicBezTo>
                  <a:cubicBezTo>
                    <a:pt x="223" y="158"/>
                    <a:pt x="214" y="121"/>
                    <a:pt x="177" y="75"/>
                  </a:cubicBezTo>
                  <a:cubicBezTo>
                    <a:pt x="149" y="38"/>
                    <a:pt x="102" y="10"/>
                    <a:pt x="56" y="0"/>
                  </a:cubicBezTo>
                  <a:close/>
                </a:path>
              </a:pathLst>
            </a:custGeom>
            <a:solidFill>
              <a:srgbClr val="73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8"/>
            <p:cNvSpPr/>
            <p:nvPr/>
          </p:nvSpPr>
          <p:spPr>
            <a:xfrm>
              <a:off x="2574925" y="2596728"/>
              <a:ext cx="23296" cy="14006"/>
            </a:xfrm>
            <a:custGeom>
              <a:rect b="b" l="l" r="r" t="t"/>
              <a:pathLst>
                <a:path extrusionOk="0" h="196" w="326">
                  <a:moveTo>
                    <a:pt x="140" y="0"/>
                  </a:moveTo>
                  <a:cubicBezTo>
                    <a:pt x="99" y="0"/>
                    <a:pt x="60" y="14"/>
                    <a:pt x="28" y="45"/>
                  </a:cubicBezTo>
                  <a:cubicBezTo>
                    <a:pt x="19" y="64"/>
                    <a:pt x="0" y="83"/>
                    <a:pt x="10" y="101"/>
                  </a:cubicBezTo>
                  <a:cubicBezTo>
                    <a:pt x="15" y="112"/>
                    <a:pt x="27" y="117"/>
                    <a:pt x="40" y="117"/>
                  </a:cubicBezTo>
                  <a:cubicBezTo>
                    <a:pt x="49" y="117"/>
                    <a:pt x="58" y="114"/>
                    <a:pt x="66" y="110"/>
                  </a:cubicBezTo>
                  <a:cubicBezTo>
                    <a:pt x="91" y="103"/>
                    <a:pt x="116" y="97"/>
                    <a:pt x="141" y="97"/>
                  </a:cubicBezTo>
                  <a:cubicBezTo>
                    <a:pt x="178" y="97"/>
                    <a:pt x="214" y="112"/>
                    <a:pt x="242" y="157"/>
                  </a:cubicBezTo>
                  <a:cubicBezTo>
                    <a:pt x="250" y="173"/>
                    <a:pt x="265" y="196"/>
                    <a:pt x="287" y="196"/>
                  </a:cubicBezTo>
                  <a:cubicBezTo>
                    <a:pt x="290" y="196"/>
                    <a:pt x="294" y="195"/>
                    <a:pt x="298" y="194"/>
                  </a:cubicBezTo>
                  <a:cubicBezTo>
                    <a:pt x="326" y="176"/>
                    <a:pt x="316" y="148"/>
                    <a:pt x="316" y="120"/>
                  </a:cubicBezTo>
                  <a:cubicBezTo>
                    <a:pt x="307" y="83"/>
                    <a:pt x="288" y="64"/>
                    <a:pt x="261" y="45"/>
                  </a:cubicBezTo>
                  <a:cubicBezTo>
                    <a:pt x="227" y="17"/>
                    <a:pt x="183" y="0"/>
                    <a:pt x="140" y="0"/>
                  </a:cubicBezTo>
                  <a:close/>
                </a:path>
              </a:pathLst>
            </a:custGeom>
            <a:solidFill>
              <a:srgbClr val="73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8"/>
            <p:cNvSpPr/>
            <p:nvPr/>
          </p:nvSpPr>
          <p:spPr>
            <a:xfrm>
              <a:off x="2568922" y="2564785"/>
              <a:ext cx="22010" cy="13720"/>
            </a:xfrm>
            <a:custGeom>
              <a:rect b="b" l="l" r="r" t="t"/>
              <a:pathLst>
                <a:path extrusionOk="0" h="192" w="308">
                  <a:moveTo>
                    <a:pt x="148" y="1"/>
                  </a:moveTo>
                  <a:cubicBezTo>
                    <a:pt x="102" y="1"/>
                    <a:pt x="56" y="19"/>
                    <a:pt x="10" y="65"/>
                  </a:cubicBezTo>
                  <a:cubicBezTo>
                    <a:pt x="1" y="74"/>
                    <a:pt x="1" y="93"/>
                    <a:pt x="1" y="102"/>
                  </a:cubicBezTo>
                  <a:cubicBezTo>
                    <a:pt x="1" y="116"/>
                    <a:pt x="11" y="124"/>
                    <a:pt x="23" y="124"/>
                  </a:cubicBezTo>
                  <a:cubicBezTo>
                    <a:pt x="28" y="124"/>
                    <a:pt x="33" y="123"/>
                    <a:pt x="38" y="121"/>
                  </a:cubicBezTo>
                  <a:cubicBezTo>
                    <a:pt x="65" y="112"/>
                    <a:pt x="91" y="107"/>
                    <a:pt x="115" y="107"/>
                  </a:cubicBezTo>
                  <a:cubicBezTo>
                    <a:pt x="167" y="107"/>
                    <a:pt x="211" y="129"/>
                    <a:pt x="242" y="186"/>
                  </a:cubicBezTo>
                  <a:cubicBezTo>
                    <a:pt x="246" y="190"/>
                    <a:pt x="252" y="192"/>
                    <a:pt x="258" y="192"/>
                  </a:cubicBezTo>
                  <a:cubicBezTo>
                    <a:pt x="267" y="192"/>
                    <a:pt x="278" y="187"/>
                    <a:pt x="289" y="177"/>
                  </a:cubicBezTo>
                  <a:cubicBezTo>
                    <a:pt x="307" y="158"/>
                    <a:pt x="307" y="130"/>
                    <a:pt x="307" y="112"/>
                  </a:cubicBezTo>
                  <a:cubicBezTo>
                    <a:pt x="298" y="47"/>
                    <a:pt x="261" y="19"/>
                    <a:pt x="205" y="9"/>
                  </a:cubicBezTo>
                  <a:cubicBezTo>
                    <a:pt x="186" y="4"/>
                    <a:pt x="167" y="1"/>
                    <a:pt x="148" y="1"/>
                  </a:cubicBezTo>
                  <a:close/>
                </a:path>
              </a:pathLst>
            </a:custGeom>
            <a:solidFill>
              <a:srgbClr val="73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8"/>
            <p:cNvSpPr/>
            <p:nvPr/>
          </p:nvSpPr>
          <p:spPr>
            <a:xfrm>
              <a:off x="2564277" y="2629814"/>
              <a:ext cx="19366" cy="12934"/>
            </a:xfrm>
            <a:custGeom>
              <a:rect b="b" l="l" r="r" t="t"/>
              <a:pathLst>
                <a:path extrusionOk="0" h="181" w="271">
                  <a:moveTo>
                    <a:pt x="122" y="1"/>
                  </a:moveTo>
                  <a:cubicBezTo>
                    <a:pt x="81" y="1"/>
                    <a:pt x="38" y="13"/>
                    <a:pt x="19" y="38"/>
                  </a:cubicBezTo>
                  <a:cubicBezTo>
                    <a:pt x="10" y="56"/>
                    <a:pt x="1" y="66"/>
                    <a:pt x="10" y="84"/>
                  </a:cubicBezTo>
                  <a:cubicBezTo>
                    <a:pt x="10" y="103"/>
                    <a:pt x="29" y="103"/>
                    <a:pt x="47" y="103"/>
                  </a:cubicBezTo>
                  <a:cubicBezTo>
                    <a:pt x="61" y="103"/>
                    <a:pt x="77" y="100"/>
                    <a:pt x="94" y="100"/>
                  </a:cubicBezTo>
                  <a:cubicBezTo>
                    <a:pt x="110" y="100"/>
                    <a:pt x="126" y="103"/>
                    <a:pt x="140" y="112"/>
                  </a:cubicBezTo>
                  <a:cubicBezTo>
                    <a:pt x="168" y="131"/>
                    <a:pt x="196" y="149"/>
                    <a:pt x="224" y="168"/>
                  </a:cubicBezTo>
                  <a:cubicBezTo>
                    <a:pt x="232" y="176"/>
                    <a:pt x="241" y="181"/>
                    <a:pt x="247" y="181"/>
                  </a:cubicBezTo>
                  <a:cubicBezTo>
                    <a:pt x="255" y="181"/>
                    <a:pt x="261" y="174"/>
                    <a:pt x="261" y="158"/>
                  </a:cubicBezTo>
                  <a:cubicBezTo>
                    <a:pt x="270" y="121"/>
                    <a:pt x="224" y="38"/>
                    <a:pt x="177" y="10"/>
                  </a:cubicBezTo>
                  <a:cubicBezTo>
                    <a:pt x="162" y="4"/>
                    <a:pt x="142" y="1"/>
                    <a:pt x="122" y="1"/>
                  </a:cubicBezTo>
                  <a:close/>
                </a:path>
              </a:pathLst>
            </a:custGeom>
            <a:solidFill>
              <a:srgbClr val="73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8"/>
            <p:cNvSpPr/>
            <p:nvPr/>
          </p:nvSpPr>
          <p:spPr>
            <a:xfrm>
              <a:off x="2606153" y="2623955"/>
              <a:ext cx="17293" cy="14649"/>
            </a:xfrm>
            <a:custGeom>
              <a:rect b="b" l="l" r="r" t="t"/>
              <a:pathLst>
                <a:path extrusionOk="0" h="205" w="242">
                  <a:moveTo>
                    <a:pt x="61" y="1"/>
                  </a:moveTo>
                  <a:cubicBezTo>
                    <a:pt x="49" y="1"/>
                    <a:pt x="38" y="3"/>
                    <a:pt x="28" y="8"/>
                  </a:cubicBezTo>
                  <a:cubicBezTo>
                    <a:pt x="9" y="18"/>
                    <a:pt x="0" y="27"/>
                    <a:pt x="0" y="45"/>
                  </a:cubicBezTo>
                  <a:cubicBezTo>
                    <a:pt x="9" y="55"/>
                    <a:pt x="19" y="64"/>
                    <a:pt x="37" y="73"/>
                  </a:cubicBezTo>
                  <a:cubicBezTo>
                    <a:pt x="84" y="83"/>
                    <a:pt x="121" y="101"/>
                    <a:pt x="140" y="148"/>
                  </a:cubicBezTo>
                  <a:cubicBezTo>
                    <a:pt x="156" y="165"/>
                    <a:pt x="166" y="205"/>
                    <a:pt x="195" y="205"/>
                  </a:cubicBezTo>
                  <a:cubicBezTo>
                    <a:pt x="198" y="205"/>
                    <a:pt x="201" y="204"/>
                    <a:pt x="205" y="203"/>
                  </a:cubicBezTo>
                  <a:cubicBezTo>
                    <a:pt x="242" y="194"/>
                    <a:pt x="232" y="157"/>
                    <a:pt x="214" y="120"/>
                  </a:cubicBezTo>
                  <a:cubicBezTo>
                    <a:pt x="205" y="92"/>
                    <a:pt x="186" y="64"/>
                    <a:pt x="149" y="36"/>
                  </a:cubicBezTo>
                  <a:cubicBezTo>
                    <a:pt x="122" y="16"/>
                    <a:pt x="90" y="1"/>
                    <a:pt x="61" y="1"/>
                  </a:cubicBezTo>
                  <a:close/>
                </a:path>
              </a:pathLst>
            </a:custGeom>
            <a:solidFill>
              <a:srgbClr val="73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8"/>
            <p:cNvSpPr/>
            <p:nvPr/>
          </p:nvSpPr>
          <p:spPr>
            <a:xfrm>
              <a:off x="2530404" y="2625098"/>
              <a:ext cx="21367" cy="12434"/>
            </a:xfrm>
            <a:custGeom>
              <a:rect b="b" l="l" r="r" t="t"/>
              <a:pathLst>
                <a:path extrusionOk="0" h="174" w="299">
                  <a:moveTo>
                    <a:pt x="172" y="1"/>
                  </a:moveTo>
                  <a:cubicBezTo>
                    <a:pt x="118" y="1"/>
                    <a:pt x="63" y="32"/>
                    <a:pt x="29" y="94"/>
                  </a:cubicBezTo>
                  <a:cubicBezTo>
                    <a:pt x="20" y="113"/>
                    <a:pt x="1" y="141"/>
                    <a:pt x="20" y="159"/>
                  </a:cubicBezTo>
                  <a:cubicBezTo>
                    <a:pt x="30" y="170"/>
                    <a:pt x="39" y="174"/>
                    <a:pt x="47" y="174"/>
                  </a:cubicBezTo>
                  <a:cubicBezTo>
                    <a:pt x="61" y="174"/>
                    <a:pt x="73" y="162"/>
                    <a:pt x="85" y="150"/>
                  </a:cubicBezTo>
                  <a:cubicBezTo>
                    <a:pt x="116" y="125"/>
                    <a:pt x="147" y="109"/>
                    <a:pt x="178" y="109"/>
                  </a:cubicBezTo>
                  <a:cubicBezTo>
                    <a:pt x="193" y="109"/>
                    <a:pt x="208" y="113"/>
                    <a:pt x="224" y="122"/>
                  </a:cubicBezTo>
                  <a:cubicBezTo>
                    <a:pt x="236" y="131"/>
                    <a:pt x="247" y="135"/>
                    <a:pt x="257" y="135"/>
                  </a:cubicBezTo>
                  <a:cubicBezTo>
                    <a:pt x="269" y="135"/>
                    <a:pt x="279" y="128"/>
                    <a:pt x="289" y="113"/>
                  </a:cubicBezTo>
                  <a:cubicBezTo>
                    <a:pt x="298" y="85"/>
                    <a:pt x="289" y="57"/>
                    <a:pt x="270" y="39"/>
                  </a:cubicBezTo>
                  <a:cubicBezTo>
                    <a:pt x="242" y="13"/>
                    <a:pt x="207" y="1"/>
                    <a:pt x="172" y="1"/>
                  </a:cubicBezTo>
                  <a:close/>
                </a:path>
              </a:pathLst>
            </a:custGeom>
            <a:solidFill>
              <a:srgbClr val="73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8"/>
            <p:cNvSpPr/>
            <p:nvPr/>
          </p:nvSpPr>
          <p:spPr>
            <a:xfrm>
              <a:off x="2592218" y="2653754"/>
              <a:ext cx="17293" cy="12791"/>
            </a:xfrm>
            <a:custGeom>
              <a:rect b="b" l="l" r="r" t="t"/>
              <a:pathLst>
                <a:path extrusionOk="0" h="179" w="242">
                  <a:moveTo>
                    <a:pt x="84" y="0"/>
                  </a:moveTo>
                  <a:cubicBezTo>
                    <a:pt x="56" y="0"/>
                    <a:pt x="19" y="0"/>
                    <a:pt x="9" y="28"/>
                  </a:cubicBezTo>
                  <a:cubicBezTo>
                    <a:pt x="0" y="56"/>
                    <a:pt x="28" y="65"/>
                    <a:pt x="56" y="74"/>
                  </a:cubicBezTo>
                  <a:cubicBezTo>
                    <a:pt x="93" y="93"/>
                    <a:pt x="121" y="102"/>
                    <a:pt x="139" y="130"/>
                  </a:cubicBezTo>
                  <a:cubicBezTo>
                    <a:pt x="155" y="154"/>
                    <a:pt x="172" y="178"/>
                    <a:pt x="200" y="178"/>
                  </a:cubicBezTo>
                  <a:cubicBezTo>
                    <a:pt x="204" y="178"/>
                    <a:pt x="209" y="178"/>
                    <a:pt x="214" y="177"/>
                  </a:cubicBezTo>
                  <a:cubicBezTo>
                    <a:pt x="242" y="158"/>
                    <a:pt x="232" y="121"/>
                    <a:pt x="214" y="93"/>
                  </a:cubicBezTo>
                  <a:cubicBezTo>
                    <a:pt x="195" y="65"/>
                    <a:pt x="167" y="37"/>
                    <a:pt x="112" y="9"/>
                  </a:cubicBezTo>
                  <a:cubicBezTo>
                    <a:pt x="112" y="9"/>
                    <a:pt x="93" y="0"/>
                    <a:pt x="84" y="0"/>
                  </a:cubicBezTo>
                  <a:close/>
                </a:path>
              </a:pathLst>
            </a:custGeom>
            <a:solidFill>
              <a:srgbClr val="73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8"/>
            <p:cNvSpPr/>
            <p:nvPr/>
          </p:nvSpPr>
          <p:spPr>
            <a:xfrm>
              <a:off x="2612799" y="2670476"/>
              <a:ext cx="12005" cy="12791"/>
            </a:xfrm>
            <a:custGeom>
              <a:rect b="b" l="l" r="r" t="t"/>
              <a:pathLst>
                <a:path extrusionOk="0" h="179" w="168">
                  <a:moveTo>
                    <a:pt x="37" y="1"/>
                  </a:moveTo>
                  <a:cubicBezTo>
                    <a:pt x="28" y="1"/>
                    <a:pt x="19" y="3"/>
                    <a:pt x="9" y="8"/>
                  </a:cubicBezTo>
                  <a:cubicBezTo>
                    <a:pt x="0" y="17"/>
                    <a:pt x="0" y="35"/>
                    <a:pt x="19" y="45"/>
                  </a:cubicBezTo>
                  <a:cubicBezTo>
                    <a:pt x="56" y="73"/>
                    <a:pt x="65" y="100"/>
                    <a:pt x="56" y="138"/>
                  </a:cubicBezTo>
                  <a:cubicBezTo>
                    <a:pt x="56" y="147"/>
                    <a:pt x="47" y="166"/>
                    <a:pt x="74" y="175"/>
                  </a:cubicBezTo>
                  <a:cubicBezTo>
                    <a:pt x="80" y="178"/>
                    <a:pt x="86" y="179"/>
                    <a:pt x="92" y="179"/>
                  </a:cubicBezTo>
                  <a:cubicBezTo>
                    <a:pt x="108" y="179"/>
                    <a:pt x="124" y="172"/>
                    <a:pt x="130" y="166"/>
                  </a:cubicBezTo>
                  <a:cubicBezTo>
                    <a:pt x="139" y="156"/>
                    <a:pt x="149" y="147"/>
                    <a:pt x="158" y="138"/>
                  </a:cubicBezTo>
                  <a:cubicBezTo>
                    <a:pt x="167" y="82"/>
                    <a:pt x="130" y="26"/>
                    <a:pt x="65" y="8"/>
                  </a:cubicBezTo>
                  <a:cubicBezTo>
                    <a:pt x="56" y="3"/>
                    <a:pt x="47" y="1"/>
                    <a:pt x="37" y="1"/>
                  </a:cubicBezTo>
                  <a:close/>
                </a:path>
              </a:pathLst>
            </a:custGeom>
            <a:solidFill>
              <a:srgbClr val="73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8"/>
            <p:cNvSpPr/>
            <p:nvPr/>
          </p:nvSpPr>
          <p:spPr>
            <a:xfrm>
              <a:off x="2643956" y="2641248"/>
              <a:ext cx="12720" cy="12363"/>
            </a:xfrm>
            <a:custGeom>
              <a:rect b="b" l="l" r="r" t="t"/>
              <a:pathLst>
                <a:path extrusionOk="0" h="173" w="178">
                  <a:moveTo>
                    <a:pt x="30" y="1"/>
                  </a:moveTo>
                  <a:cubicBezTo>
                    <a:pt x="22" y="1"/>
                    <a:pt x="15" y="3"/>
                    <a:pt x="10" y="8"/>
                  </a:cubicBezTo>
                  <a:cubicBezTo>
                    <a:pt x="1" y="17"/>
                    <a:pt x="10" y="36"/>
                    <a:pt x="29" y="45"/>
                  </a:cubicBezTo>
                  <a:cubicBezTo>
                    <a:pt x="66" y="73"/>
                    <a:pt x="75" y="101"/>
                    <a:pt x="75" y="119"/>
                  </a:cubicBezTo>
                  <a:cubicBezTo>
                    <a:pt x="75" y="138"/>
                    <a:pt x="84" y="156"/>
                    <a:pt x="103" y="166"/>
                  </a:cubicBezTo>
                  <a:cubicBezTo>
                    <a:pt x="112" y="170"/>
                    <a:pt x="119" y="173"/>
                    <a:pt x="125" y="173"/>
                  </a:cubicBezTo>
                  <a:cubicBezTo>
                    <a:pt x="131" y="173"/>
                    <a:pt x="135" y="170"/>
                    <a:pt x="140" y="166"/>
                  </a:cubicBezTo>
                  <a:cubicBezTo>
                    <a:pt x="177" y="129"/>
                    <a:pt x="131" y="45"/>
                    <a:pt x="56" y="8"/>
                  </a:cubicBezTo>
                  <a:cubicBezTo>
                    <a:pt x="47" y="3"/>
                    <a:pt x="38" y="1"/>
                    <a:pt x="30" y="1"/>
                  </a:cubicBezTo>
                  <a:close/>
                </a:path>
              </a:pathLst>
            </a:custGeom>
            <a:solidFill>
              <a:srgbClr val="73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8"/>
            <p:cNvSpPr/>
            <p:nvPr/>
          </p:nvSpPr>
          <p:spPr>
            <a:xfrm>
              <a:off x="2486599" y="2638390"/>
              <a:ext cx="161428" cy="256398"/>
            </a:xfrm>
            <a:custGeom>
              <a:rect b="b" l="l" r="r" t="t"/>
              <a:pathLst>
                <a:path extrusionOk="0" h="3588" w="2259">
                  <a:moveTo>
                    <a:pt x="607" y="0"/>
                  </a:moveTo>
                  <a:cubicBezTo>
                    <a:pt x="603" y="0"/>
                    <a:pt x="599" y="1"/>
                    <a:pt x="595" y="1"/>
                  </a:cubicBezTo>
                  <a:cubicBezTo>
                    <a:pt x="540" y="11"/>
                    <a:pt x="540" y="57"/>
                    <a:pt x="521" y="94"/>
                  </a:cubicBezTo>
                  <a:cubicBezTo>
                    <a:pt x="447" y="261"/>
                    <a:pt x="447" y="438"/>
                    <a:pt x="456" y="605"/>
                  </a:cubicBezTo>
                  <a:cubicBezTo>
                    <a:pt x="419" y="596"/>
                    <a:pt x="400" y="559"/>
                    <a:pt x="382" y="540"/>
                  </a:cubicBezTo>
                  <a:cubicBezTo>
                    <a:pt x="298" y="447"/>
                    <a:pt x="224" y="345"/>
                    <a:pt x="112" y="280"/>
                  </a:cubicBezTo>
                  <a:cubicBezTo>
                    <a:pt x="99" y="267"/>
                    <a:pt x="81" y="254"/>
                    <a:pt x="62" y="254"/>
                  </a:cubicBezTo>
                  <a:cubicBezTo>
                    <a:pt x="54" y="254"/>
                    <a:pt x="46" y="256"/>
                    <a:pt x="38" y="261"/>
                  </a:cubicBezTo>
                  <a:cubicBezTo>
                    <a:pt x="1" y="289"/>
                    <a:pt x="10" y="327"/>
                    <a:pt x="10" y="354"/>
                  </a:cubicBezTo>
                  <a:cubicBezTo>
                    <a:pt x="57" y="642"/>
                    <a:pt x="196" y="865"/>
                    <a:pt x="428" y="986"/>
                  </a:cubicBezTo>
                  <a:cubicBezTo>
                    <a:pt x="517" y="1027"/>
                    <a:pt x="613" y="1053"/>
                    <a:pt x="710" y="1053"/>
                  </a:cubicBezTo>
                  <a:cubicBezTo>
                    <a:pt x="725" y="1053"/>
                    <a:pt x="739" y="1052"/>
                    <a:pt x="753" y="1051"/>
                  </a:cubicBezTo>
                  <a:cubicBezTo>
                    <a:pt x="800" y="1051"/>
                    <a:pt x="818" y="1060"/>
                    <a:pt x="809" y="1107"/>
                  </a:cubicBezTo>
                  <a:cubicBezTo>
                    <a:pt x="809" y="1116"/>
                    <a:pt x="800" y="1135"/>
                    <a:pt x="800" y="1153"/>
                  </a:cubicBezTo>
                  <a:cubicBezTo>
                    <a:pt x="763" y="1358"/>
                    <a:pt x="725" y="1562"/>
                    <a:pt x="698" y="1767"/>
                  </a:cubicBezTo>
                  <a:cubicBezTo>
                    <a:pt x="670" y="2064"/>
                    <a:pt x="660" y="2343"/>
                    <a:pt x="679" y="2640"/>
                  </a:cubicBezTo>
                  <a:cubicBezTo>
                    <a:pt x="698" y="2937"/>
                    <a:pt x="781" y="3253"/>
                    <a:pt x="948" y="3504"/>
                  </a:cubicBezTo>
                  <a:lnTo>
                    <a:pt x="995" y="3578"/>
                  </a:lnTo>
                  <a:lnTo>
                    <a:pt x="1032" y="3578"/>
                  </a:lnTo>
                  <a:cubicBezTo>
                    <a:pt x="1041" y="3578"/>
                    <a:pt x="1051" y="3588"/>
                    <a:pt x="1051" y="3588"/>
                  </a:cubicBezTo>
                  <a:cubicBezTo>
                    <a:pt x="1088" y="3588"/>
                    <a:pt x="1125" y="3569"/>
                    <a:pt x="1153" y="3560"/>
                  </a:cubicBezTo>
                  <a:cubicBezTo>
                    <a:pt x="1171" y="3541"/>
                    <a:pt x="1190" y="3513"/>
                    <a:pt x="1199" y="3495"/>
                  </a:cubicBezTo>
                  <a:cubicBezTo>
                    <a:pt x="1218" y="3458"/>
                    <a:pt x="1218" y="3411"/>
                    <a:pt x="1190" y="3374"/>
                  </a:cubicBezTo>
                  <a:cubicBezTo>
                    <a:pt x="1181" y="3355"/>
                    <a:pt x="1162" y="3337"/>
                    <a:pt x="1144" y="3337"/>
                  </a:cubicBezTo>
                  <a:cubicBezTo>
                    <a:pt x="1134" y="3337"/>
                    <a:pt x="1125" y="3346"/>
                    <a:pt x="1116" y="3365"/>
                  </a:cubicBezTo>
                  <a:cubicBezTo>
                    <a:pt x="1106" y="3392"/>
                    <a:pt x="1088" y="3402"/>
                    <a:pt x="1088" y="3402"/>
                  </a:cubicBezTo>
                  <a:lnTo>
                    <a:pt x="1079" y="3420"/>
                  </a:lnTo>
                  <a:cubicBezTo>
                    <a:pt x="1079" y="3426"/>
                    <a:pt x="1079" y="3428"/>
                    <a:pt x="1077" y="3431"/>
                  </a:cubicBezTo>
                  <a:lnTo>
                    <a:pt x="1077" y="3431"/>
                  </a:lnTo>
                  <a:cubicBezTo>
                    <a:pt x="935" y="3202"/>
                    <a:pt x="855" y="2930"/>
                    <a:pt x="837" y="2659"/>
                  </a:cubicBezTo>
                  <a:cubicBezTo>
                    <a:pt x="818" y="2398"/>
                    <a:pt x="828" y="2157"/>
                    <a:pt x="846" y="1906"/>
                  </a:cubicBezTo>
                  <a:cubicBezTo>
                    <a:pt x="874" y="1655"/>
                    <a:pt x="911" y="1404"/>
                    <a:pt x="967" y="1163"/>
                  </a:cubicBezTo>
                  <a:cubicBezTo>
                    <a:pt x="984" y="1117"/>
                    <a:pt x="991" y="1099"/>
                    <a:pt x="1011" y="1099"/>
                  </a:cubicBezTo>
                  <a:cubicBezTo>
                    <a:pt x="1023" y="1099"/>
                    <a:pt x="1041" y="1106"/>
                    <a:pt x="1069" y="1116"/>
                  </a:cubicBezTo>
                  <a:cubicBezTo>
                    <a:pt x="1199" y="1172"/>
                    <a:pt x="1339" y="1200"/>
                    <a:pt x="1478" y="1200"/>
                  </a:cubicBezTo>
                  <a:cubicBezTo>
                    <a:pt x="1803" y="1200"/>
                    <a:pt x="2035" y="1070"/>
                    <a:pt x="2231" y="949"/>
                  </a:cubicBezTo>
                  <a:cubicBezTo>
                    <a:pt x="2231" y="949"/>
                    <a:pt x="2240" y="940"/>
                    <a:pt x="2249" y="930"/>
                  </a:cubicBezTo>
                  <a:cubicBezTo>
                    <a:pt x="2258" y="912"/>
                    <a:pt x="2249" y="893"/>
                    <a:pt x="2212" y="893"/>
                  </a:cubicBezTo>
                  <a:lnTo>
                    <a:pt x="2128" y="893"/>
                  </a:lnTo>
                  <a:cubicBezTo>
                    <a:pt x="2017" y="893"/>
                    <a:pt x="1905" y="912"/>
                    <a:pt x="1794" y="912"/>
                  </a:cubicBezTo>
                  <a:cubicBezTo>
                    <a:pt x="1794" y="916"/>
                    <a:pt x="1792" y="919"/>
                    <a:pt x="1788" y="919"/>
                  </a:cubicBezTo>
                  <a:cubicBezTo>
                    <a:pt x="1785" y="919"/>
                    <a:pt x="1780" y="916"/>
                    <a:pt x="1775" y="912"/>
                  </a:cubicBezTo>
                  <a:cubicBezTo>
                    <a:pt x="1775" y="912"/>
                    <a:pt x="1775" y="903"/>
                    <a:pt x="1785" y="903"/>
                  </a:cubicBezTo>
                  <a:cubicBezTo>
                    <a:pt x="1813" y="884"/>
                    <a:pt x="1840" y="865"/>
                    <a:pt x="1868" y="847"/>
                  </a:cubicBezTo>
                  <a:cubicBezTo>
                    <a:pt x="1933" y="800"/>
                    <a:pt x="1989" y="763"/>
                    <a:pt x="2026" y="707"/>
                  </a:cubicBezTo>
                  <a:cubicBezTo>
                    <a:pt x="2063" y="661"/>
                    <a:pt x="2035" y="633"/>
                    <a:pt x="1943" y="615"/>
                  </a:cubicBezTo>
                  <a:cubicBezTo>
                    <a:pt x="1858" y="605"/>
                    <a:pt x="1774" y="599"/>
                    <a:pt x="1691" y="599"/>
                  </a:cubicBezTo>
                  <a:cubicBezTo>
                    <a:pt x="1518" y="599"/>
                    <a:pt x="1350" y="626"/>
                    <a:pt x="1199" y="707"/>
                  </a:cubicBezTo>
                  <a:cubicBezTo>
                    <a:pt x="1209" y="670"/>
                    <a:pt x="1227" y="642"/>
                    <a:pt x="1246" y="605"/>
                  </a:cubicBezTo>
                  <a:cubicBezTo>
                    <a:pt x="1302" y="484"/>
                    <a:pt x="1367" y="364"/>
                    <a:pt x="1385" y="234"/>
                  </a:cubicBezTo>
                  <a:cubicBezTo>
                    <a:pt x="1394" y="187"/>
                    <a:pt x="1404" y="150"/>
                    <a:pt x="1394" y="104"/>
                  </a:cubicBezTo>
                  <a:cubicBezTo>
                    <a:pt x="1387" y="73"/>
                    <a:pt x="1373" y="55"/>
                    <a:pt x="1342" y="55"/>
                  </a:cubicBezTo>
                  <a:cubicBezTo>
                    <a:pt x="1335" y="55"/>
                    <a:pt x="1328" y="55"/>
                    <a:pt x="1320" y="57"/>
                  </a:cubicBezTo>
                  <a:cubicBezTo>
                    <a:pt x="1302" y="66"/>
                    <a:pt x="1274" y="76"/>
                    <a:pt x="1246" y="94"/>
                  </a:cubicBezTo>
                  <a:cubicBezTo>
                    <a:pt x="1004" y="215"/>
                    <a:pt x="828" y="447"/>
                    <a:pt x="809" y="735"/>
                  </a:cubicBezTo>
                  <a:cubicBezTo>
                    <a:pt x="772" y="689"/>
                    <a:pt x="772" y="642"/>
                    <a:pt x="763" y="596"/>
                  </a:cubicBezTo>
                  <a:cubicBezTo>
                    <a:pt x="753" y="494"/>
                    <a:pt x="735" y="382"/>
                    <a:pt x="735" y="271"/>
                  </a:cubicBezTo>
                  <a:cubicBezTo>
                    <a:pt x="725" y="206"/>
                    <a:pt x="716" y="141"/>
                    <a:pt x="679" y="76"/>
                  </a:cubicBezTo>
                  <a:cubicBezTo>
                    <a:pt x="662" y="42"/>
                    <a:pt x="645" y="0"/>
                    <a:pt x="607" y="0"/>
                  </a:cubicBezTo>
                  <a:close/>
                </a:path>
              </a:pathLst>
            </a:custGeom>
            <a:solidFill>
              <a:srgbClr val="ADBC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8"/>
            <p:cNvSpPr/>
            <p:nvPr/>
          </p:nvSpPr>
          <p:spPr>
            <a:xfrm>
              <a:off x="2486599" y="2638461"/>
              <a:ext cx="161428" cy="251682"/>
            </a:xfrm>
            <a:custGeom>
              <a:rect b="b" l="l" r="r" t="t"/>
              <a:pathLst>
                <a:path extrusionOk="0" h="3522" w="2259">
                  <a:moveTo>
                    <a:pt x="586" y="0"/>
                  </a:moveTo>
                  <a:cubicBezTo>
                    <a:pt x="568" y="0"/>
                    <a:pt x="549" y="19"/>
                    <a:pt x="540" y="47"/>
                  </a:cubicBezTo>
                  <a:cubicBezTo>
                    <a:pt x="428" y="316"/>
                    <a:pt x="400" y="604"/>
                    <a:pt x="568" y="837"/>
                  </a:cubicBezTo>
                  <a:cubicBezTo>
                    <a:pt x="586" y="864"/>
                    <a:pt x="614" y="883"/>
                    <a:pt x="614" y="920"/>
                  </a:cubicBezTo>
                  <a:cubicBezTo>
                    <a:pt x="456" y="818"/>
                    <a:pt x="345" y="669"/>
                    <a:pt x="233" y="511"/>
                  </a:cubicBezTo>
                  <a:cubicBezTo>
                    <a:pt x="187" y="446"/>
                    <a:pt x="131" y="372"/>
                    <a:pt x="84" y="298"/>
                  </a:cubicBezTo>
                  <a:cubicBezTo>
                    <a:pt x="77" y="283"/>
                    <a:pt x="65" y="264"/>
                    <a:pt x="47" y="264"/>
                  </a:cubicBezTo>
                  <a:cubicBezTo>
                    <a:pt x="41" y="264"/>
                    <a:pt x="35" y="265"/>
                    <a:pt x="29" y="270"/>
                  </a:cubicBezTo>
                  <a:cubicBezTo>
                    <a:pt x="1" y="279"/>
                    <a:pt x="10" y="307"/>
                    <a:pt x="10" y="335"/>
                  </a:cubicBezTo>
                  <a:cubicBezTo>
                    <a:pt x="29" y="502"/>
                    <a:pt x="103" y="697"/>
                    <a:pt x="224" y="827"/>
                  </a:cubicBezTo>
                  <a:cubicBezTo>
                    <a:pt x="354" y="967"/>
                    <a:pt x="521" y="1050"/>
                    <a:pt x="735" y="1050"/>
                  </a:cubicBezTo>
                  <a:cubicBezTo>
                    <a:pt x="791" y="1050"/>
                    <a:pt x="809" y="1059"/>
                    <a:pt x="818" y="1106"/>
                  </a:cubicBezTo>
                  <a:cubicBezTo>
                    <a:pt x="828" y="1273"/>
                    <a:pt x="828" y="1431"/>
                    <a:pt x="809" y="1589"/>
                  </a:cubicBezTo>
                  <a:cubicBezTo>
                    <a:pt x="772" y="1896"/>
                    <a:pt x="753" y="2193"/>
                    <a:pt x="763" y="2500"/>
                  </a:cubicBezTo>
                  <a:cubicBezTo>
                    <a:pt x="772" y="2667"/>
                    <a:pt x="791" y="2834"/>
                    <a:pt x="818" y="3001"/>
                  </a:cubicBezTo>
                  <a:cubicBezTo>
                    <a:pt x="856" y="3169"/>
                    <a:pt x="911" y="3336"/>
                    <a:pt x="1004" y="3475"/>
                  </a:cubicBezTo>
                  <a:cubicBezTo>
                    <a:pt x="1004" y="3475"/>
                    <a:pt x="1004" y="3484"/>
                    <a:pt x="1004" y="3484"/>
                  </a:cubicBezTo>
                  <a:lnTo>
                    <a:pt x="1023" y="3512"/>
                  </a:lnTo>
                  <a:lnTo>
                    <a:pt x="1041" y="3522"/>
                  </a:lnTo>
                  <a:cubicBezTo>
                    <a:pt x="1069" y="3522"/>
                    <a:pt x="1106" y="3512"/>
                    <a:pt x="1125" y="3494"/>
                  </a:cubicBezTo>
                  <a:cubicBezTo>
                    <a:pt x="1153" y="3475"/>
                    <a:pt x="1162" y="3457"/>
                    <a:pt x="1162" y="3438"/>
                  </a:cubicBezTo>
                  <a:cubicBezTo>
                    <a:pt x="1162" y="3403"/>
                    <a:pt x="1147" y="3384"/>
                    <a:pt x="1131" y="3384"/>
                  </a:cubicBezTo>
                  <a:cubicBezTo>
                    <a:pt x="1126" y="3384"/>
                    <a:pt x="1120" y="3387"/>
                    <a:pt x="1116" y="3391"/>
                  </a:cubicBezTo>
                  <a:cubicBezTo>
                    <a:pt x="1088" y="3401"/>
                    <a:pt x="1079" y="3401"/>
                    <a:pt x="1079" y="3410"/>
                  </a:cubicBezTo>
                  <a:cubicBezTo>
                    <a:pt x="1072" y="3417"/>
                    <a:pt x="1075" y="3423"/>
                    <a:pt x="1074" y="3430"/>
                  </a:cubicBezTo>
                  <a:lnTo>
                    <a:pt x="1074" y="3430"/>
                  </a:lnTo>
                  <a:cubicBezTo>
                    <a:pt x="901" y="3134"/>
                    <a:pt x="828" y="2784"/>
                    <a:pt x="828" y="2435"/>
                  </a:cubicBezTo>
                  <a:cubicBezTo>
                    <a:pt x="828" y="2258"/>
                    <a:pt x="846" y="2091"/>
                    <a:pt x="856" y="1914"/>
                  </a:cubicBezTo>
                  <a:cubicBezTo>
                    <a:pt x="856" y="1663"/>
                    <a:pt x="911" y="1413"/>
                    <a:pt x="967" y="1162"/>
                  </a:cubicBezTo>
                  <a:cubicBezTo>
                    <a:pt x="979" y="1119"/>
                    <a:pt x="987" y="1100"/>
                    <a:pt x="1012" y="1100"/>
                  </a:cubicBezTo>
                  <a:cubicBezTo>
                    <a:pt x="1026" y="1100"/>
                    <a:pt x="1044" y="1106"/>
                    <a:pt x="1069" y="1115"/>
                  </a:cubicBezTo>
                  <a:cubicBezTo>
                    <a:pt x="1199" y="1171"/>
                    <a:pt x="1339" y="1199"/>
                    <a:pt x="1487" y="1199"/>
                  </a:cubicBezTo>
                  <a:cubicBezTo>
                    <a:pt x="1766" y="1199"/>
                    <a:pt x="1970" y="1097"/>
                    <a:pt x="2156" y="994"/>
                  </a:cubicBezTo>
                  <a:cubicBezTo>
                    <a:pt x="2184" y="976"/>
                    <a:pt x="2212" y="957"/>
                    <a:pt x="2240" y="939"/>
                  </a:cubicBezTo>
                  <a:cubicBezTo>
                    <a:pt x="2249" y="929"/>
                    <a:pt x="2258" y="920"/>
                    <a:pt x="2249" y="911"/>
                  </a:cubicBezTo>
                  <a:cubicBezTo>
                    <a:pt x="2231" y="892"/>
                    <a:pt x="2212" y="892"/>
                    <a:pt x="2193" y="892"/>
                  </a:cubicBezTo>
                  <a:cubicBezTo>
                    <a:pt x="2185" y="891"/>
                    <a:pt x="2177" y="890"/>
                    <a:pt x="2170" y="890"/>
                  </a:cubicBezTo>
                  <a:cubicBezTo>
                    <a:pt x="2140" y="890"/>
                    <a:pt x="2123" y="905"/>
                    <a:pt x="2101" y="920"/>
                  </a:cubicBezTo>
                  <a:cubicBezTo>
                    <a:pt x="1924" y="1022"/>
                    <a:pt x="1710" y="1087"/>
                    <a:pt x="1459" y="1097"/>
                  </a:cubicBezTo>
                  <a:cubicBezTo>
                    <a:pt x="1422" y="1100"/>
                    <a:pt x="1386" y="1102"/>
                    <a:pt x="1350" y="1102"/>
                  </a:cubicBezTo>
                  <a:cubicBezTo>
                    <a:pt x="1279" y="1102"/>
                    <a:pt x="1209" y="1094"/>
                    <a:pt x="1134" y="1069"/>
                  </a:cubicBezTo>
                  <a:cubicBezTo>
                    <a:pt x="1125" y="1069"/>
                    <a:pt x="1106" y="1059"/>
                    <a:pt x="1106" y="1050"/>
                  </a:cubicBezTo>
                  <a:cubicBezTo>
                    <a:pt x="1106" y="1041"/>
                    <a:pt x="1125" y="1032"/>
                    <a:pt x="1144" y="1032"/>
                  </a:cubicBezTo>
                  <a:cubicBezTo>
                    <a:pt x="1274" y="1013"/>
                    <a:pt x="1413" y="994"/>
                    <a:pt x="1552" y="976"/>
                  </a:cubicBezTo>
                  <a:cubicBezTo>
                    <a:pt x="1766" y="929"/>
                    <a:pt x="1915" y="827"/>
                    <a:pt x="2017" y="716"/>
                  </a:cubicBezTo>
                  <a:cubicBezTo>
                    <a:pt x="2026" y="706"/>
                    <a:pt x="2035" y="688"/>
                    <a:pt x="2035" y="669"/>
                  </a:cubicBezTo>
                  <a:cubicBezTo>
                    <a:pt x="2035" y="645"/>
                    <a:pt x="2015" y="621"/>
                    <a:pt x="1985" y="621"/>
                  </a:cubicBezTo>
                  <a:cubicBezTo>
                    <a:pt x="1980" y="621"/>
                    <a:pt x="1975" y="622"/>
                    <a:pt x="1970" y="623"/>
                  </a:cubicBezTo>
                  <a:cubicBezTo>
                    <a:pt x="1952" y="632"/>
                    <a:pt x="1933" y="641"/>
                    <a:pt x="1924" y="641"/>
                  </a:cubicBezTo>
                  <a:cubicBezTo>
                    <a:pt x="1710" y="744"/>
                    <a:pt x="1459" y="837"/>
                    <a:pt x="1190" y="920"/>
                  </a:cubicBezTo>
                  <a:cubicBezTo>
                    <a:pt x="1153" y="929"/>
                    <a:pt x="1116" y="948"/>
                    <a:pt x="1069" y="948"/>
                  </a:cubicBezTo>
                  <a:cubicBezTo>
                    <a:pt x="1153" y="762"/>
                    <a:pt x="1246" y="595"/>
                    <a:pt x="1329" y="418"/>
                  </a:cubicBezTo>
                  <a:cubicBezTo>
                    <a:pt x="1367" y="326"/>
                    <a:pt x="1394" y="233"/>
                    <a:pt x="1394" y="130"/>
                  </a:cubicBezTo>
                  <a:cubicBezTo>
                    <a:pt x="1394" y="112"/>
                    <a:pt x="1404" y="75"/>
                    <a:pt x="1367" y="65"/>
                  </a:cubicBezTo>
                  <a:cubicBezTo>
                    <a:pt x="1363" y="64"/>
                    <a:pt x="1359" y="64"/>
                    <a:pt x="1356" y="64"/>
                  </a:cubicBezTo>
                  <a:cubicBezTo>
                    <a:pt x="1336" y="64"/>
                    <a:pt x="1328" y="88"/>
                    <a:pt x="1320" y="112"/>
                  </a:cubicBezTo>
                  <a:cubicBezTo>
                    <a:pt x="1264" y="242"/>
                    <a:pt x="1209" y="372"/>
                    <a:pt x="1144" y="502"/>
                  </a:cubicBezTo>
                  <a:cubicBezTo>
                    <a:pt x="1079" y="651"/>
                    <a:pt x="1004" y="790"/>
                    <a:pt x="939" y="939"/>
                  </a:cubicBezTo>
                  <a:cubicBezTo>
                    <a:pt x="933" y="963"/>
                    <a:pt x="923" y="976"/>
                    <a:pt x="905" y="976"/>
                  </a:cubicBezTo>
                  <a:cubicBezTo>
                    <a:pt x="897" y="976"/>
                    <a:pt x="887" y="973"/>
                    <a:pt x="874" y="967"/>
                  </a:cubicBezTo>
                  <a:cubicBezTo>
                    <a:pt x="846" y="948"/>
                    <a:pt x="818" y="929"/>
                    <a:pt x="800" y="902"/>
                  </a:cubicBezTo>
                  <a:cubicBezTo>
                    <a:pt x="633" y="753"/>
                    <a:pt x="568" y="558"/>
                    <a:pt x="586" y="326"/>
                  </a:cubicBezTo>
                  <a:cubicBezTo>
                    <a:pt x="586" y="233"/>
                    <a:pt x="595" y="149"/>
                    <a:pt x="614" y="56"/>
                  </a:cubicBezTo>
                  <a:cubicBezTo>
                    <a:pt x="614" y="37"/>
                    <a:pt x="614" y="10"/>
                    <a:pt x="586" y="0"/>
                  </a:cubicBezTo>
                  <a:close/>
                </a:path>
              </a:pathLst>
            </a:custGeom>
            <a:solidFill>
              <a:srgbClr val="666B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8"/>
            <p:cNvSpPr/>
            <p:nvPr/>
          </p:nvSpPr>
          <p:spPr>
            <a:xfrm>
              <a:off x="1006070" y="2778382"/>
              <a:ext cx="82393" cy="245108"/>
            </a:xfrm>
            <a:custGeom>
              <a:rect b="b" l="l" r="r" t="t"/>
              <a:pathLst>
                <a:path extrusionOk="0" h="3430" w="1153">
                  <a:moveTo>
                    <a:pt x="607" y="1"/>
                  </a:moveTo>
                  <a:cubicBezTo>
                    <a:pt x="582" y="1"/>
                    <a:pt x="556" y="2"/>
                    <a:pt x="530" y="3"/>
                  </a:cubicBezTo>
                  <a:cubicBezTo>
                    <a:pt x="390" y="12"/>
                    <a:pt x="242" y="21"/>
                    <a:pt x="149" y="114"/>
                  </a:cubicBezTo>
                  <a:cubicBezTo>
                    <a:pt x="19" y="235"/>
                    <a:pt x="9" y="430"/>
                    <a:pt x="9" y="607"/>
                  </a:cubicBezTo>
                  <a:cubicBezTo>
                    <a:pt x="0" y="1071"/>
                    <a:pt x="0" y="1536"/>
                    <a:pt x="0" y="2000"/>
                  </a:cubicBezTo>
                  <a:cubicBezTo>
                    <a:pt x="0" y="2270"/>
                    <a:pt x="0" y="2539"/>
                    <a:pt x="74" y="2790"/>
                  </a:cubicBezTo>
                  <a:cubicBezTo>
                    <a:pt x="149" y="3050"/>
                    <a:pt x="316" y="3292"/>
                    <a:pt x="558" y="3385"/>
                  </a:cubicBezTo>
                  <a:cubicBezTo>
                    <a:pt x="619" y="3412"/>
                    <a:pt x="685" y="3429"/>
                    <a:pt x="749" y="3429"/>
                  </a:cubicBezTo>
                  <a:cubicBezTo>
                    <a:pt x="772" y="3429"/>
                    <a:pt x="795" y="3427"/>
                    <a:pt x="818" y="3422"/>
                  </a:cubicBezTo>
                  <a:cubicBezTo>
                    <a:pt x="855" y="3422"/>
                    <a:pt x="883" y="3412"/>
                    <a:pt x="901" y="3403"/>
                  </a:cubicBezTo>
                  <a:cubicBezTo>
                    <a:pt x="901" y="2576"/>
                    <a:pt x="892" y="1749"/>
                    <a:pt x="883" y="922"/>
                  </a:cubicBezTo>
                  <a:cubicBezTo>
                    <a:pt x="883" y="755"/>
                    <a:pt x="883" y="579"/>
                    <a:pt x="929" y="421"/>
                  </a:cubicBezTo>
                  <a:cubicBezTo>
                    <a:pt x="966" y="300"/>
                    <a:pt x="1041" y="179"/>
                    <a:pt x="1152" y="105"/>
                  </a:cubicBezTo>
                  <a:cubicBezTo>
                    <a:pt x="981" y="31"/>
                    <a:pt x="795" y="1"/>
                    <a:pt x="60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8"/>
            <p:cNvSpPr/>
            <p:nvPr/>
          </p:nvSpPr>
          <p:spPr>
            <a:xfrm>
              <a:off x="1069098" y="2785814"/>
              <a:ext cx="71817" cy="235103"/>
            </a:xfrm>
            <a:custGeom>
              <a:rect b="b" l="l" r="r" t="t"/>
              <a:pathLst>
                <a:path extrusionOk="0" h="3290" w="1005">
                  <a:moveTo>
                    <a:pt x="270" y="1"/>
                  </a:moveTo>
                  <a:cubicBezTo>
                    <a:pt x="159" y="75"/>
                    <a:pt x="84" y="187"/>
                    <a:pt x="47" y="317"/>
                  </a:cubicBezTo>
                  <a:cubicBezTo>
                    <a:pt x="1" y="475"/>
                    <a:pt x="1" y="651"/>
                    <a:pt x="1" y="818"/>
                  </a:cubicBezTo>
                  <a:cubicBezTo>
                    <a:pt x="10" y="1645"/>
                    <a:pt x="19" y="2472"/>
                    <a:pt x="29" y="3290"/>
                  </a:cubicBezTo>
                  <a:cubicBezTo>
                    <a:pt x="94" y="3262"/>
                    <a:pt x="159" y="3216"/>
                    <a:pt x="214" y="3160"/>
                  </a:cubicBezTo>
                  <a:cubicBezTo>
                    <a:pt x="382" y="2993"/>
                    <a:pt x="484" y="2770"/>
                    <a:pt x="568" y="2547"/>
                  </a:cubicBezTo>
                  <a:lnTo>
                    <a:pt x="707" y="2221"/>
                  </a:lnTo>
                  <a:cubicBezTo>
                    <a:pt x="837" y="1906"/>
                    <a:pt x="967" y="1590"/>
                    <a:pt x="986" y="1246"/>
                  </a:cubicBezTo>
                  <a:cubicBezTo>
                    <a:pt x="1004" y="949"/>
                    <a:pt x="930" y="651"/>
                    <a:pt x="763" y="400"/>
                  </a:cubicBezTo>
                  <a:cubicBezTo>
                    <a:pt x="633" y="215"/>
                    <a:pt x="465" y="85"/>
                    <a:pt x="2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8"/>
            <p:cNvSpPr/>
            <p:nvPr/>
          </p:nvSpPr>
          <p:spPr>
            <a:xfrm>
              <a:off x="751097" y="2687412"/>
              <a:ext cx="305491" cy="50594"/>
            </a:xfrm>
            <a:custGeom>
              <a:rect b="b" l="l" r="r" t="t"/>
              <a:pathLst>
                <a:path extrusionOk="0" h="708" w="4275">
                  <a:moveTo>
                    <a:pt x="2897" y="1"/>
                  </a:moveTo>
                  <a:cubicBezTo>
                    <a:pt x="2857" y="1"/>
                    <a:pt x="2818" y="1"/>
                    <a:pt x="2778" y="3"/>
                  </a:cubicBezTo>
                  <a:cubicBezTo>
                    <a:pt x="2593" y="3"/>
                    <a:pt x="2407" y="31"/>
                    <a:pt x="2221" y="49"/>
                  </a:cubicBezTo>
                  <a:cubicBezTo>
                    <a:pt x="1478" y="124"/>
                    <a:pt x="734" y="337"/>
                    <a:pt x="0" y="421"/>
                  </a:cubicBezTo>
                  <a:cubicBezTo>
                    <a:pt x="0" y="421"/>
                    <a:pt x="96" y="708"/>
                    <a:pt x="714" y="708"/>
                  </a:cubicBezTo>
                  <a:cubicBezTo>
                    <a:pt x="817" y="708"/>
                    <a:pt x="935" y="700"/>
                    <a:pt x="1069" y="681"/>
                  </a:cubicBezTo>
                  <a:cubicBezTo>
                    <a:pt x="2007" y="551"/>
                    <a:pt x="4274" y="300"/>
                    <a:pt x="4274" y="300"/>
                  </a:cubicBezTo>
                  <a:cubicBezTo>
                    <a:pt x="3846" y="103"/>
                    <a:pt x="3369" y="1"/>
                    <a:pt x="289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8"/>
            <p:cNvSpPr/>
            <p:nvPr/>
          </p:nvSpPr>
          <p:spPr>
            <a:xfrm>
              <a:off x="715938" y="2660614"/>
              <a:ext cx="448840" cy="105475"/>
            </a:xfrm>
            <a:custGeom>
              <a:rect b="b" l="l" r="r" t="t"/>
              <a:pathLst>
                <a:path extrusionOk="0" h="1476" w="6281">
                  <a:moveTo>
                    <a:pt x="108" y="1"/>
                  </a:moveTo>
                  <a:cubicBezTo>
                    <a:pt x="91" y="1"/>
                    <a:pt x="73" y="2"/>
                    <a:pt x="56" y="6"/>
                  </a:cubicBezTo>
                  <a:cubicBezTo>
                    <a:pt x="0" y="90"/>
                    <a:pt x="46" y="99"/>
                    <a:pt x="56" y="192"/>
                  </a:cubicBezTo>
                  <a:cubicBezTo>
                    <a:pt x="74" y="508"/>
                    <a:pt x="93" y="824"/>
                    <a:pt x="112" y="1130"/>
                  </a:cubicBezTo>
                  <a:cubicBezTo>
                    <a:pt x="112" y="1186"/>
                    <a:pt x="121" y="1233"/>
                    <a:pt x="149" y="1270"/>
                  </a:cubicBezTo>
                  <a:cubicBezTo>
                    <a:pt x="195" y="1326"/>
                    <a:pt x="279" y="1335"/>
                    <a:pt x="362" y="1335"/>
                  </a:cubicBezTo>
                  <a:cubicBezTo>
                    <a:pt x="1579" y="1298"/>
                    <a:pt x="2769" y="963"/>
                    <a:pt x="3986" y="824"/>
                  </a:cubicBezTo>
                  <a:cubicBezTo>
                    <a:pt x="4012" y="822"/>
                    <a:pt x="4038" y="820"/>
                    <a:pt x="4065" y="820"/>
                  </a:cubicBezTo>
                  <a:cubicBezTo>
                    <a:pt x="4153" y="820"/>
                    <a:pt x="4238" y="838"/>
                    <a:pt x="4274" y="917"/>
                  </a:cubicBezTo>
                  <a:cubicBezTo>
                    <a:pt x="4302" y="982"/>
                    <a:pt x="4265" y="1065"/>
                    <a:pt x="4274" y="1130"/>
                  </a:cubicBezTo>
                  <a:cubicBezTo>
                    <a:pt x="4292" y="1307"/>
                    <a:pt x="4497" y="1391"/>
                    <a:pt x="4673" y="1418"/>
                  </a:cubicBezTo>
                  <a:cubicBezTo>
                    <a:pt x="4917" y="1457"/>
                    <a:pt x="5163" y="1476"/>
                    <a:pt x="5408" y="1476"/>
                  </a:cubicBezTo>
                  <a:cubicBezTo>
                    <a:pt x="5695" y="1476"/>
                    <a:pt x="5981" y="1450"/>
                    <a:pt x="6262" y="1400"/>
                  </a:cubicBezTo>
                  <a:cubicBezTo>
                    <a:pt x="6281" y="1344"/>
                    <a:pt x="6206" y="1260"/>
                    <a:pt x="6151" y="1260"/>
                  </a:cubicBezTo>
                  <a:cubicBezTo>
                    <a:pt x="6037" y="1273"/>
                    <a:pt x="5918" y="1285"/>
                    <a:pt x="5800" y="1285"/>
                  </a:cubicBezTo>
                  <a:cubicBezTo>
                    <a:pt x="5571" y="1285"/>
                    <a:pt x="5350" y="1241"/>
                    <a:pt x="5203" y="1075"/>
                  </a:cubicBezTo>
                  <a:cubicBezTo>
                    <a:pt x="5119" y="991"/>
                    <a:pt x="5073" y="889"/>
                    <a:pt x="4999" y="805"/>
                  </a:cubicBezTo>
                  <a:cubicBezTo>
                    <a:pt x="4839" y="639"/>
                    <a:pt x="4610" y="591"/>
                    <a:pt x="4373" y="591"/>
                  </a:cubicBezTo>
                  <a:cubicBezTo>
                    <a:pt x="4252" y="591"/>
                    <a:pt x="4130" y="604"/>
                    <a:pt x="4014" y="619"/>
                  </a:cubicBezTo>
                  <a:lnTo>
                    <a:pt x="1533" y="954"/>
                  </a:lnTo>
                  <a:cubicBezTo>
                    <a:pt x="1428" y="967"/>
                    <a:pt x="1314" y="978"/>
                    <a:pt x="1203" y="978"/>
                  </a:cubicBezTo>
                  <a:cubicBezTo>
                    <a:pt x="992" y="978"/>
                    <a:pt x="788" y="936"/>
                    <a:pt x="660" y="777"/>
                  </a:cubicBezTo>
                  <a:cubicBezTo>
                    <a:pt x="548" y="638"/>
                    <a:pt x="520" y="452"/>
                    <a:pt x="455" y="285"/>
                  </a:cubicBezTo>
                  <a:cubicBezTo>
                    <a:pt x="397" y="143"/>
                    <a:pt x="263" y="1"/>
                    <a:pt x="10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8"/>
            <p:cNvSpPr/>
            <p:nvPr/>
          </p:nvSpPr>
          <p:spPr>
            <a:xfrm>
              <a:off x="1134199" y="2707493"/>
              <a:ext cx="98972" cy="165358"/>
            </a:xfrm>
            <a:custGeom>
              <a:rect b="b" l="l" r="r" t="t"/>
              <a:pathLst>
                <a:path extrusionOk="0" h="2314" w="1385">
                  <a:moveTo>
                    <a:pt x="660" y="1"/>
                  </a:moveTo>
                  <a:cubicBezTo>
                    <a:pt x="298" y="1"/>
                    <a:pt x="0" y="298"/>
                    <a:pt x="0" y="660"/>
                  </a:cubicBezTo>
                  <a:lnTo>
                    <a:pt x="0" y="2314"/>
                  </a:lnTo>
                  <a:lnTo>
                    <a:pt x="1385" y="1868"/>
                  </a:lnTo>
                  <a:lnTo>
                    <a:pt x="1385" y="577"/>
                  </a:lnTo>
                  <a:lnTo>
                    <a:pt x="1013" y="586"/>
                  </a:lnTo>
                  <a:cubicBezTo>
                    <a:pt x="818" y="586"/>
                    <a:pt x="660" y="437"/>
                    <a:pt x="660" y="242"/>
                  </a:cubicBezTo>
                  <a:lnTo>
                    <a:pt x="660" y="1"/>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8"/>
            <p:cNvSpPr/>
            <p:nvPr/>
          </p:nvSpPr>
          <p:spPr>
            <a:xfrm>
              <a:off x="3034347" y="2783884"/>
              <a:ext cx="79749" cy="108905"/>
            </a:xfrm>
            <a:custGeom>
              <a:rect b="b" l="l" r="r" t="t"/>
              <a:pathLst>
                <a:path extrusionOk="0" h="1524" w="1116">
                  <a:moveTo>
                    <a:pt x="1" y="0"/>
                  </a:moveTo>
                  <a:cubicBezTo>
                    <a:pt x="1" y="0"/>
                    <a:pt x="196" y="492"/>
                    <a:pt x="1" y="901"/>
                  </a:cubicBezTo>
                  <a:lnTo>
                    <a:pt x="865" y="1524"/>
                  </a:lnTo>
                  <a:cubicBezTo>
                    <a:pt x="865" y="1524"/>
                    <a:pt x="1116" y="678"/>
                    <a:pt x="865"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8"/>
            <p:cNvSpPr/>
            <p:nvPr/>
          </p:nvSpPr>
          <p:spPr>
            <a:xfrm>
              <a:off x="1026651" y="3410598"/>
              <a:ext cx="2210258" cy="545811"/>
            </a:xfrm>
            <a:custGeom>
              <a:rect b="b" l="l" r="r" t="t"/>
              <a:pathLst>
                <a:path extrusionOk="0" h="7638" w="30930">
                  <a:moveTo>
                    <a:pt x="1812" y="1"/>
                  </a:moveTo>
                  <a:cubicBezTo>
                    <a:pt x="1552" y="2175"/>
                    <a:pt x="948" y="4312"/>
                    <a:pt x="251" y="5937"/>
                  </a:cubicBezTo>
                  <a:cubicBezTo>
                    <a:pt x="0" y="6523"/>
                    <a:pt x="428" y="7173"/>
                    <a:pt x="1069" y="7173"/>
                  </a:cubicBezTo>
                  <a:lnTo>
                    <a:pt x="7219" y="7173"/>
                  </a:lnTo>
                  <a:cubicBezTo>
                    <a:pt x="7219" y="7433"/>
                    <a:pt x="7424" y="7638"/>
                    <a:pt x="7674" y="7638"/>
                  </a:cubicBezTo>
                  <a:lnTo>
                    <a:pt x="24166" y="7638"/>
                  </a:lnTo>
                  <a:cubicBezTo>
                    <a:pt x="24426" y="7638"/>
                    <a:pt x="24630" y="7433"/>
                    <a:pt x="24630" y="7173"/>
                  </a:cubicBezTo>
                  <a:lnTo>
                    <a:pt x="29861" y="7173"/>
                  </a:lnTo>
                  <a:cubicBezTo>
                    <a:pt x="30502" y="7173"/>
                    <a:pt x="30929" y="6523"/>
                    <a:pt x="30679" y="5937"/>
                  </a:cubicBezTo>
                  <a:cubicBezTo>
                    <a:pt x="29991" y="4330"/>
                    <a:pt x="29396" y="2212"/>
                    <a:pt x="29127" y="47"/>
                  </a:cubicBezTo>
                  <a:cubicBezTo>
                    <a:pt x="29006" y="400"/>
                    <a:pt x="28421" y="1506"/>
                    <a:pt x="26024" y="1506"/>
                  </a:cubicBezTo>
                  <a:lnTo>
                    <a:pt x="4934" y="1506"/>
                  </a:lnTo>
                  <a:cubicBezTo>
                    <a:pt x="2406" y="1506"/>
                    <a:pt x="1895" y="279"/>
                    <a:pt x="1812" y="1"/>
                  </a:cubicBezTo>
                  <a:close/>
                </a:path>
              </a:pathLst>
            </a:custGeom>
            <a:solidFill>
              <a:srgbClr val="2C16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8"/>
            <p:cNvSpPr/>
            <p:nvPr/>
          </p:nvSpPr>
          <p:spPr>
            <a:xfrm>
              <a:off x="1122265" y="2828976"/>
              <a:ext cx="2019031" cy="689232"/>
            </a:xfrm>
            <a:custGeom>
              <a:rect b="b" l="l" r="r" t="t"/>
              <a:pathLst>
                <a:path extrusionOk="0" h="9645" w="28254">
                  <a:moveTo>
                    <a:pt x="1933" y="1"/>
                  </a:moveTo>
                  <a:cubicBezTo>
                    <a:pt x="1775" y="1"/>
                    <a:pt x="1617" y="19"/>
                    <a:pt x="1459" y="47"/>
                  </a:cubicBezTo>
                  <a:cubicBezTo>
                    <a:pt x="948" y="187"/>
                    <a:pt x="0" y="856"/>
                    <a:pt x="455" y="3819"/>
                  </a:cubicBezTo>
                  <a:cubicBezTo>
                    <a:pt x="669" y="5185"/>
                    <a:pt x="641" y="6672"/>
                    <a:pt x="474" y="8140"/>
                  </a:cubicBezTo>
                  <a:cubicBezTo>
                    <a:pt x="557" y="8418"/>
                    <a:pt x="1068" y="9645"/>
                    <a:pt x="3596" y="9645"/>
                  </a:cubicBezTo>
                  <a:lnTo>
                    <a:pt x="24686" y="9645"/>
                  </a:lnTo>
                  <a:cubicBezTo>
                    <a:pt x="27083" y="9645"/>
                    <a:pt x="27668" y="8539"/>
                    <a:pt x="27789" y="8186"/>
                  </a:cubicBezTo>
                  <a:cubicBezTo>
                    <a:pt x="27613" y="6700"/>
                    <a:pt x="27585" y="5204"/>
                    <a:pt x="27798" y="3819"/>
                  </a:cubicBezTo>
                  <a:cubicBezTo>
                    <a:pt x="28254" y="846"/>
                    <a:pt x="27306" y="187"/>
                    <a:pt x="26795" y="47"/>
                  </a:cubicBezTo>
                  <a:cubicBezTo>
                    <a:pt x="26637" y="19"/>
                    <a:pt x="26479" y="1"/>
                    <a:pt x="26321" y="1"/>
                  </a:cubicBezTo>
                  <a:lnTo>
                    <a:pt x="19511" y="1"/>
                  </a:lnTo>
                  <a:lnTo>
                    <a:pt x="22298" y="809"/>
                  </a:lnTo>
                  <a:lnTo>
                    <a:pt x="5955" y="809"/>
                  </a:lnTo>
                  <a:lnTo>
                    <a:pt x="8743" y="1"/>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8"/>
            <p:cNvSpPr/>
            <p:nvPr/>
          </p:nvSpPr>
          <p:spPr>
            <a:xfrm>
              <a:off x="1547816" y="2828976"/>
              <a:ext cx="199230" cy="57883"/>
            </a:xfrm>
            <a:custGeom>
              <a:rect b="b" l="l" r="r" t="t"/>
              <a:pathLst>
                <a:path extrusionOk="0" h="810" w="2788">
                  <a:moveTo>
                    <a:pt x="2788" y="1"/>
                  </a:moveTo>
                  <a:lnTo>
                    <a:pt x="0" y="809"/>
                  </a:lnTo>
                  <a:lnTo>
                    <a:pt x="2788" y="809"/>
                  </a:lnTo>
                  <a:lnTo>
                    <a:pt x="2788" y="1"/>
                  </a:lnTo>
                  <a:close/>
                </a:path>
              </a:pathLst>
            </a:custGeom>
            <a:solidFill>
              <a:srgbClr val="2C16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8"/>
            <p:cNvSpPr/>
            <p:nvPr/>
          </p:nvSpPr>
          <p:spPr>
            <a:xfrm>
              <a:off x="2517184" y="2828976"/>
              <a:ext cx="199230" cy="57883"/>
            </a:xfrm>
            <a:custGeom>
              <a:rect b="b" l="l" r="r" t="t"/>
              <a:pathLst>
                <a:path extrusionOk="0" h="810" w="2788">
                  <a:moveTo>
                    <a:pt x="0" y="1"/>
                  </a:moveTo>
                  <a:lnTo>
                    <a:pt x="0" y="809"/>
                  </a:lnTo>
                  <a:lnTo>
                    <a:pt x="2787" y="809"/>
                  </a:lnTo>
                  <a:lnTo>
                    <a:pt x="0" y="1"/>
                  </a:lnTo>
                  <a:close/>
                </a:path>
              </a:pathLst>
            </a:custGeom>
            <a:solidFill>
              <a:srgbClr val="2C16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8"/>
            <p:cNvSpPr/>
            <p:nvPr/>
          </p:nvSpPr>
          <p:spPr>
            <a:xfrm>
              <a:off x="920388" y="2832335"/>
              <a:ext cx="2422065" cy="1156580"/>
            </a:xfrm>
            <a:custGeom>
              <a:rect b="b" l="l" r="r" t="t"/>
              <a:pathLst>
                <a:path extrusionOk="0" h="16185" w="33894">
                  <a:moveTo>
                    <a:pt x="4284" y="0"/>
                  </a:moveTo>
                  <a:lnTo>
                    <a:pt x="4284" y="0"/>
                  </a:lnTo>
                  <a:cubicBezTo>
                    <a:pt x="3085" y="195"/>
                    <a:pt x="2110" y="1152"/>
                    <a:pt x="1924" y="2397"/>
                  </a:cubicBezTo>
                  <a:lnTo>
                    <a:pt x="1" y="15404"/>
                  </a:lnTo>
                  <a:cubicBezTo>
                    <a:pt x="149" y="15655"/>
                    <a:pt x="567" y="16185"/>
                    <a:pt x="1589" y="16185"/>
                  </a:cubicBezTo>
                  <a:lnTo>
                    <a:pt x="32203" y="16185"/>
                  </a:lnTo>
                  <a:cubicBezTo>
                    <a:pt x="33281" y="16185"/>
                    <a:pt x="33745" y="15562"/>
                    <a:pt x="33894" y="15312"/>
                  </a:cubicBezTo>
                  <a:lnTo>
                    <a:pt x="31980" y="2397"/>
                  </a:lnTo>
                  <a:cubicBezTo>
                    <a:pt x="31794" y="1152"/>
                    <a:pt x="30828" y="195"/>
                    <a:pt x="29620" y="0"/>
                  </a:cubicBezTo>
                  <a:lnTo>
                    <a:pt x="29620" y="0"/>
                  </a:lnTo>
                  <a:cubicBezTo>
                    <a:pt x="30131" y="140"/>
                    <a:pt x="31088" y="809"/>
                    <a:pt x="30623" y="3772"/>
                  </a:cubicBezTo>
                  <a:cubicBezTo>
                    <a:pt x="30103" y="7173"/>
                    <a:pt x="31004" y="11317"/>
                    <a:pt x="32166" y="14029"/>
                  </a:cubicBezTo>
                  <a:cubicBezTo>
                    <a:pt x="32416" y="14615"/>
                    <a:pt x="31989" y="15265"/>
                    <a:pt x="31357" y="15265"/>
                  </a:cubicBezTo>
                  <a:lnTo>
                    <a:pt x="26117" y="15265"/>
                  </a:lnTo>
                  <a:cubicBezTo>
                    <a:pt x="26117" y="15525"/>
                    <a:pt x="25904" y="15730"/>
                    <a:pt x="25653" y="15730"/>
                  </a:cubicBezTo>
                  <a:lnTo>
                    <a:pt x="9161" y="15730"/>
                  </a:lnTo>
                  <a:cubicBezTo>
                    <a:pt x="8911" y="15730"/>
                    <a:pt x="8706" y="15525"/>
                    <a:pt x="8706" y="15265"/>
                  </a:cubicBezTo>
                  <a:lnTo>
                    <a:pt x="2556" y="15265"/>
                  </a:lnTo>
                  <a:cubicBezTo>
                    <a:pt x="1924" y="15265"/>
                    <a:pt x="1496" y="14615"/>
                    <a:pt x="1738" y="14029"/>
                  </a:cubicBezTo>
                  <a:cubicBezTo>
                    <a:pt x="2899" y="11317"/>
                    <a:pt x="3810" y="7173"/>
                    <a:pt x="3280" y="3772"/>
                  </a:cubicBezTo>
                  <a:cubicBezTo>
                    <a:pt x="2825" y="799"/>
                    <a:pt x="3782" y="140"/>
                    <a:pt x="4284" y="0"/>
                  </a:cubicBezTo>
                  <a:close/>
                </a:path>
              </a:pathLst>
            </a:custGeom>
            <a:solidFill>
              <a:srgbClr val="D596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8"/>
            <p:cNvSpPr/>
            <p:nvPr/>
          </p:nvSpPr>
          <p:spPr>
            <a:xfrm>
              <a:off x="890517" y="3926476"/>
              <a:ext cx="2482520" cy="280909"/>
            </a:xfrm>
            <a:custGeom>
              <a:rect b="b" l="l" r="r" t="t"/>
              <a:pathLst>
                <a:path extrusionOk="0" h="3931" w="34740">
                  <a:moveTo>
                    <a:pt x="34312" y="1"/>
                  </a:moveTo>
                  <a:cubicBezTo>
                    <a:pt x="34163" y="251"/>
                    <a:pt x="33699" y="874"/>
                    <a:pt x="32621" y="874"/>
                  </a:cubicBezTo>
                  <a:lnTo>
                    <a:pt x="2007" y="874"/>
                  </a:lnTo>
                  <a:cubicBezTo>
                    <a:pt x="985" y="874"/>
                    <a:pt x="567" y="344"/>
                    <a:pt x="419" y="84"/>
                  </a:cubicBezTo>
                  <a:lnTo>
                    <a:pt x="140" y="1989"/>
                  </a:lnTo>
                  <a:cubicBezTo>
                    <a:pt x="1" y="2918"/>
                    <a:pt x="707" y="3745"/>
                    <a:pt x="1645" y="3754"/>
                  </a:cubicBezTo>
                  <a:lnTo>
                    <a:pt x="17365" y="3931"/>
                  </a:lnTo>
                  <a:lnTo>
                    <a:pt x="33095" y="3754"/>
                  </a:lnTo>
                  <a:cubicBezTo>
                    <a:pt x="34033" y="3745"/>
                    <a:pt x="34739" y="2918"/>
                    <a:pt x="34600" y="1989"/>
                  </a:cubicBezTo>
                  <a:lnTo>
                    <a:pt x="3431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8"/>
            <p:cNvSpPr/>
            <p:nvPr/>
          </p:nvSpPr>
          <p:spPr>
            <a:xfrm>
              <a:off x="1154780" y="3089952"/>
              <a:ext cx="1954002" cy="9361"/>
            </a:xfrm>
            <a:custGeom>
              <a:rect b="b" l="l" r="r" t="t"/>
              <a:pathLst>
                <a:path extrusionOk="0" h="131" w="27344">
                  <a:moveTo>
                    <a:pt x="13676" y="0"/>
                  </a:moveTo>
                  <a:lnTo>
                    <a:pt x="6838" y="9"/>
                  </a:lnTo>
                  <a:lnTo>
                    <a:pt x="3419" y="28"/>
                  </a:lnTo>
                  <a:lnTo>
                    <a:pt x="0" y="65"/>
                  </a:lnTo>
                  <a:lnTo>
                    <a:pt x="3419" y="102"/>
                  </a:lnTo>
                  <a:lnTo>
                    <a:pt x="6838" y="121"/>
                  </a:lnTo>
                  <a:lnTo>
                    <a:pt x="13676" y="130"/>
                  </a:lnTo>
                  <a:lnTo>
                    <a:pt x="20515" y="121"/>
                  </a:lnTo>
                  <a:lnTo>
                    <a:pt x="23924" y="102"/>
                  </a:lnTo>
                  <a:lnTo>
                    <a:pt x="27343" y="65"/>
                  </a:lnTo>
                  <a:lnTo>
                    <a:pt x="23924" y="28"/>
                  </a:lnTo>
                  <a:lnTo>
                    <a:pt x="20515" y="9"/>
                  </a:lnTo>
                  <a:lnTo>
                    <a:pt x="13676" y="0"/>
                  </a:lnTo>
                  <a:close/>
                </a:path>
              </a:pathLst>
            </a:custGeom>
            <a:solidFill>
              <a:srgbClr val="2C16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8"/>
            <p:cNvSpPr/>
            <p:nvPr/>
          </p:nvSpPr>
          <p:spPr>
            <a:xfrm>
              <a:off x="1385170" y="3147050"/>
              <a:ext cx="41232" cy="41876"/>
            </a:xfrm>
            <a:custGeom>
              <a:rect b="b" l="l" r="r" t="t"/>
              <a:pathLst>
                <a:path extrusionOk="0" h="586" w="577">
                  <a:moveTo>
                    <a:pt x="288" y="0"/>
                  </a:moveTo>
                  <a:cubicBezTo>
                    <a:pt x="130" y="0"/>
                    <a:pt x="0" y="130"/>
                    <a:pt x="0" y="288"/>
                  </a:cubicBezTo>
                  <a:cubicBezTo>
                    <a:pt x="0" y="455"/>
                    <a:pt x="130" y="585"/>
                    <a:pt x="288" y="585"/>
                  </a:cubicBezTo>
                  <a:cubicBezTo>
                    <a:pt x="446" y="585"/>
                    <a:pt x="576" y="455"/>
                    <a:pt x="576" y="288"/>
                  </a:cubicBezTo>
                  <a:cubicBezTo>
                    <a:pt x="576" y="130"/>
                    <a:pt x="446" y="0"/>
                    <a:pt x="288" y="0"/>
                  </a:cubicBezTo>
                  <a:close/>
                </a:path>
              </a:pathLst>
            </a:custGeom>
            <a:solidFill>
              <a:srgbClr val="2C16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8"/>
            <p:cNvSpPr/>
            <p:nvPr/>
          </p:nvSpPr>
          <p:spPr>
            <a:xfrm>
              <a:off x="2821894" y="3127755"/>
              <a:ext cx="138204" cy="29942"/>
            </a:xfrm>
            <a:custGeom>
              <a:rect b="b" l="l" r="r" t="t"/>
              <a:pathLst>
                <a:path extrusionOk="0" h="419" w="1934">
                  <a:moveTo>
                    <a:pt x="1" y="1"/>
                  </a:moveTo>
                  <a:lnTo>
                    <a:pt x="1" y="419"/>
                  </a:lnTo>
                  <a:lnTo>
                    <a:pt x="1933" y="419"/>
                  </a:lnTo>
                  <a:lnTo>
                    <a:pt x="1933" y="1"/>
                  </a:lnTo>
                  <a:close/>
                </a:path>
              </a:pathLst>
            </a:custGeom>
            <a:solidFill>
              <a:srgbClr val="2C16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8"/>
            <p:cNvSpPr/>
            <p:nvPr/>
          </p:nvSpPr>
          <p:spPr>
            <a:xfrm>
              <a:off x="1976725" y="4052605"/>
              <a:ext cx="71" cy="786"/>
            </a:xfrm>
            <a:custGeom>
              <a:rect b="b" l="l" r="r" t="t"/>
              <a:pathLst>
                <a:path extrusionOk="0" h="11" w="1">
                  <a:moveTo>
                    <a:pt x="0" y="10"/>
                  </a:moveTo>
                  <a:cubicBezTo>
                    <a:pt x="0" y="10"/>
                    <a:pt x="0" y="1"/>
                    <a:pt x="0" y="1"/>
                  </a:cubicBezTo>
                  <a:cubicBezTo>
                    <a:pt x="0" y="1"/>
                    <a:pt x="0" y="10"/>
                    <a:pt x="0" y="1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8"/>
            <p:cNvSpPr/>
            <p:nvPr/>
          </p:nvSpPr>
          <p:spPr>
            <a:xfrm>
              <a:off x="1885112" y="4047960"/>
              <a:ext cx="1358" cy="71"/>
            </a:xfrm>
            <a:custGeom>
              <a:rect b="b" l="l" r="r" t="t"/>
              <a:pathLst>
                <a:path extrusionOk="0" h="1" w="19">
                  <a:moveTo>
                    <a:pt x="0" y="1"/>
                  </a:moveTo>
                  <a:lnTo>
                    <a:pt x="19" y="1"/>
                  </a:lnTo>
                  <a:cubicBezTo>
                    <a:pt x="10" y="1"/>
                    <a:pt x="10" y="1"/>
                    <a:pt x="0"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8"/>
            <p:cNvSpPr/>
            <p:nvPr/>
          </p:nvSpPr>
          <p:spPr>
            <a:xfrm>
              <a:off x="2031178" y="4055320"/>
              <a:ext cx="3359" cy="715"/>
            </a:xfrm>
            <a:custGeom>
              <a:rect b="b" l="l" r="r" t="t"/>
              <a:pathLst>
                <a:path extrusionOk="0" h="10" w="47">
                  <a:moveTo>
                    <a:pt x="0" y="0"/>
                  </a:moveTo>
                  <a:lnTo>
                    <a:pt x="12" y="2"/>
                  </a:lnTo>
                  <a:lnTo>
                    <a:pt x="12" y="2"/>
                  </a:lnTo>
                  <a:cubicBezTo>
                    <a:pt x="7" y="1"/>
                    <a:pt x="3" y="0"/>
                    <a:pt x="0" y="0"/>
                  </a:cubicBezTo>
                  <a:close/>
                  <a:moveTo>
                    <a:pt x="12" y="2"/>
                  </a:moveTo>
                  <a:cubicBezTo>
                    <a:pt x="22" y="5"/>
                    <a:pt x="34" y="9"/>
                    <a:pt x="47" y="9"/>
                  </a:cubicBezTo>
                  <a:lnTo>
                    <a:pt x="12" y="2"/>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8"/>
            <p:cNvSpPr/>
            <p:nvPr/>
          </p:nvSpPr>
          <p:spPr>
            <a:xfrm>
              <a:off x="1691238" y="4042172"/>
              <a:ext cx="1358" cy="572"/>
            </a:xfrm>
            <a:custGeom>
              <a:rect b="b" l="l" r="r" t="t"/>
              <a:pathLst>
                <a:path extrusionOk="0" h="8" w="19">
                  <a:moveTo>
                    <a:pt x="6" y="1"/>
                  </a:moveTo>
                  <a:cubicBezTo>
                    <a:pt x="3" y="1"/>
                    <a:pt x="0" y="3"/>
                    <a:pt x="0" y="7"/>
                  </a:cubicBezTo>
                  <a:lnTo>
                    <a:pt x="19" y="7"/>
                  </a:lnTo>
                  <a:cubicBezTo>
                    <a:pt x="14" y="3"/>
                    <a:pt x="10" y="1"/>
                    <a:pt x="6"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8"/>
            <p:cNvSpPr/>
            <p:nvPr/>
          </p:nvSpPr>
          <p:spPr>
            <a:xfrm>
              <a:off x="1804789" y="4045959"/>
              <a:ext cx="1358" cy="786"/>
            </a:xfrm>
            <a:custGeom>
              <a:rect b="b" l="l" r="r" t="t"/>
              <a:pathLst>
                <a:path extrusionOk="0" h="11" w="19">
                  <a:moveTo>
                    <a:pt x="19" y="1"/>
                  </a:moveTo>
                  <a:cubicBezTo>
                    <a:pt x="19" y="10"/>
                    <a:pt x="9" y="10"/>
                    <a:pt x="0" y="10"/>
                  </a:cubicBezTo>
                  <a:cubicBezTo>
                    <a:pt x="9" y="10"/>
                    <a:pt x="19" y="10"/>
                    <a:pt x="19"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8"/>
            <p:cNvSpPr/>
            <p:nvPr/>
          </p:nvSpPr>
          <p:spPr>
            <a:xfrm>
              <a:off x="2058405" y="4071899"/>
              <a:ext cx="1358" cy="1358"/>
            </a:xfrm>
            <a:custGeom>
              <a:rect b="b" l="l" r="r" t="t"/>
              <a:pathLst>
                <a:path extrusionOk="0" h="19" w="19">
                  <a:moveTo>
                    <a:pt x="0" y="0"/>
                  </a:moveTo>
                  <a:cubicBezTo>
                    <a:pt x="0" y="10"/>
                    <a:pt x="9" y="19"/>
                    <a:pt x="19" y="19"/>
                  </a:cubicBezTo>
                  <a:lnTo>
                    <a:pt x="0" y="0"/>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8"/>
            <p:cNvSpPr/>
            <p:nvPr/>
          </p:nvSpPr>
          <p:spPr>
            <a:xfrm>
              <a:off x="2114787" y="4067898"/>
              <a:ext cx="786" cy="715"/>
            </a:xfrm>
            <a:custGeom>
              <a:rect b="b" l="l" r="r" t="t"/>
              <a:pathLst>
                <a:path extrusionOk="0" h="10" w="11">
                  <a:moveTo>
                    <a:pt x="10" y="1"/>
                  </a:moveTo>
                  <a:cubicBezTo>
                    <a:pt x="1" y="1"/>
                    <a:pt x="10" y="1"/>
                    <a:pt x="10" y="10"/>
                  </a:cubicBezTo>
                  <a:cubicBezTo>
                    <a:pt x="10" y="1"/>
                    <a:pt x="10" y="1"/>
                    <a:pt x="10"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8"/>
            <p:cNvSpPr/>
            <p:nvPr/>
          </p:nvSpPr>
          <p:spPr>
            <a:xfrm>
              <a:off x="2092277" y="4063253"/>
              <a:ext cx="1358" cy="715"/>
            </a:xfrm>
            <a:custGeom>
              <a:rect b="b" l="l" r="r" t="t"/>
              <a:pathLst>
                <a:path extrusionOk="0" h="10" w="19">
                  <a:moveTo>
                    <a:pt x="19" y="0"/>
                  </a:moveTo>
                  <a:cubicBezTo>
                    <a:pt x="9" y="0"/>
                    <a:pt x="9" y="10"/>
                    <a:pt x="0" y="10"/>
                  </a:cubicBezTo>
                  <a:cubicBezTo>
                    <a:pt x="9" y="10"/>
                    <a:pt x="19" y="10"/>
                    <a:pt x="19"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8"/>
            <p:cNvSpPr/>
            <p:nvPr/>
          </p:nvSpPr>
          <p:spPr>
            <a:xfrm>
              <a:off x="2091562" y="4063896"/>
              <a:ext cx="786" cy="786"/>
            </a:xfrm>
            <a:custGeom>
              <a:rect b="b" l="l" r="r" t="t"/>
              <a:pathLst>
                <a:path extrusionOk="0" h="11" w="11">
                  <a:moveTo>
                    <a:pt x="1" y="10"/>
                  </a:moveTo>
                  <a:cubicBezTo>
                    <a:pt x="1" y="1"/>
                    <a:pt x="1" y="1"/>
                    <a:pt x="10" y="1"/>
                  </a:cubicBezTo>
                  <a:cubicBezTo>
                    <a:pt x="1" y="1"/>
                    <a:pt x="1" y="1"/>
                    <a:pt x="1" y="1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8"/>
            <p:cNvSpPr/>
            <p:nvPr/>
          </p:nvSpPr>
          <p:spPr>
            <a:xfrm>
              <a:off x="980844" y="4048675"/>
              <a:ext cx="4716" cy="1358"/>
            </a:xfrm>
            <a:custGeom>
              <a:rect b="b" l="l" r="r" t="t"/>
              <a:pathLst>
                <a:path extrusionOk="0" h="19" w="66">
                  <a:moveTo>
                    <a:pt x="65" y="0"/>
                  </a:moveTo>
                  <a:cubicBezTo>
                    <a:pt x="37" y="0"/>
                    <a:pt x="19" y="9"/>
                    <a:pt x="0" y="19"/>
                  </a:cubicBezTo>
                  <a:lnTo>
                    <a:pt x="65" y="0"/>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8"/>
            <p:cNvSpPr/>
            <p:nvPr/>
          </p:nvSpPr>
          <p:spPr>
            <a:xfrm>
              <a:off x="1515301" y="4041314"/>
              <a:ext cx="71" cy="786"/>
            </a:xfrm>
            <a:custGeom>
              <a:rect b="b" l="l" r="r" t="t"/>
              <a:pathLst>
                <a:path extrusionOk="0" h="11" w="1">
                  <a:moveTo>
                    <a:pt x="0" y="10"/>
                  </a:moveTo>
                  <a:lnTo>
                    <a:pt x="0" y="1"/>
                  </a:lnTo>
                  <a:cubicBezTo>
                    <a:pt x="0" y="1"/>
                    <a:pt x="0" y="1"/>
                    <a:pt x="0" y="1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8"/>
            <p:cNvSpPr/>
            <p:nvPr/>
          </p:nvSpPr>
          <p:spPr>
            <a:xfrm>
              <a:off x="982130" y="4058608"/>
              <a:ext cx="1429" cy="71"/>
            </a:xfrm>
            <a:custGeom>
              <a:rect b="b" l="l" r="r" t="t"/>
              <a:pathLst>
                <a:path extrusionOk="0" h="1" w="20">
                  <a:moveTo>
                    <a:pt x="19" y="0"/>
                  </a:moveTo>
                  <a:lnTo>
                    <a:pt x="1" y="0"/>
                  </a:lnTo>
                  <a:cubicBezTo>
                    <a:pt x="10" y="0"/>
                    <a:pt x="10" y="0"/>
                    <a:pt x="19"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8"/>
            <p:cNvSpPr/>
            <p:nvPr/>
          </p:nvSpPr>
          <p:spPr>
            <a:xfrm>
              <a:off x="2025818" y="4076544"/>
              <a:ext cx="4716" cy="858"/>
            </a:xfrm>
            <a:custGeom>
              <a:rect b="b" l="l" r="r" t="t"/>
              <a:pathLst>
                <a:path extrusionOk="0" h="12" w="66">
                  <a:moveTo>
                    <a:pt x="66" y="0"/>
                  </a:moveTo>
                  <a:lnTo>
                    <a:pt x="66" y="0"/>
                  </a:lnTo>
                  <a:cubicBezTo>
                    <a:pt x="62" y="2"/>
                    <a:pt x="56" y="3"/>
                    <a:pt x="50" y="3"/>
                  </a:cubicBezTo>
                  <a:cubicBezTo>
                    <a:pt x="39" y="3"/>
                    <a:pt x="26" y="1"/>
                    <a:pt x="16" y="1"/>
                  </a:cubicBezTo>
                  <a:cubicBezTo>
                    <a:pt x="7" y="1"/>
                    <a:pt x="1" y="3"/>
                    <a:pt x="1" y="10"/>
                  </a:cubicBezTo>
                  <a:cubicBezTo>
                    <a:pt x="10" y="10"/>
                    <a:pt x="24" y="12"/>
                    <a:pt x="37" y="12"/>
                  </a:cubicBezTo>
                  <a:cubicBezTo>
                    <a:pt x="50" y="12"/>
                    <a:pt x="61" y="10"/>
                    <a:pt x="66"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8"/>
            <p:cNvSpPr/>
            <p:nvPr/>
          </p:nvSpPr>
          <p:spPr>
            <a:xfrm>
              <a:off x="1476783" y="4085834"/>
              <a:ext cx="1358" cy="71"/>
            </a:xfrm>
            <a:custGeom>
              <a:rect b="b" l="l" r="r" t="t"/>
              <a:pathLst>
                <a:path extrusionOk="0" h="1" w="19">
                  <a:moveTo>
                    <a:pt x="19" y="0"/>
                  </a:moveTo>
                  <a:lnTo>
                    <a:pt x="0" y="0"/>
                  </a:lnTo>
                  <a:cubicBezTo>
                    <a:pt x="10" y="0"/>
                    <a:pt x="10" y="0"/>
                    <a:pt x="19"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8"/>
            <p:cNvSpPr/>
            <p:nvPr/>
          </p:nvSpPr>
          <p:spPr>
            <a:xfrm>
              <a:off x="983488" y="4058608"/>
              <a:ext cx="1358" cy="715"/>
            </a:xfrm>
            <a:custGeom>
              <a:rect b="b" l="l" r="r" t="t"/>
              <a:pathLst>
                <a:path extrusionOk="0" h="10" w="19">
                  <a:moveTo>
                    <a:pt x="0" y="0"/>
                  </a:moveTo>
                  <a:lnTo>
                    <a:pt x="19" y="10"/>
                  </a:lnTo>
                  <a:cubicBezTo>
                    <a:pt x="10" y="0"/>
                    <a:pt x="10" y="0"/>
                    <a:pt x="10"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8"/>
            <p:cNvSpPr/>
            <p:nvPr/>
          </p:nvSpPr>
          <p:spPr>
            <a:xfrm>
              <a:off x="1332003" y="4041314"/>
              <a:ext cx="71" cy="71"/>
            </a:xfrm>
            <a:custGeom>
              <a:rect b="b" l="l" r="r" t="t"/>
              <a:pathLst>
                <a:path extrusionOk="0" h="1" w="1">
                  <a:moveTo>
                    <a:pt x="1" y="1"/>
                  </a:moveTo>
                  <a:cubicBezTo>
                    <a:pt x="1" y="1"/>
                    <a:pt x="1" y="1"/>
                    <a:pt x="1" y="1"/>
                  </a:cubicBezTo>
                  <a:cubicBezTo>
                    <a:pt x="1" y="1"/>
                    <a:pt x="1" y="1"/>
                    <a:pt x="1"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8"/>
            <p:cNvSpPr/>
            <p:nvPr/>
          </p:nvSpPr>
          <p:spPr>
            <a:xfrm>
              <a:off x="1322070" y="4038670"/>
              <a:ext cx="2072" cy="786"/>
            </a:xfrm>
            <a:custGeom>
              <a:rect b="b" l="l" r="r" t="t"/>
              <a:pathLst>
                <a:path extrusionOk="0" h="11" w="29">
                  <a:moveTo>
                    <a:pt x="28" y="1"/>
                  </a:moveTo>
                  <a:cubicBezTo>
                    <a:pt x="10" y="1"/>
                    <a:pt x="10" y="10"/>
                    <a:pt x="1" y="10"/>
                  </a:cubicBezTo>
                  <a:cubicBezTo>
                    <a:pt x="10" y="10"/>
                    <a:pt x="19" y="10"/>
                    <a:pt x="28"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18"/>
            <p:cNvSpPr/>
            <p:nvPr/>
          </p:nvSpPr>
          <p:spPr>
            <a:xfrm>
              <a:off x="978129" y="4049961"/>
              <a:ext cx="2787" cy="1429"/>
            </a:xfrm>
            <a:custGeom>
              <a:rect b="b" l="l" r="r" t="t"/>
              <a:pathLst>
                <a:path extrusionOk="0" h="20" w="39">
                  <a:moveTo>
                    <a:pt x="38" y="1"/>
                  </a:moveTo>
                  <a:lnTo>
                    <a:pt x="1" y="19"/>
                  </a:lnTo>
                  <a:cubicBezTo>
                    <a:pt x="20" y="19"/>
                    <a:pt x="29" y="10"/>
                    <a:pt x="38"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8"/>
            <p:cNvSpPr/>
            <p:nvPr/>
          </p:nvSpPr>
          <p:spPr>
            <a:xfrm>
              <a:off x="1217166" y="4041314"/>
              <a:ext cx="1429" cy="71"/>
            </a:xfrm>
            <a:custGeom>
              <a:rect b="b" l="l" r="r" t="t"/>
              <a:pathLst>
                <a:path extrusionOk="0" h="1" w="20">
                  <a:moveTo>
                    <a:pt x="1" y="1"/>
                  </a:moveTo>
                  <a:cubicBezTo>
                    <a:pt x="10" y="1"/>
                    <a:pt x="10" y="1"/>
                    <a:pt x="19" y="1"/>
                  </a:cubicBezTo>
                  <a:cubicBezTo>
                    <a:pt x="10" y="1"/>
                    <a:pt x="10" y="1"/>
                    <a:pt x="1"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8"/>
            <p:cNvSpPr/>
            <p:nvPr/>
          </p:nvSpPr>
          <p:spPr>
            <a:xfrm>
              <a:off x="1813365" y="4046674"/>
              <a:ext cx="1429" cy="715"/>
            </a:xfrm>
            <a:custGeom>
              <a:rect b="b" l="l" r="r" t="t"/>
              <a:pathLst>
                <a:path extrusionOk="0" h="10" w="20">
                  <a:moveTo>
                    <a:pt x="1" y="0"/>
                  </a:moveTo>
                  <a:cubicBezTo>
                    <a:pt x="10" y="0"/>
                    <a:pt x="10" y="10"/>
                    <a:pt x="19" y="10"/>
                  </a:cubicBezTo>
                  <a:cubicBezTo>
                    <a:pt x="19" y="0"/>
                    <a:pt x="19" y="0"/>
                    <a:pt x="1"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18"/>
            <p:cNvSpPr/>
            <p:nvPr/>
          </p:nvSpPr>
          <p:spPr>
            <a:xfrm>
              <a:off x="1741046" y="4077831"/>
              <a:ext cx="71" cy="71"/>
            </a:xfrm>
            <a:custGeom>
              <a:rect b="b" l="l" r="r" t="t"/>
              <a:pathLst>
                <a:path extrusionOk="0" h="1" w="1">
                  <a:moveTo>
                    <a:pt x="0" y="1"/>
                  </a:move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8"/>
            <p:cNvSpPr/>
            <p:nvPr/>
          </p:nvSpPr>
          <p:spPr>
            <a:xfrm>
              <a:off x="1741046" y="4076330"/>
              <a:ext cx="4002" cy="1572"/>
            </a:xfrm>
            <a:custGeom>
              <a:rect b="b" l="l" r="r" t="t"/>
              <a:pathLst>
                <a:path extrusionOk="0" h="22" w="56">
                  <a:moveTo>
                    <a:pt x="45" y="1"/>
                  </a:moveTo>
                  <a:cubicBezTo>
                    <a:pt x="30" y="1"/>
                    <a:pt x="15" y="14"/>
                    <a:pt x="0" y="22"/>
                  </a:cubicBezTo>
                  <a:cubicBezTo>
                    <a:pt x="19" y="22"/>
                    <a:pt x="37" y="22"/>
                    <a:pt x="56" y="3"/>
                  </a:cubicBezTo>
                  <a:cubicBezTo>
                    <a:pt x="52" y="2"/>
                    <a:pt x="49" y="1"/>
                    <a:pt x="45"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8"/>
            <p:cNvSpPr/>
            <p:nvPr/>
          </p:nvSpPr>
          <p:spPr>
            <a:xfrm>
              <a:off x="1733043" y="4077188"/>
              <a:ext cx="71" cy="71"/>
            </a:xfrm>
            <a:custGeom>
              <a:rect b="b" l="l" r="r" t="t"/>
              <a:pathLst>
                <a:path extrusionOk="0" h="1" w="1">
                  <a:moveTo>
                    <a:pt x="1" y="1"/>
                  </a:moveTo>
                  <a:cubicBezTo>
                    <a:pt x="1" y="1"/>
                    <a:pt x="1" y="1"/>
                    <a:pt x="1" y="1"/>
                  </a:cubicBezTo>
                  <a:cubicBezTo>
                    <a:pt x="1" y="1"/>
                    <a:pt x="1" y="1"/>
                    <a:pt x="1"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8"/>
            <p:cNvSpPr/>
            <p:nvPr/>
          </p:nvSpPr>
          <p:spPr>
            <a:xfrm>
              <a:off x="1810721" y="4079188"/>
              <a:ext cx="71" cy="715"/>
            </a:xfrm>
            <a:custGeom>
              <a:rect b="b" l="l" r="r" t="t"/>
              <a:pathLst>
                <a:path extrusionOk="0" h="10" w="1">
                  <a:moveTo>
                    <a:pt x="1" y="10"/>
                  </a:moveTo>
                  <a:lnTo>
                    <a:pt x="1" y="0"/>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8"/>
            <p:cNvSpPr/>
            <p:nvPr/>
          </p:nvSpPr>
          <p:spPr>
            <a:xfrm>
              <a:off x="1794142" y="4079188"/>
              <a:ext cx="1358" cy="715"/>
            </a:xfrm>
            <a:custGeom>
              <a:rect b="b" l="l" r="r" t="t"/>
              <a:pathLst>
                <a:path extrusionOk="0" h="10" w="19">
                  <a:moveTo>
                    <a:pt x="0" y="0"/>
                  </a:moveTo>
                  <a:cubicBezTo>
                    <a:pt x="10" y="0"/>
                    <a:pt x="10" y="10"/>
                    <a:pt x="19" y="10"/>
                  </a:cubicBezTo>
                  <a:cubicBezTo>
                    <a:pt x="10" y="0"/>
                    <a:pt x="10" y="0"/>
                    <a:pt x="0"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8"/>
            <p:cNvSpPr/>
            <p:nvPr/>
          </p:nvSpPr>
          <p:spPr>
            <a:xfrm>
              <a:off x="1694525" y="4080546"/>
              <a:ext cx="71" cy="71"/>
            </a:xfrm>
            <a:custGeom>
              <a:rect b="b" l="l" r="r" t="t"/>
              <a:pathLst>
                <a:path extrusionOk="0" h="1" w="1">
                  <a:moveTo>
                    <a:pt x="1" y="0"/>
                  </a:moveTo>
                  <a:lnTo>
                    <a:pt x="1" y="0"/>
                  </a:lnTo>
                  <a:lnTo>
                    <a:pt x="1" y="0"/>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8"/>
            <p:cNvSpPr/>
            <p:nvPr/>
          </p:nvSpPr>
          <p:spPr>
            <a:xfrm>
              <a:off x="974841" y="4036455"/>
              <a:ext cx="1157938" cy="52809"/>
            </a:xfrm>
            <a:custGeom>
              <a:rect b="b" l="l" r="r" t="t"/>
              <a:pathLst>
                <a:path extrusionOk="0" h="739" w="16204">
                  <a:moveTo>
                    <a:pt x="3187" y="32"/>
                  </a:moveTo>
                  <a:lnTo>
                    <a:pt x="3187" y="32"/>
                  </a:lnTo>
                  <a:cubicBezTo>
                    <a:pt x="3186" y="35"/>
                    <a:pt x="3186" y="38"/>
                    <a:pt x="3186" y="40"/>
                  </a:cubicBezTo>
                  <a:lnTo>
                    <a:pt x="3186" y="40"/>
                  </a:lnTo>
                  <a:cubicBezTo>
                    <a:pt x="3187" y="38"/>
                    <a:pt x="3187" y="35"/>
                    <a:pt x="3187" y="32"/>
                  </a:cubicBezTo>
                  <a:close/>
                  <a:moveTo>
                    <a:pt x="7758" y="50"/>
                  </a:moveTo>
                  <a:cubicBezTo>
                    <a:pt x="7755" y="50"/>
                    <a:pt x="7754" y="52"/>
                    <a:pt x="7754" y="54"/>
                  </a:cubicBezTo>
                  <a:lnTo>
                    <a:pt x="7754" y="54"/>
                  </a:lnTo>
                  <a:cubicBezTo>
                    <a:pt x="7756" y="53"/>
                    <a:pt x="7757" y="52"/>
                    <a:pt x="7758" y="50"/>
                  </a:cubicBezTo>
                  <a:close/>
                  <a:moveTo>
                    <a:pt x="11438" y="106"/>
                  </a:moveTo>
                  <a:lnTo>
                    <a:pt x="11438" y="106"/>
                  </a:lnTo>
                  <a:cubicBezTo>
                    <a:pt x="11438" y="109"/>
                    <a:pt x="11440" y="111"/>
                    <a:pt x="11442" y="113"/>
                  </a:cubicBezTo>
                  <a:lnTo>
                    <a:pt x="11442" y="113"/>
                  </a:lnTo>
                  <a:cubicBezTo>
                    <a:pt x="11441" y="110"/>
                    <a:pt x="11439" y="108"/>
                    <a:pt x="11438" y="106"/>
                  </a:cubicBezTo>
                  <a:close/>
                  <a:moveTo>
                    <a:pt x="13435" y="204"/>
                  </a:moveTo>
                  <a:cubicBezTo>
                    <a:pt x="13430" y="204"/>
                    <a:pt x="13424" y="205"/>
                    <a:pt x="13416" y="208"/>
                  </a:cubicBezTo>
                  <a:lnTo>
                    <a:pt x="13448" y="208"/>
                  </a:lnTo>
                  <a:cubicBezTo>
                    <a:pt x="13445" y="206"/>
                    <a:pt x="13441" y="204"/>
                    <a:pt x="13435" y="204"/>
                  </a:cubicBezTo>
                  <a:close/>
                  <a:moveTo>
                    <a:pt x="13448" y="208"/>
                  </a:moveTo>
                  <a:cubicBezTo>
                    <a:pt x="13451" y="210"/>
                    <a:pt x="13453" y="212"/>
                    <a:pt x="13455" y="215"/>
                  </a:cubicBezTo>
                  <a:lnTo>
                    <a:pt x="13455" y="215"/>
                  </a:lnTo>
                  <a:cubicBezTo>
                    <a:pt x="13455" y="213"/>
                    <a:pt x="13455" y="210"/>
                    <a:pt x="13454" y="208"/>
                  </a:cubicBezTo>
                  <a:close/>
                  <a:moveTo>
                    <a:pt x="13407" y="227"/>
                  </a:moveTo>
                  <a:cubicBezTo>
                    <a:pt x="13402" y="227"/>
                    <a:pt x="13400" y="227"/>
                    <a:pt x="13399" y="228"/>
                  </a:cubicBezTo>
                  <a:lnTo>
                    <a:pt x="13399" y="228"/>
                  </a:lnTo>
                  <a:cubicBezTo>
                    <a:pt x="13402" y="228"/>
                    <a:pt x="13405" y="227"/>
                    <a:pt x="13407" y="227"/>
                  </a:cubicBezTo>
                  <a:close/>
                  <a:moveTo>
                    <a:pt x="51" y="300"/>
                  </a:moveTo>
                  <a:cubicBezTo>
                    <a:pt x="48" y="300"/>
                    <a:pt x="45" y="300"/>
                    <a:pt x="42" y="301"/>
                  </a:cubicBezTo>
                  <a:lnTo>
                    <a:pt x="56" y="301"/>
                  </a:lnTo>
                  <a:cubicBezTo>
                    <a:pt x="55" y="300"/>
                    <a:pt x="53" y="300"/>
                    <a:pt x="51" y="300"/>
                  </a:cubicBezTo>
                  <a:close/>
                  <a:moveTo>
                    <a:pt x="19" y="301"/>
                  </a:moveTo>
                  <a:cubicBezTo>
                    <a:pt x="17" y="305"/>
                    <a:pt x="18" y="307"/>
                    <a:pt x="21" y="307"/>
                  </a:cubicBezTo>
                  <a:cubicBezTo>
                    <a:pt x="25" y="307"/>
                    <a:pt x="34" y="303"/>
                    <a:pt x="42" y="301"/>
                  </a:cubicBezTo>
                  <a:close/>
                  <a:moveTo>
                    <a:pt x="13235" y="505"/>
                  </a:moveTo>
                  <a:cubicBezTo>
                    <a:pt x="13234" y="505"/>
                    <a:pt x="13232" y="505"/>
                    <a:pt x="13231" y="506"/>
                  </a:cubicBezTo>
                  <a:cubicBezTo>
                    <a:pt x="13232" y="506"/>
                    <a:pt x="13234" y="505"/>
                    <a:pt x="13235" y="505"/>
                  </a:cubicBezTo>
                  <a:close/>
                  <a:moveTo>
                    <a:pt x="10824" y="524"/>
                  </a:moveTo>
                  <a:lnTo>
                    <a:pt x="10824" y="524"/>
                  </a:lnTo>
                  <a:cubicBezTo>
                    <a:pt x="10827" y="527"/>
                    <a:pt x="10831" y="528"/>
                    <a:pt x="10834" y="528"/>
                  </a:cubicBezTo>
                  <a:cubicBezTo>
                    <a:pt x="10834" y="528"/>
                    <a:pt x="10835" y="528"/>
                    <a:pt x="10836" y="528"/>
                  </a:cubicBezTo>
                  <a:lnTo>
                    <a:pt x="10836" y="528"/>
                  </a:lnTo>
                  <a:cubicBezTo>
                    <a:pt x="10832" y="527"/>
                    <a:pt x="10828" y="526"/>
                    <a:pt x="10824" y="524"/>
                  </a:cubicBezTo>
                  <a:close/>
                  <a:moveTo>
                    <a:pt x="14740" y="529"/>
                  </a:moveTo>
                  <a:lnTo>
                    <a:pt x="14740" y="529"/>
                  </a:lnTo>
                  <a:cubicBezTo>
                    <a:pt x="14742" y="531"/>
                    <a:pt x="14743" y="532"/>
                    <a:pt x="14745" y="533"/>
                  </a:cubicBezTo>
                  <a:cubicBezTo>
                    <a:pt x="14744" y="531"/>
                    <a:pt x="14742" y="530"/>
                    <a:pt x="14740" y="529"/>
                  </a:cubicBezTo>
                  <a:close/>
                  <a:moveTo>
                    <a:pt x="16139" y="533"/>
                  </a:moveTo>
                  <a:cubicBezTo>
                    <a:pt x="16133" y="536"/>
                    <a:pt x="16126" y="539"/>
                    <a:pt x="16118" y="541"/>
                  </a:cubicBezTo>
                  <a:lnTo>
                    <a:pt x="16118" y="541"/>
                  </a:lnTo>
                  <a:cubicBezTo>
                    <a:pt x="16124" y="540"/>
                    <a:pt x="16131" y="538"/>
                    <a:pt x="16139" y="533"/>
                  </a:cubicBezTo>
                  <a:close/>
                  <a:moveTo>
                    <a:pt x="14455" y="550"/>
                  </a:moveTo>
                  <a:cubicBezTo>
                    <a:pt x="14455" y="551"/>
                    <a:pt x="14456" y="551"/>
                    <a:pt x="14457" y="552"/>
                  </a:cubicBezTo>
                  <a:cubicBezTo>
                    <a:pt x="14456" y="551"/>
                    <a:pt x="14456" y="551"/>
                    <a:pt x="14455" y="550"/>
                  </a:cubicBezTo>
                  <a:close/>
                  <a:moveTo>
                    <a:pt x="10761" y="552"/>
                  </a:moveTo>
                  <a:cubicBezTo>
                    <a:pt x="10760" y="552"/>
                    <a:pt x="10760" y="552"/>
                    <a:pt x="10759" y="552"/>
                  </a:cubicBezTo>
                  <a:cubicBezTo>
                    <a:pt x="10759" y="553"/>
                    <a:pt x="10759" y="553"/>
                    <a:pt x="10760" y="553"/>
                  </a:cubicBezTo>
                  <a:cubicBezTo>
                    <a:pt x="10760" y="553"/>
                    <a:pt x="10760" y="553"/>
                    <a:pt x="10761" y="552"/>
                  </a:cubicBezTo>
                  <a:close/>
                  <a:moveTo>
                    <a:pt x="12628" y="589"/>
                  </a:moveTo>
                  <a:cubicBezTo>
                    <a:pt x="12628" y="589"/>
                    <a:pt x="12627" y="589"/>
                    <a:pt x="12627" y="589"/>
                  </a:cubicBezTo>
                  <a:cubicBezTo>
                    <a:pt x="12627" y="589"/>
                    <a:pt x="12628" y="589"/>
                    <a:pt x="12628" y="589"/>
                  </a:cubicBezTo>
                  <a:close/>
                  <a:moveTo>
                    <a:pt x="10668" y="604"/>
                  </a:moveTo>
                  <a:lnTo>
                    <a:pt x="10666" y="608"/>
                  </a:lnTo>
                  <a:cubicBezTo>
                    <a:pt x="10668" y="606"/>
                    <a:pt x="10668" y="605"/>
                    <a:pt x="10668" y="604"/>
                  </a:cubicBezTo>
                  <a:close/>
                  <a:moveTo>
                    <a:pt x="10956" y="596"/>
                  </a:moveTo>
                  <a:cubicBezTo>
                    <a:pt x="10954" y="599"/>
                    <a:pt x="10953" y="603"/>
                    <a:pt x="10954" y="608"/>
                  </a:cubicBezTo>
                  <a:cubicBezTo>
                    <a:pt x="10957" y="602"/>
                    <a:pt x="10957" y="598"/>
                    <a:pt x="10956" y="596"/>
                  </a:cubicBezTo>
                  <a:close/>
                  <a:moveTo>
                    <a:pt x="6451" y="679"/>
                  </a:moveTo>
                  <a:cubicBezTo>
                    <a:pt x="6445" y="679"/>
                    <a:pt x="6440" y="683"/>
                    <a:pt x="6435" y="686"/>
                  </a:cubicBezTo>
                  <a:lnTo>
                    <a:pt x="6435" y="686"/>
                  </a:lnTo>
                  <a:cubicBezTo>
                    <a:pt x="6438" y="686"/>
                    <a:pt x="6441" y="686"/>
                    <a:pt x="6444" y="686"/>
                  </a:cubicBezTo>
                  <a:cubicBezTo>
                    <a:pt x="6453" y="686"/>
                    <a:pt x="6461" y="687"/>
                    <a:pt x="6467" y="691"/>
                  </a:cubicBezTo>
                  <a:cubicBezTo>
                    <a:pt x="6461" y="682"/>
                    <a:pt x="6456" y="679"/>
                    <a:pt x="6451" y="679"/>
                  </a:cubicBezTo>
                  <a:close/>
                  <a:moveTo>
                    <a:pt x="7910" y="709"/>
                  </a:moveTo>
                  <a:cubicBezTo>
                    <a:pt x="7909" y="709"/>
                    <a:pt x="7908" y="710"/>
                    <a:pt x="7907" y="710"/>
                  </a:cubicBezTo>
                  <a:cubicBezTo>
                    <a:pt x="7909" y="710"/>
                    <a:pt x="7910" y="710"/>
                    <a:pt x="7910" y="709"/>
                  </a:cubicBezTo>
                  <a:close/>
                  <a:moveTo>
                    <a:pt x="1998" y="1"/>
                  </a:moveTo>
                  <a:cubicBezTo>
                    <a:pt x="1293" y="1"/>
                    <a:pt x="452" y="31"/>
                    <a:pt x="140" y="162"/>
                  </a:cubicBezTo>
                  <a:cubicBezTo>
                    <a:pt x="121" y="180"/>
                    <a:pt x="66" y="199"/>
                    <a:pt x="84" y="218"/>
                  </a:cubicBezTo>
                  <a:cubicBezTo>
                    <a:pt x="80" y="219"/>
                    <a:pt x="76" y="219"/>
                    <a:pt x="72" y="219"/>
                  </a:cubicBezTo>
                  <a:cubicBezTo>
                    <a:pt x="52" y="219"/>
                    <a:pt x="39" y="207"/>
                    <a:pt x="29" y="207"/>
                  </a:cubicBezTo>
                  <a:cubicBezTo>
                    <a:pt x="25" y="207"/>
                    <a:pt x="22" y="210"/>
                    <a:pt x="19" y="218"/>
                  </a:cubicBezTo>
                  <a:cubicBezTo>
                    <a:pt x="75" y="227"/>
                    <a:pt x="0" y="273"/>
                    <a:pt x="56" y="301"/>
                  </a:cubicBezTo>
                  <a:lnTo>
                    <a:pt x="56" y="301"/>
                  </a:lnTo>
                  <a:cubicBezTo>
                    <a:pt x="57" y="303"/>
                    <a:pt x="58" y="306"/>
                    <a:pt x="56" y="310"/>
                  </a:cubicBezTo>
                  <a:lnTo>
                    <a:pt x="75" y="273"/>
                  </a:lnTo>
                  <a:cubicBezTo>
                    <a:pt x="103" y="283"/>
                    <a:pt x="112" y="292"/>
                    <a:pt x="121" y="301"/>
                  </a:cubicBezTo>
                  <a:cubicBezTo>
                    <a:pt x="144" y="286"/>
                    <a:pt x="160" y="247"/>
                    <a:pt x="200" y="247"/>
                  </a:cubicBezTo>
                  <a:cubicBezTo>
                    <a:pt x="209" y="247"/>
                    <a:pt x="220" y="249"/>
                    <a:pt x="233" y="255"/>
                  </a:cubicBezTo>
                  <a:lnTo>
                    <a:pt x="214" y="255"/>
                  </a:lnTo>
                  <a:cubicBezTo>
                    <a:pt x="270" y="255"/>
                    <a:pt x="251" y="283"/>
                    <a:pt x="261" y="292"/>
                  </a:cubicBezTo>
                  <a:lnTo>
                    <a:pt x="251" y="292"/>
                  </a:lnTo>
                  <a:lnTo>
                    <a:pt x="282" y="307"/>
                  </a:lnTo>
                  <a:lnTo>
                    <a:pt x="282" y="307"/>
                  </a:lnTo>
                  <a:cubicBezTo>
                    <a:pt x="278" y="306"/>
                    <a:pt x="274" y="305"/>
                    <a:pt x="269" y="305"/>
                  </a:cubicBezTo>
                  <a:cubicBezTo>
                    <a:pt x="242" y="305"/>
                    <a:pt x="210" y="329"/>
                    <a:pt x="233" y="329"/>
                  </a:cubicBezTo>
                  <a:cubicBezTo>
                    <a:pt x="245" y="331"/>
                    <a:pt x="252" y="332"/>
                    <a:pt x="256" y="332"/>
                  </a:cubicBezTo>
                  <a:cubicBezTo>
                    <a:pt x="271" y="332"/>
                    <a:pt x="223" y="318"/>
                    <a:pt x="261" y="310"/>
                  </a:cubicBezTo>
                  <a:cubicBezTo>
                    <a:pt x="288" y="310"/>
                    <a:pt x="279" y="329"/>
                    <a:pt x="279" y="348"/>
                  </a:cubicBezTo>
                  <a:lnTo>
                    <a:pt x="335" y="348"/>
                  </a:lnTo>
                  <a:cubicBezTo>
                    <a:pt x="335" y="353"/>
                    <a:pt x="332" y="355"/>
                    <a:pt x="328" y="355"/>
                  </a:cubicBezTo>
                  <a:cubicBezTo>
                    <a:pt x="323" y="355"/>
                    <a:pt x="318" y="353"/>
                    <a:pt x="314" y="353"/>
                  </a:cubicBezTo>
                  <a:cubicBezTo>
                    <a:pt x="310" y="353"/>
                    <a:pt x="309" y="355"/>
                    <a:pt x="316" y="366"/>
                  </a:cubicBezTo>
                  <a:lnTo>
                    <a:pt x="391" y="338"/>
                  </a:lnTo>
                  <a:cubicBezTo>
                    <a:pt x="394" y="355"/>
                    <a:pt x="401" y="360"/>
                    <a:pt x="410" y="360"/>
                  </a:cubicBezTo>
                  <a:cubicBezTo>
                    <a:pt x="424" y="360"/>
                    <a:pt x="442" y="350"/>
                    <a:pt x="461" y="350"/>
                  </a:cubicBezTo>
                  <a:cubicBezTo>
                    <a:pt x="472" y="350"/>
                    <a:pt x="483" y="354"/>
                    <a:pt x="493" y="366"/>
                  </a:cubicBezTo>
                  <a:cubicBezTo>
                    <a:pt x="437" y="375"/>
                    <a:pt x="493" y="385"/>
                    <a:pt x="484" y="394"/>
                  </a:cubicBezTo>
                  <a:lnTo>
                    <a:pt x="604" y="394"/>
                  </a:lnTo>
                  <a:cubicBezTo>
                    <a:pt x="609" y="399"/>
                    <a:pt x="599" y="404"/>
                    <a:pt x="590" y="406"/>
                  </a:cubicBezTo>
                  <a:lnTo>
                    <a:pt x="590" y="406"/>
                  </a:lnTo>
                  <a:cubicBezTo>
                    <a:pt x="589" y="405"/>
                    <a:pt x="587" y="404"/>
                    <a:pt x="586" y="403"/>
                  </a:cubicBezTo>
                  <a:cubicBezTo>
                    <a:pt x="580" y="406"/>
                    <a:pt x="580" y="407"/>
                    <a:pt x="583" y="407"/>
                  </a:cubicBezTo>
                  <a:cubicBezTo>
                    <a:pt x="585" y="407"/>
                    <a:pt x="587" y="407"/>
                    <a:pt x="590" y="406"/>
                  </a:cubicBezTo>
                  <a:lnTo>
                    <a:pt x="590" y="406"/>
                  </a:lnTo>
                  <a:cubicBezTo>
                    <a:pt x="595" y="409"/>
                    <a:pt x="600" y="410"/>
                    <a:pt x="604" y="410"/>
                  </a:cubicBezTo>
                  <a:cubicBezTo>
                    <a:pt x="618" y="410"/>
                    <a:pt x="625" y="394"/>
                    <a:pt x="632" y="394"/>
                  </a:cubicBezTo>
                  <a:cubicBezTo>
                    <a:pt x="651" y="403"/>
                    <a:pt x="725" y="394"/>
                    <a:pt x="716" y="422"/>
                  </a:cubicBezTo>
                  <a:cubicBezTo>
                    <a:pt x="731" y="427"/>
                    <a:pt x="742" y="429"/>
                    <a:pt x="750" y="429"/>
                  </a:cubicBezTo>
                  <a:cubicBezTo>
                    <a:pt x="781" y="429"/>
                    <a:pt x="771" y="400"/>
                    <a:pt x="804" y="400"/>
                  </a:cubicBezTo>
                  <a:cubicBezTo>
                    <a:pt x="810" y="400"/>
                    <a:pt x="818" y="401"/>
                    <a:pt x="827" y="403"/>
                  </a:cubicBezTo>
                  <a:cubicBezTo>
                    <a:pt x="837" y="422"/>
                    <a:pt x="772" y="413"/>
                    <a:pt x="799" y="431"/>
                  </a:cubicBezTo>
                  <a:lnTo>
                    <a:pt x="874" y="422"/>
                  </a:lnTo>
                  <a:lnTo>
                    <a:pt x="874" y="422"/>
                  </a:lnTo>
                  <a:cubicBezTo>
                    <a:pt x="874" y="431"/>
                    <a:pt x="865" y="450"/>
                    <a:pt x="837" y="450"/>
                  </a:cubicBezTo>
                  <a:cubicBezTo>
                    <a:pt x="1023" y="475"/>
                    <a:pt x="1132" y="554"/>
                    <a:pt x="1290" y="554"/>
                  </a:cubicBezTo>
                  <a:cubicBezTo>
                    <a:pt x="1306" y="554"/>
                    <a:pt x="1322" y="554"/>
                    <a:pt x="1338" y="552"/>
                  </a:cubicBezTo>
                  <a:lnTo>
                    <a:pt x="1338" y="552"/>
                  </a:lnTo>
                  <a:cubicBezTo>
                    <a:pt x="1366" y="571"/>
                    <a:pt x="1320" y="561"/>
                    <a:pt x="1301" y="580"/>
                  </a:cubicBezTo>
                  <a:cubicBezTo>
                    <a:pt x="1323" y="575"/>
                    <a:pt x="1343" y="574"/>
                    <a:pt x="1362" y="574"/>
                  </a:cubicBezTo>
                  <a:cubicBezTo>
                    <a:pt x="1460" y="574"/>
                    <a:pt x="1514" y="626"/>
                    <a:pt x="1608" y="626"/>
                  </a:cubicBezTo>
                  <a:lnTo>
                    <a:pt x="1608" y="608"/>
                  </a:lnTo>
                  <a:cubicBezTo>
                    <a:pt x="1775" y="664"/>
                    <a:pt x="1970" y="636"/>
                    <a:pt x="2156" y="654"/>
                  </a:cubicBezTo>
                  <a:lnTo>
                    <a:pt x="2128" y="645"/>
                  </a:lnTo>
                  <a:cubicBezTo>
                    <a:pt x="2156" y="626"/>
                    <a:pt x="2193" y="626"/>
                    <a:pt x="2230" y="617"/>
                  </a:cubicBezTo>
                  <a:lnTo>
                    <a:pt x="2230" y="617"/>
                  </a:lnTo>
                  <a:cubicBezTo>
                    <a:pt x="2230" y="625"/>
                    <a:pt x="2210" y="647"/>
                    <a:pt x="2239" y="647"/>
                  </a:cubicBezTo>
                  <a:cubicBezTo>
                    <a:pt x="2244" y="647"/>
                    <a:pt x="2250" y="646"/>
                    <a:pt x="2258" y="645"/>
                  </a:cubicBezTo>
                  <a:cubicBezTo>
                    <a:pt x="2249" y="636"/>
                    <a:pt x="2221" y="636"/>
                    <a:pt x="2230" y="626"/>
                  </a:cubicBezTo>
                  <a:lnTo>
                    <a:pt x="2230" y="626"/>
                  </a:lnTo>
                  <a:cubicBezTo>
                    <a:pt x="2388" y="673"/>
                    <a:pt x="2723" y="664"/>
                    <a:pt x="2983" y="682"/>
                  </a:cubicBezTo>
                  <a:cubicBezTo>
                    <a:pt x="3022" y="681"/>
                    <a:pt x="3062" y="681"/>
                    <a:pt x="3102" y="681"/>
                  </a:cubicBezTo>
                  <a:cubicBezTo>
                    <a:pt x="3341" y="681"/>
                    <a:pt x="3593" y="697"/>
                    <a:pt x="3836" y="697"/>
                  </a:cubicBezTo>
                  <a:cubicBezTo>
                    <a:pt x="3909" y="697"/>
                    <a:pt x="3981" y="695"/>
                    <a:pt x="4051" y="691"/>
                  </a:cubicBezTo>
                  <a:cubicBezTo>
                    <a:pt x="4005" y="691"/>
                    <a:pt x="4016" y="659"/>
                    <a:pt x="4043" y="659"/>
                  </a:cubicBezTo>
                  <a:cubicBezTo>
                    <a:pt x="4048" y="659"/>
                    <a:pt x="4054" y="660"/>
                    <a:pt x="4061" y="664"/>
                  </a:cubicBezTo>
                  <a:cubicBezTo>
                    <a:pt x="4096" y="687"/>
                    <a:pt x="4128" y="694"/>
                    <a:pt x="4158" y="694"/>
                  </a:cubicBezTo>
                  <a:cubicBezTo>
                    <a:pt x="4198" y="694"/>
                    <a:pt x="4236" y="682"/>
                    <a:pt x="4278" y="682"/>
                  </a:cubicBezTo>
                  <a:cubicBezTo>
                    <a:pt x="4303" y="682"/>
                    <a:pt x="4329" y="686"/>
                    <a:pt x="4358" y="701"/>
                  </a:cubicBezTo>
                  <a:cubicBezTo>
                    <a:pt x="4391" y="696"/>
                    <a:pt x="4424" y="694"/>
                    <a:pt x="4457" y="694"/>
                  </a:cubicBezTo>
                  <a:cubicBezTo>
                    <a:pt x="4554" y="694"/>
                    <a:pt x="4649" y="710"/>
                    <a:pt x="4743" y="710"/>
                  </a:cubicBezTo>
                  <a:cubicBezTo>
                    <a:pt x="4804" y="710"/>
                    <a:pt x="4864" y="703"/>
                    <a:pt x="4925" y="682"/>
                  </a:cubicBezTo>
                  <a:lnTo>
                    <a:pt x="4925" y="701"/>
                  </a:lnTo>
                  <a:cubicBezTo>
                    <a:pt x="4934" y="707"/>
                    <a:pt x="4941" y="709"/>
                    <a:pt x="4948" y="709"/>
                  </a:cubicBezTo>
                  <a:cubicBezTo>
                    <a:pt x="4961" y="709"/>
                    <a:pt x="4971" y="701"/>
                    <a:pt x="4990" y="701"/>
                  </a:cubicBezTo>
                  <a:cubicBezTo>
                    <a:pt x="5003" y="703"/>
                    <a:pt x="5018" y="703"/>
                    <a:pt x="5033" y="703"/>
                  </a:cubicBezTo>
                  <a:cubicBezTo>
                    <a:pt x="5073" y="703"/>
                    <a:pt x="5115" y="698"/>
                    <a:pt x="5146" y="698"/>
                  </a:cubicBezTo>
                  <a:cubicBezTo>
                    <a:pt x="5158" y="698"/>
                    <a:pt x="5168" y="699"/>
                    <a:pt x="5175" y="701"/>
                  </a:cubicBezTo>
                  <a:lnTo>
                    <a:pt x="5185" y="673"/>
                  </a:lnTo>
                  <a:cubicBezTo>
                    <a:pt x="5215" y="673"/>
                    <a:pt x="5209" y="685"/>
                    <a:pt x="5224" y="685"/>
                  </a:cubicBezTo>
                  <a:cubicBezTo>
                    <a:pt x="5228" y="685"/>
                    <a:pt x="5233" y="684"/>
                    <a:pt x="5241" y="682"/>
                  </a:cubicBezTo>
                  <a:lnTo>
                    <a:pt x="5241" y="691"/>
                  </a:lnTo>
                  <a:lnTo>
                    <a:pt x="5296" y="664"/>
                  </a:lnTo>
                  <a:lnTo>
                    <a:pt x="5296" y="664"/>
                  </a:lnTo>
                  <a:cubicBezTo>
                    <a:pt x="5292" y="684"/>
                    <a:pt x="5313" y="688"/>
                    <a:pt x="5341" y="688"/>
                  </a:cubicBezTo>
                  <a:cubicBezTo>
                    <a:pt x="5361" y="688"/>
                    <a:pt x="5386" y="686"/>
                    <a:pt x="5407" y="686"/>
                  </a:cubicBezTo>
                  <a:cubicBezTo>
                    <a:pt x="5423" y="686"/>
                    <a:pt x="5436" y="687"/>
                    <a:pt x="5445" y="691"/>
                  </a:cubicBezTo>
                  <a:cubicBezTo>
                    <a:pt x="5483" y="684"/>
                    <a:pt x="5557" y="670"/>
                    <a:pt x="5628" y="670"/>
                  </a:cubicBezTo>
                  <a:cubicBezTo>
                    <a:pt x="5645" y="670"/>
                    <a:pt x="5661" y="671"/>
                    <a:pt x="5677" y="673"/>
                  </a:cubicBezTo>
                  <a:cubicBezTo>
                    <a:pt x="5686" y="691"/>
                    <a:pt x="5789" y="691"/>
                    <a:pt x="5854" y="701"/>
                  </a:cubicBezTo>
                  <a:cubicBezTo>
                    <a:pt x="5934" y="701"/>
                    <a:pt x="6040" y="697"/>
                    <a:pt x="6145" y="697"/>
                  </a:cubicBezTo>
                  <a:cubicBezTo>
                    <a:pt x="6197" y="697"/>
                    <a:pt x="6250" y="698"/>
                    <a:pt x="6300" y="701"/>
                  </a:cubicBezTo>
                  <a:lnTo>
                    <a:pt x="6300" y="673"/>
                  </a:lnTo>
                  <a:lnTo>
                    <a:pt x="6346" y="673"/>
                  </a:lnTo>
                  <a:cubicBezTo>
                    <a:pt x="6346" y="673"/>
                    <a:pt x="6346" y="682"/>
                    <a:pt x="6337" y="682"/>
                  </a:cubicBezTo>
                  <a:cubicBezTo>
                    <a:pt x="6348" y="690"/>
                    <a:pt x="6361" y="693"/>
                    <a:pt x="6375" y="693"/>
                  </a:cubicBezTo>
                  <a:cubicBezTo>
                    <a:pt x="6389" y="693"/>
                    <a:pt x="6402" y="691"/>
                    <a:pt x="6416" y="689"/>
                  </a:cubicBezTo>
                  <a:lnTo>
                    <a:pt x="6416" y="689"/>
                  </a:lnTo>
                  <a:cubicBezTo>
                    <a:pt x="6417" y="690"/>
                    <a:pt x="6419" y="691"/>
                    <a:pt x="6420" y="691"/>
                  </a:cubicBezTo>
                  <a:cubicBezTo>
                    <a:pt x="6426" y="691"/>
                    <a:pt x="6431" y="689"/>
                    <a:pt x="6435" y="686"/>
                  </a:cubicBezTo>
                  <a:lnTo>
                    <a:pt x="6435" y="686"/>
                  </a:lnTo>
                  <a:cubicBezTo>
                    <a:pt x="6429" y="687"/>
                    <a:pt x="6422" y="688"/>
                    <a:pt x="6416" y="689"/>
                  </a:cubicBezTo>
                  <a:lnTo>
                    <a:pt x="6416" y="689"/>
                  </a:lnTo>
                  <a:cubicBezTo>
                    <a:pt x="6393" y="675"/>
                    <a:pt x="6403" y="657"/>
                    <a:pt x="6429" y="657"/>
                  </a:cubicBezTo>
                  <a:cubicBezTo>
                    <a:pt x="6437" y="657"/>
                    <a:pt x="6447" y="659"/>
                    <a:pt x="6458" y="664"/>
                  </a:cubicBezTo>
                  <a:lnTo>
                    <a:pt x="6486" y="654"/>
                  </a:lnTo>
                  <a:cubicBezTo>
                    <a:pt x="6495" y="673"/>
                    <a:pt x="6523" y="682"/>
                    <a:pt x="6523" y="710"/>
                  </a:cubicBezTo>
                  <a:cubicBezTo>
                    <a:pt x="6638" y="702"/>
                    <a:pt x="6725" y="671"/>
                    <a:pt x="6841" y="671"/>
                  </a:cubicBezTo>
                  <a:cubicBezTo>
                    <a:pt x="6855" y="671"/>
                    <a:pt x="6870" y="672"/>
                    <a:pt x="6885" y="673"/>
                  </a:cubicBezTo>
                  <a:cubicBezTo>
                    <a:pt x="6882" y="683"/>
                    <a:pt x="6895" y="685"/>
                    <a:pt x="6912" y="685"/>
                  </a:cubicBezTo>
                  <a:cubicBezTo>
                    <a:pt x="6917" y="685"/>
                    <a:pt x="6923" y="684"/>
                    <a:pt x="6929" y="684"/>
                  </a:cubicBezTo>
                  <a:cubicBezTo>
                    <a:pt x="6952" y="684"/>
                    <a:pt x="6973" y="687"/>
                    <a:pt x="6959" y="710"/>
                  </a:cubicBezTo>
                  <a:cubicBezTo>
                    <a:pt x="7043" y="691"/>
                    <a:pt x="6941" y="673"/>
                    <a:pt x="6987" y="645"/>
                  </a:cubicBezTo>
                  <a:cubicBezTo>
                    <a:pt x="7000" y="645"/>
                    <a:pt x="7016" y="641"/>
                    <a:pt x="7026" y="641"/>
                  </a:cubicBezTo>
                  <a:cubicBezTo>
                    <a:pt x="7031" y="641"/>
                    <a:pt x="7034" y="642"/>
                    <a:pt x="7034" y="645"/>
                  </a:cubicBezTo>
                  <a:cubicBezTo>
                    <a:pt x="7024" y="664"/>
                    <a:pt x="7052" y="673"/>
                    <a:pt x="7034" y="682"/>
                  </a:cubicBezTo>
                  <a:lnTo>
                    <a:pt x="7089" y="673"/>
                  </a:lnTo>
                  <a:lnTo>
                    <a:pt x="7089" y="673"/>
                  </a:lnTo>
                  <a:cubicBezTo>
                    <a:pt x="7099" y="682"/>
                    <a:pt x="7080" y="682"/>
                    <a:pt x="7080" y="691"/>
                  </a:cubicBezTo>
                  <a:cubicBezTo>
                    <a:pt x="7104" y="685"/>
                    <a:pt x="7126" y="683"/>
                    <a:pt x="7148" y="683"/>
                  </a:cubicBezTo>
                  <a:cubicBezTo>
                    <a:pt x="7206" y="683"/>
                    <a:pt x="7259" y="699"/>
                    <a:pt x="7315" y="699"/>
                  </a:cubicBezTo>
                  <a:cubicBezTo>
                    <a:pt x="7335" y="699"/>
                    <a:pt x="7356" y="697"/>
                    <a:pt x="7377" y="691"/>
                  </a:cubicBezTo>
                  <a:cubicBezTo>
                    <a:pt x="7387" y="673"/>
                    <a:pt x="7340" y="682"/>
                    <a:pt x="7350" y="673"/>
                  </a:cubicBezTo>
                  <a:cubicBezTo>
                    <a:pt x="7373" y="664"/>
                    <a:pt x="7391" y="661"/>
                    <a:pt x="7404" y="661"/>
                  </a:cubicBezTo>
                  <a:cubicBezTo>
                    <a:pt x="7438" y="661"/>
                    <a:pt x="7450" y="680"/>
                    <a:pt x="7484" y="680"/>
                  </a:cubicBezTo>
                  <a:cubicBezTo>
                    <a:pt x="7495" y="680"/>
                    <a:pt x="7509" y="678"/>
                    <a:pt x="7526" y="673"/>
                  </a:cubicBezTo>
                  <a:lnTo>
                    <a:pt x="7526" y="673"/>
                  </a:lnTo>
                  <a:lnTo>
                    <a:pt x="7507" y="701"/>
                  </a:lnTo>
                  <a:cubicBezTo>
                    <a:pt x="7534" y="688"/>
                    <a:pt x="7546" y="674"/>
                    <a:pt x="7568" y="674"/>
                  </a:cubicBezTo>
                  <a:cubicBezTo>
                    <a:pt x="7576" y="674"/>
                    <a:pt x="7587" y="677"/>
                    <a:pt x="7600" y="682"/>
                  </a:cubicBezTo>
                  <a:cubicBezTo>
                    <a:pt x="7610" y="710"/>
                    <a:pt x="7563" y="701"/>
                    <a:pt x="7535" y="719"/>
                  </a:cubicBezTo>
                  <a:cubicBezTo>
                    <a:pt x="7573" y="719"/>
                    <a:pt x="7656" y="710"/>
                    <a:pt x="7628" y="682"/>
                  </a:cubicBezTo>
                  <a:cubicBezTo>
                    <a:pt x="7675" y="682"/>
                    <a:pt x="7693" y="701"/>
                    <a:pt x="7712" y="710"/>
                  </a:cubicBezTo>
                  <a:cubicBezTo>
                    <a:pt x="7712" y="701"/>
                    <a:pt x="7675" y="691"/>
                    <a:pt x="7693" y="682"/>
                  </a:cubicBezTo>
                  <a:lnTo>
                    <a:pt x="7693" y="682"/>
                  </a:lnTo>
                  <a:cubicBezTo>
                    <a:pt x="7758" y="691"/>
                    <a:pt x="7842" y="691"/>
                    <a:pt x="7907" y="691"/>
                  </a:cubicBezTo>
                  <a:cubicBezTo>
                    <a:pt x="7907" y="699"/>
                    <a:pt x="7913" y="706"/>
                    <a:pt x="7910" y="709"/>
                  </a:cubicBezTo>
                  <a:lnTo>
                    <a:pt x="7910" y="709"/>
                  </a:lnTo>
                  <a:cubicBezTo>
                    <a:pt x="7918" y="707"/>
                    <a:pt x="7925" y="706"/>
                    <a:pt x="7931" y="706"/>
                  </a:cubicBezTo>
                  <a:cubicBezTo>
                    <a:pt x="7967" y="706"/>
                    <a:pt x="7973" y="739"/>
                    <a:pt x="8021" y="739"/>
                  </a:cubicBezTo>
                  <a:cubicBezTo>
                    <a:pt x="8026" y="739"/>
                    <a:pt x="8031" y="739"/>
                    <a:pt x="8037" y="738"/>
                  </a:cubicBezTo>
                  <a:cubicBezTo>
                    <a:pt x="8241" y="729"/>
                    <a:pt x="8511" y="701"/>
                    <a:pt x="8715" y="701"/>
                  </a:cubicBezTo>
                  <a:cubicBezTo>
                    <a:pt x="8752" y="673"/>
                    <a:pt x="8818" y="673"/>
                    <a:pt x="8883" y="664"/>
                  </a:cubicBezTo>
                  <a:lnTo>
                    <a:pt x="8892" y="710"/>
                  </a:lnTo>
                  <a:lnTo>
                    <a:pt x="8948" y="691"/>
                  </a:lnTo>
                  <a:lnTo>
                    <a:pt x="8948" y="691"/>
                  </a:lnTo>
                  <a:cubicBezTo>
                    <a:pt x="8966" y="710"/>
                    <a:pt x="8901" y="701"/>
                    <a:pt x="8938" y="719"/>
                  </a:cubicBezTo>
                  <a:lnTo>
                    <a:pt x="8966" y="691"/>
                  </a:lnTo>
                  <a:cubicBezTo>
                    <a:pt x="8966" y="710"/>
                    <a:pt x="9096" y="701"/>
                    <a:pt x="9013" y="738"/>
                  </a:cubicBezTo>
                  <a:lnTo>
                    <a:pt x="9217" y="738"/>
                  </a:lnTo>
                  <a:cubicBezTo>
                    <a:pt x="9258" y="738"/>
                    <a:pt x="9248" y="708"/>
                    <a:pt x="9285" y="708"/>
                  </a:cubicBezTo>
                  <a:cubicBezTo>
                    <a:pt x="9289" y="708"/>
                    <a:pt x="9294" y="709"/>
                    <a:pt x="9301" y="710"/>
                  </a:cubicBezTo>
                  <a:cubicBezTo>
                    <a:pt x="9310" y="719"/>
                    <a:pt x="9282" y="719"/>
                    <a:pt x="9282" y="729"/>
                  </a:cubicBezTo>
                  <a:cubicBezTo>
                    <a:pt x="9303" y="734"/>
                    <a:pt x="9322" y="736"/>
                    <a:pt x="9339" y="736"/>
                  </a:cubicBezTo>
                  <a:cubicBezTo>
                    <a:pt x="9438" y="736"/>
                    <a:pt x="9472" y="662"/>
                    <a:pt x="9570" y="662"/>
                  </a:cubicBezTo>
                  <a:cubicBezTo>
                    <a:pt x="9578" y="662"/>
                    <a:pt x="9588" y="662"/>
                    <a:pt x="9598" y="664"/>
                  </a:cubicBezTo>
                  <a:lnTo>
                    <a:pt x="9589" y="673"/>
                  </a:lnTo>
                  <a:cubicBezTo>
                    <a:pt x="9617" y="664"/>
                    <a:pt x="9663" y="664"/>
                    <a:pt x="9663" y="654"/>
                  </a:cubicBezTo>
                  <a:cubicBezTo>
                    <a:pt x="9658" y="643"/>
                    <a:pt x="9654" y="639"/>
                    <a:pt x="9650" y="639"/>
                  </a:cubicBezTo>
                  <a:cubicBezTo>
                    <a:pt x="9640" y="639"/>
                    <a:pt x="9630" y="661"/>
                    <a:pt x="9609" y="661"/>
                  </a:cubicBezTo>
                  <a:cubicBezTo>
                    <a:pt x="9603" y="661"/>
                    <a:pt x="9596" y="659"/>
                    <a:pt x="9589" y="654"/>
                  </a:cubicBezTo>
                  <a:cubicBezTo>
                    <a:pt x="9598" y="617"/>
                    <a:pt x="9644" y="636"/>
                    <a:pt x="9644" y="608"/>
                  </a:cubicBezTo>
                  <a:cubicBezTo>
                    <a:pt x="9650" y="610"/>
                    <a:pt x="9656" y="610"/>
                    <a:pt x="9661" y="610"/>
                  </a:cubicBezTo>
                  <a:cubicBezTo>
                    <a:pt x="9683" y="610"/>
                    <a:pt x="9706" y="598"/>
                    <a:pt x="9728" y="598"/>
                  </a:cubicBezTo>
                  <a:cubicBezTo>
                    <a:pt x="9774" y="617"/>
                    <a:pt x="9849" y="598"/>
                    <a:pt x="9886" y="626"/>
                  </a:cubicBezTo>
                  <a:cubicBezTo>
                    <a:pt x="9905" y="617"/>
                    <a:pt x="9932" y="580"/>
                    <a:pt x="9988" y="580"/>
                  </a:cubicBezTo>
                  <a:cubicBezTo>
                    <a:pt x="10025" y="608"/>
                    <a:pt x="9979" y="608"/>
                    <a:pt x="10025" y="617"/>
                  </a:cubicBezTo>
                  <a:lnTo>
                    <a:pt x="10035" y="598"/>
                  </a:lnTo>
                  <a:cubicBezTo>
                    <a:pt x="10081" y="598"/>
                    <a:pt x="10072" y="608"/>
                    <a:pt x="10072" y="617"/>
                  </a:cubicBezTo>
                  <a:cubicBezTo>
                    <a:pt x="10112" y="617"/>
                    <a:pt x="10110" y="597"/>
                    <a:pt x="10144" y="597"/>
                  </a:cubicBezTo>
                  <a:cubicBezTo>
                    <a:pt x="10150" y="597"/>
                    <a:pt x="10157" y="597"/>
                    <a:pt x="10165" y="598"/>
                  </a:cubicBezTo>
                  <a:lnTo>
                    <a:pt x="10137" y="617"/>
                  </a:lnTo>
                  <a:lnTo>
                    <a:pt x="10248" y="617"/>
                  </a:lnTo>
                  <a:cubicBezTo>
                    <a:pt x="10248" y="626"/>
                    <a:pt x="10241" y="629"/>
                    <a:pt x="10233" y="629"/>
                  </a:cubicBezTo>
                  <a:cubicBezTo>
                    <a:pt x="10225" y="629"/>
                    <a:pt x="10216" y="626"/>
                    <a:pt x="10211" y="626"/>
                  </a:cubicBezTo>
                  <a:cubicBezTo>
                    <a:pt x="10219" y="637"/>
                    <a:pt x="10226" y="641"/>
                    <a:pt x="10233" y="641"/>
                  </a:cubicBezTo>
                  <a:cubicBezTo>
                    <a:pt x="10250" y="641"/>
                    <a:pt x="10263" y="617"/>
                    <a:pt x="10276" y="617"/>
                  </a:cubicBezTo>
                  <a:cubicBezTo>
                    <a:pt x="10276" y="608"/>
                    <a:pt x="10230" y="598"/>
                    <a:pt x="10248" y="580"/>
                  </a:cubicBezTo>
                  <a:cubicBezTo>
                    <a:pt x="10273" y="580"/>
                    <a:pt x="10294" y="568"/>
                    <a:pt x="10310" y="568"/>
                  </a:cubicBezTo>
                  <a:cubicBezTo>
                    <a:pt x="10319" y="568"/>
                    <a:pt x="10326" y="571"/>
                    <a:pt x="10332" y="580"/>
                  </a:cubicBezTo>
                  <a:lnTo>
                    <a:pt x="10304" y="598"/>
                  </a:lnTo>
                  <a:cubicBezTo>
                    <a:pt x="10345" y="585"/>
                    <a:pt x="10341" y="576"/>
                    <a:pt x="10365" y="576"/>
                  </a:cubicBezTo>
                  <a:cubicBezTo>
                    <a:pt x="10374" y="576"/>
                    <a:pt x="10386" y="577"/>
                    <a:pt x="10406" y="580"/>
                  </a:cubicBezTo>
                  <a:cubicBezTo>
                    <a:pt x="10397" y="580"/>
                    <a:pt x="10397" y="589"/>
                    <a:pt x="10397" y="589"/>
                  </a:cubicBezTo>
                  <a:cubicBezTo>
                    <a:pt x="10412" y="580"/>
                    <a:pt x="10429" y="577"/>
                    <a:pt x="10447" y="577"/>
                  </a:cubicBezTo>
                  <a:cubicBezTo>
                    <a:pt x="10482" y="577"/>
                    <a:pt x="10521" y="589"/>
                    <a:pt x="10564" y="589"/>
                  </a:cubicBezTo>
                  <a:lnTo>
                    <a:pt x="10555" y="598"/>
                  </a:lnTo>
                  <a:cubicBezTo>
                    <a:pt x="10583" y="589"/>
                    <a:pt x="10592" y="571"/>
                    <a:pt x="10611" y="571"/>
                  </a:cubicBezTo>
                  <a:cubicBezTo>
                    <a:pt x="10573" y="561"/>
                    <a:pt x="10583" y="552"/>
                    <a:pt x="10573" y="533"/>
                  </a:cubicBezTo>
                  <a:lnTo>
                    <a:pt x="10573" y="533"/>
                  </a:lnTo>
                  <a:cubicBezTo>
                    <a:pt x="10584" y="540"/>
                    <a:pt x="10593" y="543"/>
                    <a:pt x="10601" y="543"/>
                  </a:cubicBezTo>
                  <a:cubicBezTo>
                    <a:pt x="10634" y="543"/>
                    <a:pt x="10657" y="503"/>
                    <a:pt x="10708" y="503"/>
                  </a:cubicBezTo>
                  <a:cubicBezTo>
                    <a:pt x="10715" y="503"/>
                    <a:pt x="10723" y="504"/>
                    <a:pt x="10731" y="506"/>
                  </a:cubicBezTo>
                  <a:cubicBezTo>
                    <a:pt x="10731" y="519"/>
                    <a:pt x="10721" y="528"/>
                    <a:pt x="10705" y="528"/>
                  </a:cubicBezTo>
                  <a:cubicBezTo>
                    <a:pt x="10699" y="528"/>
                    <a:pt x="10692" y="527"/>
                    <a:pt x="10685" y="524"/>
                  </a:cubicBezTo>
                  <a:cubicBezTo>
                    <a:pt x="10666" y="561"/>
                    <a:pt x="10657" y="589"/>
                    <a:pt x="10611" y="608"/>
                  </a:cubicBezTo>
                  <a:cubicBezTo>
                    <a:pt x="10625" y="603"/>
                    <a:pt x="10641" y="601"/>
                    <a:pt x="10652" y="601"/>
                  </a:cubicBezTo>
                  <a:cubicBezTo>
                    <a:pt x="10661" y="601"/>
                    <a:pt x="10666" y="602"/>
                    <a:pt x="10668" y="604"/>
                  </a:cubicBezTo>
                  <a:lnTo>
                    <a:pt x="10668" y="604"/>
                  </a:lnTo>
                  <a:lnTo>
                    <a:pt x="10676" y="580"/>
                  </a:lnTo>
                  <a:lnTo>
                    <a:pt x="10722" y="580"/>
                  </a:lnTo>
                  <a:cubicBezTo>
                    <a:pt x="10731" y="552"/>
                    <a:pt x="10685" y="543"/>
                    <a:pt x="10731" y="524"/>
                  </a:cubicBezTo>
                  <a:cubicBezTo>
                    <a:pt x="10736" y="523"/>
                    <a:pt x="10739" y="523"/>
                    <a:pt x="10743" y="523"/>
                  </a:cubicBezTo>
                  <a:cubicBezTo>
                    <a:pt x="10767" y="523"/>
                    <a:pt x="10764" y="545"/>
                    <a:pt x="10761" y="552"/>
                  </a:cubicBezTo>
                  <a:lnTo>
                    <a:pt x="10761" y="552"/>
                  </a:lnTo>
                  <a:cubicBezTo>
                    <a:pt x="10812" y="537"/>
                    <a:pt x="10798" y="522"/>
                    <a:pt x="10825" y="522"/>
                  </a:cubicBezTo>
                  <a:cubicBezTo>
                    <a:pt x="10832" y="522"/>
                    <a:pt x="10840" y="522"/>
                    <a:pt x="10852" y="524"/>
                  </a:cubicBezTo>
                  <a:cubicBezTo>
                    <a:pt x="10847" y="524"/>
                    <a:pt x="10842" y="527"/>
                    <a:pt x="10836" y="528"/>
                  </a:cubicBezTo>
                  <a:lnTo>
                    <a:pt x="10836" y="528"/>
                  </a:lnTo>
                  <a:cubicBezTo>
                    <a:pt x="10881" y="540"/>
                    <a:pt x="10937" y="527"/>
                    <a:pt x="10954" y="561"/>
                  </a:cubicBezTo>
                  <a:cubicBezTo>
                    <a:pt x="10947" y="569"/>
                    <a:pt x="10945" y="582"/>
                    <a:pt x="10935" y="582"/>
                  </a:cubicBezTo>
                  <a:cubicBezTo>
                    <a:pt x="10933" y="582"/>
                    <a:pt x="10930" y="582"/>
                    <a:pt x="10927" y="580"/>
                  </a:cubicBezTo>
                  <a:cubicBezTo>
                    <a:pt x="10911" y="589"/>
                    <a:pt x="10911" y="591"/>
                    <a:pt x="10917" y="591"/>
                  </a:cubicBezTo>
                  <a:cubicBezTo>
                    <a:pt x="10922" y="591"/>
                    <a:pt x="10931" y="590"/>
                    <a:pt x="10939" y="590"/>
                  </a:cubicBezTo>
                  <a:cubicBezTo>
                    <a:pt x="10947" y="590"/>
                    <a:pt x="10954" y="591"/>
                    <a:pt x="10956" y="596"/>
                  </a:cubicBezTo>
                  <a:lnTo>
                    <a:pt x="10956" y="596"/>
                  </a:lnTo>
                  <a:cubicBezTo>
                    <a:pt x="10962" y="589"/>
                    <a:pt x="10977" y="588"/>
                    <a:pt x="10994" y="588"/>
                  </a:cubicBezTo>
                  <a:cubicBezTo>
                    <a:pt x="11010" y="588"/>
                    <a:pt x="11027" y="589"/>
                    <a:pt x="11038" y="589"/>
                  </a:cubicBezTo>
                  <a:lnTo>
                    <a:pt x="11029" y="571"/>
                  </a:lnTo>
                  <a:cubicBezTo>
                    <a:pt x="11052" y="550"/>
                    <a:pt x="11063" y="542"/>
                    <a:pt x="11069" y="542"/>
                  </a:cubicBezTo>
                  <a:cubicBezTo>
                    <a:pt x="11086" y="542"/>
                    <a:pt x="11055" y="608"/>
                    <a:pt x="11113" y="608"/>
                  </a:cubicBezTo>
                  <a:cubicBezTo>
                    <a:pt x="11115" y="608"/>
                    <a:pt x="11118" y="608"/>
                    <a:pt x="11122" y="608"/>
                  </a:cubicBezTo>
                  <a:cubicBezTo>
                    <a:pt x="11177" y="589"/>
                    <a:pt x="11094" y="598"/>
                    <a:pt x="11131" y="580"/>
                  </a:cubicBezTo>
                  <a:lnTo>
                    <a:pt x="11131" y="580"/>
                  </a:lnTo>
                  <a:cubicBezTo>
                    <a:pt x="11169" y="587"/>
                    <a:pt x="11182" y="601"/>
                    <a:pt x="11215" y="601"/>
                  </a:cubicBezTo>
                  <a:cubicBezTo>
                    <a:pt x="11223" y="601"/>
                    <a:pt x="11232" y="600"/>
                    <a:pt x="11242" y="598"/>
                  </a:cubicBezTo>
                  <a:cubicBezTo>
                    <a:pt x="11261" y="608"/>
                    <a:pt x="11298" y="626"/>
                    <a:pt x="11298" y="654"/>
                  </a:cubicBezTo>
                  <a:cubicBezTo>
                    <a:pt x="11309" y="649"/>
                    <a:pt x="11324" y="647"/>
                    <a:pt x="11339" y="647"/>
                  </a:cubicBezTo>
                  <a:cubicBezTo>
                    <a:pt x="11355" y="647"/>
                    <a:pt x="11372" y="649"/>
                    <a:pt x="11387" y="649"/>
                  </a:cubicBezTo>
                  <a:cubicBezTo>
                    <a:pt x="11405" y="649"/>
                    <a:pt x="11421" y="646"/>
                    <a:pt x="11428" y="636"/>
                  </a:cubicBezTo>
                  <a:cubicBezTo>
                    <a:pt x="11414" y="630"/>
                    <a:pt x="11403" y="627"/>
                    <a:pt x="11394" y="627"/>
                  </a:cubicBezTo>
                  <a:cubicBezTo>
                    <a:pt x="11372" y="627"/>
                    <a:pt x="11359" y="640"/>
                    <a:pt x="11339" y="640"/>
                  </a:cubicBezTo>
                  <a:cubicBezTo>
                    <a:pt x="11328" y="640"/>
                    <a:pt x="11316" y="636"/>
                    <a:pt x="11298" y="626"/>
                  </a:cubicBezTo>
                  <a:lnTo>
                    <a:pt x="11317" y="598"/>
                  </a:lnTo>
                  <a:cubicBezTo>
                    <a:pt x="11348" y="598"/>
                    <a:pt x="11387" y="594"/>
                    <a:pt x="11421" y="594"/>
                  </a:cubicBezTo>
                  <a:cubicBezTo>
                    <a:pt x="11438" y="594"/>
                    <a:pt x="11453" y="595"/>
                    <a:pt x="11465" y="598"/>
                  </a:cubicBezTo>
                  <a:cubicBezTo>
                    <a:pt x="11456" y="589"/>
                    <a:pt x="11456" y="589"/>
                    <a:pt x="11456" y="580"/>
                  </a:cubicBezTo>
                  <a:cubicBezTo>
                    <a:pt x="11520" y="572"/>
                    <a:pt x="11543" y="550"/>
                    <a:pt x="11589" y="550"/>
                  </a:cubicBezTo>
                  <a:cubicBezTo>
                    <a:pt x="11597" y="550"/>
                    <a:pt x="11605" y="551"/>
                    <a:pt x="11614" y="552"/>
                  </a:cubicBezTo>
                  <a:cubicBezTo>
                    <a:pt x="11620" y="569"/>
                    <a:pt x="11608" y="572"/>
                    <a:pt x="11593" y="572"/>
                  </a:cubicBezTo>
                  <a:cubicBezTo>
                    <a:pt x="11582" y="572"/>
                    <a:pt x="11569" y="571"/>
                    <a:pt x="11558" y="571"/>
                  </a:cubicBezTo>
                  <a:cubicBezTo>
                    <a:pt x="11572" y="580"/>
                    <a:pt x="11581" y="583"/>
                    <a:pt x="11591" y="583"/>
                  </a:cubicBezTo>
                  <a:cubicBezTo>
                    <a:pt x="11605" y="583"/>
                    <a:pt x="11619" y="578"/>
                    <a:pt x="11643" y="578"/>
                  </a:cubicBezTo>
                  <a:cubicBezTo>
                    <a:pt x="11651" y="578"/>
                    <a:pt x="11660" y="578"/>
                    <a:pt x="11670" y="580"/>
                  </a:cubicBezTo>
                  <a:cubicBezTo>
                    <a:pt x="11670" y="591"/>
                    <a:pt x="11663" y="593"/>
                    <a:pt x="11654" y="593"/>
                  </a:cubicBezTo>
                  <a:cubicBezTo>
                    <a:pt x="11646" y="593"/>
                    <a:pt x="11638" y="592"/>
                    <a:pt x="11630" y="592"/>
                  </a:cubicBezTo>
                  <a:cubicBezTo>
                    <a:pt x="11623" y="592"/>
                    <a:pt x="11617" y="593"/>
                    <a:pt x="11614" y="598"/>
                  </a:cubicBezTo>
                  <a:lnTo>
                    <a:pt x="11688" y="598"/>
                  </a:lnTo>
                  <a:cubicBezTo>
                    <a:pt x="11694" y="587"/>
                    <a:pt x="11702" y="584"/>
                    <a:pt x="11712" y="584"/>
                  </a:cubicBezTo>
                  <a:cubicBezTo>
                    <a:pt x="11729" y="584"/>
                    <a:pt x="11752" y="594"/>
                    <a:pt x="11775" y="594"/>
                  </a:cubicBezTo>
                  <a:cubicBezTo>
                    <a:pt x="11783" y="594"/>
                    <a:pt x="11792" y="593"/>
                    <a:pt x="11800" y="589"/>
                  </a:cubicBezTo>
                  <a:cubicBezTo>
                    <a:pt x="11911" y="589"/>
                    <a:pt x="11921" y="543"/>
                    <a:pt x="11986" y="515"/>
                  </a:cubicBezTo>
                  <a:cubicBezTo>
                    <a:pt x="12004" y="524"/>
                    <a:pt x="12004" y="533"/>
                    <a:pt x="11995" y="543"/>
                  </a:cubicBezTo>
                  <a:cubicBezTo>
                    <a:pt x="11989" y="537"/>
                    <a:pt x="11985" y="535"/>
                    <a:pt x="11982" y="535"/>
                  </a:cubicBezTo>
                  <a:cubicBezTo>
                    <a:pt x="11976" y="535"/>
                    <a:pt x="11974" y="546"/>
                    <a:pt x="11967" y="552"/>
                  </a:cubicBezTo>
                  <a:cubicBezTo>
                    <a:pt x="11970" y="551"/>
                    <a:pt x="11974" y="551"/>
                    <a:pt x="11977" y="551"/>
                  </a:cubicBezTo>
                  <a:cubicBezTo>
                    <a:pt x="12012" y="551"/>
                    <a:pt x="12049" y="590"/>
                    <a:pt x="12032" y="598"/>
                  </a:cubicBezTo>
                  <a:cubicBezTo>
                    <a:pt x="12088" y="589"/>
                    <a:pt x="12004" y="580"/>
                    <a:pt x="12041" y="571"/>
                  </a:cubicBezTo>
                  <a:lnTo>
                    <a:pt x="12125" y="571"/>
                  </a:lnTo>
                  <a:cubicBezTo>
                    <a:pt x="12116" y="552"/>
                    <a:pt x="12088" y="552"/>
                    <a:pt x="12125" y="533"/>
                  </a:cubicBezTo>
                  <a:cubicBezTo>
                    <a:pt x="12137" y="530"/>
                    <a:pt x="12148" y="529"/>
                    <a:pt x="12158" y="529"/>
                  </a:cubicBezTo>
                  <a:cubicBezTo>
                    <a:pt x="12178" y="529"/>
                    <a:pt x="12196" y="533"/>
                    <a:pt x="12227" y="533"/>
                  </a:cubicBezTo>
                  <a:cubicBezTo>
                    <a:pt x="12218" y="543"/>
                    <a:pt x="12246" y="561"/>
                    <a:pt x="12209" y="561"/>
                  </a:cubicBezTo>
                  <a:cubicBezTo>
                    <a:pt x="12216" y="565"/>
                    <a:pt x="12227" y="567"/>
                    <a:pt x="12238" y="567"/>
                  </a:cubicBezTo>
                  <a:cubicBezTo>
                    <a:pt x="12253" y="567"/>
                    <a:pt x="12268" y="563"/>
                    <a:pt x="12274" y="552"/>
                  </a:cubicBezTo>
                  <a:cubicBezTo>
                    <a:pt x="12227" y="533"/>
                    <a:pt x="12357" y="533"/>
                    <a:pt x="12320" y="506"/>
                  </a:cubicBezTo>
                  <a:lnTo>
                    <a:pt x="12320" y="506"/>
                  </a:lnTo>
                  <a:lnTo>
                    <a:pt x="12376" y="524"/>
                  </a:lnTo>
                  <a:cubicBezTo>
                    <a:pt x="12367" y="524"/>
                    <a:pt x="12357" y="533"/>
                    <a:pt x="12348" y="533"/>
                  </a:cubicBezTo>
                  <a:cubicBezTo>
                    <a:pt x="12350" y="541"/>
                    <a:pt x="12354" y="544"/>
                    <a:pt x="12359" y="544"/>
                  </a:cubicBezTo>
                  <a:cubicBezTo>
                    <a:pt x="12371" y="544"/>
                    <a:pt x="12390" y="522"/>
                    <a:pt x="12404" y="515"/>
                  </a:cubicBezTo>
                  <a:cubicBezTo>
                    <a:pt x="12422" y="524"/>
                    <a:pt x="12469" y="524"/>
                    <a:pt x="12469" y="543"/>
                  </a:cubicBezTo>
                  <a:cubicBezTo>
                    <a:pt x="12477" y="539"/>
                    <a:pt x="12487" y="537"/>
                    <a:pt x="12498" y="537"/>
                  </a:cubicBezTo>
                  <a:cubicBezTo>
                    <a:pt x="12513" y="537"/>
                    <a:pt x="12528" y="541"/>
                    <a:pt x="12534" y="552"/>
                  </a:cubicBezTo>
                  <a:cubicBezTo>
                    <a:pt x="12562" y="543"/>
                    <a:pt x="12534" y="533"/>
                    <a:pt x="12543" y="524"/>
                  </a:cubicBezTo>
                  <a:lnTo>
                    <a:pt x="12627" y="524"/>
                  </a:lnTo>
                  <a:cubicBezTo>
                    <a:pt x="12627" y="542"/>
                    <a:pt x="12635" y="583"/>
                    <a:pt x="12628" y="589"/>
                  </a:cubicBezTo>
                  <a:lnTo>
                    <a:pt x="12628" y="589"/>
                  </a:lnTo>
                  <a:cubicBezTo>
                    <a:pt x="12654" y="578"/>
                    <a:pt x="12637" y="543"/>
                    <a:pt x="12683" y="543"/>
                  </a:cubicBezTo>
                  <a:cubicBezTo>
                    <a:pt x="12655" y="580"/>
                    <a:pt x="12738" y="571"/>
                    <a:pt x="12701" y="608"/>
                  </a:cubicBezTo>
                  <a:cubicBezTo>
                    <a:pt x="12717" y="619"/>
                    <a:pt x="12750" y="623"/>
                    <a:pt x="12783" y="623"/>
                  </a:cubicBezTo>
                  <a:cubicBezTo>
                    <a:pt x="12806" y="623"/>
                    <a:pt x="12831" y="621"/>
                    <a:pt x="12850" y="617"/>
                  </a:cubicBezTo>
                  <a:cubicBezTo>
                    <a:pt x="12878" y="598"/>
                    <a:pt x="12803" y="608"/>
                    <a:pt x="12803" y="580"/>
                  </a:cubicBezTo>
                  <a:cubicBezTo>
                    <a:pt x="12916" y="571"/>
                    <a:pt x="12932" y="514"/>
                    <a:pt x="13001" y="514"/>
                  </a:cubicBezTo>
                  <a:cubicBezTo>
                    <a:pt x="13006" y="514"/>
                    <a:pt x="13011" y="514"/>
                    <a:pt x="13017" y="515"/>
                  </a:cubicBezTo>
                  <a:lnTo>
                    <a:pt x="12989" y="506"/>
                  </a:lnTo>
                  <a:cubicBezTo>
                    <a:pt x="13045" y="496"/>
                    <a:pt x="13045" y="496"/>
                    <a:pt x="13073" y="478"/>
                  </a:cubicBezTo>
                  <a:lnTo>
                    <a:pt x="13073" y="478"/>
                  </a:lnTo>
                  <a:cubicBezTo>
                    <a:pt x="13056" y="503"/>
                    <a:pt x="13118" y="553"/>
                    <a:pt x="13201" y="553"/>
                  </a:cubicBezTo>
                  <a:cubicBezTo>
                    <a:pt x="13207" y="553"/>
                    <a:pt x="13214" y="553"/>
                    <a:pt x="13221" y="552"/>
                  </a:cubicBezTo>
                  <a:cubicBezTo>
                    <a:pt x="13231" y="533"/>
                    <a:pt x="13175" y="524"/>
                    <a:pt x="13184" y="496"/>
                  </a:cubicBezTo>
                  <a:lnTo>
                    <a:pt x="13240" y="496"/>
                  </a:lnTo>
                  <a:cubicBezTo>
                    <a:pt x="13248" y="496"/>
                    <a:pt x="13242" y="503"/>
                    <a:pt x="13235" y="505"/>
                  </a:cubicBezTo>
                  <a:lnTo>
                    <a:pt x="13235" y="505"/>
                  </a:lnTo>
                  <a:cubicBezTo>
                    <a:pt x="13239" y="505"/>
                    <a:pt x="13242" y="504"/>
                    <a:pt x="13246" y="504"/>
                  </a:cubicBezTo>
                  <a:cubicBezTo>
                    <a:pt x="13282" y="504"/>
                    <a:pt x="13313" y="524"/>
                    <a:pt x="13330" y="524"/>
                  </a:cubicBezTo>
                  <a:cubicBezTo>
                    <a:pt x="13336" y="524"/>
                    <a:pt x="13340" y="521"/>
                    <a:pt x="13342" y="515"/>
                  </a:cubicBezTo>
                  <a:lnTo>
                    <a:pt x="13398" y="552"/>
                  </a:lnTo>
                  <a:lnTo>
                    <a:pt x="13379" y="533"/>
                  </a:lnTo>
                  <a:cubicBezTo>
                    <a:pt x="13389" y="524"/>
                    <a:pt x="13444" y="515"/>
                    <a:pt x="13454" y="515"/>
                  </a:cubicBezTo>
                  <a:cubicBezTo>
                    <a:pt x="13478" y="508"/>
                    <a:pt x="13497" y="505"/>
                    <a:pt x="13511" y="505"/>
                  </a:cubicBezTo>
                  <a:cubicBezTo>
                    <a:pt x="13536" y="505"/>
                    <a:pt x="13551" y="513"/>
                    <a:pt x="13574" y="524"/>
                  </a:cubicBezTo>
                  <a:cubicBezTo>
                    <a:pt x="13556" y="515"/>
                    <a:pt x="13537" y="487"/>
                    <a:pt x="13584" y="478"/>
                  </a:cubicBezTo>
                  <a:cubicBezTo>
                    <a:pt x="13584" y="533"/>
                    <a:pt x="13677" y="496"/>
                    <a:pt x="13677" y="524"/>
                  </a:cubicBezTo>
                  <a:cubicBezTo>
                    <a:pt x="13689" y="524"/>
                    <a:pt x="13710" y="532"/>
                    <a:pt x="13722" y="532"/>
                  </a:cubicBezTo>
                  <a:cubicBezTo>
                    <a:pt x="13728" y="532"/>
                    <a:pt x="13732" y="530"/>
                    <a:pt x="13732" y="524"/>
                  </a:cubicBezTo>
                  <a:lnTo>
                    <a:pt x="13732" y="552"/>
                  </a:lnTo>
                  <a:cubicBezTo>
                    <a:pt x="13732" y="506"/>
                    <a:pt x="13807" y="506"/>
                    <a:pt x="13853" y="506"/>
                  </a:cubicBezTo>
                  <a:cubicBezTo>
                    <a:pt x="13850" y="526"/>
                    <a:pt x="13857" y="530"/>
                    <a:pt x="13869" y="530"/>
                  </a:cubicBezTo>
                  <a:cubicBezTo>
                    <a:pt x="13878" y="530"/>
                    <a:pt x="13890" y="528"/>
                    <a:pt x="13901" y="528"/>
                  </a:cubicBezTo>
                  <a:cubicBezTo>
                    <a:pt x="13916" y="528"/>
                    <a:pt x="13930" y="532"/>
                    <a:pt x="13937" y="552"/>
                  </a:cubicBezTo>
                  <a:cubicBezTo>
                    <a:pt x="13946" y="515"/>
                    <a:pt x="14030" y="533"/>
                    <a:pt x="14039" y="496"/>
                  </a:cubicBezTo>
                  <a:cubicBezTo>
                    <a:pt x="14085" y="496"/>
                    <a:pt x="14076" y="533"/>
                    <a:pt x="14085" y="552"/>
                  </a:cubicBezTo>
                  <a:lnTo>
                    <a:pt x="14104" y="533"/>
                  </a:lnTo>
                  <a:cubicBezTo>
                    <a:pt x="14132" y="552"/>
                    <a:pt x="14206" y="552"/>
                    <a:pt x="14253" y="571"/>
                  </a:cubicBezTo>
                  <a:lnTo>
                    <a:pt x="14290" y="533"/>
                  </a:lnTo>
                  <a:lnTo>
                    <a:pt x="14308" y="552"/>
                  </a:lnTo>
                  <a:cubicBezTo>
                    <a:pt x="14318" y="543"/>
                    <a:pt x="14355" y="533"/>
                    <a:pt x="14327" y="524"/>
                  </a:cubicBezTo>
                  <a:lnTo>
                    <a:pt x="14355" y="524"/>
                  </a:lnTo>
                  <a:cubicBezTo>
                    <a:pt x="14355" y="506"/>
                    <a:pt x="14362" y="503"/>
                    <a:pt x="14375" y="503"/>
                  </a:cubicBezTo>
                  <a:cubicBezTo>
                    <a:pt x="14379" y="503"/>
                    <a:pt x="14384" y="503"/>
                    <a:pt x="14389" y="503"/>
                  </a:cubicBezTo>
                  <a:cubicBezTo>
                    <a:pt x="14400" y="503"/>
                    <a:pt x="14414" y="502"/>
                    <a:pt x="14429" y="496"/>
                  </a:cubicBezTo>
                  <a:cubicBezTo>
                    <a:pt x="14438" y="506"/>
                    <a:pt x="14438" y="515"/>
                    <a:pt x="14429" y="515"/>
                  </a:cubicBezTo>
                  <a:cubicBezTo>
                    <a:pt x="14447" y="515"/>
                    <a:pt x="14439" y="532"/>
                    <a:pt x="14455" y="550"/>
                  </a:cubicBezTo>
                  <a:lnTo>
                    <a:pt x="14455" y="550"/>
                  </a:lnTo>
                  <a:cubicBezTo>
                    <a:pt x="14450" y="535"/>
                    <a:pt x="14537" y="477"/>
                    <a:pt x="14476" y="459"/>
                  </a:cubicBezTo>
                  <a:cubicBezTo>
                    <a:pt x="14468" y="452"/>
                    <a:pt x="14491" y="438"/>
                    <a:pt x="14515" y="438"/>
                  </a:cubicBezTo>
                  <a:cubicBezTo>
                    <a:pt x="14520" y="438"/>
                    <a:pt x="14526" y="439"/>
                    <a:pt x="14531" y="441"/>
                  </a:cubicBezTo>
                  <a:lnTo>
                    <a:pt x="14541" y="478"/>
                  </a:lnTo>
                  <a:lnTo>
                    <a:pt x="14569" y="441"/>
                  </a:lnTo>
                  <a:cubicBezTo>
                    <a:pt x="14574" y="439"/>
                    <a:pt x="14579" y="439"/>
                    <a:pt x="14583" y="439"/>
                  </a:cubicBezTo>
                  <a:cubicBezTo>
                    <a:pt x="14611" y="439"/>
                    <a:pt x="14628" y="459"/>
                    <a:pt x="14652" y="459"/>
                  </a:cubicBezTo>
                  <a:cubicBezTo>
                    <a:pt x="14624" y="459"/>
                    <a:pt x="14587" y="524"/>
                    <a:pt x="14661" y="524"/>
                  </a:cubicBezTo>
                  <a:cubicBezTo>
                    <a:pt x="14624" y="533"/>
                    <a:pt x="14596" y="552"/>
                    <a:pt x="14578" y="561"/>
                  </a:cubicBezTo>
                  <a:cubicBezTo>
                    <a:pt x="14596" y="561"/>
                    <a:pt x="14606" y="561"/>
                    <a:pt x="14578" y="580"/>
                  </a:cubicBezTo>
                  <a:cubicBezTo>
                    <a:pt x="14634" y="571"/>
                    <a:pt x="14596" y="552"/>
                    <a:pt x="14652" y="552"/>
                  </a:cubicBezTo>
                  <a:cubicBezTo>
                    <a:pt x="14652" y="580"/>
                    <a:pt x="14671" y="589"/>
                    <a:pt x="14717" y="608"/>
                  </a:cubicBezTo>
                  <a:lnTo>
                    <a:pt x="14680" y="580"/>
                  </a:lnTo>
                  <a:cubicBezTo>
                    <a:pt x="14680" y="580"/>
                    <a:pt x="14689" y="571"/>
                    <a:pt x="14689" y="571"/>
                  </a:cubicBezTo>
                  <a:cubicBezTo>
                    <a:pt x="14671" y="571"/>
                    <a:pt x="14671" y="561"/>
                    <a:pt x="14671" y="552"/>
                  </a:cubicBezTo>
                  <a:cubicBezTo>
                    <a:pt x="14678" y="552"/>
                    <a:pt x="14715" y="528"/>
                    <a:pt x="14735" y="528"/>
                  </a:cubicBezTo>
                  <a:cubicBezTo>
                    <a:pt x="14737" y="528"/>
                    <a:pt x="14739" y="529"/>
                    <a:pt x="14740" y="529"/>
                  </a:cubicBezTo>
                  <a:lnTo>
                    <a:pt x="14740" y="529"/>
                  </a:lnTo>
                  <a:cubicBezTo>
                    <a:pt x="14699" y="488"/>
                    <a:pt x="14846" y="495"/>
                    <a:pt x="14810" y="468"/>
                  </a:cubicBezTo>
                  <a:cubicBezTo>
                    <a:pt x="14815" y="463"/>
                    <a:pt x="14830" y="458"/>
                    <a:pt x="14842" y="458"/>
                  </a:cubicBezTo>
                  <a:cubicBezTo>
                    <a:pt x="14850" y="458"/>
                    <a:pt x="14857" y="461"/>
                    <a:pt x="14857" y="468"/>
                  </a:cubicBezTo>
                  <a:cubicBezTo>
                    <a:pt x="14810" y="496"/>
                    <a:pt x="14894" y="506"/>
                    <a:pt x="14894" y="524"/>
                  </a:cubicBezTo>
                  <a:cubicBezTo>
                    <a:pt x="14912" y="515"/>
                    <a:pt x="14847" y="506"/>
                    <a:pt x="14875" y="496"/>
                  </a:cubicBezTo>
                  <a:cubicBezTo>
                    <a:pt x="14880" y="494"/>
                    <a:pt x="14885" y="494"/>
                    <a:pt x="14890" y="494"/>
                  </a:cubicBezTo>
                  <a:cubicBezTo>
                    <a:pt x="14910" y="494"/>
                    <a:pt x="14925" y="507"/>
                    <a:pt x="14940" y="515"/>
                  </a:cubicBezTo>
                  <a:lnTo>
                    <a:pt x="14931" y="524"/>
                  </a:lnTo>
                  <a:lnTo>
                    <a:pt x="14977" y="543"/>
                  </a:lnTo>
                  <a:cubicBezTo>
                    <a:pt x="14987" y="524"/>
                    <a:pt x="14931" y="515"/>
                    <a:pt x="14977" y="506"/>
                  </a:cubicBezTo>
                  <a:lnTo>
                    <a:pt x="14977" y="506"/>
                  </a:lnTo>
                  <a:cubicBezTo>
                    <a:pt x="14982" y="510"/>
                    <a:pt x="14994" y="510"/>
                    <a:pt x="15004" y="510"/>
                  </a:cubicBezTo>
                  <a:cubicBezTo>
                    <a:pt x="15015" y="510"/>
                    <a:pt x="15024" y="510"/>
                    <a:pt x="15024" y="515"/>
                  </a:cubicBezTo>
                  <a:cubicBezTo>
                    <a:pt x="15005" y="533"/>
                    <a:pt x="15015" y="561"/>
                    <a:pt x="14987" y="571"/>
                  </a:cubicBezTo>
                  <a:cubicBezTo>
                    <a:pt x="15015" y="571"/>
                    <a:pt x="15107" y="561"/>
                    <a:pt x="15070" y="533"/>
                  </a:cubicBezTo>
                  <a:lnTo>
                    <a:pt x="15107" y="533"/>
                  </a:lnTo>
                  <a:cubicBezTo>
                    <a:pt x="15080" y="524"/>
                    <a:pt x="15024" y="496"/>
                    <a:pt x="15089" y="496"/>
                  </a:cubicBezTo>
                  <a:lnTo>
                    <a:pt x="15135" y="478"/>
                  </a:lnTo>
                  <a:lnTo>
                    <a:pt x="15163" y="496"/>
                  </a:lnTo>
                  <a:cubicBezTo>
                    <a:pt x="15163" y="487"/>
                    <a:pt x="15163" y="478"/>
                    <a:pt x="15182" y="478"/>
                  </a:cubicBezTo>
                  <a:cubicBezTo>
                    <a:pt x="15191" y="487"/>
                    <a:pt x="15210" y="487"/>
                    <a:pt x="15210" y="506"/>
                  </a:cubicBezTo>
                  <a:cubicBezTo>
                    <a:pt x="15256" y="506"/>
                    <a:pt x="15256" y="487"/>
                    <a:pt x="15265" y="478"/>
                  </a:cubicBezTo>
                  <a:cubicBezTo>
                    <a:pt x="15293" y="478"/>
                    <a:pt x="15303" y="478"/>
                    <a:pt x="15284" y="496"/>
                  </a:cubicBezTo>
                  <a:cubicBezTo>
                    <a:pt x="15330" y="506"/>
                    <a:pt x="15395" y="496"/>
                    <a:pt x="15423" y="515"/>
                  </a:cubicBezTo>
                  <a:cubicBezTo>
                    <a:pt x="15479" y="506"/>
                    <a:pt x="15414" y="506"/>
                    <a:pt x="15442" y="487"/>
                  </a:cubicBezTo>
                  <a:lnTo>
                    <a:pt x="15442" y="487"/>
                  </a:lnTo>
                  <a:cubicBezTo>
                    <a:pt x="15462" y="511"/>
                    <a:pt x="15497" y="518"/>
                    <a:pt x="15538" y="518"/>
                  </a:cubicBezTo>
                  <a:cubicBezTo>
                    <a:pt x="15593" y="518"/>
                    <a:pt x="15658" y="506"/>
                    <a:pt x="15711" y="506"/>
                  </a:cubicBezTo>
                  <a:cubicBezTo>
                    <a:pt x="15685" y="452"/>
                    <a:pt x="15726" y="493"/>
                    <a:pt x="15746" y="455"/>
                  </a:cubicBezTo>
                  <a:lnTo>
                    <a:pt x="15746" y="455"/>
                  </a:lnTo>
                  <a:cubicBezTo>
                    <a:pt x="15747" y="472"/>
                    <a:pt x="15825" y="489"/>
                    <a:pt x="15758" y="506"/>
                  </a:cubicBezTo>
                  <a:lnTo>
                    <a:pt x="15804" y="496"/>
                  </a:lnTo>
                  <a:lnTo>
                    <a:pt x="15804" y="496"/>
                  </a:lnTo>
                  <a:cubicBezTo>
                    <a:pt x="15832" y="524"/>
                    <a:pt x="15721" y="515"/>
                    <a:pt x="15776" y="552"/>
                  </a:cubicBezTo>
                  <a:cubicBezTo>
                    <a:pt x="15816" y="552"/>
                    <a:pt x="15849" y="511"/>
                    <a:pt x="15899" y="511"/>
                  </a:cubicBezTo>
                  <a:cubicBezTo>
                    <a:pt x="15907" y="511"/>
                    <a:pt x="15916" y="512"/>
                    <a:pt x="15925" y="515"/>
                  </a:cubicBezTo>
                  <a:cubicBezTo>
                    <a:pt x="15916" y="527"/>
                    <a:pt x="15918" y="530"/>
                    <a:pt x="15924" y="530"/>
                  </a:cubicBezTo>
                  <a:cubicBezTo>
                    <a:pt x="15930" y="530"/>
                    <a:pt x="15941" y="527"/>
                    <a:pt x="15948" y="527"/>
                  </a:cubicBezTo>
                  <a:cubicBezTo>
                    <a:pt x="15955" y="527"/>
                    <a:pt x="15959" y="530"/>
                    <a:pt x="15953" y="543"/>
                  </a:cubicBezTo>
                  <a:cubicBezTo>
                    <a:pt x="15944" y="561"/>
                    <a:pt x="15925" y="552"/>
                    <a:pt x="15906" y="561"/>
                  </a:cubicBezTo>
                  <a:lnTo>
                    <a:pt x="15916" y="561"/>
                  </a:lnTo>
                  <a:cubicBezTo>
                    <a:pt x="15926" y="562"/>
                    <a:pt x="15936" y="563"/>
                    <a:pt x="15943" y="563"/>
                  </a:cubicBezTo>
                  <a:cubicBezTo>
                    <a:pt x="16023" y="563"/>
                    <a:pt x="15958" y="522"/>
                    <a:pt x="16009" y="496"/>
                  </a:cubicBezTo>
                  <a:cubicBezTo>
                    <a:pt x="16083" y="496"/>
                    <a:pt x="16064" y="524"/>
                    <a:pt x="16074" y="543"/>
                  </a:cubicBezTo>
                  <a:cubicBezTo>
                    <a:pt x="16076" y="545"/>
                    <a:pt x="16082" y="547"/>
                    <a:pt x="16088" y="547"/>
                  </a:cubicBezTo>
                  <a:cubicBezTo>
                    <a:pt x="16096" y="547"/>
                    <a:pt x="16107" y="544"/>
                    <a:pt x="16118" y="541"/>
                  </a:cubicBezTo>
                  <a:lnTo>
                    <a:pt x="16118" y="541"/>
                  </a:lnTo>
                  <a:cubicBezTo>
                    <a:pt x="16115" y="542"/>
                    <a:pt x="16112" y="542"/>
                    <a:pt x="16110" y="542"/>
                  </a:cubicBezTo>
                  <a:cubicBezTo>
                    <a:pt x="16079" y="542"/>
                    <a:pt x="16059" y="511"/>
                    <a:pt x="16074" y="496"/>
                  </a:cubicBezTo>
                  <a:lnTo>
                    <a:pt x="16074" y="496"/>
                  </a:lnTo>
                  <a:cubicBezTo>
                    <a:pt x="16085" y="508"/>
                    <a:pt x="16100" y="512"/>
                    <a:pt x="16116" y="512"/>
                  </a:cubicBezTo>
                  <a:cubicBezTo>
                    <a:pt x="16152" y="512"/>
                    <a:pt x="16191" y="491"/>
                    <a:pt x="16204" y="478"/>
                  </a:cubicBezTo>
                  <a:cubicBezTo>
                    <a:pt x="16102" y="441"/>
                    <a:pt x="16129" y="478"/>
                    <a:pt x="16037" y="431"/>
                  </a:cubicBezTo>
                  <a:cubicBezTo>
                    <a:pt x="16029" y="446"/>
                    <a:pt x="16028" y="473"/>
                    <a:pt x="15998" y="473"/>
                  </a:cubicBezTo>
                  <a:cubicBezTo>
                    <a:pt x="15991" y="473"/>
                    <a:pt x="15982" y="472"/>
                    <a:pt x="15971" y="468"/>
                  </a:cubicBezTo>
                  <a:cubicBezTo>
                    <a:pt x="15999" y="450"/>
                    <a:pt x="15962" y="450"/>
                    <a:pt x="15953" y="441"/>
                  </a:cubicBezTo>
                  <a:lnTo>
                    <a:pt x="15953" y="441"/>
                  </a:lnTo>
                  <a:cubicBezTo>
                    <a:pt x="15962" y="459"/>
                    <a:pt x="15916" y="450"/>
                    <a:pt x="15897" y="459"/>
                  </a:cubicBezTo>
                  <a:cubicBezTo>
                    <a:pt x="15879" y="441"/>
                    <a:pt x="15934" y="413"/>
                    <a:pt x="15879" y="403"/>
                  </a:cubicBezTo>
                  <a:lnTo>
                    <a:pt x="15869" y="450"/>
                  </a:lnTo>
                  <a:cubicBezTo>
                    <a:pt x="15848" y="443"/>
                    <a:pt x="15864" y="425"/>
                    <a:pt x="15849" y="425"/>
                  </a:cubicBezTo>
                  <a:cubicBezTo>
                    <a:pt x="15844" y="425"/>
                    <a:pt x="15836" y="427"/>
                    <a:pt x="15823" y="431"/>
                  </a:cubicBezTo>
                  <a:cubicBezTo>
                    <a:pt x="15851" y="403"/>
                    <a:pt x="15823" y="394"/>
                    <a:pt x="15888" y="385"/>
                  </a:cubicBezTo>
                  <a:cubicBezTo>
                    <a:pt x="15867" y="373"/>
                    <a:pt x="15848" y="368"/>
                    <a:pt x="15832" y="368"/>
                  </a:cubicBezTo>
                  <a:cubicBezTo>
                    <a:pt x="15786" y="368"/>
                    <a:pt x="15753" y="405"/>
                    <a:pt x="15708" y="420"/>
                  </a:cubicBezTo>
                  <a:lnTo>
                    <a:pt x="15708" y="420"/>
                  </a:lnTo>
                  <a:cubicBezTo>
                    <a:pt x="15712" y="417"/>
                    <a:pt x="15714" y="410"/>
                    <a:pt x="15721" y="403"/>
                  </a:cubicBezTo>
                  <a:lnTo>
                    <a:pt x="15721" y="403"/>
                  </a:lnTo>
                  <a:cubicBezTo>
                    <a:pt x="15702" y="422"/>
                    <a:pt x="15683" y="422"/>
                    <a:pt x="15665" y="422"/>
                  </a:cubicBezTo>
                  <a:cubicBezTo>
                    <a:pt x="15628" y="413"/>
                    <a:pt x="15693" y="403"/>
                    <a:pt x="15683" y="385"/>
                  </a:cubicBezTo>
                  <a:lnTo>
                    <a:pt x="15618" y="385"/>
                  </a:lnTo>
                  <a:cubicBezTo>
                    <a:pt x="15614" y="389"/>
                    <a:pt x="15607" y="392"/>
                    <a:pt x="15600" y="392"/>
                  </a:cubicBezTo>
                  <a:cubicBezTo>
                    <a:pt x="15593" y="392"/>
                    <a:pt x="15586" y="389"/>
                    <a:pt x="15581" y="385"/>
                  </a:cubicBezTo>
                  <a:cubicBezTo>
                    <a:pt x="15600" y="366"/>
                    <a:pt x="15609" y="357"/>
                    <a:pt x="15618" y="338"/>
                  </a:cubicBezTo>
                  <a:lnTo>
                    <a:pt x="15618" y="338"/>
                  </a:lnTo>
                  <a:lnTo>
                    <a:pt x="15553" y="375"/>
                  </a:lnTo>
                  <a:cubicBezTo>
                    <a:pt x="15563" y="357"/>
                    <a:pt x="15498" y="348"/>
                    <a:pt x="15544" y="338"/>
                  </a:cubicBezTo>
                  <a:lnTo>
                    <a:pt x="15451" y="338"/>
                  </a:lnTo>
                  <a:lnTo>
                    <a:pt x="15442" y="310"/>
                  </a:lnTo>
                  <a:cubicBezTo>
                    <a:pt x="15414" y="320"/>
                    <a:pt x="15414" y="320"/>
                    <a:pt x="15442" y="329"/>
                  </a:cubicBezTo>
                  <a:cubicBezTo>
                    <a:pt x="15440" y="328"/>
                    <a:pt x="15438" y="328"/>
                    <a:pt x="15435" y="328"/>
                  </a:cubicBezTo>
                  <a:cubicBezTo>
                    <a:pt x="15412" y="328"/>
                    <a:pt x="15362" y="349"/>
                    <a:pt x="15332" y="349"/>
                  </a:cubicBezTo>
                  <a:cubicBezTo>
                    <a:pt x="15315" y="349"/>
                    <a:pt x="15305" y="342"/>
                    <a:pt x="15312" y="320"/>
                  </a:cubicBezTo>
                  <a:lnTo>
                    <a:pt x="15312" y="320"/>
                  </a:lnTo>
                  <a:cubicBezTo>
                    <a:pt x="15238" y="348"/>
                    <a:pt x="15210" y="338"/>
                    <a:pt x="15107" y="348"/>
                  </a:cubicBezTo>
                  <a:cubicBezTo>
                    <a:pt x="15182" y="320"/>
                    <a:pt x="15024" y="310"/>
                    <a:pt x="15107" y="301"/>
                  </a:cubicBezTo>
                  <a:cubicBezTo>
                    <a:pt x="15098" y="298"/>
                    <a:pt x="15091" y="296"/>
                    <a:pt x="15084" y="296"/>
                  </a:cubicBezTo>
                  <a:cubicBezTo>
                    <a:pt x="15056" y="296"/>
                    <a:pt x="15044" y="322"/>
                    <a:pt x="15015" y="329"/>
                  </a:cubicBezTo>
                  <a:cubicBezTo>
                    <a:pt x="14987" y="310"/>
                    <a:pt x="14996" y="283"/>
                    <a:pt x="15033" y="273"/>
                  </a:cubicBezTo>
                  <a:lnTo>
                    <a:pt x="15033" y="273"/>
                  </a:lnTo>
                  <a:lnTo>
                    <a:pt x="14996" y="283"/>
                  </a:lnTo>
                  <a:lnTo>
                    <a:pt x="14996" y="273"/>
                  </a:lnTo>
                  <a:lnTo>
                    <a:pt x="14959" y="292"/>
                  </a:lnTo>
                  <a:cubicBezTo>
                    <a:pt x="14922" y="273"/>
                    <a:pt x="14949" y="264"/>
                    <a:pt x="14903" y="255"/>
                  </a:cubicBezTo>
                  <a:lnTo>
                    <a:pt x="14894" y="283"/>
                  </a:lnTo>
                  <a:lnTo>
                    <a:pt x="14875" y="273"/>
                  </a:lnTo>
                  <a:lnTo>
                    <a:pt x="14875" y="273"/>
                  </a:lnTo>
                  <a:cubicBezTo>
                    <a:pt x="14884" y="283"/>
                    <a:pt x="14857" y="292"/>
                    <a:pt x="14829" y="292"/>
                  </a:cubicBezTo>
                  <a:lnTo>
                    <a:pt x="14829" y="283"/>
                  </a:lnTo>
                  <a:lnTo>
                    <a:pt x="14792" y="292"/>
                  </a:lnTo>
                  <a:cubicBezTo>
                    <a:pt x="14829" y="273"/>
                    <a:pt x="14764" y="283"/>
                    <a:pt x="14773" y="264"/>
                  </a:cubicBezTo>
                  <a:cubicBezTo>
                    <a:pt x="14745" y="264"/>
                    <a:pt x="14745" y="264"/>
                    <a:pt x="14689" y="273"/>
                  </a:cubicBezTo>
                  <a:lnTo>
                    <a:pt x="14699" y="292"/>
                  </a:lnTo>
                  <a:cubicBezTo>
                    <a:pt x="14691" y="293"/>
                    <a:pt x="14686" y="293"/>
                    <a:pt x="14681" y="293"/>
                  </a:cubicBezTo>
                  <a:cubicBezTo>
                    <a:pt x="14647" y="293"/>
                    <a:pt x="14692" y="264"/>
                    <a:pt x="14643" y="264"/>
                  </a:cubicBezTo>
                  <a:lnTo>
                    <a:pt x="14643" y="283"/>
                  </a:lnTo>
                  <a:cubicBezTo>
                    <a:pt x="14621" y="273"/>
                    <a:pt x="14601" y="269"/>
                    <a:pt x="14582" y="269"/>
                  </a:cubicBezTo>
                  <a:cubicBezTo>
                    <a:pt x="14540" y="269"/>
                    <a:pt x="14504" y="286"/>
                    <a:pt x="14467" y="286"/>
                  </a:cubicBezTo>
                  <a:cubicBezTo>
                    <a:pt x="14458" y="286"/>
                    <a:pt x="14448" y="285"/>
                    <a:pt x="14438" y="283"/>
                  </a:cubicBezTo>
                  <a:cubicBezTo>
                    <a:pt x="14470" y="275"/>
                    <a:pt x="14468" y="253"/>
                    <a:pt x="14467" y="253"/>
                  </a:cubicBezTo>
                  <a:cubicBezTo>
                    <a:pt x="14467" y="253"/>
                    <a:pt x="14466" y="253"/>
                    <a:pt x="14466" y="255"/>
                  </a:cubicBezTo>
                  <a:cubicBezTo>
                    <a:pt x="14411" y="264"/>
                    <a:pt x="14327" y="255"/>
                    <a:pt x="14271" y="283"/>
                  </a:cubicBezTo>
                  <a:cubicBezTo>
                    <a:pt x="14253" y="255"/>
                    <a:pt x="14243" y="245"/>
                    <a:pt x="14188" y="227"/>
                  </a:cubicBezTo>
                  <a:cubicBezTo>
                    <a:pt x="14150" y="227"/>
                    <a:pt x="14141" y="236"/>
                    <a:pt x="14132" y="255"/>
                  </a:cubicBezTo>
                  <a:cubicBezTo>
                    <a:pt x="14113" y="245"/>
                    <a:pt x="14085" y="245"/>
                    <a:pt x="14061" y="245"/>
                  </a:cubicBezTo>
                  <a:cubicBezTo>
                    <a:pt x="14037" y="245"/>
                    <a:pt x="14016" y="245"/>
                    <a:pt x="14011" y="236"/>
                  </a:cubicBezTo>
                  <a:cubicBezTo>
                    <a:pt x="14009" y="241"/>
                    <a:pt x="14005" y="243"/>
                    <a:pt x="14000" y="243"/>
                  </a:cubicBezTo>
                  <a:cubicBezTo>
                    <a:pt x="13992" y="243"/>
                    <a:pt x="13982" y="239"/>
                    <a:pt x="13972" y="239"/>
                  </a:cubicBezTo>
                  <a:cubicBezTo>
                    <a:pt x="13966" y="239"/>
                    <a:pt x="13960" y="240"/>
                    <a:pt x="13955" y="245"/>
                  </a:cubicBezTo>
                  <a:lnTo>
                    <a:pt x="13955" y="255"/>
                  </a:lnTo>
                  <a:cubicBezTo>
                    <a:pt x="13936" y="243"/>
                    <a:pt x="13919" y="239"/>
                    <a:pt x="13903" y="239"/>
                  </a:cubicBezTo>
                  <a:cubicBezTo>
                    <a:pt x="13870" y="239"/>
                    <a:pt x="13841" y="256"/>
                    <a:pt x="13809" y="256"/>
                  </a:cubicBezTo>
                  <a:cubicBezTo>
                    <a:pt x="13797" y="256"/>
                    <a:pt x="13784" y="253"/>
                    <a:pt x="13770" y="245"/>
                  </a:cubicBezTo>
                  <a:lnTo>
                    <a:pt x="13779" y="236"/>
                  </a:lnTo>
                  <a:lnTo>
                    <a:pt x="13779" y="236"/>
                  </a:lnTo>
                  <a:lnTo>
                    <a:pt x="13751" y="245"/>
                  </a:lnTo>
                  <a:cubicBezTo>
                    <a:pt x="13742" y="236"/>
                    <a:pt x="13751" y="227"/>
                    <a:pt x="13760" y="218"/>
                  </a:cubicBezTo>
                  <a:lnTo>
                    <a:pt x="13621" y="208"/>
                  </a:lnTo>
                  <a:lnTo>
                    <a:pt x="13649" y="227"/>
                  </a:lnTo>
                  <a:cubicBezTo>
                    <a:pt x="13628" y="227"/>
                    <a:pt x="13607" y="243"/>
                    <a:pt x="13586" y="243"/>
                  </a:cubicBezTo>
                  <a:cubicBezTo>
                    <a:pt x="13579" y="243"/>
                    <a:pt x="13572" y="241"/>
                    <a:pt x="13565" y="236"/>
                  </a:cubicBezTo>
                  <a:cubicBezTo>
                    <a:pt x="13593" y="222"/>
                    <a:pt x="13581" y="222"/>
                    <a:pt x="13562" y="222"/>
                  </a:cubicBezTo>
                  <a:cubicBezTo>
                    <a:pt x="13542" y="222"/>
                    <a:pt x="13514" y="222"/>
                    <a:pt x="13509" y="208"/>
                  </a:cubicBezTo>
                  <a:lnTo>
                    <a:pt x="13537" y="199"/>
                  </a:lnTo>
                  <a:lnTo>
                    <a:pt x="13537" y="199"/>
                  </a:lnTo>
                  <a:cubicBezTo>
                    <a:pt x="13500" y="208"/>
                    <a:pt x="13500" y="208"/>
                    <a:pt x="13500" y="227"/>
                  </a:cubicBezTo>
                  <a:cubicBezTo>
                    <a:pt x="13495" y="228"/>
                    <a:pt x="13490" y="228"/>
                    <a:pt x="13486" y="228"/>
                  </a:cubicBezTo>
                  <a:cubicBezTo>
                    <a:pt x="13469" y="228"/>
                    <a:pt x="13462" y="221"/>
                    <a:pt x="13455" y="215"/>
                  </a:cubicBezTo>
                  <a:lnTo>
                    <a:pt x="13455" y="215"/>
                  </a:lnTo>
                  <a:cubicBezTo>
                    <a:pt x="13456" y="227"/>
                    <a:pt x="13442" y="239"/>
                    <a:pt x="13427" y="239"/>
                  </a:cubicBezTo>
                  <a:cubicBezTo>
                    <a:pt x="13424" y="239"/>
                    <a:pt x="13420" y="238"/>
                    <a:pt x="13416" y="236"/>
                  </a:cubicBezTo>
                  <a:cubicBezTo>
                    <a:pt x="13410" y="236"/>
                    <a:pt x="13397" y="231"/>
                    <a:pt x="13399" y="228"/>
                  </a:cubicBezTo>
                  <a:lnTo>
                    <a:pt x="13399" y="228"/>
                  </a:lnTo>
                  <a:cubicBezTo>
                    <a:pt x="13394" y="229"/>
                    <a:pt x="13387" y="230"/>
                    <a:pt x="13381" y="230"/>
                  </a:cubicBezTo>
                  <a:cubicBezTo>
                    <a:pt x="13354" y="230"/>
                    <a:pt x="13324" y="224"/>
                    <a:pt x="13304" y="224"/>
                  </a:cubicBezTo>
                  <a:cubicBezTo>
                    <a:pt x="13296" y="224"/>
                    <a:pt x="13290" y="225"/>
                    <a:pt x="13286" y="227"/>
                  </a:cubicBezTo>
                  <a:cubicBezTo>
                    <a:pt x="13268" y="227"/>
                    <a:pt x="13268" y="208"/>
                    <a:pt x="13286" y="199"/>
                  </a:cubicBezTo>
                  <a:lnTo>
                    <a:pt x="13286" y="199"/>
                  </a:lnTo>
                  <a:cubicBezTo>
                    <a:pt x="13240" y="208"/>
                    <a:pt x="13228" y="208"/>
                    <a:pt x="13218" y="208"/>
                  </a:cubicBezTo>
                  <a:cubicBezTo>
                    <a:pt x="13207" y="208"/>
                    <a:pt x="13198" y="208"/>
                    <a:pt x="13156" y="218"/>
                  </a:cubicBezTo>
                  <a:lnTo>
                    <a:pt x="13156" y="199"/>
                  </a:lnTo>
                  <a:lnTo>
                    <a:pt x="13128" y="218"/>
                  </a:lnTo>
                  <a:lnTo>
                    <a:pt x="13082" y="190"/>
                  </a:lnTo>
                  <a:lnTo>
                    <a:pt x="13101" y="208"/>
                  </a:lnTo>
                  <a:cubicBezTo>
                    <a:pt x="13082" y="208"/>
                    <a:pt x="13068" y="212"/>
                    <a:pt x="13049" y="212"/>
                  </a:cubicBezTo>
                  <a:cubicBezTo>
                    <a:pt x="13040" y="212"/>
                    <a:pt x="13029" y="211"/>
                    <a:pt x="13017" y="208"/>
                  </a:cubicBezTo>
                  <a:lnTo>
                    <a:pt x="13026" y="190"/>
                  </a:lnTo>
                  <a:lnTo>
                    <a:pt x="13026" y="190"/>
                  </a:lnTo>
                  <a:cubicBezTo>
                    <a:pt x="13018" y="191"/>
                    <a:pt x="13010" y="191"/>
                    <a:pt x="13002" y="191"/>
                  </a:cubicBezTo>
                  <a:cubicBezTo>
                    <a:pt x="12965" y="191"/>
                    <a:pt x="12942" y="179"/>
                    <a:pt x="12911" y="179"/>
                  </a:cubicBezTo>
                  <a:cubicBezTo>
                    <a:pt x="12897" y="179"/>
                    <a:pt x="12880" y="182"/>
                    <a:pt x="12859" y="190"/>
                  </a:cubicBezTo>
                  <a:cubicBezTo>
                    <a:pt x="12850" y="180"/>
                    <a:pt x="12859" y="180"/>
                    <a:pt x="12868" y="171"/>
                  </a:cubicBezTo>
                  <a:lnTo>
                    <a:pt x="12868" y="171"/>
                  </a:lnTo>
                  <a:cubicBezTo>
                    <a:pt x="12851" y="180"/>
                    <a:pt x="12838" y="183"/>
                    <a:pt x="12828" y="183"/>
                  </a:cubicBezTo>
                  <a:cubicBezTo>
                    <a:pt x="12807" y="183"/>
                    <a:pt x="12799" y="168"/>
                    <a:pt x="12778" y="168"/>
                  </a:cubicBezTo>
                  <a:cubicBezTo>
                    <a:pt x="12768" y="168"/>
                    <a:pt x="12756" y="172"/>
                    <a:pt x="12738" y="180"/>
                  </a:cubicBezTo>
                  <a:cubicBezTo>
                    <a:pt x="12748" y="171"/>
                    <a:pt x="12738" y="162"/>
                    <a:pt x="12738" y="162"/>
                  </a:cubicBezTo>
                  <a:lnTo>
                    <a:pt x="12710" y="171"/>
                  </a:lnTo>
                  <a:lnTo>
                    <a:pt x="12710" y="143"/>
                  </a:lnTo>
                  <a:lnTo>
                    <a:pt x="12683" y="180"/>
                  </a:lnTo>
                  <a:lnTo>
                    <a:pt x="12664" y="153"/>
                  </a:lnTo>
                  <a:lnTo>
                    <a:pt x="12645" y="171"/>
                  </a:lnTo>
                  <a:cubicBezTo>
                    <a:pt x="12608" y="115"/>
                    <a:pt x="12562" y="153"/>
                    <a:pt x="12515" y="115"/>
                  </a:cubicBezTo>
                  <a:lnTo>
                    <a:pt x="12515" y="115"/>
                  </a:lnTo>
                  <a:lnTo>
                    <a:pt x="12525" y="153"/>
                  </a:lnTo>
                  <a:cubicBezTo>
                    <a:pt x="12492" y="169"/>
                    <a:pt x="12458" y="175"/>
                    <a:pt x="12424" y="175"/>
                  </a:cubicBezTo>
                  <a:cubicBezTo>
                    <a:pt x="12337" y="175"/>
                    <a:pt x="12246" y="138"/>
                    <a:pt x="12153" y="138"/>
                  </a:cubicBezTo>
                  <a:cubicBezTo>
                    <a:pt x="12134" y="138"/>
                    <a:pt x="12116" y="140"/>
                    <a:pt x="12097" y="143"/>
                  </a:cubicBezTo>
                  <a:lnTo>
                    <a:pt x="12097" y="115"/>
                  </a:lnTo>
                  <a:lnTo>
                    <a:pt x="12032" y="153"/>
                  </a:lnTo>
                  <a:cubicBezTo>
                    <a:pt x="12004" y="125"/>
                    <a:pt x="12051" y="125"/>
                    <a:pt x="12041" y="115"/>
                  </a:cubicBezTo>
                  <a:lnTo>
                    <a:pt x="12041" y="115"/>
                  </a:lnTo>
                  <a:cubicBezTo>
                    <a:pt x="11976" y="125"/>
                    <a:pt x="12014" y="153"/>
                    <a:pt x="11939" y="162"/>
                  </a:cubicBezTo>
                  <a:cubicBezTo>
                    <a:pt x="11902" y="143"/>
                    <a:pt x="11958" y="143"/>
                    <a:pt x="11967" y="134"/>
                  </a:cubicBezTo>
                  <a:lnTo>
                    <a:pt x="11967" y="134"/>
                  </a:lnTo>
                  <a:cubicBezTo>
                    <a:pt x="11921" y="140"/>
                    <a:pt x="11852" y="147"/>
                    <a:pt x="11799" y="147"/>
                  </a:cubicBezTo>
                  <a:cubicBezTo>
                    <a:pt x="11777" y="147"/>
                    <a:pt x="11758" y="146"/>
                    <a:pt x="11744" y="143"/>
                  </a:cubicBezTo>
                  <a:cubicBezTo>
                    <a:pt x="11744" y="143"/>
                    <a:pt x="11744" y="153"/>
                    <a:pt x="11744" y="153"/>
                  </a:cubicBezTo>
                  <a:cubicBezTo>
                    <a:pt x="11729" y="156"/>
                    <a:pt x="11711" y="157"/>
                    <a:pt x="11693" y="157"/>
                  </a:cubicBezTo>
                  <a:cubicBezTo>
                    <a:pt x="11655" y="157"/>
                    <a:pt x="11614" y="153"/>
                    <a:pt x="11577" y="153"/>
                  </a:cubicBezTo>
                  <a:cubicBezTo>
                    <a:pt x="11586" y="143"/>
                    <a:pt x="11595" y="134"/>
                    <a:pt x="11605" y="134"/>
                  </a:cubicBezTo>
                  <a:cubicBezTo>
                    <a:pt x="11592" y="134"/>
                    <a:pt x="11580" y="130"/>
                    <a:pt x="11568" y="130"/>
                  </a:cubicBezTo>
                  <a:cubicBezTo>
                    <a:pt x="11561" y="130"/>
                    <a:pt x="11555" y="131"/>
                    <a:pt x="11549" y="134"/>
                  </a:cubicBezTo>
                  <a:lnTo>
                    <a:pt x="11568" y="115"/>
                  </a:lnTo>
                  <a:cubicBezTo>
                    <a:pt x="11546" y="115"/>
                    <a:pt x="11510" y="121"/>
                    <a:pt x="11481" y="121"/>
                  </a:cubicBezTo>
                  <a:cubicBezTo>
                    <a:pt x="11464" y="121"/>
                    <a:pt x="11449" y="119"/>
                    <a:pt x="11442" y="113"/>
                  </a:cubicBezTo>
                  <a:lnTo>
                    <a:pt x="11442" y="113"/>
                  </a:lnTo>
                  <a:cubicBezTo>
                    <a:pt x="11445" y="122"/>
                    <a:pt x="11439" y="134"/>
                    <a:pt x="11410" y="134"/>
                  </a:cubicBezTo>
                  <a:cubicBezTo>
                    <a:pt x="11405" y="124"/>
                    <a:pt x="11396" y="121"/>
                    <a:pt x="11384" y="121"/>
                  </a:cubicBezTo>
                  <a:cubicBezTo>
                    <a:pt x="11362" y="121"/>
                    <a:pt x="11330" y="133"/>
                    <a:pt x="11299" y="133"/>
                  </a:cubicBezTo>
                  <a:cubicBezTo>
                    <a:pt x="11286" y="133"/>
                    <a:pt x="11273" y="131"/>
                    <a:pt x="11261" y="125"/>
                  </a:cubicBezTo>
                  <a:cubicBezTo>
                    <a:pt x="11270" y="115"/>
                    <a:pt x="11307" y="115"/>
                    <a:pt x="11298" y="115"/>
                  </a:cubicBezTo>
                  <a:cubicBezTo>
                    <a:pt x="11293" y="114"/>
                    <a:pt x="11288" y="113"/>
                    <a:pt x="11282" y="113"/>
                  </a:cubicBezTo>
                  <a:cubicBezTo>
                    <a:pt x="11260" y="113"/>
                    <a:pt x="11237" y="126"/>
                    <a:pt x="11215" y="134"/>
                  </a:cubicBezTo>
                  <a:lnTo>
                    <a:pt x="11224" y="125"/>
                  </a:lnTo>
                  <a:lnTo>
                    <a:pt x="11094" y="143"/>
                  </a:lnTo>
                  <a:cubicBezTo>
                    <a:pt x="11088" y="131"/>
                    <a:pt x="11074" y="128"/>
                    <a:pt x="11057" y="128"/>
                  </a:cubicBezTo>
                  <a:cubicBezTo>
                    <a:pt x="11035" y="128"/>
                    <a:pt x="11009" y="134"/>
                    <a:pt x="10994" y="134"/>
                  </a:cubicBezTo>
                  <a:cubicBezTo>
                    <a:pt x="10985" y="134"/>
                    <a:pt x="10980" y="132"/>
                    <a:pt x="10982" y="125"/>
                  </a:cubicBezTo>
                  <a:cubicBezTo>
                    <a:pt x="10973" y="123"/>
                    <a:pt x="10969" y="122"/>
                    <a:pt x="10968" y="122"/>
                  </a:cubicBezTo>
                  <a:cubicBezTo>
                    <a:pt x="10963" y="122"/>
                    <a:pt x="11009" y="136"/>
                    <a:pt x="10964" y="143"/>
                  </a:cubicBezTo>
                  <a:cubicBezTo>
                    <a:pt x="10958" y="138"/>
                    <a:pt x="10951" y="136"/>
                    <a:pt x="10944" y="136"/>
                  </a:cubicBezTo>
                  <a:cubicBezTo>
                    <a:pt x="10936" y="136"/>
                    <a:pt x="10928" y="138"/>
                    <a:pt x="10921" y="138"/>
                  </a:cubicBezTo>
                  <a:cubicBezTo>
                    <a:pt x="10914" y="138"/>
                    <a:pt x="10908" y="135"/>
                    <a:pt x="10908" y="125"/>
                  </a:cubicBezTo>
                  <a:lnTo>
                    <a:pt x="10880" y="125"/>
                  </a:lnTo>
                  <a:lnTo>
                    <a:pt x="10899" y="97"/>
                  </a:lnTo>
                  <a:lnTo>
                    <a:pt x="10899" y="97"/>
                  </a:lnTo>
                  <a:cubicBezTo>
                    <a:pt x="10871" y="106"/>
                    <a:pt x="10843" y="125"/>
                    <a:pt x="10843" y="143"/>
                  </a:cubicBezTo>
                  <a:cubicBezTo>
                    <a:pt x="10806" y="134"/>
                    <a:pt x="10759" y="143"/>
                    <a:pt x="10741" y="125"/>
                  </a:cubicBezTo>
                  <a:lnTo>
                    <a:pt x="10759" y="115"/>
                  </a:lnTo>
                  <a:lnTo>
                    <a:pt x="10759" y="115"/>
                  </a:lnTo>
                  <a:cubicBezTo>
                    <a:pt x="10753" y="116"/>
                    <a:pt x="10747" y="116"/>
                    <a:pt x="10741" y="116"/>
                  </a:cubicBezTo>
                  <a:cubicBezTo>
                    <a:pt x="10670" y="116"/>
                    <a:pt x="10622" y="77"/>
                    <a:pt x="10570" y="77"/>
                  </a:cubicBezTo>
                  <a:cubicBezTo>
                    <a:pt x="10556" y="77"/>
                    <a:pt x="10542" y="80"/>
                    <a:pt x="10527" y="87"/>
                  </a:cubicBezTo>
                  <a:cubicBezTo>
                    <a:pt x="10518" y="87"/>
                    <a:pt x="10518" y="78"/>
                    <a:pt x="10536" y="78"/>
                  </a:cubicBezTo>
                  <a:lnTo>
                    <a:pt x="10471" y="78"/>
                  </a:lnTo>
                  <a:lnTo>
                    <a:pt x="10490" y="60"/>
                  </a:lnTo>
                  <a:lnTo>
                    <a:pt x="10397" y="87"/>
                  </a:lnTo>
                  <a:lnTo>
                    <a:pt x="10397" y="78"/>
                  </a:lnTo>
                  <a:cubicBezTo>
                    <a:pt x="10332" y="78"/>
                    <a:pt x="10230" y="78"/>
                    <a:pt x="10146" y="87"/>
                  </a:cubicBezTo>
                  <a:lnTo>
                    <a:pt x="10165" y="78"/>
                  </a:lnTo>
                  <a:lnTo>
                    <a:pt x="10165" y="78"/>
                  </a:lnTo>
                  <a:cubicBezTo>
                    <a:pt x="10140" y="83"/>
                    <a:pt x="10122" y="85"/>
                    <a:pt x="10108" y="85"/>
                  </a:cubicBezTo>
                  <a:cubicBezTo>
                    <a:pt x="10076" y="85"/>
                    <a:pt x="10061" y="76"/>
                    <a:pt x="10032" y="76"/>
                  </a:cubicBezTo>
                  <a:cubicBezTo>
                    <a:pt x="10025" y="76"/>
                    <a:pt x="10017" y="77"/>
                    <a:pt x="10007" y="78"/>
                  </a:cubicBezTo>
                  <a:lnTo>
                    <a:pt x="9960" y="78"/>
                  </a:lnTo>
                  <a:lnTo>
                    <a:pt x="9970" y="60"/>
                  </a:lnTo>
                  <a:lnTo>
                    <a:pt x="9970" y="60"/>
                  </a:lnTo>
                  <a:cubicBezTo>
                    <a:pt x="9962" y="65"/>
                    <a:pt x="9952" y="68"/>
                    <a:pt x="9942" y="68"/>
                  </a:cubicBezTo>
                  <a:cubicBezTo>
                    <a:pt x="9910" y="68"/>
                    <a:pt x="9872" y="46"/>
                    <a:pt x="9871" y="46"/>
                  </a:cubicBezTo>
                  <a:cubicBezTo>
                    <a:pt x="9871" y="46"/>
                    <a:pt x="9873" y="48"/>
                    <a:pt x="9877" y="50"/>
                  </a:cubicBezTo>
                  <a:cubicBezTo>
                    <a:pt x="9849" y="60"/>
                    <a:pt x="9802" y="78"/>
                    <a:pt x="9802" y="87"/>
                  </a:cubicBezTo>
                  <a:cubicBezTo>
                    <a:pt x="9790" y="89"/>
                    <a:pt x="9782" y="90"/>
                    <a:pt x="9776" y="90"/>
                  </a:cubicBezTo>
                  <a:cubicBezTo>
                    <a:pt x="9752" y="90"/>
                    <a:pt x="9777" y="76"/>
                    <a:pt x="9747" y="69"/>
                  </a:cubicBezTo>
                  <a:cubicBezTo>
                    <a:pt x="9740" y="68"/>
                    <a:pt x="9734" y="67"/>
                    <a:pt x="9728" y="67"/>
                  </a:cubicBezTo>
                  <a:cubicBezTo>
                    <a:pt x="9702" y="67"/>
                    <a:pt x="9687" y="80"/>
                    <a:pt x="9651" y="80"/>
                  </a:cubicBezTo>
                  <a:cubicBezTo>
                    <a:pt x="9644" y="80"/>
                    <a:pt x="9635" y="80"/>
                    <a:pt x="9626" y="78"/>
                  </a:cubicBezTo>
                  <a:lnTo>
                    <a:pt x="9626" y="60"/>
                  </a:lnTo>
                  <a:cubicBezTo>
                    <a:pt x="9598" y="60"/>
                    <a:pt x="9579" y="69"/>
                    <a:pt x="9542" y="78"/>
                  </a:cubicBezTo>
                  <a:lnTo>
                    <a:pt x="9551" y="69"/>
                  </a:lnTo>
                  <a:lnTo>
                    <a:pt x="9551" y="69"/>
                  </a:lnTo>
                  <a:cubicBezTo>
                    <a:pt x="9539" y="74"/>
                    <a:pt x="9528" y="76"/>
                    <a:pt x="9519" y="76"/>
                  </a:cubicBezTo>
                  <a:cubicBezTo>
                    <a:pt x="9494" y="76"/>
                    <a:pt x="9478" y="64"/>
                    <a:pt x="9460" y="64"/>
                  </a:cubicBezTo>
                  <a:cubicBezTo>
                    <a:pt x="9449" y="64"/>
                    <a:pt x="9436" y="69"/>
                    <a:pt x="9421" y="87"/>
                  </a:cubicBezTo>
                  <a:cubicBezTo>
                    <a:pt x="9394" y="78"/>
                    <a:pt x="9338" y="87"/>
                    <a:pt x="9338" y="60"/>
                  </a:cubicBezTo>
                  <a:cubicBezTo>
                    <a:pt x="9254" y="78"/>
                    <a:pt x="9189" y="78"/>
                    <a:pt x="9106" y="87"/>
                  </a:cubicBezTo>
                  <a:cubicBezTo>
                    <a:pt x="9103" y="76"/>
                    <a:pt x="9101" y="72"/>
                    <a:pt x="9097" y="72"/>
                  </a:cubicBezTo>
                  <a:cubicBezTo>
                    <a:pt x="9093" y="72"/>
                    <a:pt x="9087" y="78"/>
                    <a:pt x="9074" y="78"/>
                  </a:cubicBezTo>
                  <a:cubicBezTo>
                    <a:pt x="9066" y="78"/>
                    <a:pt x="9055" y="76"/>
                    <a:pt x="9040" y="69"/>
                  </a:cubicBezTo>
                  <a:lnTo>
                    <a:pt x="9040" y="69"/>
                  </a:lnTo>
                  <a:lnTo>
                    <a:pt x="9050" y="97"/>
                  </a:lnTo>
                  <a:cubicBezTo>
                    <a:pt x="8938" y="97"/>
                    <a:pt x="8819" y="49"/>
                    <a:pt x="8699" y="49"/>
                  </a:cubicBezTo>
                  <a:cubicBezTo>
                    <a:pt x="8689" y="49"/>
                    <a:pt x="8679" y="50"/>
                    <a:pt x="8669" y="50"/>
                  </a:cubicBezTo>
                  <a:lnTo>
                    <a:pt x="8660" y="32"/>
                  </a:lnTo>
                  <a:lnTo>
                    <a:pt x="8641" y="50"/>
                  </a:lnTo>
                  <a:cubicBezTo>
                    <a:pt x="8502" y="41"/>
                    <a:pt x="8325" y="32"/>
                    <a:pt x="8214" y="32"/>
                  </a:cubicBezTo>
                  <a:cubicBezTo>
                    <a:pt x="8182" y="40"/>
                    <a:pt x="8136" y="61"/>
                    <a:pt x="8088" y="61"/>
                  </a:cubicBezTo>
                  <a:cubicBezTo>
                    <a:pt x="8081" y="61"/>
                    <a:pt x="8073" y="61"/>
                    <a:pt x="8065" y="60"/>
                  </a:cubicBezTo>
                  <a:cubicBezTo>
                    <a:pt x="7999" y="66"/>
                    <a:pt x="7924" y="73"/>
                    <a:pt x="7850" y="73"/>
                  </a:cubicBezTo>
                  <a:cubicBezTo>
                    <a:pt x="7819" y="73"/>
                    <a:pt x="7788" y="72"/>
                    <a:pt x="7758" y="69"/>
                  </a:cubicBezTo>
                  <a:cubicBezTo>
                    <a:pt x="7758" y="63"/>
                    <a:pt x="7755" y="57"/>
                    <a:pt x="7754" y="54"/>
                  </a:cubicBezTo>
                  <a:lnTo>
                    <a:pt x="7754" y="54"/>
                  </a:lnTo>
                  <a:cubicBezTo>
                    <a:pt x="7749" y="57"/>
                    <a:pt x="7742" y="59"/>
                    <a:pt x="7735" y="59"/>
                  </a:cubicBezTo>
                  <a:cubicBezTo>
                    <a:pt x="7716" y="59"/>
                    <a:pt x="7693" y="50"/>
                    <a:pt x="7675" y="50"/>
                  </a:cubicBezTo>
                  <a:lnTo>
                    <a:pt x="7703" y="60"/>
                  </a:lnTo>
                  <a:cubicBezTo>
                    <a:pt x="7692" y="70"/>
                    <a:pt x="7680" y="74"/>
                    <a:pt x="7667" y="74"/>
                  </a:cubicBezTo>
                  <a:cubicBezTo>
                    <a:pt x="7644" y="74"/>
                    <a:pt x="7621" y="62"/>
                    <a:pt x="7610" y="50"/>
                  </a:cubicBezTo>
                  <a:lnTo>
                    <a:pt x="7563" y="69"/>
                  </a:lnTo>
                  <a:cubicBezTo>
                    <a:pt x="7563" y="69"/>
                    <a:pt x="7554" y="69"/>
                    <a:pt x="7554" y="60"/>
                  </a:cubicBezTo>
                  <a:lnTo>
                    <a:pt x="7545" y="78"/>
                  </a:lnTo>
                  <a:lnTo>
                    <a:pt x="7517" y="50"/>
                  </a:lnTo>
                  <a:cubicBezTo>
                    <a:pt x="7507" y="50"/>
                    <a:pt x="7442" y="60"/>
                    <a:pt x="7424" y="87"/>
                  </a:cubicBezTo>
                  <a:cubicBezTo>
                    <a:pt x="7415" y="78"/>
                    <a:pt x="7377" y="69"/>
                    <a:pt x="7405" y="69"/>
                  </a:cubicBezTo>
                  <a:lnTo>
                    <a:pt x="7229" y="60"/>
                  </a:lnTo>
                  <a:lnTo>
                    <a:pt x="7257" y="69"/>
                  </a:lnTo>
                  <a:cubicBezTo>
                    <a:pt x="7257" y="84"/>
                    <a:pt x="7226" y="99"/>
                    <a:pt x="7199" y="99"/>
                  </a:cubicBezTo>
                  <a:cubicBezTo>
                    <a:pt x="7193" y="99"/>
                    <a:pt x="7187" y="98"/>
                    <a:pt x="7182" y="97"/>
                  </a:cubicBezTo>
                  <a:cubicBezTo>
                    <a:pt x="7219" y="78"/>
                    <a:pt x="7182" y="60"/>
                    <a:pt x="7164" y="50"/>
                  </a:cubicBezTo>
                  <a:lnTo>
                    <a:pt x="7164" y="50"/>
                  </a:lnTo>
                  <a:cubicBezTo>
                    <a:pt x="7145" y="60"/>
                    <a:pt x="7192" y="69"/>
                    <a:pt x="7173" y="78"/>
                  </a:cubicBezTo>
                  <a:cubicBezTo>
                    <a:pt x="7157" y="89"/>
                    <a:pt x="7128" y="94"/>
                    <a:pt x="7103" y="94"/>
                  </a:cubicBezTo>
                  <a:cubicBezTo>
                    <a:pt x="7085" y="94"/>
                    <a:pt x="7069" y="91"/>
                    <a:pt x="7062" y="87"/>
                  </a:cubicBezTo>
                  <a:lnTo>
                    <a:pt x="7080" y="78"/>
                  </a:lnTo>
                  <a:lnTo>
                    <a:pt x="7080" y="78"/>
                  </a:lnTo>
                  <a:cubicBezTo>
                    <a:pt x="7076" y="79"/>
                    <a:pt x="7072" y="80"/>
                    <a:pt x="7068" y="80"/>
                  </a:cubicBezTo>
                  <a:cubicBezTo>
                    <a:pt x="7038" y="80"/>
                    <a:pt x="7019" y="50"/>
                    <a:pt x="6978" y="50"/>
                  </a:cubicBezTo>
                  <a:cubicBezTo>
                    <a:pt x="6941" y="69"/>
                    <a:pt x="6913" y="50"/>
                    <a:pt x="6922" y="87"/>
                  </a:cubicBezTo>
                  <a:cubicBezTo>
                    <a:pt x="6916" y="89"/>
                    <a:pt x="6911" y="89"/>
                    <a:pt x="6907" y="89"/>
                  </a:cubicBezTo>
                  <a:cubicBezTo>
                    <a:pt x="6883" y="89"/>
                    <a:pt x="6901" y="68"/>
                    <a:pt x="6885" y="60"/>
                  </a:cubicBezTo>
                  <a:lnTo>
                    <a:pt x="6885" y="60"/>
                  </a:lnTo>
                  <a:cubicBezTo>
                    <a:pt x="6878" y="67"/>
                    <a:pt x="6863" y="70"/>
                    <a:pt x="6846" y="70"/>
                  </a:cubicBezTo>
                  <a:cubicBezTo>
                    <a:pt x="6819" y="70"/>
                    <a:pt x="6789" y="62"/>
                    <a:pt x="6783" y="50"/>
                  </a:cubicBezTo>
                  <a:cubicBezTo>
                    <a:pt x="6772" y="67"/>
                    <a:pt x="6754" y="72"/>
                    <a:pt x="6734" y="72"/>
                  </a:cubicBezTo>
                  <a:cubicBezTo>
                    <a:pt x="6705" y="72"/>
                    <a:pt x="6673" y="62"/>
                    <a:pt x="6651" y="62"/>
                  </a:cubicBezTo>
                  <a:cubicBezTo>
                    <a:pt x="6637" y="62"/>
                    <a:pt x="6627" y="66"/>
                    <a:pt x="6625" y="78"/>
                  </a:cubicBezTo>
                  <a:lnTo>
                    <a:pt x="6578" y="50"/>
                  </a:lnTo>
                  <a:cubicBezTo>
                    <a:pt x="6578" y="60"/>
                    <a:pt x="6569" y="87"/>
                    <a:pt x="6532" y="97"/>
                  </a:cubicBezTo>
                  <a:cubicBezTo>
                    <a:pt x="6504" y="78"/>
                    <a:pt x="6513" y="60"/>
                    <a:pt x="6504" y="50"/>
                  </a:cubicBezTo>
                  <a:lnTo>
                    <a:pt x="6476" y="97"/>
                  </a:lnTo>
                  <a:cubicBezTo>
                    <a:pt x="6290" y="41"/>
                    <a:pt x="6030" y="78"/>
                    <a:pt x="5826" y="32"/>
                  </a:cubicBezTo>
                  <a:cubicBezTo>
                    <a:pt x="5750" y="47"/>
                    <a:pt x="5656" y="62"/>
                    <a:pt x="5563" y="62"/>
                  </a:cubicBezTo>
                  <a:cubicBezTo>
                    <a:pt x="5542" y="62"/>
                    <a:pt x="5521" y="61"/>
                    <a:pt x="5501" y="60"/>
                  </a:cubicBezTo>
                  <a:lnTo>
                    <a:pt x="5510" y="60"/>
                  </a:lnTo>
                  <a:lnTo>
                    <a:pt x="5408" y="41"/>
                  </a:lnTo>
                  <a:lnTo>
                    <a:pt x="5482" y="60"/>
                  </a:lnTo>
                  <a:cubicBezTo>
                    <a:pt x="5454" y="69"/>
                    <a:pt x="5445" y="78"/>
                    <a:pt x="5417" y="78"/>
                  </a:cubicBezTo>
                  <a:cubicBezTo>
                    <a:pt x="5333" y="65"/>
                    <a:pt x="5231" y="48"/>
                    <a:pt x="5126" y="48"/>
                  </a:cubicBezTo>
                  <a:cubicBezTo>
                    <a:pt x="5081" y="48"/>
                    <a:pt x="5035" y="51"/>
                    <a:pt x="4990" y="60"/>
                  </a:cubicBezTo>
                  <a:cubicBezTo>
                    <a:pt x="4969" y="72"/>
                    <a:pt x="4954" y="77"/>
                    <a:pt x="4943" y="77"/>
                  </a:cubicBezTo>
                  <a:cubicBezTo>
                    <a:pt x="4912" y="77"/>
                    <a:pt x="4907" y="42"/>
                    <a:pt x="4874" y="42"/>
                  </a:cubicBezTo>
                  <a:cubicBezTo>
                    <a:pt x="4865" y="42"/>
                    <a:pt x="4854" y="44"/>
                    <a:pt x="4841" y="50"/>
                  </a:cubicBezTo>
                  <a:cubicBezTo>
                    <a:pt x="4841" y="41"/>
                    <a:pt x="4850" y="41"/>
                    <a:pt x="4850" y="32"/>
                  </a:cubicBezTo>
                  <a:lnTo>
                    <a:pt x="4850" y="32"/>
                  </a:lnTo>
                  <a:cubicBezTo>
                    <a:pt x="4757" y="50"/>
                    <a:pt x="4702" y="60"/>
                    <a:pt x="4609" y="87"/>
                  </a:cubicBezTo>
                  <a:cubicBezTo>
                    <a:pt x="4612" y="73"/>
                    <a:pt x="4606" y="68"/>
                    <a:pt x="4597" y="68"/>
                  </a:cubicBezTo>
                  <a:cubicBezTo>
                    <a:pt x="4585" y="68"/>
                    <a:pt x="4566" y="77"/>
                    <a:pt x="4557" y="77"/>
                  </a:cubicBezTo>
                  <a:cubicBezTo>
                    <a:pt x="4553" y="77"/>
                    <a:pt x="4551" y="75"/>
                    <a:pt x="4553" y="69"/>
                  </a:cubicBezTo>
                  <a:lnTo>
                    <a:pt x="4553" y="69"/>
                  </a:lnTo>
                  <a:lnTo>
                    <a:pt x="4544" y="87"/>
                  </a:lnTo>
                  <a:cubicBezTo>
                    <a:pt x="4516" y="78"/>
                    <a:pt x="4469" y="69"/>
                    <a:pt x="4479" y="50"/>
                  </a:cubicBezTo>
                  <a:lnTo>
                    <a:pt x="4479" y="50"/>
                  </a:lnTo>
                  <a:lnTo>
                    <a:pt x="4432" y="78"/>
                  </a:lnTo>
                  <a:lnTo>
                    <a:pt x="4432" y="60"/>
                  </a:lnTo>
                  <a:cubicBezTo>
                    <a:pt x="4403" y="60"/>
                    <a:pt x="4363" y="63"/>
                    <a:pt x="4326" y="63"/>
                  </a:cubicBezTo>
                  <a:cubicBezTo>
                    <a:pt x="4278" y="63"/>
                    <a:pt x="4234" y="58"/>
                    <a:pt x="4219" y="32"/>
                  </a:cubicBezTo>
                  <a:cubicBezTo>
                    <a:pt x="4144" y="46"/>
                    <a:pt x="4051" y="50"/>
                    <a:pt x="3955" y="50"/>
                  </a:cubicBezTo>
                  <a:cubicBezTo>
                    <a:pt x="3859" y="50"/>
                    <a:pt x="3759" y="46"/>
                    <a:pt x="3670" y="41"/>
                  </a:cubicBezTo>
                  <a:cubicBezTo>
                    <a:pt x="3642" y="60"/>
                    <a:pt x="3596" y="60"/>
                    <a:pt x="3550" y="69"/>
                  </a:cubicBezTo>
                  <a:lnTo>
                    <a:pt x="3503" y="41"/>
                  </a:lnTo>
                  <a:cubicBezTo>
                    <a:pt x="3475" y="48"/>
                    <a:pt x="3441" y="66"/>
                    <a:pt x="3411" y="66"/>
                  </a:cubicBezTo>
                  <a:cubicBezTo>
                    <a:pt x="3401" y="66"/>
                    <a:pt x="3391" y="64"/>
                    <a:pt x="3382" y="60"/>
                  </a:cubicBezTo>
                  <a:lnTo>
                    <a:pt x="3392" y="60"/>
                  </a:lnTo>
                  <a:cubicBezTo>
                    <a:pt x="3368" y="60"/>
                    <a:pt x="3348" y="57"/>
                    <a:pt x="3327" y="57"/>
                  </a:cubicBezTo>
                  <a:cubicBezTo>
                    <a:pt x="3306" y="57"/>
                    <a:pt x="3285" y="60"/>
                    <a:pt x="3262" y="69"/>
                  </a:cubicBezTo>
                  <a:cubicBezTo>
                    <a:pt x="3220" y="69"/>
                    <a:pt x="3186" y="62"/>
                    <a:pt x="3186" y="40"/>
                  </a:cubicBezTo>
                  <a:lnTo>
                    <a:pt x="3186" y="40"/>
                  </a:lnTo>
                  <a:cubicBezTo>
                    <a:pt x="3183" y="47"/>
                    <a:pt x="3176" y="50"/>
                    <a:pt x="3168" y="50"/>
                  </a:cubicBezTo>
                  <a:cubicBezTo>
                    <a:pt x="3141" y="50"/>
                    <a:pt x="3094" y="22"/>
                    <a:pt x="3094" y="22"/>
                  </a:cubicBezTo>
                  <a:cubicBezTo>
                    <a:pt x="3094" y="22"/>
                    <a:pt x="2595" y="1"/>
                    <a:pt x="1998"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8"/>
            <p:cNvSpPr/>
            <p:nvPr/>
          </p:nvSpPr>
          <p:spPr>
            <a:xfrm>
              <a:off x="1809434" y="4079832"/>
              <a:ext cx="3359" cy="1429"/>
            </a:xfrm>
            <a:custGeom>
              <a:rect b="b" l="l" r="r" t="t"/>
              <a:pathLst>
                <a:path extrusionOk="0" h="20" w="47">
                  <a:moveTo>
                    <a:pt x="19" y="1"/>
                  </a:moveTo>
                  <a:cubicBezTo>
                    <a:pt x="19" y="1"/>
                    <a:pt x="19" y="10"/>
                    <a:pt x="0" y="19"/>
                  </a:cubicBezTo>
                  <a:lnTo>
                    <a:pt x="47" y="1"/>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8"/>
            <p:cNvSpPr/>
            <p:nvPr/>
          </p:nvSpPr>
          <p:spPr>
            <a:xfrm>
              <a:off x="1717107" y="4078545"/>
              <a:ext cx="1429" cy="715"/>
            </a:xfrm>
            <a:custGeom>
              <a:rect b="b" l="l" r="r" t="t"/>
              <a:pathLst>
                <a:path extrusionOk="0" h="10" w="20">
                  <a:moveTo>
                    <a:pt x="19" y="0"/>
                  </a:moveTo>
                  <a:cubicBezTo>
                    <a:pt x="10" y="9"/>
                    <a:pt x="10" y="9"/>
                    <a:pt x="1" y="9"/>
                  </a:cubicBezTo>
                  <a:cubicBezTo>
                    <a:pt x="10" y="9"/>
                    <a:pt x="19" y="9"/>
                    <a:pt x="19"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8"/>
            <p:cNvSpPr/>
            <p:nvPr/>
          </p:nvSpPr>
          <p:spPr>
            <a:xfrm>
              <a:off x="1694525" y="4080546"/>
              <a:ext cx="2715" cy="1358"/>
            </a:xfrm>
            <a:custGeom>
              <a:rect b="b" l="l" r="r" t="t"/>
              <a:pathLst>
                <a:path extrusionOk="0" h="19" w="38">
                  <a:moveTo>
                    <a:pt x="1" y="0"/>
                  </a:moveTo>
                  <a:cubicBezTo>
                    <a:pt x="1" y="9"/>
                    <a:pt x="1" y="9"/>
                    <a:pt x="10" y="19"/>
                  </a:cubicBezTo>
                  <a:cubicBezTo>
                    <a:pt x="38" y="9"/>
                    <a:pt x="10" y="9"/>
                    <a:pt x="1"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8"/>
            <p:cNvSpPr/>
            <p:nvPr/>
          </p:nvSpPr>
          <p:spPr>
            <a:xfrm>
              <a:off x="1865817" y="4075187"/>
              <a:ext cx="786" cy="786"/>
            </a:xfrm>
            <a:custGeom>
              <a:rect b="b" l="l" r="r" t="t"/>
              <a:pathLst>
                <a:path extrusionOk="0" h="11" w="11">
                  <a:moveTo>
                    <a:pt x="10" y="1"/>
                  </a:moveTo>
                  <a:cubicBezTo>
                    <a:pt x="1" y="1"/>
                    <a:pt x="1" y="1"/>
                    <a:pt x="1" y="10"/>
                  </a:cubicBezTo>
                  <a:cubicBezTo>
                    <a:pt x="10" y="1"/>
                    <a:pt x="10" y="1"/>
                    <a:pt x="10"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8"/>
            <p:cNvSpPr/>
            <p:nvPr/>
          </p:nvSpPr>
          <p:spPr>
            <a:xfrm>
              <a:off x="2013884" y="4075901"/>
              <a:ext cx="715" cy="715"/>
            </a:xfrm>
            <a:custGeom>
              <a:rect b="b" l="l" r="r" t="t"/>
              <a:pathLst>
                <a:path extrusionOk="0" h="10" w="10">
                  <a:moveTo>
                    <a:pt x="10" y="9"/>
                  </a:moveTo>
                  <a:cubicBezTo>
                    <a:pt x="1" y="0"/>
                    <a:pt x="1" y="0"/>
                    <a:pt x="1" y="0"/>
                  </a:cubicBezTo>
                  <a:cubicBezTo>
                    <a:pt x="1" y="0"/>
                    <a:pt x="1" y="0"/>
                    <a:pt x="10" y="9"/>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8"/>
            <p:cNvSpPr/>
            <p:nvPr/>
          </p:nvSpPr>
          <p:spPr>
            <a:xfrm>
              <a:off x="2004594" y="4073186"/>
              <a:ext cx="1429" cy="786"/>
            </a:xfrm>
            <a:custGeom>
              <a:rect b="b" l="l" r="r" t="t"/>
              <a:pathLst>
                <a:path extrusionOk="0" h="11" w="20">
                  <a:moveTo>
                    <a:pt x="19" y="1"/>
                  </a:moveTo>
                  <a:cubicBezTo>
                    <a:pt x="19" y="1"/>
                    <a:pt x="10" y="1"/>
                    <a:pt x="1" y="10"/>
                  </a:cubicBezTo>
                  <a:cubicBezTo>
                    <a:pt x="10" y="10"/>
                    <a:pt x="19" y="10"/>
                    <a:pt x="19"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8"/>
            <p:cNvSpPr/>
            <p:nvPr/>
          </p:nvSpPr>
          <p:spPr>
            <a:xfrm>
              <a:off x="1828657" y="4075901"/>
              <a:ext cx="2072" cy="715"/>
            </a:xfrm>
            <a:custGeom>
              <a:rect b="b" l="l" r="r" t="t"/>
              <a:pathLst>
                <a:path extrusionOk="0" h="10" w="29">
                  <a:moveTo>
                    <a:pt x="28" y="0"/>
                  </a:moveTo>
                  <a:cubicBezTo>
                    <a:pt x="19" y="0"/>
                    <a:pt x="10" y="0"/>
                    <a:pt x="1" y="9"/>
                  </a:cubicBezTo>
                  <a:cubicBezTo>
                    <a:pt x="19" y="9"/>
                    <a:pt x="19" y="0"/>
                    <a:pt x="28"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8"/>
            <p:cNvSpPr/>
            <p:nvPr/>
          </p:nvSpPr>
          <p:spPr>
            <a:xfrm>
              <a:off x="2000593" y="4073900"/>
              <a:ext cx="2072" cy="715"/>
            </a:xfrm>
            <a:custGeom>
              <a:rect b="b" l="l" r="r" t="t"/>
              <a:pathLst>
                <a:path extrusionOk="0" h="10" w="29">
                  <a:moveTo>
                    <a:pt x="1" y="0"/>
                  </a:moveTo>
                  <a:lnTo>
                    <a:pt x="1" y="9"/>
                  </a:lnTo>
                  <a:lnTo>
                    <a:pt x="29" y="0"/>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8"/>
            <p:cNvSpPr/>
            <p:nvPr/>
          </p:nvSpPr>
          <p:spPr>
            <a:xfrm>
              <a:off x="2014528" y="4075901"/>
              <a:ext cx="2072" cy="715"/>
            </a:xfrm>
            <a:custGeom>
              <a:rect b="b" l="l" r="r" t="t"/>
              <a:pathLst>
                <a:path extrusionOk="0" h="10" w="29">
                  <a:moveTo>
                    <a:pt x="29" y="9"/>
                  </a:moveTo>
                  <a:cubicBezTo>
                    <a:pt x="20" y="9"/>
                    <a:pt x="10" y="9"/>
                    <a:pt x="1" y="0"/>
                  </a:cubicBezTo>
                  <a:cubicBezTo>
                    <a:pt x="10" y="9"/>
                    <a:pt x="20" y="9"/>
                    <a:pt x="29" y="9"/>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8"/>
            <p:cNvSpPr/>
            <p:nvPr/>
          </p:nvSpPr>
          <p:spPr>
            <a:xfrm>
              <a:off x="1919484" y="4072543"/>
              <a:ext cx="858" cy="572"/>
            </a:xfrm>
            <a:custGeom>
              <a:rect b="b" l="l" r="r" t="t"/>
              <a:pathLst>
                <a:path extrusionOk="0" h="8" w="12">
                  <a:moveTo>
                    <a:pt x="12" y="1"/>
                  </a:moveTo>
                  <a:cubicBezTo>
                    <a:pt x="2" y="5"/>
                    <a:pt x="0" y="8"/>
                    <a:pt x="1" y="8"/>
                  </a:cubicBezTo>
                  <a:cubicBezTo>
                    <a:pt x="2" y="8"/>
                    <a:pt x="7" y="5"/>
                    <a:pt x="12"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8"/>
            <p:cNvSpPr/>
            <p:nvPr/>
          </p:nvSpPr>
          <p:spPr>
            <a:xfrm>
              <a:off x="1992660" y="4077188"/>
              <a:ext cx="715" cy="715"/>
            </a:xfrm>
            <a:custGeom>
              <a:rect b="b" l="l" r="r" t="t"/>
              <a:pathLst>
                <a:path extrusionOk="0" h="10" w="10">
                  <a:moveTo>
                    <a:pt x="10" y="1"/>
                  </a:moveTo>
                  <a:cubicBezTo>
                    <a:pt x="10" y="1"/>
                    <a:pt x="10" y="1"/>
                    <a:pt x="10" y="1"/>
                  </a:cubicBezTo>
                  <a:lnTo>
                    <a:pt x="0" y="10"/>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8"/>
            <p:cNvSpPr/>
            <p:nvPr/>
          </p:nvSpPr>
          <p:spPr>
            <a:xfrm>
              <a:off x="2024532" y="4077188"/>
              <a:ext cx="1358" cy="715"/>
            </a:xfrm>
            <a:custGeom>
              <a:rect b="b" l="l" r="r" t="t"/>
              <a:pathLst>
                <a:path extrusionOk="0" h="10" w="19">
                  <a:moveTo>
                    <a:pt x="0" y="1"/>
                  </a:moveTo>
                  <a:cubicBezTo>
                    <a:pt x="10" y="10"/>
                    <a:pt x="10" y="10"/>
                    <a:pt x="19" y="10"/>
                  </a:cubicBezTo>
                  <a:cubicBezTo>
                    <a:pt x="19" y="1"/>
                    <a:pt x="19" y="1"/>
                    <a:pt x="19"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8"/>
            <p:cNvSpPr/>
            <p:nvPr/>
          </p:nvSpPr>
          <p:spPr>
            <a:xfrm>
              <a:off x="1951499" y="4073900"/>
              <a:ext cx="715" cy="1358"/>
            </a:xfrm>
            <a:custGeom>
              <a:rect b="b" l="l" r="r" t="t"/>
              <a:pathLst>
                <a:path extrusionOk="0" h="19" w="10">
                  <a:moveTo>
                    <a:pt x="10" y="0"/>
                  </a:moveTo>
                  <a:cubicBezTo>
                    <a:pt x="0" y="0"/>
                    <a:pt x="0" y="9"/>
                    <a:pt x="0" y="19"/>
                  </a:cubicBezTo>
                  <a:cubicBezTo>
                    <a:pt x="10" y="9"/>
                    <a:pt x="10" y="9"/>
                    <a:pt x="10"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8"/>
            <p:cNvSpPr/>
            <p:nvPr/>
          </p:nvSpPr>
          <p:spPr>
            <a:xfrm>
              <a:off x="1404608" y="2929594"/>
              <a:ext cx="500" cy="429"/>
            </a:xfrm>
            <a:custGeom>
              <a:rect b="b" l="l" r="r" t="t"/>
              <a:pathLst>
                <a:path extrusionOk="0" h="6" w="7">
                  <a:moveTo>
                    <a:pt x="5" y="1"/>
                  </a:moveTo>
                  <a:cubicBezTo>
                    <a:pt x="3" y="1"/>
                    <a:pt x="1" y="5"/>
                    <a:pt x="7" y="5"/>
                  </a:cubicBezTo>
                  <a:cubicBezTo>
                    <a:pt x="7" y="2"/>
                    <a:pt x="6" y="1"/>
                    <a:pt x="5"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8"/>
            <p:cNvSpPr/>
            <p:nvPr/>
          </p:nvSpPr>
          <p:spPr>
            <a:xfrm>
              <a:off x="1656722" y="2920590"/>
              <a:ext cx="715" cy="3430"/>
            </a:xfrm>
            <a:custGeom>
              <a:rect b="b" l="l" r="r" t="t"/>
              <a:pathLst>
                <a:path extrusionOk="0" h="48" w="10">
                  <a:moveTo>
                    <a:pt x="9" y="1"/>
                  </a:moveTo>
                  <a:lnTo>
                    <a:pt x="7" y="13"/>
                  </a:lnTo>
                  <a:lnTo>
                    <a:pt x="7" y="13"/>
                  </a:lnTo>
                  <a:cubicBezTo>
                    <a:pt x="8" y="8"/>
                    <a:pt x="9" y="4"/>
                    <a:pt x="9" y="1"/>
                  </a:cubicBezTo>
                  <a:close/>
                  <a:moveTo>
                    <a:pt x="7" y="13"/>
                  </a:moveTo>
                  <a:cubicBezTo>
                    <a:pt x="4" y="23"/>
                    <a:pt x="0" y="35"/>
                    <a:pt x="0" y="47"/>
                  </a:cubicBezTo>
                  <a:lnTo>
                    <a:pt x="7" y="13"/>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8"/>
            <p:cNvSpPr/>
            <p:nvPr/>
          </p:nvSpPr>
          <p:spPr>
            <a:xfrm>
              <a:off x="1697169" y="2930594"/>
              <a:ext cx="71" cy="1358"/>
            </a:xfrm>
            <a:custGeom>
              <a:rect b="b" l="l" r="r" t="t"/>
              <a:pathLst>
                <a:path extrusionOk="0" h="19" w="1">
                  <a:moveTo>
                    <a:pt x="1" y="19"/>
                  </a:moveTo>
                  <a:cubicBezTo>
                    <a:pt x="1" y="19"/>
                    <a:pt x="1" y="19"/>
                    <a:pt x="1" y="19"/>
                  </a:cubicBezTo>
                  <a:cubicBezTo>
                    <a:pt x="1" y="10"/>
                    <a:pt x="1" y="0"/>
                    <a:pt x="1" y="19"/>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8"/>
            <p:cNvSpPr/>
            <p:nvPr/>
          </p:nvSpPr>
          <p:spPr>
            <a:xfrm>
              <a:off x="1562394" y="2933881"/>
              <a:ext cx="786" cy="786"/>
            </a:xfrm>
            <a:custGeom>
              <a:rect b="b" l="l" r="r" t="t"/>
              <a:pathLst>
                <a:path extrusionOk="0" h="11" w="11">
                  <a:moveTo>
                    <a:pt x="10" y="1"/>
                  </a:moveTo>
                  <a:lnTo>
                    <a:pt x="10" y="1"/>
                  </a:lnTo>
                  <a:cubicBezTo>
                    <a:pt x="10" y="1"/>
                    <a:pt x="1" y="1"/>
                    <a:pt x="1" y="10"/>
                  </a:cubicBezTo>
                  <a:cubicBezTo>
                    <a:pt x="10" y="10"/>
                    <a:pt x="10" y="1"/>
                    <a:pt x="1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8"/>
            <p:cNvSpPr/>
            <p:nvPr/>
          </p:nvSpPr>
          <p:spPr>
            <a:xfrm>
              <a:off x="1330717" y="2934596"/>
              <a:ext cx="715" cy="715"/>
            </a:xfrm>
            <a:custGeom>
              <a:rect b="b" l="l" r="r" t="t"/>
              <a:pathLst>
                <a:path extrusionOk="0" h="10" w="10">
                  <a:moveTo>
                    <a:pt x="0" y="0"/>
                  </a:moveTo>
                  <a:lnTo>
                    <a:pt x="0" y="9"/>
                  </a:lnTo>
                  <a:lnTo>
                    <a:pt x="10" y="9"/>
                  </a:lnTo>
                  <a:cubicBezTo>
                    <a:pt x="0" y="9"/>
                    <a:pt x="0" y="0"/>
                    <a:pt x="0"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8"/>
            <p:cNvSpPr/>
            <p:nvPr/>
          </p:nvSpPr>
          <p:spPr>
            <a:xfrm>
              <a:off x="1331360" y="2933238"/>
              <a:ext cx="2715" cy="3787"/>
            </a:xfrm>
            <a:custGeom>
              <a:rect b="b" l="l" r="r" t="t"/>
              <a:pathLst>
                <a:path extrusionOk="0" h="53" w="38">
                  <a:moveTo>
                    <a:pt x="10" y="0"/>
                  </a:moveTo>
                  <a:cubicBezTo>
                    <a:pt x="10" y="4"/>
                    <a:pt x="11" y="7"/>
                    <a:pt x="12" y="9"/>
                  </a:cubicBezTo>
                  <a:lnTo>
                    <a:pt x="12" y="9"/>
                  </a:lnTo>
                  <a:cubicBezTo>
                    <a:pt x="13" y="6"/>
                    <a:pt x="12" y="3"/>
                    <a:pt x="10" y="0"/>
                  </a:cubicBezTo>
                  <a:close/>
                  <a:moveTo>
                    <a:pt x="12" y="9"/>
                  </a:moveTo>
                  <a:cubicBezTo>
                    <a:pt x="11" y="18"/>
                    <a:pt x="1" y="28"/>
                    <a:pt x="1" y="28"/>
                  </a:cubicBezTo>
                  <a:cubicBezTo>
                    <a:pt x="7" y="46"/>
                    <a:pt x="12" y="52"/>
                    <a:pt x="21" y="52"/>
                  </a:cubicBezTo>
                  <a:cubicBezTo>
                    <a:pt x="25" y="52"/>
                    <a:pt x="31" y="50"/>
                    <a:pt x="38" y="47"/>
                  </a:cubicBezTo>
                  <a:cubicBezTo>
                    <a:pt x="38" y="24"/>
                    <a:pt x="19" y="20"/>
                    <a:pt x="12" y="9"/>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8"/>
            <p:cNvSpPr/>
            <p:nvPr/>
          </p:nvSpPr>
          <p:spPr>
            <a:xfrm>
              <a:off x="1196585" y="2938526"/>
              <a:ext cx="715" cy="786"/>
            </a:xfrm>
            <a:custGeom>
              <a:rect b="b" l="l" r="r" t="t"/>
              <a:pathLst>
                <a:path extrusionOk="0" h="11" w="10">
                  <a:moveTo>
                    <a:pt x="10" y="1"/>
                  </a:moveTo>
                  <a:cubicBezTo>
                    <a:pt x="1" y="1"/>
                    <a:pt x="1" y="1"/>
                    <a:pt x="1" y="10"/>
                  </a:cubicBezTo>
                  <a:lnTo>
                    <a:pt x="10" y="1"/>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8"/>
            <p:cNvSpPr/>
            <p:nvPr/>
          </p:nvSpPr>
          <p:spPr>
            <a:xfrm>
              <a:off x="1565752" y="3028210"/>
              <a:ext cx="715" cy="715"/>
            </a:xfrm>
            <a:custGeom>
              <a:rect b="b" l="l" r="r" t="t"/>
              <a:pathLst>
                <a:path extrusionOk="0" h="10" w="10">
                  <a:moveTo>
                    <a:pt x="10" y="0"/>
                  </a:moveTo>
                  <a:cubicBezTo>
                    <a:pt x="0" y="9"/>
                    <a:pt x="0" y="9"/>
                    <a:pt x="0" y="9"/>
                  </a:cubicBezTo>
                  <a:cubicBezTo>
                    <a:pt x="0" y="9"/>
                    <a:pt x="0" y="9"/>
                    <a:pt x="10"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8"/>
            <p:cNvSpPr/>
            <p:nvPr/>
          </p:nvSpPr>
          <p:spPr>
            <a:xfrm>
              <a:off x="1217809" y="2937883"/>
              <a:ext cx="71" cy="3359"/>
            </a:xfrm>
            <a:custGeom>
              <a:rect b="b" l="l" r="r" t="t"/>
              <a:pathLst>
                <a:path extrusionOk="0" h="47" w="1">
                  <a:moveTo>
                    <a:pt x="1" y="47"/>
                  </a:moveTo>
                  <a:lnTo>
                    <a:pt x="1" y="1"/>
                  </a:lnTo>
                  <a:cubicBezTo>
                    <a:pt x="1" y="19"/>
                    <a:pt x="1" y="38"/>
                    <a:pt x="1" y="47"/>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8"/>
            <p:cNvSpPr/>
            <p:nvPr/>
          </p:nvSpPr>
          <p:spPr>
            <a:xfrm>
              <a:off x="1657365" y="2919303"/>
              <a:ext cx="715" cy="1358"/>
            </a:xfrm>
            <a:custGeom>
              <a:rect b="b" l="l" r="r" t="t"/>
              <a:pathLst>
                <a:path extrusionOk="0" h="19" w="10">
                  <a:moveTo>
                    <a:pt x="10" y="0"/>
                  </a:moveTo>
                  <a:cubicBezTo>
                    <a:pt x="0" y="0"/>
                    <a:pt x="0" y="10"/>
                    <a:pt x="0" y="19"/>
                  </a:cubicBezTo>
                  <a:lnTo>
                    <a:pt x="10" y="0"/>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8"/>
            <p:cNvSpPr/>
            <p:nvPr/>
          </p:nvSpPr>
          <p:spPr>
            <a:xfrm>
              <a:off x="1734400" y="2934596"/>
              <a:ext cx="71" cy="2001"/>
            </a:xfrm>
            <a:custGeom>
              <a:rect b="b" l="l" r="r" t="t"/>
              <a:pathLst>
                <a:path extrusionOk="0" h="28" w="1">
                  <a:moveTo>
                    <a:pt x="0" y="0"/>
                  </a:moveTo>
                  <a:cubicBezTo>
                    <a:pt x="0" y="9"/>
                    <a:pt x="0" y="19"/>
                    <a:pt x="0" y="28"/>
                  </a:cubicBezTo>
                  <a:lnTo>
                    <a:pt x="0" y="28"/>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8"/>
            <p:cNvSpPr/>
            <p:nvPr/>
          </p:nvSpPr>
          <p:spPr>
            <a:xfrm>
              <a:off x="1920914" y="2983690"/>
              <a:ext cx="1429" cy="2715"/>
            </a:xfrm>
            <a:custGeom>
              <a:rect b="b" l="l" r="r" t="t"/>
              <a:pathLst>
                <a:path extrusionOk="0" h="38" w="20">
                  <a:moveTo>
                    <a:pt x="10" y="1"/>
                  </a:moveTo>
                  <a:lnTo>
                    <a:pt x="1" y="38"/>
                  </a:lnTo>
                  <a:cubicBezTo>
                    <a:pt x="10" y="28"/>
                    <a:pt x="10" y="28"/>
                    <a:pt x="20" y="19"/>
                  </a:cubicBezTo>
                  <a:cubicBezTo>
                    <a:pt x="20" y="19"/>
                    <a:pt x="20" y="10"/>
                    <a:pt x="1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8"/>
            <p:cNvSpPr/>
            <p:nvPr/>
          </p:nvSpPr>
          <p:spPr>
            <a:xfrm>
              <a:off x="1778849" y="2945815"/>
              <a:ext cx="6717" cy="4073"/>
            </a:xfrm>
            <a:custGeom>
              <a:rect b="b" l="l" r="r" t="t"/>
              <a:pathLst>
                <a:path extrusionOk="0" h="57" w="94">
                  <a:moveTo>
                    <a:pt x="10" y="1"/>
                  </a:moveTo>
                  <a:lnTo>
                    <a:pt x="1" y="57"/>
                  </a:lnTo>
                  <a:lnTo>
                    <a:pt x="94" y="29"/>
                  </a:lnTo>
                  <a:cubicBezTo>
                    <a:pt x="94" y="29"/>
                    <a:pt x="94" y="20"/>
                    <a:pt x="94" y="20"/>
                  </a:cubicBezTo>
                  <a:cubicBezTo>
                    <a:pt x="84" y="1"/>
                    <a:pt x="47" y="1"/>
                    <a:pt x="1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8"/>
            <p:cNvSpPr/>
            <p:nvPr/>
          </p:nvSpPr>
          <p:spPr>
            <a:xfrm>
              <a:off x="1180649" y="2919303"/>
              <a:ext cx="765622" cy="120696"/>
            </a:xfrm>
            <a:custGeom>
              <a:rect b="b" l="l" r="r" t="t"/>
              <a:pathLst>
                <a:path extrusionOk="0" h="1689" w="10714">
                  <a:moveTo>
                    <a:pt x="8204" y="233"/>
                  </a:moveTo>
                  <a:cubicBezTo>
                    <a:pt x="8204" y="233"/>
                    <a:pt x="8204" y="234"/>
                    <a:pt x="8203" y="235"/>
                  </a:cubicBezTo>
                  <a:lnTo>
                    <a:pt x="8203" y="235"/>
                  </a:lnTo>
                  <a:lnTo>
                    <a:pt x="8204" y="233"/>
                  </a:lnTo>
                  <a:close/>
                  <a:moveTo>
                    <a:pt x="919" y="241"/>
                  </a:moveTo>
                  <a:cubicBezTo>
                    <a:pt x="918" y="241"/>
                    <a:pt x="917" y="242"/>
                    <a:pt x="917" y="243"/>
                  </a:cubicBezTo>
                  <a:lnTo>
                    <a:pt x="917" y="243"/>
                  </a:lnTo>
                  <a:cubicBezTo>
                    <a:pt x="918" y="243"/>
                    <a:pt x="919" y="242"/>
                    <a:pt x="920" y="242"/>
                  </a:cubicBezTo>
                  <a:cubicBezTo>
                    <a:pt x="920" y="242"/>
                    <a:pt x="919" y="241"/>
                    <a:pt x="919" y="241"/>
                  </a:cubicBezTo>
                  <a:close/>
                  <a:moveTo>
                    <a:pt x="224" y="279"/>
                  </a:moveTo>
                  <a:lnTo>
                    <a:pt x="224" y="279"/>
                  </a:lnTo>
                  <a:cubicBezTo>
                    <a:pt x="217" y="285"/>
                    <a:pt x="215" y="292"/>
                    <a:pt x="215" y="295"/>
                  </a:cubicBezTo>
                  <a:lnTo>
                    <a:pt x="215" y="295"/>
                  </a:lnTo>
                  <a:lnTo>
                    <a:pt x="224" y="279"/>
                  </a:lnTo>
                  <a:close/>
                  <a:moveTo>
                    <a:pt x="6811" y="0"/>
                  </a:moveTo>
                  <a:cubicBezTo>
                    <a:pt x="6755" y="103"/>
                    <a:pt x="6783" y="65"/>
                    <a:pt x="6727" y="121"/>
                  </a:cubicBezTo>
                  <a:cubicBezTo>
                    <a:pt x="6718" y="75"/>
                    <a:pt x="6718" y="65"/>
                    <a:pt x="6737" y="28"/>
                  </a:cubicBezTo>
                  <a:cubicBezTo>
                    <a:pt x="6724" y="15"/>
                    <a:pt x="6715" y="10"/>
                    <a:pt x="6708" y="10"/>
                  </a:cubicBezTo>
                  <a:cubicBezTo>
                    <a:pt x="6686" y="10"/>
                    <a:pt x="6691" y="65"/>
                    <a:pt x="6662" y="65"/>
                  </a:cubicBezTo>
                  <a:cubicBezTo>
                    <a:pt x="6644" y="149"/>
                    <a:pt x="6634" y="279"/>
                    <a:pt x="6616" y="288"/>
                  </a:cubicBezTo>
                  <a:lnTo>
                    <a:pt x="6634" y="307"/>
                  </a:lnTo>
                  <a:cubicBezTo>
                    <a:pt x="6605" y="336"/>
                    <a:pt x="6576" y="355"/>
                    <a:pt x="6546" y="355"/>
                  </a:cubicBezTo>
                  <a:cubicBezTo>
                    <a:pt x="6529" y="355"/>
                    <a:pt x="6512" y="348"/>
                    <a:pt x="6495" y="335"/>
                  </a:cubicBezTo>
                  <a:lnTo>
                    <a:pt x="6495" y="288"/>
                  </a:lnTo>
                  <a:lnTo>
                    <a:pt x="6439" y="316"/>
                  </a:lnTo>
                  <a:lnTo>
                    <a:pt x="6439" y="261"/>
                  </a:lnTo>
                  <a:lnTo>
                    <a:pt x="6365" y="279"/>
                  </a:lnTo>
                  <a:lnTo>
                    <a:pt x="6374" y="288"/>
                  </a:lnTo>
                  <a:cubicBezTo>
                    <a:pt x="6363" y="294"/>
                    <a:pt x="6338" y="303"/>
                    <a:pt x="6312" y="303"/>
                  </a:cubicBezTo>
                  <a:cubicBezTo>
                    <a:pt x="6295" y="303"/>
                    <a:pt x="6277" y="299"/>
                    <a:pt x="6263" y="288"/>
                  </a:cubicBezTo>
                  <a:lnTo>
                    <a:pt x="6263" y="261"/>
                  </a:lnTo>
                  <a:cubicBezTo>
                    <a:pt x="6235" y="230"/>
                    <a:pt x="6210" y="220"/>
                    <a:pt x="6184" y="220"/>
                  </a:cubicBezTo>
                  <a:cubicBezTo>
                    <a:pt x="6123" y="220"/>
                    <a:pt x="6063" y="282"/>
                    <a:pt x="5984" y="288"/>
                  </a:cubicBezTo>
                  <a:lnTo>
                    <a:pt x="5993" y="233"/>
                  </a:lnTo>
                  <a:cubicBezTo>
                    <a:pt x="5987" y="221"/>
                    <a:pt x="5982" y="217"/>
                    <a:pt x="5979" y="217"/>
                  </a:cubicBezTo>
                  <a:cubicBezTo>
                    <a:pt x="5965" y="217"/>
                    <a:pt x="5974" y="301"/>
                    <a:pt x="5948" y="301"/>
                  </a:cubicBezTo>
                  <a:cubicBezTo>
                    <a:pt x="5945" y="301"/>
                    <a:pt x="5941" y="300"/>
                    <a:pt x="5938" y="298"/>
                  </a:cubicBezTo>
                  <a:lnTo>
                    <a:pt x="5938" y="214"/>
                  </a:lnTo>
                  <a:cubicBezTo>
                    <a:pt x="5927" y="243"/>
                    <a:pt x="5919" y="254"/>
                    <a:pt x="5911" y="254"/>
                  </a:cubicBezTo>
                  <a:cubicBezTo>
                    <a:pt x="5894" y="254"/>
                    <a:pt x="5883" y="185"/>
                    <a:pt x="5863" y="158"/>
                  </a:cubicBezTo>
                  <a:lnTo>
                    <a:pt x="5863" y="158"/>
                  </a:lnTo>
                  <a:lnTo>
                    <a:pt x="5872" y="261"/>
                  </a:lnTo>
                  <a:lnTo>
                    <a:pt x="5872" y="261"/>
                  </a:lnTo>
                  <a:lnTo>
                    <a:pt x="5817" y="233"/>
                  </a:lnTo>
                  <a:cubicBezTo>
                    <a:pt x="5761" y="205"/>
                    <a:pt x="5789" y="112"/>
                    <a:pt x="5798" y="65"/>
                  </a:cubicBezTo>
                  <a:lnTo>
                    <a:pt x="5798" y="65"/>
                  </a:lnTo>
                  <a:lnTo>
                    <a:pt x="5761" y="140"/>
                  </a:lnTo>
                  <a:lnTo>
                    <a:pt x="5752" y="47"/>
                  </a:lnTo>
                  <a:cubicBezTo>
                    <a:pt x="5742" y="81"/>
                    <a:pt x="5736" y="92"/>
                    <a:pt x="5730" y="92"/>
                  </a:cubicBezTo>
                  <a:cubicBezTo>
                    <a:pt x="5721" y="92"/>
                    <a:pt x="5712" y="72"/>
                    <a:pt x="5694" y="72"/>
                  </a:cubicBezTo>
                  <a:cubicBezTo>
                    <a:pt x="5687" y="72"/>
                    <a:pt x="5679" y="75"/>
                    <a:pt x="5668" y="84"/>
                  </a:cubicBezTo>
                  <a:cubicBezTo>
                    <a:pt x="5668" y="56"/>
                    <a:pt x="5677" y="38"/>
                    <a:pt x="5668" y="19"/>
                  </a:cubicBezTo>
                  <a:lnTo>
                    <a:pt x="5584" y="140"/>
                  </a:lnTo>
                  <a:lnTo>
                    <a:pt x="5584" y="140"/>
                  </a:lnTo>
                  <a:lnTo>
                    <a:pt x="5631" y="93"/>
                  </a:lnTo>
                  <a:lnTo>
                    <a:pt x="5622" y="214"/>
                  </a:lnTo>
                  <a:cubicBezTo>
                    <a:pt x="5606" y="244"/>
                    <a:pt x="5594" y="254"/>
                    <a:pt x="5583" y="254"/>
                  </a:cubicBezTo>
                  <a:cubicBezTo>
                    <a:pt x="5565" y="254"/>
                    <a:pt x="5551" y="228"/>
                    <a:pt x="5533" y="228"/>
                  </a:cubicBezTo>
                  <a:cubicBezTo>
                    <a:pt x="5529" y="228"/>
                    <a:pt x="5524" y="229"/>
                    <a:pt x="5519" y="233"/>
                  </a:cubicBezTo>
                  <a:lnTo>
                    <a:pt x="5547" y="195"/>
                  </a:lnTo>
                  <a:lnTo>
                    <a:pt x="5547" y="195"/>
                  </a:lnTo>
                  <a:cubicBezTo>
                    <a:pt x="5532" y="204"/>
                    <a:pt x="5520" y="208"/>
                    <a:pt x="5511" y="208"/>
                  </a:cubicBezTo>
                  <a:cubicBezTo>
                    <a:pt x="5480" y="208"/>
                    <a:pt x="5473" y="170"/>
                    <a:pt x="5445" y="149"/>
                  </a:cubicBezTo>
                  <a:lnTo>
                    <a:pt x="5445" y="149"/>
                  </a:lnTo>
                  <a:cubicBezTo>
                    <a:pt x="5464" y="168"/>
                    <a:pt x="5473" y="205"/>
                    <a:pt x="5454" y="223"/>
                  </a:cubicBezTo>
                  <a:cubicBezTo>
                    <a:pt x="5453" y="224"/>
                    <a:pt x="5452" y="224"/>
                    <a:pt x="5451" y="224"/>
                  </a:cubicBezTo>
                  <a:cubicBezTo>
                    <a:pt x="5437" y="224"/>
                    <a:pt x="5444" y="175"/>
                    <a:pt x="5427" y="158"/>
                  </a:cubicBezTo>
                  <a:cubicBezTo>
                    <a:pt x="5420" y="227"/>
                    <a:pt x="5397" y="265"/>
                    <a:pt x="5367" y="265"/>
                  </a:cubicBezTo>
                  <a:cubicBezTo>
                    <a:pt x="5357" y="265"/>
                    <a:pt x="5346" y="261"/>
                    <a:pt x="5334" y="251"/>
                  </a:cubicBezTo>
                  <a:cubicBezTo>
                    <a:pt x="5343" y="242"/>
                    <a:pt x="5343" y="223"/>
                    <a:pt x="5343" y="223"/>
                  </a:cubicBezTo>
                  <a:lnTo>
                    <a:pt x="5343" y="223"/>
                  </a:lnTo>
                  <a:cubicBezTo>
                    <a:pt x="5336" y="230"/>
                    <a:pt x="5330" y="241"/>
                    <a:pt x="5321" y="241"/>
                  </a:cubicBezTo>
                  <a:cubicBezTo>
                    <a:pt x="5316" y="241"/>
                    <a:pt x="5311" y="238"/>
                    <a:pt x="5306" y="233"/>
                  </a:cubicBezTo>
                  <a:lnTo>
                    <a:pt x="5324" y="140"/>
                  </a:lnTo>
                  <a:lnTo>
                    <a:pt x="5287" y="233"/>
                  </a:lnTo>
                  <a:cubicBezTo>
                    <a:pt x="5284" y="227"/>
                    <a:pt x="5279" y="225"/>
                    <a:pt x="5274" y="225"/>
                  </a:cubicBezTo>
                  <a:cubicBezTo>
                    <a:pt x="5264" y="225"/>
                    <a:pt x="5252" y="235"/>
                    <a:pt x="5243" y="235"/>
                  </a:cubicBezTo>
                  <a:cubicBezTo>
                    <a:pt x="5236" y="235"/>
                    <a:pt x="5231" y="228"/>
                    <a:pt x="5231" y="205"/>
                  </a:cubicBezTo>
                  <a:lnTo>
                    <a:pt x="5250" y="186"/>
                  </a:lnTo>
                  <a:lnTo>
                    <a:pt x="5083" y="168"/>
                  </a:lnTo>
                  <a:lnTo>
                    <a:pt x="5083" y="84"/>
                  </a:lnTo>
                  <a:cubicBezTo>
                    <a:pt x="5077" y="120"/>
                    <a:pt x="5065" y="129"/>
                    <a:pt x="5052" y="129"/>
                  </a:cubicBezTo>
                  <a:cubicBezTo>
                    <a:pt x="5039" y="129"/>
                    <a:pt x="5024" y="120"/>
                    <a:pt x="5012" y="120"/>
                  </a:cubicBezTo>
                  <a:cubicBezTo>
                    <a:pt x="4999" y="120"/>
                    <a:pt x="4990" y="131"/>
                    <a:pt x="4990" y="177"/>
                  </a:cubicBezTo>
                  <a:cubicBezTo>
                    <a:pt x="4982" y="156"/>
                    <a:pt x="4969" y="150"/>
                    <a:pt x="4954" y="150"/>
                  </a:cubicBezTo>
                  <a:cubicBezTo>
                    <a:pt x="4940" y="150"/>
                    <a:pt x="4924" y="156"/>
                    <a:pt x="4911" y="156"/>
                  </a:cubicBezTo>
                  <a:cubicBezTo>
                    <a:pt x="4892" y="156"/>
                    <a:pt x="4880" y="144"/>
                    <a:pt x="4888" y="84"/>
                  </a:cubicBezTo>
                  <a:cubicBezTo>
                    <a:pt x="4881" y="83"/>
                    <a:pt x="4874" y="82"/>
                    <a:pt x="4867" y="82"/>
                  </a:cubicBezTo>
                  <a:cubicBezTo>
                    <a:pt x="4791" y="82"/>
                    <a:pt x="4740" y="152"/>
                    <a:pt x="4660" y="152"/>
                  </a:cubicBezTo>
                  <a:cubicBezTo>
                    <a:pt x="4637" y="152"/>
                    <a:pt x="4611" y="146"/>
                    <a:pt x="4581" y="130"/>
                  </a:cubicBezTo>
                  <a:cubicBezTo>
                    <a:pt x="4549" y="47"/>
                    <a:pt x="4476" y="39"/>
                    <a:pt x="4407" y="39"/>
                  </a:cubicBezTo>
                  <a:cubicBezTo>
                    <a:pt x="4391" y="39"/>
                    <a:pt x="4376" y="39"/>
                    <a:pt x="4361" y="39"/>
                  </a:cubicBezTo>
                  <a:cubicBezTo>
                    <a:pt x="4347" y="39"/>
                    <a:pt x="4333" y="39"/>
                    <a:pt x="4321" y="38"/>
                  </a:cubicBezTo>
                  <a:cubicBezTo>
                    <a:pt x="4154" y="84"/>
                    <a:pt x="4042" y="130"/>
                    <a:pt x="3875" y="168"/>
                  </a:cubicBezTo>
                  <a:cubicBezTo>
                    <a:pt x="3845" y="116"/>
                    <a:pt x="3810" y="99"/>
                    <a:pt x="3773" y="99"/>
                  </a:cubicBezTo>
                  <a:cubicBezTo>
                    <a:pt x="3708" y="99"/>
                    <a:pt x="3637" y="148"/>
                    <a:pt x="3573" y="148"/>
                  </a:cubicBezTo>
                  <a:cubicBezTo>
                    <a:pt x="3549" y="148"/>
                    <a:pt x="3525" y="141"/>
                    <a:pt x="3503" y="121"/>
                  </a:cubicBezTo>
                  <a:lnTo>
                    <a:pt x="3475" y="195"/>
                  </a:lnTo>
                  <a:cubicBezTo>
                    <a:pt x="3449" y="155"/>
                    <a:pt x="3417" y="146"/>
                    <a:pt x="3382" y="146"/>
                  </a:cubicBezTo>
                  <a:cubicBezTo>
                    <a:pt x="3356" y="146"/>
                    <a:pt x="3328" y="152"/>
                    <a:pt x="3300" y="152"/>
                  </a:cubicBezTo>
                  <a:cubicBezTo>
                    <a:pt x="3262" y="152"/>
                    <a:pt x="3224" y="143"/>
                    <a:pt x="3187" y="103"/>
                  </a:cubicBezTo>
                  <a:cubicBezTo>
                    <a:pt x="3160" y="140"/>
                    <a:pt x="3141" y="149"/>
                    <a:pt x="3141" y="149"/>
                  </a:cubicBezTo>
                  <a:cubicBezTo>
                    <a:pt x="3141" y="149"/>
                    <a:pt x="3150" y="168"/>
                    <a:pt x="3150" y="205"/>
                  </a:cubicBezTo>
                  <a:cubicBezTo>
                    <a:pt x="3122" y="177"/>
                    <a:pt x="3067" y="214"/>
                    <a:pt x="3067" y="130"/>
                  </a:cubicBezTo>
                  <a:lnTo>
                    <a:pt x="3076" y="121"/>
                  </a:lnTo>
                  <a:cubicBezTo>
                    <a:pt x="3079" y="94"/>
                    <a:pt x="3072" y="86"/>
                    <a:pt x="3061" y="86"/>
                  </a:cubicBezTo>
                  <a:cubicBezTo>
                    <a:pt x="3042" y="86"/>
                    <a:pt x="3011" y="108"/>
                    <a:pt x="2986" y="108"/>
                  </a:cubicBezTo>
                  <a:cubicBezTo>
                    <a:pt x="2973" y="108"/>
                    <a:pt x="2962" y="102"/>
                    <a:pt x="2955" y="84"/>
                  </a:cubicBezTo>
                  <a:lnTo>
                    <a:pt x="2955" y="84"/>
                  </a:lnTo>
                  <a:lnTo>
                    <a:pt x="2974" y="177"/>
                  </a:lnTo>
                  <a:lnTo>
                    <a:pt x="2918" y="158"/>
                  </a:lnTo>
                  <a:lnTo>
                    <a:pt x="2927" y="140"/>
                  </a:lnTo>
                  <a:lnTo>
                    <a:pt x="2927" y="140"/>
                  </a:lnTo>
                  <a:cubicBezTo>
                    <a:pt x="2859" y="197"/>
                    <a:pt x="2802" y="215"/>
                    <a:pt x="2750" y="215"/>
                  </a:cubicBezTo>
                  <a:cubicBezTo>
                    <a:pt x="2666" y="215"/>
                    <a:pt x="2595" y="168"/>
                    <a:pt x="2512" y="168"/>
                  </a:cubicBezTo>
                  <a:cubicBezTo>
                    <a:pt x="2464" y="168"/>
                    <a:pt x="2412" y="184"/>
                    <a:pt x="2351" y="233"/>
                  </a:cubicBezTo>
                  <a:cubicBezTo>
                    <a:pt x="2359" y="205"/>
                    <a:pt x="2359" y="196"/>
                    <a:pt x="2355" y="196"/>
                  </a:cubicBezTo>
                  <a:cubicBezTo>
                    <a:pt x="2348" y="196"/>
                    <a:pt x="2332" y="219"/>
                    <a:pt x="2319" y="219"/>
                  </a:cubicBezTo>
                  <a:cubicBezTo>
                    <a:pt x="2311" y="219"/>
                    <a:pt x="2305" y="209"/>
                    <a:pt x="2305" y="177"/>
                  </a:cubicBezTo>
                  <a:cubicBezTo>
                    <a:pt x="2289" y="137"/>
                    <a:pt x="2273" y="122"/>
                    <a:pt x="2257" y="122"/>
                  </a:cubicBezTo>
                  <a:cubicBezTo>
                    <a:pt x="2218" y="122"/>
                    <a:pt x="2180" y="215"/>
                    <a:pt x="2147" y="242"/>
                  </a:cubicBezTo>
                  <a:cubicBezTo>
                    <a:pt x="2147" y="251"/>
                    <a:pt x="2147" y="251"/>
                    <a:pt x="2147" y="261"/>
                  </a:cubicBezTo>
                  <a:lnTo>
                    <a:pt x="2063" y="251"/>
                  </a:lnTo>
                  <a:cubicBezTo>
                    <a:pt x="2074" y="219"/>
                    <a:pt x="2076" y="208"/>
                    <a:pt x="2074" y="208"/>
                  </a:cubicBezTo>
                  <a:cubicBezTo>
                    <a:pt x="2069" y="208"/>
                    <a:pt x="2036" y="276"/>
                    <a:pt x="2033" y="276"/>
                  </a:cubicBezTo>
                  <a:cubicBezTo>
                    <a:pt x="2032" y="276"/>
                    <a:pt x="2035" y="267"/>
                    <a:pt x="2045" y="242"/>
                  </a:cubicBezTo>
                  <a:cubicBezTo>
                    <a:pt x="1965" y="204"/>
                    <a:pt x="1876" y="194"/>
                    <a:pt x="1782" y="194"/>
                  </a:cubicBezTo>
                  <a:cubicBezTo>
                    <a:pt x="1688" y="194"/>
                    <a:pt x="1588" y="204"/>
                    <a:pt x="1490" y="204"/>
                  </a:cubicBezTo>
                  <a:cubicBezTo>
                    <a:pt x="1426" y="204"/>
                    <a:pt x="1363" y="200"/>
                    <a:pt x="1301" y="186"/>
                  </a:cubicBezTo>
                  <a:lnTo>
                    <a:pt x="1301" y="186"/>
                  </a:lnTo>
                  <a:lnTo>
                    <a:pt x="1311" y="223"/>
                  </a:lnTo>
                  <a:cubicBezTo>
                    <a:pt x="1304" y="222"/>
                    <a:pt x="1298" y="222"/>
                    <a:pt x="1292" y="222"/>
                  </a:cubicBezTo>
                  <a:cubicBezTo>
                    <a:pt x="1258" y="222"/>
                    <a:pt x="1222" y="233"/>
                    <a:pt x="1190" y="233"/>
                  </a:cubicBezTo>
                  <a:cubicBezTo>
                    <a:pt x="1165" y="233"/>
                    <a:pt x="1143" y="227"/>
                    <a:pt x="1125" y="205"/>
                  </a:cubicBezTo>
                  <a:cubicBezTo>
                    <a:pt x="1117" y="193"/>
                    <a:pt x="1108" y="188"/>
                    <a:pt x="1099" y="188"/>
                  </a:cubicBezTo>
                  <a:cubicBezTo>
                    <a:pt x="1057" y="188"/>
                    <a:pt x="1010" y="290"/>
                    <a:pt x="995" y="298"/>
                  </a:cubicBezTo>
                  <a:cubicBezTo>
                    <a:pt x="986" y="308"/>
                    <a:pt x="977" y="312"/>
                    <a:pt x="969" y="312"/>
                  </a:cubicBezTo>
                  <a:cubicBezTo>
                    <a:pt x="938" y="312"/>
                    <a:pt x="913" y="255"/>
                    <a:pt x="917" y="243"/>
                  </a:cubicBezTo>
                  <a:lnTo>
                    <a:pt x="917" y="243"/>
                  </a:lnTo>
                  <a:cubicBezTo>
                    <a:pt x="872" y="262"/>
                    <a:pt x="828" y="340"/>
                    <a:pt x="774" y="340"/>
                  </a:cubicBezTo>
                  <a:cubicBezTo>
                    <a:pt x="761" y="340"/>
                    <a:pt x="748" y="336"/>
                    <a:pt x="735" y="326"/>
                  </a:cubicBezTo>
                  <a:cubicBezTo>
                    <a:pt x="729" y="300"/>
                    <a:pt x="716" y="290"/>
                    <a:pt x="699" y="290"/>
                  </a:cubicBezTo>
                  <a:cubicBezTo>
                    <a:pt x="655" y="290"/>
                    <a:pt x="586" y="352"/>
                    <a:pt x="548" y="352"/>
                  </a:cubicBezTo>
                  <a:cubicBezTo>
                    <a:pt x="531" y="352"/>
                    <a:pt x="521" y="340"/>
                    <a:pt x="521" y="307"/>
                  </a:cubicBezTo>
                  <a:lnTo>
                    <a:pt x="521" y="316"/>
                  </a:lnTo>
                  <a:cubicBezTo>
                    <a:pt x="496" y="294"/>
                    <a:pt x="472" y="286"/>
                    <a:pt x="448" y="286"/>
                  </a:cubicBezTo>
                  <a:cubicBezTo>
                    <a:pt x="395" y="286"/>
                    <a:pt x="343" y="323"/>
                    <a:pt x="287" y="323"/>
                  </a:cubicBezTo>
                  <a:cubicBezTo>
                    <a:pt x="263" y="323"/>
                    <a:pt x="239" y="316"/>
                    <a:pt x="214" y="298"/>
                  </a:cubicBezTo>
                  <a:cubicBezTo>
                    <a:pt x="214" y="298"/>
                    <a:pt x="214" y="297"/>
                    <a:pt x="215" y="295"/>
                  </a:cubicBezTo>
                  <a:lnTo>
                    <a:pt x="215" y="295"/>
                  </a:lnTo>
                  <a:lnTo>
                    <a:pt x="1" y="679"/>
                  </a:lnTo>
                  <a:lnTo>
                    <a:pt x="56" y="1125"/>
                  </a:lnTo>
                  <a:lnTo>
                    <a:pt x="242" y="1496"/>
                  </a:lnTo>
                  <a:lnTo>
                    <a:pt x="753" y="1422"/>
                  </a:lnTo>
                  <a:lnTo>
                    <a:pt x="1162" y="1571"/>
                  </a:lnTo>
                  <a:lnTo>
                    <a:pt x="2165" y="1533"/>
                  </a:lnTo>
                  <a:lnTo>
                    <a:pt x="2240" y="1431"/>
                  </a:lnTo>
                  <a:cubicBezTo>
                    <a:pt x="2309" y="1494"/>
                    <a:pt x="2386" y="1510"/>
                    <a:pt x="2466" y="1510"/>
                  </a:cubicBezTo>
                  <a:cubicBezTo>
                    <a:pt x="2544" y="1510"/>
                    <a:pt x="2626" y="1495"/>
                    <a:pt x="2706" y="1495"/>
                  </a:cubicBezTo>
                  <a:cubicBezTo>
                    <a:pt x="2772" y="1495"/>
                    <a:pt x="2837" y="1505"/>
                    <a:pt x="2899" y="1543"/>
                  </a:cubicBezTo>
                  <a:lnTo>
                    <a:pt x="2899" y="1450"/>
                  </a:lnTo>
                  <a:cubicBezTo>
                    <a:pt x="2964" y="1450"/>
                    <a:pt x="2955" y="1505"/>
                    <a:pt x="2974" y="1515"/>
                  </a:cubicBezTo>
                  <a:cubicBezTo>
                    <a:pt x="3338" y="1509"/>
                    <a:pt x="3706" y="1459"/>
                    <a:pt x="4058" y="1459"/>
                  </a:cubicBezTo>
                  <a:cubicBezTo>
                    <a:pt x="4244" y="1459"/>
                    <a:pt x="4426" y="1473"/>
                    <a:pt x="4600" y="1515"/>
                  </a:cubicBezTo>
                  <a:cubicBezTo>
                    <a:pt x="4646" y="1571"/>
                    <a:pt x="4795" y="1543"/>
                    <a:pt x="4832" y="1598"/>
                  </a:cubicBezTo>
                  <a:cubicBezTo>
                    <a:pt x="4943" y="1527"/>
                    <a:pt x="5062" y="1505"/>
                    <a:pt x="5179" y="1505"/>
                  </a:cubicBezTo>
                  <a:cubicBezTo>
                    <a:pt x="5228" y="1505"/>
                    <a:pt x="5277" y="1509"/>
                    <a:pt x="5324" y="1515"/>
                  </a:cubicBezTo>
                  <a:lnTo>
                    <a:pt x="5315" y="1524"/>
                  </a:lnTo>
                  <a:lnTo>
                    <a:pt x="5399" y="1505"/>
                  </a:lnTo>
                  <a:cubicBezTo>
                    <a:pt x="5399" y="1515"/>
                    <a:pt x="5399" y="1524"/>
                    <a:pt x="5399" y="1533"/>
                  </a:cubicBezTo>
                  <a:cubicBezTo>
                    <a:pt x="5425" y="1507"/>
                    <a:pt x="5457" y="1497"/>
                    <a:pt x="5492" y="1497"/>
                  </a:cubicBezTo>
                  <a:cubicBezTo>
                    <a:pt x="5567" y="1497"/>
                    <a:pt x="5654" y="1542"/>
                    <a:pt x="5724" y="1561"/>
                  </a:cubicBezTo>
                  <a:lnTo>
                    <a:pt x="5715" y="1571"/>
                  </a:lnTo>
                  <a:cubicBezTo>
                    <a:pt x="5767" y="1573"/>
                    <a:pt x="5819" y="1574"/>
                    <a:pt x="5870" y="1574"/>
                  </a:cubicBezTo>
                  <a:cubicBezTo>
                    <a:pt x="6249" y="1574"/>
                    <a:pt x="6609" y="1518"/>
                    <a:pt x="6975" y="1518"/>
                  </a:cubicBezTo>
                  <a:cubicBezTo>
                    <a:pt x="7154" y="1518"/>
                    <a:pt x="7333" y="1532"/>
                    <a:pt x="7517" y="1571"/>
                  </a:cubicBezTo>
                  <a:cubicBezTo>
                    <a:pt x="7602" y="1616"/>
                    <a:pt x="7693" y="1629"/>
                    <a:pt x="7787" y="1629"/>
                  </a:cubicBezTo>
                  <a:cubicBezTo>
                    <a:pt x="7919" y="1629"/>
                    <a:pt x="8057" y="1603"/>
                    <a:pt x="8197" y="1603"/>
                  </a:cubicBezTo>
                  <a:cubicBezTo>
                    <a:pt x="8283" y="1603"/>
                    <a:pt x="8370" y="1613"/>
                    <a:pt x="8455" y="1645"/>
                  </a:cubicBezTo>
                  <a:cubicBezTo>
                    <a:pt x="8477" y="1677"/>
                    <a:pt x="8587" y="1688"/>
                    <a:pt x="8718" y="1688"/>
                  </a:cubicBezTo>
                  <a:cubicBezTo>
                    <a:pt x="8929" y="1688"/>
                    <a:pt x="9196" y="1658"/>
                    <a:pt x="9236" y="1636"/>
                  </a:cubicBezTo>
                  <a:lnTo>
                    <a:pt x="9152" y="1524"/>
                  </a:lnTo>
                  <a:cubicBezTo>
                    <a:pt x="9194" y="1518"/>
                    <a:pt x="9231" y="1516"/>
                    <a:pt x="9266" y="1516"/>
                  </a:cubicBezTo>
                  <a:cubicBezTo>
                    <a:pt x="9378" y="1516"/>
                    <a:pt x="9461" y="1539"/>
                    <a:pt x="9553" y="1539"/>
                  </a:cubicBezTo>
                  <a:cubicBezTo>
                    <a:pt x="9606" y="1539"/>
                    <a:pt x="9662" y="1531"/>
                    <a:pt x="9728" y="1505"/>
                  </a:cubicBezTo>
                  <a:lnTo>
                    <a:pt x="9728" y="1505"/>
                  </a:lnTo>
                  <a:lnTo>
                    <a:pt x="9719" y="1533"/>
                  </a:lnTo>
                  <a:cubicBezTo>
                    <a:pt x="9720" y="1534"/>
                    <a:pt x="9721" y="1534"/>
                    <a:pt x="9722" y="1534"/>
                  </a:cubicBezTo>
                  <a:cubicBezTo>
                    <a:pt x="9738" y="1534"/>
                    <a:pt x="9755" y="1462"/>
                    <a:pt x="9834" y="1462"/>
                  </a:cubicBezTo>
                  <a:cubicBezTo>
                    <a:pt x="9887" y="1462"/>
                    <a:pt x="9970" y="1496"/>
                    <a:pt x="10100" y="1608"/>
                  </a:cubicBezTo>
                  <a:lnTo>
                    <a:pt x="10100" y="1617"/>
                  </a:lnTo>
                  <a:cubicBezTo>
                    <a:pt x="10105" y="1617"/>
                    <a:pt x="10107" y="1611"/>
                    <a:pt x="10114" y="1611"/>
                  </a:cubicBezTo>
                  <a:cubicBezTo>
                    <a:pt x="10118" y="1611"/>
                    <a:pt x="10125" y="1614"/>
                    <a:pt x="10137" y="1626"/>
                  </a:cubicBezTo>
                  <a:lnTo>
                    <a:pt x="10072" y="1561"/>
                  </a:lnTo>
                  <a:cubicBezTo>
                    <a:pt x="10109" y="1533"/>
                    <a:pt x="10146" y="1487"/>
                    <a:pt x="10193" y="1478"/>
                  </a:cubicBezTo>
                  <a:cubicBezTo>
                    <a:pt x="10202" y="1487"/>
                    <a:pt x="10202" y="1515"/>
                    <a:pt x="10202" y="1533"/>
                  </a:cubicBezTo>
                  <a:lnTo>
                    <a:pt x="10314" y="1515"/>
                  </a:lnTo>
                  <a:lnTo>
                    <a:pt x="10351" y="1580"/>
                  </a:lnTo>
                  <a:cubicBezTo>
                    <a:pt x="10380" y="1551"/>
                    <a:pt x="10375" y="1461"/>
                    <a:pt x="10415" y="1461"/>
                  </a:cubicBezTo>
                  <a:cubicBezTo>
                    <a:pt x="10426" y="1461"/>
                    <a:pt x="10441" y="1468"/>
                    <a:pt x="10462" y="1487"/>
                  </a:cubicBezTo>
                  <a:cubicBezTo>
                    <a:pt x="10434" y="1385"/>
                    <a:pt x="10509" y="1422"/>
                    <a:pt x="10499" y="1375"/>
                  </a:cubicBezTo>
                  <a:lnTo>
                    <a:pt x="10499" y="1375"/>
                  </a:lnTo>
                  <a:cubicBezTo>
                    <a:pt x="10509" y="1385"/>
                    <a:pt x="10518" y="1403"/>
                    <a:pt x="10527" y="1422"/>
                  </a:cubicBezTo>
                  <a:cubicBezTo>
                    <a:pt x="10583" y="1413"/>
                    <a:pt x="10685" y="1385"/>
                    <a:pt x="10713" y="1329"/>
                  </a:cubicBezTo>
                  <a:cubicBezTo>
                    <a:pt x="10713" y="1329"/>
                    <a:pt x="10499" y="1125"/>
                    <a:pt x="10444" y="1013"/>
                  </a:cubicBezTo>
                  <a:lnTo>
                    <a:pt x="10444" y="1013"/>
                  </a:lnTo>
                  <a:cubicBezTo>
                    <a:pt x="10462" y="1020"/>
                    <a:pt x="10472" y="1023"/>
                    <a:pt x="10477" y="1023"/>
                  </a:cubicBezTo>
                  <a:cubicBezTo>
                    <a:pt x="10493" y="1023"/>
                    <a:pt x="10458" y="995"/>
                    <a:pt x="10444" y="967"/>
                  </a:cubicBezTo>
                  <a:lnTo>
                    <a:pt x="10444" y="994"/>
                  </a:lnTo>
                  <a:cubicBezTo>
                    <a:pt x="10397" y="967"/>
                    <a:pt x="10397" y="902"/>
                    <a:pt x="10369" y="883"/>
                  </a:cubicBezTo>
                  <a:cubicBezTo>
                    <a:pt x="10369" y="892"/>
                    <a:pt x="10369" y="902"/>
                    <a:pt x="10369" y="902"/>
                  </a:cubicBezTo>
                  <a:lnTo>
                    <a:pt x="10379" y="892"/>
                  </a:lnTo>
                  <a:lnTo>
                    <a:pt x="10379" y="892"/>
                  </a:lnTo>
                  <a:cubicBezTo>
                    <a:pt x="10379" y="911"/>
                    <a:pt x="10379" y="911"/>
                    <a:pt x="10369" y="920"/>
                  </a:cubicBezTo>
                  <a:cubicBezTo>
                    <a:pt x="10369" y="934"/>
                    <a:pt x="10369" y="942"/>
                    <a:pt x="10366" y="942"/>
                  </a:cubicBezTo>
                  <a:cubicBezTo>
                    <a:pt x="10364" y="942"/>
                    <a:pt x="10362" y="941"/>
                    <a:pt x="10360" y="939"/>
                  </a:cubicBezTo>
                  <a:lnTo>
                    <a:pt x="10360" y="929"/>
                  </a:lnTo>
                  <a:cubicBezTo>
                    <a:pt x="10354" y="933"/>
                    <a:pt x="10346" y="934"/>
                    <a:pt x="10337" y="934"/>
                  </a:cubicBezTo>
                  <a:cubicBezTo>
                    <a:pt x="10320" y="934"/>
                    <a:pt x="10301" y="929"/>
                    <a:pt x="10295" y="929"/>
                  </a:cubicBezTo>
                  <a:lnTo>
                    <a:pt x="10295" y="874"/>
                  </a:lnTo>
                  <a:cubicBezTo>
                    <a:pt x="10289" y="891"/>
                    <a:pt x="10278" y="898"/>
                    <a:pt x="10264" y="898"/>
                  </a:cubicBezTo>
                  <a:cubicBezTo>
                    <a:pt x="10196" y="898"/>
                    <a:pt x="10055" y="723"/>
                    <a:pt x="10016" y="716"/>
                  </a:cubicBezTo>
                  <a:cubicBezTo>
                    <a:pt x="10002" y="696"/>
                    <a:pt x="9987" y="690"/>
                    <a:pt x="9970" y="690"/>
                  </a:cubicBezTo>
                  <a:cubicBezTo>
                    <a:pt x="9942" y="690"/>
                    <a:pt x="9912" y="707"/>
                    <a:pt x="9883" y="707"/>
                  </a:cubicBezTo>
                  <a:cubicBezTo>
                    <a:pt x="9871" y="707"/>
                    <a:pt x="9860" y="705"/>
                    <a:pt x="9849" y="697"/>
                  </a:cubicBezTo>
                  <a:cubicBezTo>
                    <a:pt x="9756" y="679"/>
                    <a:pt x="9803" y="623"/>
                    <a:pt x="9756" y="576"/>
                  </a:cubicBezTo>
                  <a:cubicBezTo>
                    <a:pt x="9747" y="570"/>
                    <a:pt x="9741" y="568"/>
                    <a:pt x="9737" y="568"/>
                  </a:cubicBezTo>
                  <a:cubicBezTo>
                    <a:pt x="9720" y="568"/>
                    <a:pt x="9762" y="634"/>
                    <a:pt x="9747" y="641"/>
                  </a:cubicBezTo>
                  <a:lnTo>
                    <a:pt x="9672" y="567"/>
                  </a:lnTo>
                  <a:cubicBezTo>
                    <a:pt x="9719" y="558"/>
                    <a:pt x="9691" y="530"/>
                    <a:pt x="9691" y="511"/>
                  </a:cubicBezTo>
                  <a:cubicBezTo>
                    <a:pt x="9647" y="505"/>
                    <a:pt x="9591" y="457"/>
                    <a:pt x="9553" y="457"/>
                  </a:cubicBezTo>
                  <a:cubicBezTo>
                    <a:pt x="9535" y="457"/>
                    <a:pt x="9521" y="468"/>
                    <a:pt x="9514" y="502"/>
                  </a:cubicBezTo>
                  <a:cubicBezTo>
                    <a:pt x="9431" y="456"/>
                    <a:pt x="9431" y="409"/>
                    <a:pt x="9394" y="409"/>
                  </a:cubicBezTo>
                  <a:cubicBezTo>
                    <a:pt x="9412" y="428"/>
                    <a:pt x="9431" y="446"/>
                    <a:pt x="9431" y="465"/>
                  </a:cubicBezTo>
                  <a:cubicBezTo>
                    <a:pt x="9423" y="452"/>
                    <a:pt x="9418" y="447"/>
                    <a:pt x="9415" y="447"/>
                  </a:cubicBezTo>
                  <a:cubicBezTo>
                    <a:pt x="9409" y="447"/>
                    <a:pt x="9418" y="477"/>
                    <a:pt x="9431" y="483"/>
                  </a:cubicBezTo>
                  <a:cubicBezTo>
                    <a:pt x="9426" y="488"/>
                    <a:pt x="9420" y="490"/>
                    <a:pt x="9413" y="490"/>
                  </a:cubicBezTo>
                  <a:cubicBezTo>
                    <a:pt x="9356" y="490"/>
                    <a:pt x="9241" y="375"/>
                    <a:pt x="9189" y="375"/>
                  </a:cubicBezTo>
                  <a:cubicBezTo>
                    <a:pt x="9173" y="375"/>
                    <a:pt x="9163" y="385"/>
                    <a:pt x="9161" y="409"/>
                  </a:cubicBezTo>
                  <a:lnTo>
                    <a:pt x="9161" y="391"/>
                  </a:lnTo>
                  <a:cubicBezTo>
                    <a:pt x="9152" y="474"/>
                    <a:pt x="9161" y="558"/>
                    <a:pt x="9134" y="604"/>
                  </a:cubicBezTo>
                  <a:lnTo>
                    <a:pt x="9106" y="567"/>
                  </a:lnTo>
                  <a:lnTo>
                    <a:pt x="9069" y="604"/>
                  </a:lnTo>
                  <a:cubicBezTo>
                    <a:pt x="9050" y="576"/>
                    <a:pt x="9059" y="549"/>
                    <a:pt x="9059" y="539"/>
                  </a:cubicBezTo>
                  <a:lnTo>
                    <a:pt x="9059" y="539"/>
                  </a:lnTo>
                  <a:cubicBezTo>
                    <a:pt x="9044" y="550"/>
                    <a:pt x="9026" y="553"/>
                    <a:pt x="9007" y="553"/>
                  </a:cubicBezTo>
                  <a:cubicBezTo>
                    <a:pt x="8958" y="553"/>
                    <a:pt x="8902" y="527"/>
                    <a:pt x="8855" y="521"/>
                  </a:cubicBezTo>
                  <a:lnTo>
                    <a:pt x="8855" y="521"/>
                  </a:lnTo>
                  <a:lnTo>
                    <a:pt x="8929" y="753"/>
                  </a:lnTo>
                  <a:cubicBezTo>
                    <a:pt x="8880" y="710"/>
                    <a:pt x="8808" y="635"/>
                    <a:pt x="8773" y="635"/>
                  </a:cubicBezTo>
                  <a:cubicBezTo>
                    <a:pt x="8762" y="635"/>
                    <a:pt x="8755" y="642"/>
                    <a:pt x="8753" y="660"/>
                  </a:cubicBezTo>
                  <a:lnTo>
                    <a:pt x="8715" y="586"/>
                  </a:lnTo>
                  <a:cubicBezTo>
                    <a:pt x="8685" y="543"/>
                    <a:pt x="8666" y="528"/>
                    <a:pt x="8652" y="528"/>
                  </a:cubicBezTo>
                  <a:cubicBezTo>
                    <a:pt x="8619" y="528"/>
                    <a:pt x="8619" y="611"/>
                    <a:pt x="8597" y="611"/>
                  </a:cubicBezTo>
                  <a:cubicBezTo>
                    <a:pt x="8594" y="611"/>
                    <a:pt x="8590" y="609"/>
                    <a:pt x="8585" y="604"/>
                  </a:cubicBezTo>
                  <a:lnTo>
                    <a:pt x="8530" y="511"/>
                  </a:lnTo>
                  <a:lnTo>
                    <a:pt x="8585" y="521"/>
                  </a:lnTo>
                  <a:cubicBezTo>
                    <a:pt x="8530" y="474"/>
                    <a:pt x="8511" y="446"/>
                    <a:pt x="8465" y="391"/>
                  </a:cubicBezTo>
                  <a:cubicBezTo>
                    <a:pt x="8465" y="391"/>
                    <a:pt x="8465" y="400"/>
                    <a:pt x="8465" y="400"/>
                  </a:cubicBezTo>
                  <a:lnTo>
                    <a:pt x="8455" y="409"/>
                  </a:lnTo>
                  <a:cubicBezTo>
                    <a:pt x="8455" y="446"/>
                    <a:pt x="8418" y="474"/>
                    <a:pt x="8381" y="474"/>
                  </a:cubicBezTo>
                  <a:cubicBezTo>
                    <a:pt x="8376" y="473"/>
                    <a:pt x="8372" y="473"/>
                    <a:pt x="8367" y="473"/>
                  </a:cubicBezTo>
                  <a:cubicBezTo>
                    <a:pt x="8343" y="473"/>
                    <a:pt x="8320" y="482"/>
                    <a:pt x="8293" y="482"/>
                  </a:cubicBezTo>
                  <a:cubicBezTo>
                    <a:pt x="8264" y="482"/>
                    <a:pt x="8230" y="472"/>
                    <a:pt x="8186" y="428"/>
                  </a:cubicBezTo>
                  <a:lnTo>
                    <a:pt x="8158" y="521"/>
                  </a:lnTo>
                  <a:lnTo>
                    <a:pt x="8084" y="465"/>
                  </a:lnTo>
                  <a:lnTo>
                    <a:pt x="8093" y="400"/>
                  </a:lnTo>
                  <a:cubicBezTo>
                    <a:pt x="8158" y="400"/>
                    <a:pt x="8288" y="372"/>
                    <a:pt x="8372" y="372"/>
                  </a:cubicBezTo>
                  <a:lnTo>
                    <a:pt x="8381" y="344"/>
                  </a:lnTo>
                  <a:cubicBezTo>
                    <a:pt x="8333" y="344"/>
                    <a:pt x="8285" y="365"/>
                    <a:pt x="8249" y="365"/>
                  </a:cubicBezTo>
                  <a:cubicBezTo>
                    <a:pt x="8243" y="365"/>
                    <a:pt x="8238" y="364"/>
                    <a:pt x="8232" y="363"/>
                  </a:cubicBezTo>
                  <a:cubicBezTo>
                    <a:pt x="8214" y="354"/>
                    <a:pt x="8178" y="282"/>
                    <a:pt x="8203" y="235"/>
                  </a:cubicBezTo>
                  <a:lnTo>
                    <a:pt x="8203" y="235"/>
                  </a:lnTo>
                  <a:lnTo>
                    <a:pt x="8167" y="298"/>
                  </a:lnTo>
                  <a:cubicBezTo>
                    <a:pt x="8126" y="300"/>
                    <a:pt x="8094" y="302"/>
                    <a:pt x="8066" y="302"/>
                  </a:cubicBezTo>
                  <a:cubicBezTo>
                    <a:pt x="7985" y="302"/>
                    <a:pt x="7947" y="286"/>
                    <a:pt x="7814" y="223"/>
                  </a:cubicBezTo>
                  <a:lnTo>
                    <a:pt x="7814" y="223"/>
                  </a:lnTo>
                  <a:lnTo>
                    <a:pt x="7833" y="261"/>
                  </a:lnTo>
                  <a:cubicBezTo>
                    <a:pt x="7814" y="270"/>
                    <a:pt x="7796" y="279"/>
                    <a:pt x="7781" y="279"/>
                  </a:cubicBezTo>
                  <a:cubicBezTo>
                    <a:pt x="7765" y="279"/>
                    <a:pt x="7754" y="270"/>
                    <a:pt x="7749" y="242"/>
                  </a:cubicBezTo>
                  <a:cubicBezTo>
                    <a:pt x="7638" y="233"/>
                    <a:pt x="7526" y="186"/>
                    <a:pt x="7452" y="93"/>
                  </a:cubicBezTo>
                  <a:lnTo>
                    <a:pt x="7433" y="177"/>
                  </a:lnTo>
                  <a:cubicBezTo>
                    <a:pt x="7421" y="177"/>
                    <a:pt x="7399" y="116"/>
                    <a:pt x="7384" y="116"/>
                  </a:cubicBezTo>
                  <a:cubicBezTo>
                    <a:pt x="7377" y="116"/>
                    <a:pt x="7371" y="129"/>
                    <a:pt x="7368" y="168"/>
                  </a:cubicBezTo>
                  <a:lnTo>
                    <a:pt x="7322" y="205"/>
                  </a:lnTo>
                  <a:cubicBezTo>
                    <a:pt x="7318" y="204"/>
                    <a:pt x="7315" y="203"/>
                    <a:pt x="7312" y="203"/>
                  </a:cubicBezTo>
                  <a:cubicBezTo>
                    <a:pt x="7293" y="203"/>
                    <a:pt x="7278" y="216"/>
                    <a:pt x="7262" y="216"/>
                  </a:cubicBezTo>
                  <a:cubicBezTo>
                    <a:pt x="7252" y="216"/>
                    <a:pt x="7242" y="212"/>
                    <a:pt x="7229" y="195"/>
                  </a:cubicBezTo>
                  <a:cubicBezTo>
                    <a:pt x="7217" y="190"/>
                    <a:pt x="7209" y="187"/>
                    <a:pt x="7203" y="187"/>
                  </a:cubicBezTo>
                  <a:cubicBezTo>
                    <a:pt x="7181" y="187"/>
                    <a:pt x="7200" y="226"/>
                    <a:pt x="7178" y="226"/>
                  </a:cubicBezTo>
                  <a:cubicBezTo>
                    <a:pt x="7172" y="226"/>
                    <a:pt x="7161" y="223"/>
                    <a:pt x="7145" y="214"/>
                  </a:cubicBezTo>
                  <a:cubicBezTo>
                    <a:pt x="7141" y="206"/>
                    <a:pt x="7138" y="202"/>
                    <a:pt x="7134" y="202"/>
                  </a:cubicBezTo>
                  <a:cubicBezTo>
                    <a:pt x="7118" y="202"/>
                    <a:pt x="7111" y="299"/>
                    <a:pt x="7078" y="299"/>
                  </a:cubicBezTo>
                  <a:cubicBezTo>
                    <a:pt x="7076" y="299"/>
                    <a:pt x="7074" y="299"/>
                    <a:pt x="7071" y="298"/>
                  </a:cubicBezTo>
                  <a:lnTo>
                    <a:pt x="7034" y="186"/>
                  </a:lnTo>
                  <a:cubicBezTo>
                    <a:pt x="7016" y="169"/>
                    <a:pt x="7002" y="162"/>
                    <a:pt x="6990" y="162"/>
                  </a:cubicBezTo>
                  <a:cubicBezTo>
                    <a:pt x="6950" y="162"/>
                    <a:pt x="6926" y="233"/>
                    <a:pt x="6848" y="233"/>
                  </a:cubicBezTo>
                  <a:cubicBezTo>
                    <a:pt x="6792" y="186"/>
                    <a:pt x="6774" y="93"/>
                    <a:pt x="6811"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18"/>
            <p:cNvSpPr/>
            <p:nvPr/>
          </p:nvSpPr>
          <p:spPr>
            <a:xfrm>
              <a:off x="1909694" y="3028853"/>
              <a:ext cx="71" cy="2715"/>
            </a:xfrm>
            <a:custGeom>
              <a:rect b="b" l="l" r="r" t="t"/>
              <a:pathLst>
                <a:path extrusionOk="0" h="38" w="1">
                  <a:moveTo>
                    <a:pt x="0" y="0"/>
                  </a:moveTo>
                  <a:lnTo>
                    <a:pt x="0" y="0"/>
                  </a:lnTo>
                  <a:cubicBezTo>
                    <a:pt x="0" y="38"/>
                    <a:pt x="0" y="19"/>
                    <a:pt x="0"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18"/>
            <p:cNvSpPr/>
            <p:nvPr/>
          </p:nvSpPr>
          <p:spPr>
            <a:xfrm>
              <a:off x="1812722" y="2952461"/>
              <a:ext cx="715" cy="4073"/>
            </a:xfrm>
            <a:custGeom>
              <a:rect b="b" l="l" r="r" t="t"/>
              <a:pathLst>
                <a:path extrusionOk="0" h="57" w="10">
                  <a:moveTo>
                    <a:pt x="1" y="1"/>
                  </a:moveTo>
                  <a:lnTo>
                    <a:pt x="10" y="57"/>
                  </a:lnTo>
                  <a:cubicBezTo>
                    <a:pt x="10" y="57"/>
                    <a:pt x="10" y="47"/>
                    <a:pt x="10" y="47"/>
                  </a:cubicBezTo>
                  <a:lnTo>
                    <a:pt x="1" y="1"/>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18"/>
            <p:cNvSpPr/>
            <p:nvPr/>
          </p:nvSpPr>
          <p:spPr>
            <a:xfrm>
              <a:off x="1872677" y="2954248"/>
              <a:ext cx="3216" cy="1644"/>
            </a:xfrm>
            <a:custGeom>
              <a:rect b="b" l="l" r="r" t="t"/>
              <a:pathLst>
                <a:path extrusionOk="0" h="23" w="45">
                  <a:moveTo>
                    <a:pt x="20" y="0"/>
                  </a:moveTo>
                  <a:cubicBezTo>
                    <a:pt x="3" y="0"/>
                    <a:pt x="0" y="9"/>
                    <a:pt x="7" y="22"/>
                  </a:cubicBezTo>
                  <a:cubicBezTo>
                    <a:pt x="16" y="22"/>
                    <a:pt x="35" y="22"/>
                    <a:pt x="44" y="4"/>
                  </a:cubicBezTo>
                  <a:cubicBezTo>
                    <a:pt x="34" y="1"/>
                    <a:pt x="26" y="0"/>
                    <a:pt x="20"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18"/>
            <p:cNvSpPr/>
            <p:nvPr/>
          </p:nvSpPr>
          <p:spPr>
            <a:xfrm>
              <a:off x="1930275" y="3020849"/>
              <a:ext cx="4002" cy="3430"/>
            </a:xfrm>
            <a:custGeom>
              <a:rect b="b" l="l" r="r" t="t"/>
              <a:pathLst>
                <a:path extrusionOk="0" h="48" w="56">
                  <a:moveTo>
                    <a:pt x="37" y="1"/>
                  </a:moveTo>
                  <a:cubicBezTo>
                    <a:pt x="19" y="10"/>
                    <a:pt x="0" y="10"/>
                    <a:pt x="0" y="10"/>
                  </a:cubicBezTo>
                  <a:cubicBezTo>
                    <a:pt x="9" y="19"/>
                    <a:pt x="19" y="38"/>
                    <a:pt x="37" y="47"/>
                  </a:cubicBezTo>
                  <a:cubicBezTo>
                    <a:pt x="56" y="47"/>
                    <a:pt x="46" y="29"/>
                    <a:pt x="37"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18"/>
            <p:cNvSpPr/>
            <p:nvPr/>
          </p:nvSpPr>
          <p:spPr>
            <a:xfrm>
              <a:off x="1926916" y="2986334"/>
              <a:ext cx="715" cy="2072"/>
            </a:xfrm>
            <a:custGeom>
              <a:rect b="b" l="l" r="r" t="t"/>
              <a:pathLst>
                <a:path extrusionOk="0" h="29" w="10">
                  <a:moveTo>
                    <a:pt x="10" y="1"/>
                  </a:moveTo>
                  <a:lnTo>
                    <a:pt x="10" y="1"/>
                  </a:lnTo>
                  <a:cubicBezTo>
                    <a:pt x="1" y="10"/>
                    <a:pt x="1" y="19"/>
                    <a:pt x="1" y="29"/>
                  </a:cubicBezTo>
                  <a:lnTo>
                    <a:pt x="10" y="1"/>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8"/>
            <p:cNvSpPr/>
            <p:nvPr/>
          </p:nvSpPr>
          <p:spPr>
            <a:xfrm>
              <a:off x="2962672" y="3022850"/>
              <a:ext cx="71" cy="71"/>
            </a:xfrm>
            <a:custGeom>
              <a:rect b="b" l="l" r="r" t="t"/>
              <a:pathLst>
                <a:path extrusionOk="0" h="1" w="1">
                  <a:moveTo>
                    <a:pt x="0" y="1"/>
                  </a:moveTo>
                  <a:cubicBezTo>
                    <a:pt x="0" y="1"/>
                    <a:pt x="0" y="1"/>
                    <a:pt x="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8"/>
            <p:cNvSpPr/>
            <p:nvPr/>
          </p:nvSpPr>
          <p:spPr>
            <a:xfrm>
              <a:off x="2887638" y="3034141"/>
              <a:ext cx="71" cy="2715"/>
            </a:xfrm>
            <a:custGeom>
              <a:rect b="b" l="l" r="r" t="t"/>
              <a:pathLst>
                <a:path extrusionOk="0" h="38" w="1">
                  <a:moveTo>
                    <a:pt x="0" y="1"/>
                  </a:moveTo>
                  <a:lnTo>
                    <a:pt x="0" y="1"/>
                  </a:lnTo>
                  <a:cubicBezTo>
                    <a:pt x="0" y="19"/>
                    <a:pt x="0" y="29"/>
                    <a:pt x="0" y="38"/>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18"/>
            <p:cNvSpPr/>
            <p:nvPr/>
          </p:nvSpPr>
          <p:spPr>
            <a:xfrm>
              <a:off x="2874989" y="3026209"/>
              <a:ext cx="71" cy="2072"/>
            </a:xfrm>
            <a:custGeom>
              <a:rect b="b" l="l" r="r" t="t"/>
              <a:pathLst>
                <a:path extrusionOk="0" h="29" w="1">
                  <a:moveTo>
                    <a:pt x="1" y="9"/>
                  </a:moveTo>
                  <a:cubicBezTo>
                    <a:pt x="1" y="9"/>
                    <a:pt x="1" y="9"/>
                    <a:pt x="1" y="0"/>
                  </a:cubicBezTo>
                  <a:cubicBezTo>
                    <a:pt x="1" y="19"/>
                    <a:pt x="1" y="28"/>
                    <a:pt x="1" y="9"/>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8"/>
            <p:cNvSpPr/>
            <p:nvPr/>
          </p:nvSpPr>
          <p:spPr>
            <a:xfrm>
              <a:off x="2914865" y="3020849"/>
              <a:ext cx="715" cy="71"/>
            </a:xfrm>
            <a:custGeom>
              <a:rect b="b" l="l" r="r" t="t"/>
              <a:pathLst>
                <a:path extrusionOk="0" h="1" w="10">
                  <a:moveTo>
                    <a:pt x="0" y="1"/>
                  </a:moveTo>
                  <a:cubicBezTo>
                    <a:pt x="0" y="1"/>
                    <a:pt x="10" y="1"/>
                    <a:pt x="10" y="1"/>
                  </a:cubicBezTo>
                  <a:cubicBezTo>
                    <a:pt x="0" y="1"/>
                    <a:pt x="0" y="1"/>
                    <a:pt x="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18"/>
            <p:cNvSpPr/>
            <p:nvPr/>
          </p:nvSpPr>
          <p:spPr>
            <a:xfrm>
              <a:off x="2984539" y="3016205"/>
              <a:ext cx="71" cy="786"/>
            </a:xfrm>
            <a:custGeom>
              <a:rect b="b" l="l" r="r" t="t"/>
              <a:pathLst>
                <a:path extrusionOk="0" h="11" w="1">
                  <a:moveTo>
                    <a:pt x="1" y="1"/>
                  </a:moveTo>
                  <a:cubicBezTo>
                    <a:pt x="1" y="1"/>
                    <a:pt x="1" y="1"/>
                    <a:pt x="1" y="1"/>
                  </a:cubicBezTo>
                  <a:cubicBezTo>
                    <a:pt x="1" y="10"/>
                    <a:pt x="1" y="10"/>
                    <a:pt x="1" y="1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18"/>
            <p:cNvSpPr/>
            <p:nvPr/>
          </p:nvSpPr>
          <p:spPr>
            <a:xfrm>
              <a:off x="2983896" y="3014847"/>
              <a:ext cx="715" cy="3430"/>
            </a:xfrm>
            <a:custGeom>
              <a:rect b="b" l="l" r="r" t="t"/>
              <a:pathLst>
                <a:path extrusionOk="0" h="48" w="10">
                  <a:moveTo>
                    <a:pt x="4" y="0"/>
                  </a:moveTo>
                  <a:cubicBezTo>
                    <a:pt x="2" y="0"/>
                    <a:pt x="1" y="3"/>
                    <a:pt x="1" y="11"/>
                  </a:cubicBezTo>
                  <a:cubicBezTo>
                    <a:pt x="1" y="27"/>
                    <a:pt x="4" y="30"/>
                    <a:pt x="6" y="34"/>
                  </a:cubicBezTo>
                  <a:lnTo>
                    <a:pt x="6" y="34"/>
                  </a:lnTo>
                  <a:cubicBezTo>
                    <a:pt x="7" y="29"/>
                    <a:pt x="10" y="25"/>
                    <a:pt x="10" y="20"/>
                  </a:cubicBezTo>
                  <a:cubicBezTo>
                    <a:pt x="10" y="8"/>
                    <a:pt x="6" y="0"/>
                    <a:pt x="4" y="0"/>
                  </a:cubicBezTo>
                  <a:close/>
                  <a:moveTo>
                    <a:pt x="6" y="34"/>
                  </a:moveTo>
                  <a:cubicBezTo>
                    <a:pt x="5" y="39"/>
                    <a:pt x="5" y="43"/>
                    <a:pt x="10" y="48"/>
                  </a:cubicBezTo>
                  <a:cubicBezTo>
                    <a:pt x="10" y="40"/>
                    <a:pt x="8" y="37"/>
                    <a:pt x="6" y="34"/>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18"/>
            <p:cNvSpPr/>
            <p:nvPr/>
          </p:nvSpPr>
          <p:spPr>
            <a:xfrm>
              <a:off x="3025058" y="3012274"/>
              <a:ext cx="71" cy="715"/>
            </a:xfrm>
            <a:custGeom>
              <a:rect b="b" l="l" r="r" t="t"/>
              <a:pathLst>
                <a:path extrusionOk="0" h="10" w="1">
                  <a:moveTo>
                    <a:pt x="1" y="0"/>
                  </a:moveTo>
                  <a:lnTo>
                    <a:pt x="1" y="9"/>
                  </a:lnTo>
                  <a:cubicBezTo>
                    <a:pt x="1" y="9"/>
                    <a:pt x="1" y="0"/>
                    <a:pt x="1"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18"/>
            <p:cNvSpPr/>
            <p:nvPr/>
          </p:nvSpPr>
          <p:spPr>
            <a:xfrm>
              <a:off x="2910220" y="2926592"/>
              <a:ext cx="715" cy="71"/>
            </a:xfrm>
            <a:custGeom>
              <a:rect b="b" l="l" r="r" t="t"/>
              <a:pathLst>
                <a:path extrusionOk="0" h="1" w="10">
                  <a:moveTo>
                    <a:pt x="0" y="1"/>
                  </a:moveTo>
                  <a:cubicBezTo>
                    <a:pt x="10" y="1"/>
                    <a:pt x="10" y="1"/>
                    <a:pt x="10" y="1"/>
                  </a:cubicBezTo>
                  <a:cubicBezTo>
                    <a:pt x="10" y="1"/>
                    <a:pt x="10" y="1"/>
                    <a:pt x="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18"/>
            <p:cNvSpPr/>
            <p:nvPr/>
          </p:nvSpPr>
          <p:spPr>
            <a:xfrm>
              <a:off x="3019126" y="3010273"/>
              <a:ext cx="71" cy="2715"/>
            </a:xfrm>
            <a:custGeom>
              <a:rect b="b" l="l" r="r" t="t"/>
              <a:pathLst>
                <a:path extrusionOk="0" h="38" w="1">
                  <a:moveTo>
                    <a:pt x="0" y="0"/>
                  </a:moveTo>
                  <a:lnTo>
                    <a:pt x="0" y="37"/>
                  </a:lnTo>
                  <a:cubicBezTo>
                    <a:pt x="0" y="19"/>
                    <a:pt x="0" y="9"/>
                    <a:pt x="0"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18"/>
            <p:cNvSpPr/>
            <p:nvPr/>
          </p:nvSpPr>
          <p:spPr>
            <a:xfrm>
              <a:off x="2887638" y="3036785"/>
              <a:ext cx="71" cy="1429"/>
            </a:xfrm>
            <a:custGeom>
              <a:rect b="b" l="l" r="r" t="t"/>
              <a:pathLst>
                <a:path extrusionOk="0" h="20" w="1">
                  <a:moveTo>
                    <a:pt x="0" y="1"/>
                  </a:moveTo>
                  <a:lnTo>
                    <a:pt x="0" y="19"/>
                  </a:lnTo>
                  <a:cubicBezTo>
                    <a:pt x="0" y="19"/>
                    <a:pt x="0" y="10"/>
                    <a:pt x="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18"/>
            <p:cNvSpPr/>
            <p:nvPr/>
          </p:nvSpPr>
          <p:spPr>
            <a:xfrm>
              <a:off x="2863770" y="3023565"/>
              <a:ext cx="0" cy="2001"/>
            </a:xfrm>
            <a:custGeom>
              <a:rect b="b" l="l" r="r" t="t"/>
              <a:pathLst>
                <a:path extrusionOk="0" h="28" w="120000">
                  <a:moveTo>
                    <a:pt x="0" y="28"/>
                  </a:moveTo>
                  <a:cubicBezTo>
                    <a:pt x="0" y="19"/>
                    <a:pt x="0" y="9"/>
                    <a:pt x="0" y="0"/>
                  </a:cubicBezTo>
                  <a:lnTo>
                    <a:pt x="0" y="0"/>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18"/>
            <p:cNvSpPr/>
            <p:nvPr/>
          </p:nvSpPr>
          <p:spPr>
            <a:xfrm>
              <a:off x="2802671" y="2981689"/>
              <a:ext cx="71" cy="2072"/>
            </a:xfrm>
            <a:custGeom>
              <a:rect b="b" l="l" r="r" t="t"/>
              <a:pathLst>
                <a:path extrusionOk="0" h="29" w="1">
                  <a:moveTo>
                    <a:pt x="0" y="10"/>
                  </a:moveTo>
                  <a:cubicBezTo>
                    <a:pt x="0" y="19"/>
                    <a:pt x="0" y="19"/>
                    <a:pt x="0" y="29"/>
                  </a:cubicBezTo>
                  <a:lnTo>
                    <a:pt x="0" y="1"/>
                  </a:lnTo>
                  <a:cubicBezTo>
                    <a:pt x="0" y="1"/>
                    <a:pt x="0" y="10"/>
                    <a:pt x="0" y="1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8"/>
            <p:cNvSpPr/>
            <p:nvPr/>
          </p:nvSpPr>
          <p:spPr>
            <a:xfrm>
              <a:off x="2847834" y="3012274"/>
              <a:ext cx="2001" cy="3644"/>
            </a:xfrm>
            <a:custGeom>
              <a:rect b="b" l="l" r="r" t="t"/>
              <a:pathLst>
                <a:path extrusionOk="0" h="51" w="28">
                  <a:moveTo>
                    <a:pt x="19" y="0"/>
                  </a:moveTo>
                  <a:lnTo>
                    <a:pt x="0" y="19"/>
                  </a:lnTo>
                  <a:lnTo>
                    <a:pt x="0" y="37"/>
                  </a:lnTo>
                  <a:cubicBezTo>
                    <a:pt x="0" y="44"/>
                    <a:pt x="5" y="50"/>
                    <a:pt x="14" y="50"/>
                  </a:cubicBezTo>
                  <a:cubicBezTo>
                    <a:pt x="18" y="50"/>
                    <a:pt x="22" y="49"/>
                    <a:pt x="28" y="47"/>
                  </a:cubicBezTo>
                  <a:lnTo>
                    <a:pt x="19" y="0"/>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8"/>
            <p:cNvSpPr/>
            <p:nvPr/>
          </p:nvSpPr>
          <p:spPr>
            <a:xfrm>
              <a:off x="2791380" y="2919946"/>
              <a:ext cx="240391" cy="118266"/>
            </a:xfrm>
            <a:custGeom>
              <a:rect b="b" l="l" r="r" t="t"/>
              <a:pathLst>
                <a:path extrusionOk="0" h="1655" w="3364">
                  <a:moveTo>
                    <a:pt x="3277" y="1256"/>
                  </a:moveTo>
                  <a:lnTo>
                    <a:pt x="3271" y="1283"/>
                  </a:lnTo>
                  <a:lnTo>
                    <a:pt x="3280" y="1264"/>
                  </a:lnTo>
                  <a:cubicBezTo>
                    <a:pt x="3279" y="1261"/>
                    <a:pt x="3278" y="1258"/>
                    <a:pt x="3277" y="1256"/>
                  </a:cubicBezTo>
                  <a:close/>
                  <a:moveTo>
                    <a:pt x="576" y="1329"/>
                  </a:moveTo>
                  <a:lnTo>
                    <a:pt x="576" y="1355"/>
                  </a:lnTo>
                  <a:lnTo>
                    <a:pt x="576" y="1355"/>
                  </a:lnTo>
                  <a:cubicBezTo>
                    <a:pt x="577" y="1349"/>
                    <a:pt x="577" y="1341"/>
                    <a:pt x="576" y="1329"/>
                  </a:cubicBezTo>
                  <a:close/>
                  <a:moveTo>
                    <a:pt x="2461" y="1421"/>
                  </a:moveTo>
                  <a:cubicBezTo>
                    <a:pt x="2458" y="1427"/>
                    <a:pt x="2456" y="1433"/>
                    <a:pt x="2453" y="1441"/>
                  </a:cubicBezTo>
                  <a:lnTo>
                    <a:pt x="2462" y="1422"/>
                  </a:lnTo>
                  <a:lnTo>
                    <a:pt x="2461" y="1421"/>
                  </a:lnTo>
                  <a:close/>
                  <a:moveTo>
                    <a:pt x="876" y="1455"/>
                  </a:moveTo>
                  <a:lnTo>
                    <a:pt x="874" y="1469"/>
                  </a:lnTo>
                  <a:cubicBezTo>
                    <a:pt x="874" y="1464"/>
                    <a:pt x="875" y="1460"/>
                    <a:pt x="876" y="1455"/>
                  </a:cubicBezTo>
                  <a:close/>
                  <a:moveTo>
                    <a:pt x="3020" y="1"/>
                  </a:moveTo>
                  <a:lnTo>
                    <a:pt x="2704" y="38"/>
                  </a:lnTo>
                  <a:lnTo>
                    <a:pt x="2676" y="140"/>
                  </a:lnTo>
                  <a:cubicBezTo>
                    <a:pt x="2657" y="80"/>
                    <a:pt x="2635" y="64"/>
                    <a:pt x="2611" y="64"/>
                  </a:cubicBezTo>
                  <a:cubicBezTo>
                    <a:pt x="2584" y="64"/>
                    <a:pt x="2555" y="84"/>
                    <a:pt x="2525" y="84"/>
                  </a:cubicBezTo>
                  <a:cubicBezTo>
                    <a:pt x="2504" y="84"/>
                    <a:pt x="2483" y="74"/>
                    <a:pt x="2462" y="38"/>
                  </a:cubicBezTo>
                  <a:lnTo>
                    <a:pt x="2462" y="121"/>
                  </a:lnTo>
                  <a:cubicBezTo>
                    <a:pt x="2461" y="122"/>
                    <a:pt x="2460" y="122"/>
                    <a:pt x="2458" y="122"/>
                  </a:cubicBezTo>
                  <a:cubicBezTo>
                    <a:pt x="2444" y="122"/>
                    <a:pt x="2444" y="74"/>
                    <a:pt x="2444" y="66"/>
                  </a:cubicBezTo>
                  <a:cubicBezTo>
                    <a:pt x="2321" y="79"/>
                    <a:pt x="2194" y="136"/>
                    <a:pt x="2076" y="136"/>
                  </a:cubicBezTo>
                  <a:cubicBezTo>
                    <a:pt x="2023" y="136"/>
                    <a:pt x="1972" y="125"/>
                    <a:pt x="1924" y="94"/>
                  </a:cubicBezTo>
                  <a:cubicBezTo>
                    <a:pt x="1905" y="38"/>
                    <a:pt x="1858" y="75"/>
                    <a:pt x="1849" y="10"/>
                  </a:cubicBezTo>
                  <a:cubicBezTo>
                    <a:pt x="1813" y="96"/>
                    <a:pt x="1771" y="116"/>
                    <a:pt x="1729" y="116"/>
                  </a:cubicBezTo>
                  <a:cubicBezTo>
                    <a:pt x="1716" y="116"/>
                    <a:pt x="1704" y="114"/>
                    <a:pt x="1691" y="112"/>
                  </a:cubicBezTo>
                  <a:lnTo>
                    <a:pt x="1691" y="103"/>
                  </a:lnTo>
                  <a:lnTo>
                    <a:pt x="1673" y="121"/>
                  </a:lnTo>
                  <a:cubicBezTo>
                    <a:pt x="1663" y="112"/>
                    <a:pt x="1663" y="103"/>
                    <a:pt x="1663" y="94"/>
                  </a:cubicBezTo>
                  <a:cubicBezTo>
                    <a:pt x="1658" y="117"/>
                    <a:pt x="1649" y="126"/>
                    <a:pt x="1639" y="126"/>
                  </a:cubicBezTo>
                  <a:cubicBezTo>
                    <a:pt x="1616" y="126"/>
                    <a:pt x="1587" y="85"/>
                    <a:pt x="1561" y="66"/>
                  </a:cubicBezTo>
                  <a:lnTo>
                    <a:pt x="1561" y="56"/>
                  </a:lnTo>
                  <a:cubicBezTo>
                    <a:pt x="1556" y="56"/>
                    <a:pt x="1551" y="56"/>
                    <a:pt x="1546" y="56"/>
                  </a:cubicBezTo>
                  <a:cubicBezTo>
                    <a:pt x="1404" y="56"/>
                    <a:pt x="1271" y="149"/>
                    <a:pt x="1129" y="149"/>
                  </a:cubicBezTo>
                  <a:cubicBezTo>
                    <a:pt x="1082" y="149"/>
                    <a:pt x="1034" y="139"/>
                    <a:pt x="985" y="112"/>
                  </a:cubicBezTo>
                  <a:cubicBezTo>
                    <a:pt x="960" y="77"/>
                    <a:pt x="935" y="66"/>
                    <a:pt x="910" y="66"/>
                  </a:cubicBezTo>
                  <a:cubicBezTo>
                    <a:pt x="862" y="66"/>
                    <a:pt x="813" y="106"/>
                    <a:pt x="760" y="106"/>
                  </a:cubicBezTo>
                  <a:cubicBezTo>
                    <a:pt x="737" y="106"/>
                    <a:pt x="713" y="98"/>
                    <a:pt x="688" y="75"/>
                  </a:cubicBezTo>
                  <a:cubicBezTo>
                    <a:pt x="679" y="49"/>
                    <a:pt x="654" y="39"/>
                    <a:pt x="622" y="39"/>
                  </a:cubicBezTo>
                  <a:cubicBezTo>
                    <a:pt x="552" y="39"/>
                    <a:pt x="450" y="89"/>
                    <a:pt x="437" y="121"/>
                  </a:cubicBezTo>
                  <a:lnTo>
                    <a:pt x="474" y="224"/>
                  </a:lnTo>
                  <a:cubicBezTo>
                    <a:pt x="458" y="234"/>
                    <a:pt x="442" y="237"/>
                    <a:pt x="428" y="237"/>
                  </a:cubicBezTo>
                  <a:cubicBezTo>
                    <a:pt x="400" y="237"/>
                    <a:pt x="376" y="224"/>
                    <a:pt x="353" y="224"/>
                  </a:cubicBezTo>
                  <a:cubicBezTo>
                    <a:pt x="335" y="224"/>
                    <a:pt x="317" y="232"/>
                    <a:pt x="298" y="261"/>
                  </a:cubicBezTo>
                  <a:lnTo>
                    <a:pt x="298" y="242"/>
                  </a:lnTo>
                  <a:cubicBezTo>
                    <a:pt x="297" y="241"/>
                    <a:pt x="296" y="240"/>
                    <a:pt x="295" y="240"/>
                  </a:cubicBezTo>
                  <a:cubicBezTo>
                    <a:pt x="286" y="240"/>
                    <a:pt x="286" y="313"/>
                    <a:pt x="261" y="313"/>
                  </a:cubicBezTo>
                  <a:cubicBezTo>
                    <a:pt x="244" y="313"/>
                    <a:pt x="216" y="281"/>
                    <a:pt x="168" y="177"/>
                  </a:cubicBezTo>
                  <a:lnTo>
                    <a:pt x="168" y="168"/>
                  </a:lnTo>
                  <a:cubicBezTo>
                    <a:pt x="161" y="168"/>
                    <a:pt x="159" y="176"/>
                    <a:pt x="156" y="176"/>
                  </a:cubicBezTo>
                  <a:cubicBezTo>
                    <a:pt x="154" y="176"/>
                    <a:pt x="152" y="174"/>
                    <a:pt x="149" y="168"/>
                  </a:cubicBezTo>
                  <a:lnTo>
                    <a:pt x="149" y="168"/>
                  </a:lnTo>
                  <a:lnTo>
                    <a:pt x="177" y="224"/>
                  </a:lnTo>
                  <a:cubicBezTo>
                    <a:pt x="168" y="252"/>
                    <a:pt x="168" y="307"/>
                    <a:pt x="149" y="317"/>
                  </a:cubicBezTo>
                  <a:cubicBezTo>
                    <a:pt x="149" y="298"/>
                    <a:pt x="140" y="279"/>
                    <a:pt x="140" y="261"/>
                  </a:cubicBezTo>
                  <a:lnTo>
                    <a:pt x="102" y="289"/>
                  </a:lnTo>
                  <a:lnTo>
                    <a:pt x="84" y="214"/>
                  </a:lnTo>
                  <a:lnTo>
                    <a:pt x="84" y="214"/>
                  </a:lnTo>
                  <a:cubicBezTo>
                    <a:pt x="84" y="244"/>
                    <a:pt x="95" y="342"/>
                    <a:pt x="82" y="342"/>
                  </a:cubicBezTo>
                  <a:cubicBezTo>
                    <a:pt x="79" y="342"/>
                    <a:pt x="73" y="334"/>
                    <a:pt x="65" y="317"/>
                  </a:cubicBezTo>
                  <a:lnTo>
                    <a:pt x="65" y="317"/>
                  </a:lnTo>
                  <a:cubicBezTo>
                    <a:pt x="84" y="419"/>
                    <a:pt x="56" y="382"/>
                    <a:pt x="65" y="428"/>
                  </a:cubicBezTo>
                  <a:cubicBezTo>
                    <a:pt x="56" y="419"/>
                    <a:pt x="56" y="400"/>
                    <a:pt x="47" y="382"/>
                  </a:cubicBezTo>
                  <a:cubicBezTo>
                    <a:pt x="37" y="400"/>
                    <a:pt x="0" y="428"/>
                    <a:pt x="0" y="484"/>
                  </a:cubicBezTo>
                  <a:cubicBezTo>
                    <a:pt x="0" y="484"/>
                    <a:pt x="93" y="688"/>
                    <a:pt x="121" y="790"/>
                  </a:cubicBezTo>
                  <a:cubicBezTo>
                    <a:pt x="114" y="783"/>
                    <a:pt x="111" y="781"/>
                    <a:pt x="109" y="781"/>
                  </a:cubicBezTo>
                  <a:cubicBezTo>
                    <a:pt x="106" y="781"/>
                    <a:pt x="123" y="807"/>
                    <a:pt x="130" y="828"/>
                  </a:cubicBezTo>
                  <a:lnTo>
                    <a:pt x="130" y="809"/>
                  </a:lnTo>
                  <a:cubicBezTo>
                    <a:pt x="140" y="828"/>
                    <a:pt x="149" y="893"/>
                    <a:pt x="158" y="911"/>
                  </a:cubicBezTo>
                  <a:cubicBezTo>
                    <a:pt x="158" y="907"/>
                    <a:pt x="158" y="904"/>
                    <a:pt x="158" y="902"/>
                  </a:cubicBezTo>
                  <a:cubicBezTo>
                    <a:pt x="158" y="893"/>
                    <a:pt x="158" y="883"/>
                    <a:pt x="158" y="874"/>
                  </a:cubicBezTo>
                  <a:cubicBezTo>
                    <a:pt x="158" y="866"/>
                    <a:pt x="152" y="853"/>
                    <a:pt x="155" y="853"/>
                  </a:cubicBezTo>
                  <a:cubicBezTo>
                    <a:pt x="155" y="853"/>
                    <a:pt x="156" y="854"/>
                    <a:pt x="158" y="855"/>
                  </a:cubicBezTo>
                  <a:lnTo>
                    <a:pt x="158" y="865"/>
                  </a:lnTo>
                  <a:cubicBezTo>
                    <a:pt x="158" y="860"/>
                    <a:pt x="163" y="858"/>
                    <a:pt x="168" y="858"/>
                  </a:cubicBezTo>
                  <a:cubicBezTo>
                    <a:pt x="172" y="858"/>
                    <a:pt x="177" y="860"/>
                    <a:pt x="177" y="865"/>
                  </a:cubicBezTo>
                  <a:lnTo>
                    <a:pt x="186" y="911"/>
                  </a:lnTo>
                  <a:cubicBezTo>
                    <a:pt x="186" y="896"/>
                    <a:pt x="188" y="890"/>
                    <a:pt x="192" y="890"/>
                  </a:cubicBezTo>
                  <a:cubicBezTo>
                    <a:pt x="211" y="890"/>
                    <a:pt x="273" y="1060"/>
                    <a:pt x="288" y="1060"/>
                  </a:cubicBezTo>
                  <a:cubicBezTo>
                    <a:pt x="294" y="1079"/>
                    <a:pt x="298" y="1085"/>
                    <a:pt x="303" y="1085"/>
                  </a:cubicBezTo>
                  <a:cubicBezTo>
                    <a:pt x="311" y="1085"/>
                    <a:pt x="318" y="1063"/>
                    <a:pt x="327" y="1063"/>
                  </a:cubicBezTo>
                  <a:cubicBezTo>
                    <a:pt x="329" y="1063"/>
                    <a:pt x="332" y="1065"/>
                    <a:pt x="335" y="1069"/>
                  </a:cubicBezTo>
                  <a:cubicBezTo>
                    <a:pt x="372" y="1088"/>
                    <a:pt x="363" y="1143"/>
                    <a:pt x="381" y="1190"/>
                  </a:cubicBezTo>
                  <a:cubicBezTo>
                    <a:pt x="384" y="1194"/>
                    <a:pt x="386" y="1196"/>
                    <a:pt x="387" y="1196"/>
                  </a:cubicBezTo>
                  <a:cubicBezTo>
                    <a:pt x="392" y="1196"/>
                    <a:pt x="372" y="1133"/>
                    <a:pt x="372" y="1125"/>
                  </a:cubicBezTo>
                  <a:lnTo>
                    <a:pt x="372" y="1125"/>
                  </a:lnTo>
                  <a:lnTo>
                    <a:pt x="409" y="1199"/>
                  </a:lnTo>
                  <a:cubicBezTo>
                    <a:pt x="391" y="1199"/>
                    <a:pt x="400" y="1236"/>
                    <a:pt x="409" y="1255"/>
                  </a:cubicBezTo>
                  <a:cubicBezTo>
                    <a:pt x="421" y="1261"/>
                    <a:pt x="440" y="1300"/>
                    <a:pt x="450" y="1300"/>
                  </a:cubicBezTo>
                  <a:cubicBezTo>
                    <a:pt x="456" y="1300"/>
                    <a:pt x="459" y="1287"/>
                    <a:pt x="456" y="1246"/>
                  </a:cubicBezTo>
                  <a:lnTo>
                    <a:pt x="456" y="1246"/>
                  </a:lnTo>
                  <a:cubicBezTo>
                    <a:pt x="493" y="1301"/>
                    <a:pt x="493" y="1339"/>
                    <a:pt x="502" y="1339"/>
                  </a:cubicBezTo>
                  <a:cubicBezTo>
                    <a:pt x="502" y="1320"/>
                    <a:pt x="493" y="1311"/>
                    <a:pt x="483" y="1283"/>
                  </a:cubicBezTo>
                  <a:lnTo>
                    <a:pt x="483" y="1283"/>
                  </a:lnTo>
                  <a:cubicBezTo>
                    <a:pt x="489" y="1296"/>
                    <a:pt x="492" y="1301"/>
                    <a:pt x="493" y="1301"/>
                  </a:cubicBezTo>
                  <a:cubicBezTo>
                    <a:pt x="497" y="1301"/>
                    <a:pt x="490" y="1271"/>
                    <a:pt x="483" y="1264"/>
                  </a:cubicBezTo>
                  <a:cubicBezTo>
                    <a:pt x="484" y="1260"/>
                    <a:pt x="486" y="1258"/>
                    <a:pt x="488" y="1258"/>
                  </a:cubicBezTo>
                  <a:cubicBezTo>
                    <a:pt x="504" y="1258"/>
                    <a:pt x="553" y="1364"/>
                    <a:pt x="570" y="1364"/>
                  </a:cubicBezTo>
                  <a:cubicBezTo>
                    <a:pt x="573" y="1364"/>
                    <a:pt x="575" y="1362"/>
                    <a:pt x="576" y="1355"/>
                  </a:cubicBezTo>
                  <a:lnTo>
                    <a:pt x="576" y="1355"/>
                  </a:lnTo>
                  <a:cubicBezTo>
                    <a:pt x="576" y="1356"/>
                    <a:pt x="576" y="1356"/>
                    <a:pt x="576" y="1357"/>
                  </a:cubicBezTo>
                  <a:lnTo>
                    <a:pt x="576" y="1355"/>
                  </a:lnTo>
                  <a:lnTo>
                    <a:pt x="576" y="1355"/>
                  </a:lnTo>
                  <a:cubicBezTo>
                    <a:pt x="576" y="1355"/>
                    <a:pt x="576" y="1355"/>
                    <a:pt x="576" y="1355"/>
                  </a:cubicBezTo>
                  <a:lnTo>
                    <a:pt x="576" y="1355"/>
                  </a:lnTo>
                  <a:cubicBezTo>
                    <a:pt x="576" y="1263"/>
                    <a:pt x="558" y="1180"/>
                    <a:pt x="567" y="1134"/>
                  </a:cubicBezTo>
                  <a:lnTo>
                    <a:pt x="567" y="1134"/>
                  </a:lnTo>
                  <a:lnTo>
                    <a:pt x="576" y="1171"/>
                  </a:lnTo>
                  <a:lnTo>
                    <a:pt x="586" y="1134"/>
                  </a:lnTo>
                  <a:cubicBezTo>
                    <a:pt x="595" y="1162"/>
                    <a:pt x="595" y="1190"/>
                    <a:pt x="595" y="1199"/>
                  </a:cubicBezTo>
                  <a:cubicBezTo>
                    <a:pt x="598" y="1184"/>
                    <a:pt x="603" y="1179"/>
                    <a:pt x="609" y="1179"/>
                  </a:cubicBezTo>
                  <a:cubicBezTo>
                    <a:pt x="622" y="1179"/>
                    <a:pt x="641" y="1202"/>
                    <a:pt x="660" y="1208"/>
                  </a:cubicBezTo>
                  <a:lnTo>
                    <a:pt x="613" y="976"/>
                  </a:lnTo>
                  <a:lnTo>
                    <a:pt x="613" y="976"/>
                  </a:lnTo>
                  <a:cubicBezTo>
                    <a:pt x="627" y="1018"/>
                    <a:pt x="657" y="1086"/>
                    <a:pt x="671" y="1086"/>
                  </a:cubicBezTo>
                  <a:cubicBezTo>
                    <a:pt x="676" y="1086"/>
                    <a:pt x="679" y="1078"/>
                    <a:pt x="679" y="1060"/>
                  </a:cubicBezTo>
                  <a:lnTo>
                    <a:pt x="688" y="1143"/>
                  </a:lnTo>
                  <a:cubicBezTo>
                    <a:pt x="703" y="1183"/>
                    <a:pt x="711" y="1197"/>
                    <a:pt x="717" y="1197"/>
                  </a:cubicBezTo>
                  <a:cubicBezTo>
                    <a:pt x="730" y="1197"/>
                    <a:pt x="721" y="1111"/>
                    <a:pt x="723" y="1111"/>
                  </a:cubicBezTo>
                  <a:lnTo>
                    <a:pt x="723" y="1111"/>
                  </a:lnTo>
                  <a:cubicBezTo>
                    <a:pt x="724" y="1111"/>
                    <a:pt x="724" y="1112"/>
                    <a:pt x="725" y="1116"/>
                  </a:cubicBezTo>
                  <a:lnTo>
                    <a:pt x="753" y="1199"/>
                  </a:lnTo>
                  <a:lnTo>
                    <a:pt x="734" y="1199"/>
                  </a:lnTo>
                  <a:cubicBezTo>
                    <a:pt x="753" y="1246"/>
                    <a:pt x="762" y="1273"/>
                    <a:pt x="781" y="1329"/>
                  </a:cubicBezTo>
                  <a:lnTo>
                    <a:pt x="781" y="1320"/>
                  </a:lnTo>
                  <a:cubicBezTo>
                    <a:pt x="781" y="1320"/>
                    <a:pt x="781" y="1320"/>
                    <a:pt x="781" y="1311"/>
                  </a:cubicBezTo>
                  <a:cubicBezTo>
                    <a:pt x="781" y="1264"/>
                    <a:pt x="790" y="1236"/>
                    <a:pt x="799" y="1236"/>
                  </a:cubicBezTo>
                  <a:cubicBezTo>
                    <a:pt x="801" y="1237"/>
                    <a:pt x="802" y="1237"/>
                    <a:pt x="803" y="1237"/>
                  </a:cubicBezTo>
                  <a:cubicBezTo>
                    <a:pt x="812" y="1237"/>
                    <a:pt x="819" y="1223"/>
                    <a:pt x="829" y="1223"/>
                  </a:cubicBezTo>
                  <a:cubicBezTo>
                    <a:pt x="838" y="1223"/>
                    <a:pt x="848" y="1234"/>
                    <a:pt x="864" y="1273"/>
                  </a:cubicBezTo>
                  <a:lnTo>
                    <a:pt x="864" y="1181"/>
                  </a:lnTo>
                  <a:lnTo>
                    <a:pt x="892" y="1236"/>
                  </a:lnTo>
                  <a:lnTo>
                    <a:pt x="902" y="1301"/>
                  </a:lnTo>
                  <a:cubicBezTo>
                    <a:pt x="874" y="1301"/>
                    <a:pt x="836" y="1329"/>
                    <a:pt x="818" y="1339"/>
                  </a:cubicBezTo>
                  <a:lnTo>
                    <a:pt x="818" y="1366"/>
                  </a:lnTo>
                  <a:cubicBezTo>
                    <a:pt x="834" y="1366"/>
                    <a:pt x="844" y="1337"/>
                    <a:pt x="852" y="1337"/>
                  </a:cubicBezTo>
                  <a:cubicBezTo>
                    <a:pt x="853" y="1337"/>
                    <a:pt x="854" y="1337"/>
                    <a:pt x="855" y="1339"/>
                  </a:cubicBezTo>
                  <a:cubicBezTo>
                    <a:pt x="863" y="1355"/>
                    <a:pt x="880" y="1411"/>
                    <a:pt x="876" y="1455"/>
                  </a:cubicBezTo>
                  <a:lnTo>
                    <a:pt x="876" y="1455"/>
                  </a:lnTo>
                  <a:lnTo>
                    <a:pt x="883" y="1404"/>
                  </a:lnTo>
                  <a:cubicBezTo>
                    <a:pt x="898" y="1400"/>
                    <a:pt x="909" y="1397"/>
                    <a:pt x="918" y="1397"/>
                  </a:cubicBezTo>
                  <a:cubicBezTo>
                    <a:pt x="937" y="1397"/>
                    <a:pt x="951" y="1410"/>
                    <a:pt x="994" y="1459"/>
                  </a:cubicBezTo>
                  <a:lnTo>
                    <a:pt x="985" y="1431"/>
                  </a:lnTo>
                  <a:cubicBezTo>
                    <a:pt x="990" y="1417"/>
                    <a:pt x="995" y="1405"/>
                    <a:pt x="1000" y="1405"/>
                  </a:cubicBezTo>
                  <a:cubicBezTo>
                    <a:pt x="1004" y="1405"/>
                    <a:pt x="1009" y="1414"/>
                    <a:pt x="1013" y="1441"/>
                  </a:cubicBezTo>
                  <a:cubicBezTo>
                    <a:pt x="1050" y="1450"/>
                    <a:pt x="1087" y="1496"/>
                    <a:pt x="1106" y="1580"/>
                  </a:cubicBezTo>
                  <a:lnTo>
                    <a:pt x="1106" y="1496"/>
                  </a:lnTo>
                  <a:cubicBezTo>
                    <a:pt x="1112" y="1496"/>
                    <a:pt x="1123" y="1557"/>
                    <a:pt x="1129" y="1557"/>
                  </a:cubicBezTo>
                  <a:cubicBezTo>
                    <a:pt x="1132" y="1557"/>
                    <a:pt x="1134" y="1544"/>
                    <a:pt x="1134" y="1506"/>
                  </a:cubicBezTo>
                  <a:lnTo>
                    <a:pt x="1143" y="1469"/>
                  </a:lnTo>
                  <a:cubicBezTo>
                    <a:pt x="1144" y="1469"/>
                    <a:pt x="1145" y="1470"/>
                    <a:pt x="1146" y="1470"/>
                  </a:cubicBezTo>
                  <a:cubicBezTo>
                    <a:pt x="1150" y="1470"/>
                    <a:pt x="1152" y="1457"/>
                    <a:pt x="1157" y="1457"/>
                  </a:cubicBezTo>
                  <a:cubicBezTo>
                    <a:pt x="1160" y="1457"/>
                    <a:pt x="1165" y="1462"/>
                    <a:pt x="1171" y="1478"/>
                  </a:cubicBezTo>
                  <a:cubicBezTo>
                    <a:pt x="1175" y="1483"/>
                    <a:pt x="1178" y="1486"/>
                    <a:pt x="1180" y="1486"/>
                  </a:cubicBezTo>
                  <a:cubicBezTo>
                    <a:pt x="1189" y="1486"/>
                    <a:pt x="1181" y="1438"/>
                    <a:pt x="1189" y="1438"/>
                  </a:cubicBezTo>
                  <a:cubicBezTo>
                    <a:pt x="1191" y="1438"/>
                    <a:pt x="1194" y="1442"/>
                    <a:pt x="1199" y="1450"/>
                  </a:cubicBezTo>
                  <a:cubicBezTo>
                    <a:pt x="1200" y="1458"/>
                    <a:pt x="1201" y="1462"/>
                    <a:pt x="1202" y="1462"/>
                  </a:cubicBezTo>
                  <a:cubicBezTo>
                    <a:pt x="1205" y="1462"/>
                    <a:pt x="1201" y="1365"/>
                    <a:pt x="1207" y="1365"/>
                  </a:cubicBezTo>
                  <a:cubicBezTo>
                    <a:pt x="1207" y="1365"/>
                    <a:pt x="1208" y="1365"/>
                    <a:pt x="1208" y="1366"/>
                  </a:cubicBezTo>
                  <a:lnTo>
                    <a:pt x="1227" y="1478"/>
                  </a:lnTo>
                  <a:cubicBezTo>
                    <a:pt x="1233" y="1492"/>
                    <a:pt x="1238" y="1498"/>
                    <a:pt x="1242" y="1498"/>
                  </a:cubicBezTo>
                  <a:cubicBezTo>
                    <a:pt x="1256" y="1498"/>
                    <a:pt x="1261" y="1429"/>
                    <a:pt x="1282" y="1422"/>
                  </a:cubicBezTo>
                  <a:cubicBezTo>
                    <a:pt x="1301" y="1469"/>
                    <a:pt x="1310" y="1562"/>
                    <a:pt x="1310" y="1654"/>
                  </a:cubicBezTo>
                  <a:cubicBezTo>
                    <a:pt x="1310" y="1543"/>
                    <a:pt x="1310" y="1580"/>
                    <a:pt x="1329" y="1534"/>
                  </a:cubicBezTo>
                  <a:cubicBezTo>
                    <a:pt x="1329" y="1580"/>
                    <a:pt x="1329" y="1589"/>
                    <a:pt x="1329" y="1627"/>
                  </a:cubicBezTo>
                  <a:cubicBezTo>
                    <a:pt x="1333" y="1639"/>
                    <a:pt x="1336" y="1644"/>
                    <a:pt x="1338" y="1644"/>
                  </a:cubicBezTo>
                  <a:cubicBezTo>
                    <a:pt x="1344" y="1644"/>
                    <a:pt x="1340" y="1589"/>
                    <a:pt x="1347" y="1589"/>
                  </a:cubicBezTo>
                  <a:cubicBezTo>
                    <a:pt x="1347" y="1506"/>
                    <a:pt x="1338" y="1376"/>
                    <a:pt x="1347" y="1366"/>
                  </a:cubicBezTo>
                  <a:lnTo>
                    <a:pt x="1338" y="1339"/>
                  </a:lnTo>
                  <a:cubicBezTo>
                    <a:pt x="1344" y="1309"/>
                    <a:pt x="1354" y="1291"/>
                    <a:pt x="1365" y="1291"/>
                  </a:cubicBezTo>
                  <a:cubicBezTo>
                    <a:pt x="1371" y="1291"/>
                    <a:pt x="1378" y="1297"/>
                    <a:pt x="1385" y="1311"/>
                  </a:cubicBezTo>
                  <a:lnTo>
                    <a:pt x="1385" y="1357"/>
                  </a:lnTo>
                  <a:lnTo>
                    <a:pt x="1394" y="1339"/>
                  </a:lnTo>
                  <a:lnTo>
                    <a:pt x="1403" y="1385"/>
                  </a:lnTo>
                  <a:lnTo>
                    <a:pt x="1422" y="1366"/>
                  </a:lnTo>
                  <a:lnTo>
                    <a:pt x="1422" y="1357"/>
                  </a:lnTo>
                  <a:cubicBezTo>
                    <a:pt x="1422" y="1351"/>
                    <a:pt x="1429" y="1342"/>
                    <a:pt x="1436" y="1342"/>
                  </a:cubicBezTo>
                  <a:cubicBezTo>
                    <a:pt x="1441" y="1342"/>
                    <a:pt x="1446" y="1346"/>
                    <a:pt x="1450" y="1357"/>
                  </a:cubicBezTo>
                  <a:lnTo>
                    <a:pt x="1459" y="1385"/>
                  </a:lnTo>
                  <a:cubicBezTo>
                    <a:pt x="1467" y="1411"/>
                    <a:pt x="1474" y="1420"/>
                    <a:pt x="1480" y="1420"/>
                  </a:cubicBezTo>
                  <a:cubicBezTo>
                    <a:pt x="1498" y="1420"/>
                    <a:pt x="1516" y="1355"/>
                    <a:pt x="1543" y="1348"/>
                  </a:cubicBezTo>
                  <a:lnTo>
                    <a:pt x="1543" y="1348"/>
                  </a:lnTo>
                  <a:lnTo>
                    <a:pt x="1533" y="1404"/>
                  </a:lnTo>
                  <a:cubicBezTo>
                    <a:pt x="1537" y="1415"/>
                    <a:pt x="1539" y="1419"/>
                    <a:pt x="1540" y="1419"/>
                  </a:cubicBezTo>
                  <a:cubicBezTo>
                    <a:pt x="1546" y="1419"/>
                    <a:pt x="1538" y="1335"/>
                    <a:pt x="1548" y="1335"/>
                  </a:cubicBezTo>
                  <a:cubicBezTo>
                    <a:pt x="1549" y="1335"/>
                    <a:pt x="1550" y="1336"/>
                    <a:pt x="1552" y="1339"/>
                  </a:cubicBezTo>
                  <a:lnTo>
                    <a:pt x="1552" y="1413"/>
                  </a:lnTo>
                  <a:cubicBezTo>
                    <a:pt x="1554" y="1388"/>
                    <a:pt x="1557" y="1378"/>
                    <a:pt x="1559" y="1378"/>
                  </a:cubicBezTo>
                  <a:cubicBezTo>
                    <a:pt x="1566" y="1378"/>
                    <a:pt x="1573" y="1451"/>
                    <a:pt x="1580" y="1478"/>
                  </a:cubicBezTo>
                  <a:lnTo>
                    <a:pt x="1570" y="1376"/>
                  </a:lnTo>
                  <a:lnTo>
                    <a:pt x="1589" y="1394"/>
                  </a:lnTo>
                  <a:cubicBezTo>
                    <a:pt x="1608" y="1431"/>
                    <a:pt x="1608" y="1515"/>
                    <a:pt x="1608" y="1571"/>
                  </a:cubicBezTo>
                  <a:lnTo>
                    <a:pt x="1608" y="1496"/>
                  </a:lnTo>
                  <a:lnTo>
                    <a:pt x="1617" y="1580"/>
                  </a:lnTo>
                  <a:cubicBezTo>
                    <a:pt x="1620" y="1547"/>
                    <a:pt x="1622" y="1537"/>
                    <a:pt x="1624" y="1537"/>
                  </a:cubicBezTo>
                  <a:cubicBezTo>
                    <a:pt x="1626" y="1537"/>
                    <a:pt x="1628" y="1558"/>
                    <a:pt x="1631" y="1558"/>
                  </a:cubicBezTo>
                  <a:cubicBezTo>
                    <a:pt x="1632" y="1558"/>
                    <a:pt x="1634" y="1554"/>
                    <a:pt x="1635" y="1543"/>
                  </a:cubicBezTo>
                  <a:cubicBezTo>
                    <a:pt x="1645" y="1571"/>
                    <a:pt x="1635" y="1589"/>
                    <a:pt x="1645" y="1608"/>
                  </a:cubicBezTo>
                  <a:lnTo>
                    <a:pt x="1663" y="1487"/>
                  </a:lnTo>
                  <a:lnTo>
                    <a:pt x="1654" y="1534"/>
                  </a:lnTo>
                  <a:lnTo>
                    <a:pt x="1645" y="1413"/>
                  </a:lnTo>
                  <a:cubicBezTo>
                    <a:pt x="1651" y="1379"/>
                    <a:pt x="1656" y="1368"/>
                    <a:pt x="1661" y="1368"/>
                  </a:cubicBezTo>
                  <a:cubicBezTo>
                    <a:pt x="1667" y="1368"/>
                    <a:pt x="1673" y="1393"/>
                    <a:pt x="1678" y="1393"/>
                  </a:cubicBezTo>
                  <a:cubicBezTo>
                    <a:pt x="1679" y="1393"/>
                    <a:pt x="1681" y="1391"/>
                    <a:pt x="1682" y="1385"/>
                  </a:cubicBezTo>
                  <a:lnTo>
                    <a:pt x="1682" y="1385"/>
                  </a:lnTo>
                  <a:lnTo>
                    <a:pt x="1673" y="1422"/>
                  </a:lnTo>
                  <a:cubicBezTo>
                    <a:pt x="1676" y="1417"/>
                    <a:pt x="1679" y="1415"/>
                    <a:pt x="1681" y="1415"/>
                  </a:cubicBezTo>
                  <a:cubicBezTo>
                    <a:pt x="1692" y="1415"/>
                    <a:pt x="1693" y="1455"/>
                    <a:pt x="1701" y="1478"/>
                  </a:cubicBezTo>
                  <a:cubicBezTo>
                    <a:pt x="1701" y="1450"/>
                    <a:pt x="1691" y="1422"/>
                    <a:pt x="1701" y="1404"/>
                  </a:cubicBezTo>
                  <a:cubicBezTo>
                    <a:pt x="1701" y="1403"/>
                    <a:pt x="1701" y="1403"/>
                    <a:pt x="1701" y="1403"/>
                  </a:cubicBezTo>
                  <a:cubicBezTo>
                    <a:pt x="1701" y="1403"/>
                    <a:pt x="1701" y="1451"/>
                    <a:pt x="1710" y="1459"/>
                  </a:cubicBezTo>
                  <a:cubicBezTo>
                    <a:pt x="1710" y="1396"/>
                    <a:pt x="1715" y="1353"/>
                    <a:pt x="1722" y="1353"/>
                  </a:cubicBezTo>
                  <a:cubicBezTo>
                    <a:pt x="1724" y="1353"/>
                    <a:pt x="1726" y="1358"/>
                    <a:pt x="1728" y="1366"/>
                  </a:cubicBezTo>
                  <a:lnTo>
                    <a:pt x="1728" y="1404"/>
                  </a:lnTo>
                  <a:cubicBezTo>
                    <a:pt x="1735" y="1390"/>
                    <a:pt x="1737" y="1377"/>
                    <a:pt x="1737" y="1377"/>
                  </a:cubicBezTo>
                  <a:cubicBezTo>
                    <a:pt x="1738" y="1377"/>
                    <a:pt x="1738" y="1380"/>
                    <a:pt x="1738" y="1385"/>
                  </a:cubicBezTo>
                  <a:lnTo>
                    <a:pt x="1738" y="1478"/>
                  </a:lnTo>
                  <a:lnTo>
                    <a:pt x="1747" y="1394"/>
                  </a:lnTo>
                  <a:cubicBezTo>
                    <a:pt x="1748" y="1397"/>
                    <a:pt x="1749" y="1398"/>
                    <a:pt x="1751" y="1398"/>
                  </a:cubicBezTo>
                  <a:cubicBezTo>
                    <a:pt x="1755" y="1398"/>
                    <a:pt x="1760" y="1383"/>
                    <a:pt x="1763" y="1383"/>
                  </a:cubicBezTo>
                  <a:cubicBezTo>
                    <a:pt x="1764" y="1383"/>
                    <a:pt x="1766" y="1390"/>
                    <a:pt x="1766" y="1413"/>
                  </a:cubicBezTo>
                  <a:lnTo>
                    <a:pt x="1766" y="1431"/>
                  </a:lnTo>
                  <a:lnTo>
                    <a:pt x="1812" y="1450"/>
                  </a:lnTo>
                  <a:lnTo>
                    <a:pt x="1812" y="1524"/>
                  </a:lnTo>
                  <a:cubicBezTo>
                    <a:pt x="1815" y="1492"/>
                    <a:pt x="1819" y="1484"/>
                    <a:pt x="1823" y="1484"/>
                  </a:cubicBezTo>
                  <a:cubicBezTo>
                    <a:pt x="1827" y="1484"/>
                    <a:pt x="1830" y="1491"/>
                    <a:pt x="1834" y="1491"/>
                  </a:cubicBezTo>
                  <a:cubicBezTo>
                    <a:pt x="1837" y="1491"/>
                    <a:pt x="1840" y="1480"/>
                    <a:pt x="1840" y="1431"/>
                  </a:cubicBezTo>
                  <a:cubicBezTo>
                    <a:pt x="1843" y="1453"/>
                    <a:pt x="1847" y="1458"/>
                    <a:pt x="1852" y="1458"/>
                  </a:cubicBezTo>
                  <a:cubicBezTo>
                    <a:pt x="1856" y="1458"/>
                    <a:pt x="1860" y="1454"/>
                    <a:pt x="1864" y="1454"/>
                  </a:cubicBezTo>
                  <a:cubicBezTo>
                    <a:pt x="1871" y="1454"/>
                    <a:pt x="1877" y="1466"/>
                    <a:pt x="1877" y="1534"/>
                  </a:cubicBezTo>
                  <a:cubicBezTo>
                    <a:pt x="1878" y="1534"/>
                    <a:pt x="1879" y="1534"/>
                    <a:pt x="1880" y="1534"/>
                  </a:cubicBezTo>
                  <a:cubicBezTo>
                    <a:pt x="1901" y="1534"/>
                    <a:pt x="1917" y="1451"/>
                    <a:pt x="1941" y="1451"/>
                  </a:cubicBezTo>
                  <a:cubicBezTo>
                    <a:pt x="1947" y="1451"/>
                    <a:pt x="1954" y="1456"/>
                    <a:pt x="1961" y="1469"/>
                  </a:cubicBezTo>
                  <a:cubicBezTo>
                    <a:pt x="1974" y="1552"/>
                    <a:pt x="1995" y="1560"/>
                    <a:pt x="2017" y="1560"/>
                  </a:cubicBezTo>
                  <a:cubicBezTo>
                    <a:pt x="2022" y="1560"/>
                    <a:pt x="2027" y="1560"/>
                    <a:pt x="2031" y="1560"/>
                  </a:cubicBezTo>
                  <a:cubicBezTo>
                    <a:pt x="2036" y="1560"/>
                    <a:pt x="2040" y="1560"/>
                    <a:pt x="2044" y="1562"/>
                  </a:cubicBezTo>
                  <a:cubicBezTo>
                    <a:pt x="2091" y="1515"/>
                    <a:pt x="2128" y="1469"/>
                    <a:pt x="2174" y="1422"/>
                  </a:cubicBezTo>
                  <a:cubicBezTo>
                    <a:pt x="2185" y="1474"/>
                    <a:pt x="2196" y="1490"/>
                    <a:pt x="2207" y="1490"/>
                  </a:cubicBezTo>
                  <a:cubicBezTo>
                    <a:pt x="2227" y="1490"/>
                    <a:pt x="2246" y="1436"/>
                    <a:pt x="2266" y="1436"/>
                  </a:cubicBezTo>
                  <a:cubicBezTo>
                    <a:pt x="2273" y="1436"/>
                    <a:pt x="2279" y="1443"/>
                    <a:pt x="2286" y="1459"/>
                  </a:cubicBezTo>
                  <a:lnTo>
                    <a:pt x="2295" y="1394"/>
                  </a:lnTo>
                  <a:cubicBezTo>
                    <a:pt x="2301" y="1431"/>
                    <a:pt x="2310" y="1441"/>
                    <a:pt x="2319" y="1441"/>
                  </a:cubicBezTo>
                  <a:cubicBezTo>
                    <a:pt x="2328" y="1441"/>
                    <a:pt x="2338" y="1431"/>
                    <a:pt x="2349" y="1431"/>
                  </a:cubicBezTo>
                  <a:cubicBezTo>
                    <a:pt x="2359" y="1431"/>
                    <a:pt x="2369" y="1441"/>
                    <a:pt x="2379" y="1478"/>
                  </a:cubicBezTo>
                  <a:cubicBezTo>
                    <a:pt x="2388" y="1450"/>
                    <a:pt x="2388" y="1441"/>
                    <a:pt x="2397" y="1431"/>
                  </a:cubicBezTo>
                  <a:cubicBezTo>
                    <a:pt x="2388" y="1431"/>
                    <a:pt x="2388" y="1422"/>
                    <a:pt x="2388" y="1376"/>
                  </a:cubicBezTo>
                  <a:lnTo>
                    <a:pt x="2388" y="1376"/>
                  </a:lnTo>
                  <a:cubicBezTo>
                    <a:pt x="2397" y="1404"/>
                    <a:pt x="2416" y="1366"/>
                    <a:pt x="2416" y="1450"/>
                  </a:cubicBezTo>
                  <a:lnTo>
                    <a:pt x="2416" y="1459"/>
                  </a:lnTo>
                  <a:cubicBezTo>
                    <a:pt x="2413" y="1486"/>
                    <a:pt x="2414" y="1494"/>
                    <a:pt x="2416" y="1494"/>
                  </a:cubicBezTo>
                  <a:cubicBezTo>
                    <a:pt x="2419" y="1494"/>
                    <a:pt x="2427" y="1472"/>
                    <a:pt x="2434" y="1472"/>
                  </a:cubicBezTo>
                  <a:cubicBezTo>
                    <a:pt x="2438" y="1472"/>
                    <a:pt x="2442" y="1478"/>
                    <a:pt x="2444" y="1496"/>
                  </a:cubicBezTo>
                  <a:lnTo>
                    <a:pt x="2444" y="1404"/>
                  </a:lnTo>
                  <a:lnTo>
                    <a:pt x="2461" y="1421"/>
                  </a:lnTo>
                  <a:lnTo>
                    <a:pt x="2461" y="1421"/>
                  </a:lnTo>
                  <a:cubicBezTo>
                    <a:pt x="2479" y="1377"/>
                    <a:pt x="2494" y="1364"/>
                    <a:pt x="2508" y="1364"/>
                  </a:cubicBezTo>
                  <a:cubicBezTo>
                    <a:pt x="2533" y="1364"/>
                    <a:pt x="2553" y="1404"/>
                    <a:pt x="2578" y="1404"/>
                  </a:cubicBezTo>
                  <a:cubicBezTo>
                    <a:pt x="2593" y="1404"/>
                    <a:pt x="2609" y="1389"/>
                    <a:pt x="2630" y="1339"/>
                  </a:cubicBezTo>
                  <a:lnTo>
                    <a:pt x="2630" y="1339"/>
                  </a:lnTo>
                  <a:cubicBezTo>
                    <a:pt x="2627" y="1366"/>
                    <a:pt x="2627" y="1375"/>
                    <a:pt x="2629" y="1375"/>
                  </a:cubicBezTo>
                  <a:cubicBezTo>
                    <a:pt x="2632" y="1375"/>
                    <a:pt x="2638" y="1352"/>
                    <a:pt x="2643" y="1352"/>
                  </a:cubicBezTo>
                  <a:cubicBezTo>
                    <a:pt x="2646" y="1352"/>
                    <a:pt x="2648" y="1362"/>
                    <a:pt x="2648" y="1394"/>
                  </a:cubicBezTo>
                  <a:cubicBezTo>
                    <a:pt x="2651" y="1434"/>
                    <a:pt x="2654" y="1449"/>
                    <a:pt x="2658" y="1449"/>
                  </a:cubicBezTo>
                  <a:cubicBezTo>
                    <a:pt x="2668" y="1449"/>
                    <a:pt x="2681" y="1356"/>
                    <a:pt x="2695" y="1329"/>
                  </a:cubicBezTo>
                  <a:cubicBezTo>
                    <a:pt x="2695" y="1329"/>
                    <a:pt x="2695" y="1320"/>
                    <a:pt x="2695" y="1311"/>
                  </a:cubicBezTo>
                  <a:lnTo>
                    <a:pt x="2713" y="1329"/>
                  </a:lnTo>
                  <a:cubicBezTo>
                    <a:pt x="2711" y="1360"/>
                    <a:pt x="2711" y="1372"/>
                    <a:pt x="2713" y="1372"/>
                  </a:cubicBezTo>
                  <a:cubicBezTo>
                    <a:pt x="2715" y="1372"/>
                    <a:pt x="2719" y="1350"/>
                    <a:pt x="2723" y="1329"/>
                  </a:cubicBezTo>
                  <a:lnTo>
                    <a:pt x="2723" y="1329"/>
                  </a:lnTo>
                  <a:cubicBezTo>
                    <a:pt x="2746" y="1367"/>
                    <a:pt x="2773" y="1377"/>
                    <a:pt x="2800" y="1377"/>
                  </a:cubicBezTo>
                  <a:cubicBezTo>
                    <a:pt x="2832" y="1377"/>
                    <a:pt x="2865" y="1363"/>
                    <a:pt x="2898" y="1363"/>
                  </a:cubicBezTo>
                  <a:cubicBezTo>
                    <a:pt x="2914" y="1363"/>
                    <a:pt x="2930" y="1366"/>
                    <a:pt x="2946" y="1376"/>
                  </a:cubicBezTo>
                  <a:lnTo>
                    <a:pt x="2946" y="1348"/>
                  </a:lnTo>
                  <a:cubicBezTo>
                    <a:pt x="2956" y="1348"/>
                    <a:pt x="2967" y="1336"/>
                    <a:pt x="2977" y="1336"/>
                  </a:cubicBezTo>
                  <a:cubicBezTo>
                    <a:pt x="2985" y="1336"/>
                    <a:pt x="2993" y="1343"/>
                    <a:pt x="3001" y="1366"/>
                  </a:cubicBezTo>
                  <a:cubicBezTo>
                    <a:pt x="3003" y="1375"/>
                    <a:pt x="3005" y="1379"/>
                    <a:pt x="3007" y="1379"/>
                  </a:cubicBezTo>
                  <a:cubicBezTo>
                    <a:pt x="3019" y="1379"/>
                    <a:pt x="3038" y="1273"/>
                    <a:pt x="3038" y="1273"/>
                  </a:cubicBezTo>
                  <a:cubicBezTo>
                    <a:pt x="3042" y="1260"/>
                    <a:pt x="3046" y="1254"/>
                    <a:pt x="3049" y="1254"/>
                  </a:cubicBezTo>
                  <a:cubicBezTo>
                    <a:pt x="3061" y="1254"/>
                    <a:pt x="3066" y="1329"/>
                    <a:pt x="3066" y="1329"/>
                  </a:cubicBezTo>
                  <a:cubicBezTo>
                    <a:pt x="3074" y="1314"/>
                    <a:pt x="3094" y="1223"/>
                    <a:pt x="3112" y="1223"/>
                  </a:cubicBezTo>
                  <a:cubicBezTo>
                    <a:pt x="3115" y="1223"/>
                    <a:pt x="3119" y="1227"/>
                    <a:pt x="3122" y="1236"/>
                  </a:cubicBezTo>
                  <a:cubicBezTo>
                    <a:pt x="3122" y="1263"/>
                    <a:pt x="3125" y="1272"/>
                    <a:pt x="3130" y="1272"/>
                  </a:cubicBezTo>
                  <a:cubicBezTo>
                    <a:pt x="3142" y="1272"/>
                    <a:pt x="3165" y="1214"/>
                    <a:pt x="3178" y="1214"/>
                  </a:cubicBezTo>
                  <a:cubicBezTo>
                    <a:pt x="3184" y="1214"/>
                    <a:pt x="3187" y="1225"/>
                    <a:pt x="3187" y="1255"/>
                  </a:cubicBezTo>
                  <a:lnTo>
                    <a:pt x="3187" y="1246"/>
                  </a:lnTo>
                  <a:cubicBezTo>
                    <a:pt x="3194" y="1268"/>
                    <a:pt x="3201" y="1276"/>
                    <a:pt x="3209" y="1276"/>
                  </a:cubicBezTo>
                  <a:cubicBezTo>
                    <a:pt x="3225" y="1276"/>
                    <a:pt x="3243" y="1239"/>
                    <a:pt x="3260" y="1239"/>
                  </a:cubicBezTo>
                  <a:cubicBezTo>
                    <a:pt x="3266" y="1239"/>
                    <a:pt x="3272" y="1243"/>
                    <a:pt x="3277" y="1256"/>
                  </a:cubicBezTo>
                  <a:lnTo>
                    <a:pt x="3277" y="1256"/>
                  </a:lnTo>
                  <a:lnTo>
                    <a:pt x="3364" y="883"/>
                  </a:lnTo>
                  <a:lnTo>
                    <a:pt x="3364" y="437"/>
                  </a:lnTo>
                  <a:lnTo>
                    <a:pt x="3317" y="75"/>
                  </a:lnTo>
                  <a:lnTo>
                    <a:pt x="3150" y="140"/>
                  </a:lnTo>
                  <a:lnTo>
                    <a:pt x="3020" y="1"/>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8"/>
            <p:cNvSpPr/>
            <p:nvPr/>
          </p:nvSpPr>
          <p:spPr>
            <a:xfrm>
              <a:off x="2801313" y="2935882"/>
              <a:ext cx="71" cy="2715"/>
            </a:xfrm>
            <a:custGeom>
              <a:rect b="b" l="l" r="r" t="t"/>
              <a:pathLst>
                <a:path extrusionOk="0" h="38" w="1">
                  <a:moveTo>
                    <a:pt x="1" y="38"/>
                  </a:moveTo>
                  <a:lnTo>
                    <a:pt x="1" y="38"/>
                  </a:lnTo>
                  <a:cubicBezTo>
                    <a:pt x="1" y="1"/>
                    <a:pt x="1" y="19"/>
                    <a:pt x="1" y="38"/>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8"/>
            <p:cNvSpPr/>
            <p:nvPr/>
          </p:nvSpPr>
          <p:spPr>
            <a:xfrm>
              <a:off x="2838473" y="3006915"/>
              <a:ext cx="786" cy="3430"/>
            </a:xfrm>
            <a:custGeom>
              <a:rect b="b" l="l" r="r" t="t"/>
              <a:pathLst>
                <a:path extrusionOk="0" h="48" w="11">
                  <a:moveTo>
                    <a:pt x="1" y="1"/>
                  </a:moveTo>
                  <a:lnTo>
                    <a:pt x="1" y="1"/>
                  </a:lnTo>
                  <a:lnTo>
                    <a:pt x="10" y="47"/>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8"/>
            <p:cNvSpPr/>
            <p:nvPr/>
          </p:nvSpPr>
          <p:spPr>
            <a:xfrm>
              <a:off x="2819893" y="3009559"/>
              <a:ext cx="786" cy="1715"/>
            </a:xfrm>
            <a:custGeom>
              <a:rect b="b" l="l" r="r" t="t"/>
              <a:pathLst>
                <a:path extrusionOk="0" h="24" w="11">
                  <a:moveTo>
                    <a:pt x="10" y="1"/>
                  </a:moveTo>
                  <a:lnTo>
                    <a:pt x="10" y="1"/>
                  </a:lnTo>
                  <a:cubicBezTo>
                    <a:pt x="10" y="1"/>
                    <a:pt x="1" y="10"/>
                    <a:pt x="1" y="19"/>
                  </a:cubicBezTo>
                  <a:cubicBezTo>
                    <a:pt x="3" y="22"/>
                    <a:pt x="5" y="23"/>
                    <a:pt x="6" y="23"/>
                  </a:cubicBezTo>
                  <a:cubicBezTo>
                    <a:pt x="10" y="23"/>
                    <a:pt x="10" y="15"/>
                    <a:pt x="1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8"/>
            <p:cNvSpPr/>
            <p:nvPr/>
          </p:nvSpPr>
          <p:spPr>
            <a:xfrm>
              <a:off x="2794024" y="2944529"/>
              <a:ext cx="2072" cy="3359"/>
            </a:xfrm>
            <a:custGeom>
              <a:rect b="b" l="l" r="r" t="t"/>
              <a:pathLst>
                <a:path extrusionOk="0" h="47" w="29">
                  <a:moveTo>
                    <a:pt x="10" y="0"/>
                  </a:moveTo>
                  <a:cubicBezTo>
                    <a:pt x="0" y="0"/>
                    <a:pt x="10" y="19"/>
                    <a:pt x="19" y="47"/>
                  </a:cubicBezTo>
                  <a:cubicBezTo>
                    <a:pt x="19" y="38"/>
                    <a:pt x="28" y="38"/>
                    <a:pt x="28" y="38"/>
                  </a:cubicBezTo>
                  <a:cubicBezTo>
                    <a:pt x="19" y="28"/>
                    <a:pt x="19" y="10"/>
                    <a:pt x="10"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8"/>
            <p:cNvSpPr/>
            <p:nvPr/>
          </p:nvSpPr>
          <p:spPr>
            <a:xfrm>
              <a:off x="2800670" y="2979688"/>
              <a:ext cx="71" cy="2072"/>
            </a:xfrm>
            <a:custGeom>
              <a:rect b="b" l="l" r="r" t="t"/>
              <a:pathLst>
                <a:path extrusionOk="0" h="29" w="1">
                  <a:moveTo>
                    <a:pt x="0" y="1"/>
                  </a:moveTo>
                  <a:lnTo>
                    <a:pt x="0" y="29"/>
                  </a:lnTo>
                  <a:cubicBezTo>
                    <a:pt x="0" y="19"/>
                    <a:pt x="0" y="10"/>
                    <a:pt x="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8"/>
            <p:cNvSpPr/>
            <p:nvPr/>
          </p:nvSpPr>
          <p:spPr>
            <a:xfrm>
              <a:off x="2337889" y="3631699"/>
              <a:ext cx="71" cy="147422"/>
            </a:xfrm>
            <a:custGeom>
              <a:rect b="b" l="l" r="r" t="t"/>
              <a:pathLst>
                <a:path extrusionOk="0" fill="none" h="2063" w="1">
                  <a:moveTo>
                    <a:pt x="1" y="0"/>
                  </a:moveTo>
                  <a:lnTo>
                    <a:pt x="1" y="2063"/>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8"/>
            <p:cNvSpPr/>
            <p:nvPr/>
          </p:nvSpPr>
          <p:spPr>
            <a:xfrm>
              <a:off x="2005238" y="3631699"/>
              <a:ext cx="71" cy="147422"/>
            </a:xfrm>
            <a:custGeom>
              <a:rect b="b" l="l" r="r" t="t"/>
              <a:pathLst>
                <a:path extrusionOk="0" fill="none" h="2063" w="1">
                  <a:moveTo>
                    <a:pt x="1" y="0"/>
                  </a:moveTo>
                  <a:lnTo>
                    <a:pt x="1" y="2063"/>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8"/>
            <p:cNvSpPr/>
            <p:nvPr/>
          </p:nvSpPr>
          <p:spPr>
            <a:xfrm>
              <a:off x="1330074" y="3631699"/>
              <a:ext cx="71" cy="147422"/>
            </a:xfrm>
            <a:custGeom>
              <a:rect b="b" l="l" r="r" t="t"/>
              <a:pathLst>
                <a:path extrusionOk="0" fill="none" h="2063" w="1">
                  <a:moveTo>
                    <a:pt x="0" y="0"/>
                  </a:moveTo>
                  <a:lnTo>
                    <a:pt x="0" y="2063"/>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8"/>
            <p:cNvSpPr/>
            <p:nvPr/>
          </p:nvSpPr>
          <p:spPr>
            <a:xfrm>
              <a:off x="1490718" y="3639631"/>
              <a:ext cx="71" cy="147493"/>
            </a:xfrm>
            <a:custGeom>
              <a:rect b="b" l="l" r="r" t="t"/>
              <a:pathLst>
                <a:path extrusionOk="0" fill="none" h="2064" w="1">
                  <a:moveTo>
                    <a:pt x="0" y="1"/>
                  </a:moveTo>
                  <a:lnTo>
                    <a:pt x="0" y="2063"/>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8"/>
            <p:cNvSpPr/>
            <p:nvPr/>
          </p:nvSpPr>
          <p:spPr>
            <a:xfrm>
              <a:off x="2655890" y="3633057"/>
              <a:ext cx="71" cy="147422"/>
            </a:xfrm>
            <a:custGeom>
              <a:rect b="b" l="l" r="r" t="t"/>
              <a:pathLst>
                <a:path extrusionOk="0" fill="none" h="2063" w="1">
                  <a:moveTo>
                    <a:pt x="1" y="0"/>
                  </a:moveTo>
                  <a:lnTo>
                    <a:pt x="1" y="2063"/>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8"/>
            <p:cNvSpPr/>
            <p:nvPr/>
          </p:nvSpPr>
          <p:spPr>
            <a:xfrm>
              <a:off x="2506537" y="3633057"/>
              <a:ext cx="71" cy="147422"/>
            </a:xfrm>
            <a:custGeom>
              <a:rect b="b" l="l" r="r" t="t"/>
              <a:pathLst>
                <a:path extrusionOk="0" fill="none" h="2063" w="1">
                  <a:moveTo>
                    <a:pt x="1" y="0"/>
                  </a:moveTo>
                  <a:lnTo>
                    <a:pt x="1" y="2063"/>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8"/>
            <p:cNvSpPr/>
            <p:nvPr/>
          </p:nvSpPr>
          <p:spPr>
            <a:xfrm>
              <a:off x="1667299" y="3633057"/>
              <a:ext cx="71" cy="147422"/>
            </a:xfrm>
            <a:custGeom>
              <a:rect b="b" l="l" r="r" t="t"/>
              <a:pathLst>
                <a:path extrusionOk="0" fill="none" h="2063" w="1">
                  <a:moveTo>
                    <a:pt x="1" y="0"/>
                  </a:moveTo>
                  <a:lnTo>
                    <a:pt x="1" y="2063"/>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8"/>
            <p:cNvSpPr/>
            <p:nvPr/>
          </p:nvSpPr>
          <p:spPr>
            <a:xfrm>
              <a:off x="2983253" y="3630341"/>
              <a:ext cx="71" cy="147493"/>
            </a:xfrm>
            <a:custGeom>
              <a:rect b="b" l="l" r="r" t="t"/>
              <a:pathLst>
                <a:path extrusionOk="0" fill="none" h="2064" w="1">
                  <a:moveTo>
                    <a:pt x="0" y="1"/>
                  </a:moveTo>
                  <a:lnTo>
                    <a:pt x="0" y="2063"/>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8"/>
            <p:cNvSpPr/>
            <p:nvPr/>
          </p:nvSpPr>
          <p:spPr>
            <a:xfrm>
              <a:off x="2460087" y="3523507"/>
              <a:ext cx="71" cy="93684"/>
            </a:xfrm>
            <a:custGeom>
              <a:rect b="b" l="l" r="r" t="t"/>
              <a:pathLst>
                <a:path extrusionOk="0" fill="none" h="1311" w="1">
                  <a:moveTo>
                    <a:pt x="0" y="0"/>
                  </a:moveTo>
                  <a:lnTo>
                    <a:pt x="0" y="1310"/>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8"/>
            <p:cNvSpPr/>
            <p:nvPr/>
          </p:nvSpPr>
          <p:spPr>
            <a:xfrm>
              <a:off x="2304731" y="3512859"/>
              <a:ext cx="71" cy="93684"/>
            </a:xfrm>
            <a:custGeom>
              <a:rect b="b" l="l" r="r" t="t"/>
              <a:pathLst>
                <a:path extrusionOk="0" fill="none" h="1311" w="1">
                  <a:moveTo>
                    <a:pt x="0" y="0"/>
                  </a:moveTo>
                  <a:lnTo>
                    <a:pt x="0" y="1310"/>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8"/>
            <p:cNvSpPr/>
            <p:nvPr/>
          </p:nvSpPr>
          <p:spPr>
            <a:xfrm>
              <a:off x="1974724" y="3508857"/>
              <a:ext cx="71" cy="93684"/>
            </a:xfrm>
            <a:custGeom>
              <a:rect b="b" l="l" r="r" t="t"/>
              <a:pathLst>
                <a:path extrusionOk="0" fill="none" h="1311" w="1">
                  <a:moveTo>
                    <a:pt x="1" y="1"/>
                  </a:moveTo>
                  <a:lnTo>
                    <a:pt x="1" y="1311"/>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8"/>
            <p:cNvSpPr/>
            <p:nvPr/>
          </p:nvSpPr>
          <p:spPr>
            <a:xfrm>
              <a:off x="1640786" y="3496280"/>
              <a:ext cx="71" cy="93684"/>
            </a:xfrm>
            <a:custGeom>
              <a:rect b="b" l="l" r="r" t="t"/>
              <a:pathLst>
                <a:path extrusionOk="0" fill="none" h="1311" w="1">
                  <a:moveTo>
                    <a:pt x="0" y="0"/>
                  </a:moveTo>
                  <a:lnTo>
                    <a:pt x="0" y="1310"/>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8"/>
            <p:cNvSpPr/>
            <p:nvPr/>
          </p:nvSpPr>
          <p:spPr>
            <a:xfrm>
              <a:off x="1480071" y="3512859"/>
              <a:ext cx="71" cy="93684"/>
            </a:xfrm>
            <a:custGeom>
              <a:rect b="b" l="l" r="r" t="t"/>
              <a:pathLst>
                <a:path extrusionOk="0" fill="none" h="1311" w="1">
                  <a:moveTo>
                    <a:pt x="1" y="0"/>
                  </a:moveTo>
                  <a:lnTo>
                    <a:pt x="1" y="1310"/>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8"/>
            <p:cNvSpPr/>
            <p:nvPr/>
          </p:nvSpPr>
          <p:spPr>
            <a:xfrm>
              <a:off x="2795382" y="3516861"/>
              <a:ext cx="71" cy="93684"/>
            </a:xfrm>
            <a:custGeom>
              <a:rect b="b" l="l" r="r" t="t"/>
              <a:pathLst>
                <a:path extrusionOk="0" fill="none" h="1311" w="1">
                  <a:moveTo>
                    <a:pt x="0" y="0"/>
                  </a:moveTo>
                  <a:lnTo>
                    <a:pt x="0" y="1310"/>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8"/>
            <p:cNvSpPr/>
            <p:nvPr/>
          </p:nvSpPr>
          <p:spPr>
            <a:xfrm>
              <a:off x="1315425" y="3536084"/>
              <a:ext cx="71" cy="46520"/>
            </a:xfrm>
            <a:custGeom>
              <a:rect b="b" l="l" r="r" t="t"/>
              <a:pathLst>
                <a:path extrusionOk="0" fill="none" h="651" w="1">
                  <a:moveTo>
                    <a:pt x="1" y="1"/>
                  </a:moveTo>
                  <a:lnTo>
                    <a:pt x="1" y="651"/>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18"/>
            <p:cNvSpPr/>
            <p:nvPr/>
          </p:nvSpPr>
          <p:spPr>
            <a:xfrm>
              <a:off x="1800788" y="3530796"/>
              <a:ext cx="71" cy="49879"/>
            </a:xfrm>
            <a:custGeom>
              <a:rect b="b" l="l" r="r" t="t"/>
              <a:pathLst>
                <a:path extrusionOk="0" fill="none" h="698" w="1">
                  <a:moveTo>
                    <a:pt x="0" y="0"/>
                  </a:moveTo>
                  <a:lnTo>
                    <a:pt x="0" y="697"/>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18"/>
            <p:cNvSpPr/>
            <p:nvPr/>
          </p:nvSpPr>
          <p:spPr>
            <a:xfrm>
              <a:off x="1194584" y="3769119"/>
              <a:ext cx="71" cy="154139"/>
            </a:xfrm>
            <a:custGeom>
              <a:rect b="b" l="l" r="r" t="t"/>
              <a:pathLst>
                <a:path extrusionOk="0" fill="none" h="2157" w="1">
                  <a:moveTo>
                    <a:pt x="1" y="1"/>
                  </a:moveTo>
                  <a:lnTo>
                    <a:pt x="1" y="2156"/>
                  </a:lnTo>
                </a:path>
              </a:pathLst>
            </a:custGeom>
            <a:noFill/>
            <a:ln cap="flat" cmpd="sng" w="9525">
              <a:solidFill>
                <a:srgbClr val="0B0608"/>
              </a:solidFill>
              <a:prstDash val="solid"/>
              <a:miter lim="929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18"/>
            <p:cNvSpPr/>
            <p:nvPr/>
          </p:nvSpPr>
          <p:spPr>
            <a:xfrm>
              <a:off x="1413040" y="3783768"/>
              <a:ext cx="71" cy="139490"/>
            </a:xfrm>
            <a:custGeom>
              <a:rect b="b" l="l" r="r" t="t"/>
              <a:pathLst>
                <a:path extrusionOk="0" fill="none" h="1952" w="1">
                  <a:moveTo>
                    <a:pt x="0" y="0"/>
                  </a:moveTo>
                  <a:lnTo>
                    <a:pt x="0" y="1951"/>
                  </a:lnTo>
                </a:path>
              </a:pathLst>
            </a:custGeom>
            <a:noFill/>
            <a:ln cap="flat" cmpd="sng" w="9525">
              <a:solidFill>
                <a:srgbClr val="0B0608"/>
              </a:solidFill>
              <a:prstDash val="solid"/>
              <a:miter lim="929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18"/>
            <p:cNvSpPr/>
            <p:nvPr/>
          </p:nvSpPr>
          <p:spPr>
            <a:xfrm>
              <a:off x="1583689" y="3783054"/>
              <a:ext cx="71" cy="41232"/>
            </a:xfrm>
            <a:custGeom>
              <a:rect b="b" l="l" r="r" t="t"/>
              <a:pathLst>
                <a:path extrusionOk="0" fill="none" h="577" w="1">
                  <a:moveTo>
                    <a:pt x="0" y="1"/>
                  </a:moveTo>
                  <a:lnTo>
                    <a:pt x="0" y="577"/>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8"/>
            <p:cNvSpPr/>
            <p:nvPr/>
          </p:nvSpPr>
          <p:spPr>
            <a:xfrm>
              <a:off x="2614085" y="3779123"/>
              <a:ext cx="71" cy="45163"/>
            </a:xfrm>
            <a:custGeom>
              <a:rect b="b" l="l" r="r" t="t"/>
              <a:pathLst>
                <a:path extrusionOk="0" fill="none" h="632" w="1">
                  <a:moveTo>
                    <a:pt x="1" y="0"/>
                  </a:moveTo>
                  <a:lnTo>
                    <a:pt x="1" y="632"/>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18"/>
            <p:cNvSpPr/>
            <p:nvPr/>
          </p:nvSpPr>
          <p:spPr>
            <a:xfrm>
              <a:off x="2778731" y="3765117"/>
              <a:ext cx="71" cy="175363"/>
            </a:xfrm>
            <a:custGeom>
              <a:rect b="b" l="l" r="r" t="t"/>
              <a:pathLst>
                <a:path extrusionOk="0" fill="none" h="2454" w="1">
                  <a:moveTo>
                    <a:pt x="1" y="1"/>
                  </a:moveTo>
                  <a:lnTo>
                    <a:pt x="1" y="2454"/>
                  </a:lnTo>
                </a:path>
              </a:pathLst>
            </a:custGeom>
            <a:noFill/>
            <a:ln cap="flat" cmpd="sng" w="9525">
              <a:solidFill>
                <a:srgbClr val="0B0608"/>
              </a:solidFill>
              <a:prstDash val="solid"/>
              <a:miter lim="929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8"/>
            <p:cNvSpPr/>
            <p:nvPr/>
          </p:nvSpPr>
          <p:spPr>
            <a:xfrm>
              <a:off x="2936732" y="3769119"/>
              <a:ext cx="71" cy="154139"/>
            </a:xfrm>
            <a:custGeom>
              <a:rect b="b" l="l" r="r" t="t"/>
              <a:pathLst>
                <a:path extrusionOk="0" fill="none" h="2157" w="1">
                  <a:moveTo>
                    <a:pt x="1" y="1"/>
                  </a:moveTo>
                  <a:lnTo>
                    <a:pt x="1" y="2156"/>
                  </a:lnTo>
                </a:path>
              </a:pathLst>
            </a:custGeom>
            <a:noFill/>
            <a:ln cap="flat" cmpd="sng" w="9525">
              <a:solidFill>
                <a:srgbClr val="0B0608"/>
              </a:solidFill>
              <a:prstDash val="solid"/>
              <a:miter lim="929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18"/>
            <p:cNvSpPr/>
            <p:nvPr/>
          </p:nvSpPr>
          <p:spPr>
            <a:xfrm>
              <a:off x="3131963" y="3737890"/>
              <a:ext cx="71" cy="185367"/>
            </a:xfrm>
            <a:custGeom>
              <a:rect b="b" l="l" r="r" t="t"/>
              <a:pathLst>
                <a:path extrusionOk="0" fill="none" h="2594" w="1">
                  <a:moveTo>
                    <a:pt x="1" y="1"/>
                  </a:moveTo>
                  <a:lnTo>
                    <a:pt x="1" y="2593"/>
                  </a:lnTo>
                </a:path>
              </a:pathLst>
            </a:custGeom>
            <a:noFill/>
            <a:ln cap="flat" cmpd="sng" w="9525">
              <a:solidFill>
                <a:srgbClr val="0B0608"/>
              </a:solidFill>
              <a:prstDash val="solid"/>
              <a:miter lim="929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8"/>
            <p:cNvSpPr/>
            <p:nvPr/>
          </p:nvSpPr>
          <p:spPr>
            <a:xfrm>
              <a:off x="1413040" y="3410598"/>
              <a:ext cx="71" cy="107619"/>
            </a:xfrm>
            <a:custGeom>
              <a:rect b="b" l="l" r="r" t="t"/>
              <a:pathLst>
                <a:path extrusionOk="0" fill="none" h="1506" w="1">
                  <a:moveTo>
                    <a:pt x="0" y="1"/>
                  </a:moveTo>
                  <a:lnTo>
                    <a:pt x="0" y="1506"/>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8"/>
            <p:cNvSpPr/>
            <p:nvPr/>
          </p:nvSpPr>
          <p:spPr>
            <a:xfrm>
              <a:off x="1566396" y="3417244"/>
              <a:ext cx="71" cy="100973"/>
            </a:xfrm>
            <a:custGeom>
              <a:rect b="b" l="l" r="r" t="t"/>
              <a:pathLst>
                <a:path extrusionOk="0" fill="none" h="1413" w="1">
                  <a:moveTo>
                    <a:pt x="1" y="0"/>
                  </a:moveTo>
                  <a:lnTo>
                    <a:pt x="1" y="1413"/>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8"/>
            <p:cNvSpPr/>
            <p:nvPr/>
          </p:nvSpPr>
          <p:spPr>
            <a:xfrm>
              <a:off x="1728398" y="3399951"/>
              <a:ext cx="71" cy="118266"/>
            </a:xfrm>
            <a:custGeom>
              <a:rect b="b" l="l" r="r" t="t"/>
              <a:pathLst>
                <a:path extrusionOk="0" fill="none" h="1655" w="1">
                  <a:moveTo>
                    <a:pt x="1" y="1"/>
                  </a:moveTo>
                  <a:lnTo>
                    <a:pt x="1" y="1655"/>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8"/>
            <p:cNvSpPr/>
            <p:nvPr/>
          </p:nvSpPr>
          <p:spPr>
            <a:xfrm>
              <a:off x="1889113" y="3410598"/>
              <a:ext cx="0" cy="107619"/>
            </a:xfrm>
            <a:custGeom>
              <a:rect b="b" l="l" r="r" t="t"/>
              <a:pathLst>
                <a:path extrusionOk="0" fill="none" h="1506" w="120000">
                  <a:moveTo>
                    <a:pt x="0" y="1"/>
                  </a:moveTo>
                  <a:lnTo>
                    <a:pt x="0" y="1506"/>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8"/>
            <p:cNvSpPr/>
            <p:nvPr/>
          </p:nvSpPr>
          <p:spPr>
            <a:xfrm>
              <a:off x="2040468" y="3408597"/>
              <a:ext cx="71" cy="109620"/>
            </a:xfrm>
            <a:custGeom>
              <a:rect b="b" l="l" r="r" t="t"/>
              <a:pathLst>
                <a:path extrusionOk="0" fill="none" h="1534" w="1">
                  <a:moveTo>
                    <a:pt x="0" y="1"/>
                  </a:moveTo>
                  <a:lnTo>
                    <a:pt x="0" y="1534"/>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8"/>
            <p:cNvSpPr/>
            <p:nvPr/>
          </p:nvSpPr>
          <p:spPr>
            <a:xfrm>
              <a:off x="2195824" y="3410598"/>
              <a:ext cx="71" cy="107619"/>
            </a:xfrm>
            <a:custGeom>
              <a:rect b="b" l="l" r="r" t="t"/>
              <a:pathLst>
                <a:path extrusionOk="0" fill="none" h="1506" w="1">
                  <a:moveTo>
                    <a:pt x="0" y="1"/>
                  </a:moveTo>
                  <a:lnTo>
                    <a:pt x="0" y="1506"/>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8"/>
            <p:cNvSpPr/>
            <p:nvPr/>
          </p:nvSpPr>
          <p:spPr>
            <a:xfrm>
              <a:off x="2355825" y="3406597"/>
              <a:ext cx="71" cy="111621"/>
            </a:xfrm>
            <a:custGeom>
              <a:rect b="b" l="l" r="r" t="t"/>
              <a:pathLst>
                <a:path extrusionOk="0" fill="none" h="1562" w="1">
                  <a:moveTo>
                    <a:pt x="0" y="1"/>
                  </a:moveTo>
                  <a:lnTo>
                    <a:pt x="0" y="1562"/>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8"/>
            <p:cNvSpPr/>
            <p:nvPr/>
          </p:nvSpPr>
          <p:spPr>
            <a:xfrm>
              <a:off x="2506537" y="3403952"/>
              <a:ext cx="71" cy="114265"/>
            </a:xfrm>
            <a:custGeom>
              <a:rect b="b" l="l" r="r" t="t"/>
              <a:pathLst>
                <a:path extrusionOk="0" fill="none" h="1599" w="1">
                  <a:moveTo>
                    <a:pt x="1" y="1"/>
                  </a:moveTo>
                  <a:lnTo>
                    <a:pt x="1" y="1599"/>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8"/>
            <p:cNvSpPr/>
            <p:nvPr/>
          </p:nvSpPr>
          <p:spPr>
            <a:xfrm>
              <a:off x="2663251" y="3403952"/>
              <a:ext cx="71" cy="120267"/>
            </a:xfrm>
            <a:custGeom>
              <a:rect b="b" l="l" r="r" t="t"/>
              <a:pathLst>
                <a:path extrusionOk="0" fill="none" h="1683" w="1">
                  <a:moveTo>
                    <a:pt x="0" y="1"/>
                  </a:moveTo>
                  <a:lnTo>
                    <a:pt x="0" y="1682"/>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8"/>
            <p:cNvSpPr/>
            <p:nvPr/>
          </p:nvSpPr>
          <p:spPr>
            <a:xfrm>
              <a:off x="2823895" y="3397307"/>
              <a:ext cx="71" cy="120267"/>
            </a:xfrm>
            <a:custGeom>
              <a:rect b="b" l="l" r="r" t="t"/>
              <a:pathLst>
                <a:path extrusionOk="0" fill="none" h="1683" w="1">
                  <a:moveTo>
                    <a:pt x="1" y="1"/>
                  </a:moveTo>
                  <a:lnTo>
                    <a:pt x="1" y="1682"/>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8"/>
            <p:cNvSpPr/>
            <p:nvPr/>
          </p:nvSpPr>
          <p:spPr>
            <a:xfrm>
              <a:off x="3002476" y="3381371"/>
              <a:ext cx="28012" cy="128914"/>
            </a:xfrm>
            <a:custGeom>
              <a:rect b="b" l="l" r="r" t="t"/>
              <a:pathLst>
                <a:path extrusionOk="0" fill="none" h="1804" w="392">
                  <a:moveTo>
                    <a:pt x="10" y="1"/>
                  </a:moveTo>
                  <a:cubicBezTo>
                    <a:pt x="10" y="177"/>
                    <a:pt x="1" y="354"/>
                    <a:pt x="1" y="521"/>
                  </a:cubicBezTo>
                  <a:cubicBezTo>
                    <a:pt x="1" y="568"/>
                    <a:pt x="1" y="623"/>
                    <a:pt x="29" y="660"/>
                  </a:cubicBezTo>
                  <a:cubicBezTo>
                    <a:pt x="57" y="688"/>
                    <a:pt x="94" y="698"/>
                    <a:pt x="122" y="716"/>
                  </a:cubicBezTo>
                  <a:cubicBezTo>
                    <a:pt x="205" y="772"/>
                    <a:pt x="252" y="874"/>
                    <a:pt x="280" y="967"/>
                  </a:cubicBezTo>
                  <a:cubicBezTo>
                    <a:pt x="354" y="1236"/>
                    <a:pt x="391" y="1524"/>
                    <a:pt x="372" y="1803"/>
                  </a:cubicBez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8"/>
            <p:cNvSpPr/>
            <p:nvPr/>
          </p:nvSpPr>
          <p:spPr>
            <a:xfrm>
              <a:off x="1229814" y="3392018"/>
              <a:ext cx="32586" cy="86395"/>
            </a:xfrm>
            <a:custGeom>
              <a:rect b="b" l="l" r="r" t="t"/>
              <a:pathLst>
                <a:path extrusionOk="0" fill="none" h="1209" w="456">
                  <a:moveTo>
                    <a:pt x="0" y="0"/>
                  </a:moveTo>
                  <a:cubicBezTo>
                    <a:pt x="37" y="84"/>
                    <a:pt x="19" y="186"/>
                    <a:pt x="19" y="279"/>
                  </a:cubicBezTo>
                  <a:cubicBezTo>
                    <a:pt x="19" y="363"/>
                    <a:pt x="37" y="474"/>
                    <a:pt x="112" y="521"/>
                  </a:cubicBezTo>
                  <a:cubicBezTo>
                    <a:pt x="205" y="586"/>
                    <a:pt x="344" y="558"/>
                    <a:pt x="400" y="642"/>
                  </a:cubicBezTo>
                  <a:cubicBezTo>
                    <a:pt x="418" y="669"/>
                    <a:pt x="428" y="707"/>
                    <a:pt x="428" y="744"/>
                  </a:cubicBezTo>
                  <a:cubicBezTo>
                    <a:pt x="455" y="902"/>
                    <a:pt x="455" y="1060"/>
                    <a:pt x="446" y="1208"/>
                  </a:cubicBez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8"/>
            <p:cNvSpPr/>
            <p:nvPr/>
          </p:nvSpPr>
          <p:spPr>
            <a:xfrm>
              <a:off x="3117385" y="3545374"/>
              <a:ext cx="71" cy="116265"/>
            </a:xfrm>
            <a:custGeom>
              <a:rect b="b" l="l" r="r" t="t"/>
              <a:pathLst>
                <a:path extrusionOk="0" fill="none" h="1627" w="1">
                  <a:moveTo>
                    <a:pt x="0" y="1"/>
                  </a:moveTo>
                  <a:lnTo>
                    <a:pt x="0" y="1627"/>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8"/>
            <p:cNvSpPr/>
            <p:nvPr/>
          </p:nvSpPr>
          <p:spPr>
            <a:xfrm>
              <a:off x="1184008" y="3644276"/>
              <a:ext cx="71" cy="49236"/>
            </a:xfrm>
            <a:custGeom>
              <a:rect b="b" l="l" r="r" t="t"/>
              <a:pathLst>
                <a:path extrusionOk="0" fill="none" h="689" w="1">
                  <a:moveTo>
                    <a:pt x="0" y="1"/>
                  </a:moveTo>
                  <a:lnTo>
                    <a:pt x="0" y="688"/>
                  </a:lnTo>
                </a:path>
              </a:pathLst>
            </a:custGeom>
            <a:noFill/>
            <a:ln cap="rnd" cmpd="sng" w="9525">
              <a:solidFill>
                <a:srgbClr val="0B06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8"/>
            <p:cNvSpPr/>
            <p:nvPr/>
          </p:nvSpPr>
          <p:spPr>
            <a:xfrm>
              <a:off x="2207115" y="3721311"/>
              <a:ext cx="116265" cy="57811"/>
            </a:xfrm>
            <a:custGeom>
              <a:rect b="b" l="l" r="r" t="t"/>
              <a:pathLst>
                <a:path extrusionOk="0" h="809" w="1627">
                  <a:moveTo>
                    <a:pt x="0" y="1"/>
                  </a:moveTo>
                  <a:lnTo>
                    <a:pt x="56" y="605"/>
                  </a:lnTo>
                  <a:cubicBezTo>
                    <a:pt x="158" y="725"/>
                    <a:pt x="465" y="809"/>
                    <a:pt x="818" y="809"/>
                  </a:cubicBezTo>
                  <a:cubicBezTo>
                    <a:pt x="1171" y="809"/>
                    <a:pt x="1468" y="725"/>
                    <a:pt x="1580" y="605"/>
                  </a:cubicBezTo>
                  <a:lnTo>
                    <a:pt x="1626"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18"/>
            <p:cNvSpPr/>
            <p:nvPr/>
          </p:nvSpPr>
          <p:spPr>
            <a:xfrm>
              <a:off x="2207758" y="3699444"/>
              <a:ext cx="115622" cy="43876"/>
            </a:xfrm>
            <a:custGeom>
              <a:rect b="b" l="l" r="r" t="t"/>
              <a:pathLst>
                <a:path extrusionOk="0" h="614" w="1618">
                  <a:moveTo>
                    <a:pt x="809" y="0"/>
                  </a:moveTo>
                  <a:cubicBezTo>
                    <a:pt x="363" y="0"/>
                    <a:pt x="1" y="139"/>
                    <a:pt x="1" y="307"/>
                  </a:cubicBezTo>
                  <a:cubicBezTo>
                    <a:pt x="1" y="474"/>
                    <a:pt x="363" y="613"/>
                    <a:pt x="809" y="613"/>
                  </a:cubicBezTo>
                  <a:cubicBezTo>
                    <a:pt x="1255" y="613"/>
                    <a:pt x="1617" y="474"/>
                    <a:pt x="1617" y="307"/>
                  </a:cubicBezTo>
                  <a:cubicBezTo>
                    <a:pt x="1617" y="139"/>
                    <a:pt x="1255" y="0"/>
                    <a:pt x="809"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8"/>
            <p:cNvSpPr/>
            <p:nvPr/>
          </p:nvSpPr>
          <p:spPr>
            <a:xfrm>
              <a:off x="2237629" y="3709234"/>
              <a:ext cx="55882" cy="24082"/>
            </a:xfrm>
            <a:custGeom>
              <a:rect b="b" l="l" r="r" t="t"/>
              <a:pathLst>
                <a:path extrusionOk="0" h="337" w="782">
                  <a:moveTo>
                    <a:pt x="240" y="1"/>
                  </a:moveTo>
                  <a:cubicBezTo>
                    <a:pt x="229" y="1"/>
                    <a:pt x="217" y="1"/>
                    <a:pt x="205" y="2"/>
                  </a:cubicBezTo>
                  <a:cubicBezTo>
                    <a:pt x="75" y="2"/>
                    <a:pt x="29" y="68"/>
                    <a:pt x="19" y="95"/>
                  </a:cubicBezTo>
                  <a:cubicBezTo>
                    <a:pt x="10" y="123"/>
                    <a:pt x="1" y="198"/>
                    <a:pt x="131" y="235"/>
                  </a:cubicBezTo>
                  <a:cubicBezTo>
                    <a:pt x="224" y="263"/>
                    <a:pt x="335" y="290"/>
                    <a:pt x="391" y="337"/>
                  </a:cubicBezTo>
                  <a:lnTo>
                    <a:pt x="400" y="337"/>
                  </a:lnTo>
                  <a:cubicBezTo>
                    <a:pt x="447" y="290"/>
                    <a:pt x="558" y="263"/>
                    <a:pt x="651" y="235"/>
                  </a:cubicBezTo>
                  <a:cubicBezTo>
                    <a:pt x="781" y="198"/>
                    <a:pt x="772" y="133"/>
                    <a:pt x="763" y="95"/>
                  </a:cubicBezTo>
                  <a:cubicBezTo>
                    <a:pt x="744" y="68"/>
                    <a:pt x="698" y="2"/>
                    <a:pt x="567" y="2"/>
                  </a:cubicBezTo>
                  <a:cubicBezTo>
                    <a:pt x="456" y="2"/>
                    <a:pt x="400" y="30"/>
                    <a:pt x="391" y="40"/>
                  </a:cubicBezTo>
                  <a:lnTo>
                    <a:pt x="382" y="40"/>
                  </a:lnTo>
                  <a:cubicBezTo>
                    <a:pt x="373" y="31"/>
                    <a:pt x="328" y="1"/>
                    <a:pt x="240"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8"/>
            <p:cNvSpPr/>
            <p:nvPr/>
          </p:nvSpPr>
          <p:spPr>
            <a:xfrm>
              <a:off x="1861172" y="3721311"/>
              <a:ext cx="122268" cy="57811"/>
            </a:xfrm>
            <a:custGeom>
              <a:rect b="b" l="l" r="r" t="t"/>
              <a:pathLst>
                <a:path extrusionOk="0" h="809" w="1711">
                  <a:moveTo>
                    <a:pt x="1" y="1"/>
                  </a:moveTo>
                  <a:lnTo>
                    <a:pt x="47" y="605"/>
                  </a:lnTo>
                  <a:cubicBezTo>
                    <a:pt x="168" y="725"/>
                    <a:pt x="484" y="809"/>
                    <a:pt x="856" y="809"/>
                  </a:cubicBezTo>
                  <a:cubicBezTo>
                    <a:pt x="1227" y="809"/>
                    <a:pt x="1543" y="725"/>
                    <a:pt x="1664" y="605"/>
                  </a:cubicBezTo>
                  <a:lnTo>
                    <a:pt x="1710"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8"/>
            <p:cNvSpPr/>
            <p:nvPr/>
          </p:nvSpPr>
          <p:spPr>
            <a:xfrm>
              <a:off x="1861172" y="3699444"/>
              <a:ext cx="122268" cy="43876"/>
            </a:xfrm>
            <a:custGeom>
              <a:rect b="b" l="l" r="r" t="t"/>
              <a:pathLst>
                <a:path extrusionOk="0" h="614" w="1711">
                  <a:moveTo>
                    <a:pt x="856" y="0"/>
                  </a:moveTo>
                  <a:cubicBezTo>
                    <a:pt x="382" y="0"/>
                    <a:pt x="1" y="139"/>
                    <a:pt x="1" y="307"/>
                  </a:cubicBezTo>
                  <a:cubicBezTo>
                    <a:pt x="1" y="474"/>
                    <a:pt x="382" y="613"/>
                    <a:pt x="856" y="613"/>
                  </a:cubicBezTo>
                  <a:cubicBezTo>
                    <a:pt x="1329" y="613"/>
                    <a:pt x="1710" y="474"/>
                    <a:pt x="1710" y="307"/>
                  </a:cubicBezTo>
                  <a:cubicBezTo>
                    <a:pt x="1710" y="139"/>
                    <a:pt x="1329" y="0"/>
                    <a:pt x="856"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8"/>
            <p:cNvSpPr/>
            <p:nvPr/>
          </p:nvSpPr>
          <p:spPr>
            <a:xfrm>
              <a:off x="1894402" y="3709234"/>
              <a:ext cx="55810" cy="24082"/>
            </a:xfrm>
            <a:custGeom>
              <a:rect b="b" l="l" r="r" t="t"/>
              <a:pathLst>
                <a:path extrusionOk="0" h="337" w="781">
                  <a:moveTo>
                    <a:pt x="242" y="1"/>
                  </a:moveTo>
                  <a:cubicBezTo>
                    <a:pt x="230" y="1"/>
                    <a:pt x="218" y="1"/>
                    <a:pt x="205" y="2"/>
                  </a:cubicBezTo>
                  <a:cubicBezTo>
                    <a:pt x="75" y="2"/>
                    <a:pt x="28" y="68"/>
                    <a:pt x="19" y="95"/>
                  </a:cubicBezTo>
                  <a:cubicBezTo>
                    <a:pt x="10" y="123"/>
                    <a:pt x="0" y="198"/>
                    <a:pt x="130" y="235"/>
                  </a:cubicBezTo>
                  <a:cubicBezTo>
                    <a:pt x="233" y="263"/>
                    <a:pt x="344" y="290"/>
                    <a:pt x="391" y="337"/>
                  </a:cubicBezTo>
                  <a:lnTo>
                    <a:pt x="400" y="337"/>
                  </a:lnTo>
                  <a:cubicBezTo>
                    <a:pt x="446" y="290"/>
                    <a:pt x="558" y="263"/>
                    <a:pt x="660" y="235"/>
                  </a:cubicBezTo>
                  <a:cubicBezTo>
                    <a:pt x="781" y="198"/>
                    <a:pt x="771" y="133"/>
                    <a:pt x="762" y="95"/>
                  </a:cubicBezTo>
                  <a:cubicBezTo>
                    <a:pt x="753" y="68"/>
                    <a:pt x="706" y="2"/>
                    <a:pt x="567" y="2"/>
                  </a:cubicBezTo>
                  <a:cubicBezTo>
                    <a:pt x="456" y="2"/>
                    <a:pt x="409" y="30"/>
                    <a:pt x="391" y="40"/>
                  </a:cubicBezTo>
                  <a:cubicBezTo>
                    <a:pt x="374" y="31"/>
                    <a:pt x="335" y="1"/>
                    <a:pt x="242"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8"/>
            <p:cNvSpPr/>
            <p:nvPr/>
          </p:nvSpPr>
          <p:spPr>
            <a:xfrm>
              <a:off x="2040468" y="3725313"/>
              <a:ext cx="122197" cy="57811"/>
            </a:xfrm>
            <a:custGeom>
              <a:rect b="b" l="l" r="r" t="t"/>
              <a:pathLst>
                <a:path extrusionOk="0" h="809" w="1710">
                  <a:moveTo>
                    <a:pt x="0" y="0"/>
                  </a:moveTo>
                  <a:lnTo>
                    <a:pt x="47" y="604"/>
                  </a:lnTo>
                  <a:cubicBezTo>
                    <a:pt x="168" y="725"/>
                    <a:pt x="483" y="809"/>
                    <a:pt x="855" y="809"/>
                  </a:cubicBezTo>
                  <a:cubicBezTo>
                    <a:pt x="1227" y="809"/>
                    <a:pt x="1543" y="725"/>
                    <a:pt x="1663" y="604"/>
                  </a:cubicBezTo>
                  <a:lnTo>
                    <a:pt x="1710"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18"/>
            <p:cNvSpPr/>
            <p:nvPr/>
          </p:nvSpPr>
          <p:spPr>
            <a:xfrm>
              <a:off x="2040468" y="3703374"/>
              <a:ext cx="122197" cy="43948"/>
            </a:xfrm>
            <a:custGeom>
              <a:rect b="b" l="l" r="r" t="t"/>
              <a:pathLst>
                <a:path extrusionOk="0" h="615" w="1710">
                  <a:moveTo>
                    <a:pt x="855" y="1"/>
                  </a:moveTo>
                  <a:cubicBezTo>
                    <a:pt x="381" y="1"/>
                    <a:pt x="0" y="140"/>
                    <a:pt x="0" y="307"/>
                  </a:cubicBezTo>
                  <a:cubicBezTo>
                    <a:pt x="0" y="484"/>
                    <a:pt x="381" y="614"/>
                    <a:pt x="855" y="614"/>
                  </a:cubicBezTo>
                  <a:cubicBezTo>
                    <a:pt x="1329" y="614"/>
                    <a:pt x="1710" y="484"/>
                    <a:pt x="1710" y="307"/>
                  </a:cubicBezTo>
                  <a:cubicBezTo>
                    <a:pt x="1710" y="140"/>
                    <a:pt x="1329" y="1"/>
                    <a:pt x="855"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8"/>
            <p:cNvSpPr/>
            <p:nvPr/>
          </p:nvSpPr>
          <p:spPr>
            <a:xfrm>
              <a:off x="2073626" y="3713379"/>
              <a:ext cx="55882" cy="24439"/>
            </a:xfrm>
            <a:custGeom>
              <a:rect b="b" l="l" r="r" t="t"/>
              <a:pathLst>
                <a:path extrusionOk="0" h="342" w="782">
                  <a:moveTo>
                    <a:pt x="205" y="0"/>
                  </a:moveTo>
                  <a:cubicBezTo>
                    <a:pt x="75" y="0"/>
                    <a:pt x="29" y="65"/>
                    <a:pt x="19" y="93"/>
                  </a:cubicBezTo>
                  <a:cubicBezTo>
                    <a:pt x="10" y="121"/>
                    <a:pt x="1" y="195"/>
                    <a:pt x="131" y="232"/>
                  </a:cubicBezTo>
                  <a:cubicBezTo>
                    <a:pt x="224" y="260"/>
                    <a:pt x="345" y="288"/>
                    <a:pt x="391" y="335"/>
                  </a:cubicBezTo>
                  <a:cubicBezTo>
                    <a:pt x="391" y="339"/>
                    <a:pt x="393" y="342"/>
                    <a:pt x="396" y="342"/>
                  </a:cubicBezTo>
                  <a:cubicBezTo>
                    <a:pt x="398" y="342"/>
                    <a:pt x="400" y="339"/>
                    <a:pt x="400" y="335"/>
                  </a:cubicBezTo>
                  <a:cubicBezTo>
                    <a:pt x="447" y="298"/>
                    <a:pt x="558" y="270"/>
                    <a:pt x="651" y="242"/>
                  </a:cubicBezTo>
                  <a:cubicBezTo>
                    <a:pt x="781" y="205"/>
                    <a:pt x="772" y="130"/>
                    <a:pt x="763" y="102"/>
                  </a:cubicBezTo>
                  <a:cubicBezTo>
                    <a:pt x="753" y="65"/>
                    <a:pt x="698" y="10"/>
                    <a:pt x="568" y="0"/>
                  </a:cubicBezTo>
                  <a:cubicBezTo>
                    <a:pt x="456" y="0"/>
                    <a:pt x="400" y="28"/>
                    <a:pt x="391" y="37"/>
                  </a:cubicBezTo>
                  <a:lnTo>
                    <a:pt x="382" y="37"/>
                  </a:lnTo>
                  <a:cubicBezTo>
                    <a:pt x="372" y="28"/>
                    <a:pt x="317" y="0"/>
                    <a:pt x="205"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8"/>
            <p:cNvSpPr/>
            <p:nvPr/>
          </p:nvSpPr>
          <p:spPr>
            <a:xfrm>
              <a:off x="1913625" y="3471054"/>
              <a:ext cx="107619" cy="60455"/>
            </a:xfrm>
            <a:custGeom>
              <a:rect b="b" l="l" r="r" t="t"/>
              <a:pathLst>
                <a:path extrusionOk="0" h="846" w="1506">
                  <a:moveTo>
                    <a:pt x="1" y="0"/>
                  </a:moveTo>
                  <a:lnTo>
                    <a:pt x="38" y="632"/>
                  </a:lnTo>
                  <a:cubicBezTo>
                    <a:pt x="140" y="753"/>
                    <a:pt x="419" y="846"/>
                    <a:pt x="753" y="846"/>
                  </a:cubicBezTo>
                  <a:cubicBezTo>
                    <a:pt x="1079" y="846"/>
                    <a:pt x="1357" y="753"/>
                    <a:pt x="1459" y="632"/>
                  </a:cubicBezTo>
                  <a:lnTo>
                    <a:pt x="1506"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8"/>
            <p:cNvSpPr/>
            <p:nvPr/>
          </p:nvSpPr>
          <p:spPr>
            <a:xfrm>
              <a:off x="1913625" y="3447758"/>
              <a:ext cx="106976" cy="46592"/>
            </a:xfrm>
            <a:custGeom>
              <a:rect b="b" l="l" r="r" t="t"/>
              <a:pathLst>
                <a:path extrusionOk="0" h="652" w="1497">
                  <a:moveTo>
                    <a:pt x="753" y="1"/>
                  </a:moveTo>
                  <a:cubicBezTo>
                    <a:pt x="335" y="1"/>
                    <a:pt x="1" y="140"/>
                    <a:pt x="1" y="326"/>
                  </a:cubicBezTo>
                  <a:cubicBezTo>
                    <a:pt x="1" y="503"/>
                    <a:pt x="335" y="651"/>
                    <a:pt x="753" y="651"/>
                  </a:cubicBezTo>
                  <a:cubicBezTo>
                    <a:pt x="1162" y="651"/>
                    <a:pt x="1497" y="503"/>
                    <a:pt x="1497" y="326"/>
                  </a:cubicBezTo>
                  <a:cubicBezTo>
                    <a:pt x="1497" y="140"/>
                    <a:pt x="1162" y="1"/>
                    <a:pt x="753"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8"/>
            <p:cNvSpPr/>
            <p:nvPr/>
          </p:nvSpPr>
          <p:spPr>
            <a:xfrm>
              <a:off x="1939565" y="3461050"/>
              <a:ext cx="55810" cy="24511"/>
            </a:xfrm>
            <a:custGeom>
              <a:rect b="b" l="l" r="r" t="t"/>
              <a:pathLst>
                <a:path extrusionOk="0" h="343" w="781">
                  <a:moveTo>
                    <a:pt x="205" y="1"/>
                  </a:moveTo>
                  <a:cubicBezTo>
                    <a:pt x="74" y="1"/>
                    <a:pt x="28" y="66"/>
                    <a:pt x="19" y="94"/>
                  </a:cubicBezTo>
                  <a:cubicBezTo>
                    <a:pt x="9" y="121"/>
                    <a:pt x="0" y="196"/>
                    <a:pt x="121" y="233"/>
                  </a:cubicBezTo>
                  <a:cubicBezTo>
                    <a:pt x="223" y="261"/>
                    <a:pt x="335" y="289"/>
                    <a:pt x="381" y="335"/>
                  </a:cubicBezTo>
                  <a:cubicBezTo>
                    <a:pt x="386" y="340"/>
                    <a:pt x="388" y="342"/>
                    <a:pt x="390" y="342"/>
                  </a:cubicBezTo>
                  <a:cubicBezTo>
                    <a:pt x="393" y="342"/>
                    <a:pt x="395" y="340"/>
                    <a:pt x="400" y="335"/>
                  </a:cubicBezTo>
                  <a:cubicBezTo>
                    <a:pt x="446" y="289"/>
                    <a:pt x="558" y="270"/>
                    <a:pt x="650" y="242"/>
                  </a:cubicBezTo>
                  <a:cubicBezTo>
                    <a:pt x="781" y="205"/>
                    <a:pt x="771" y="131"/>
                    <a:pt x="762" y="103"/>
                  </a:cubicBezTo>
                  <a:cubicBezTo>
                    <a:pt x="743" y="66"/>
                    <a:pt x="697" y="10"/>
                    <a:pt x="567" y="1"/>
                  </a:cubicBezTo>
                  <a:cubicBezTo>
                    <a:pt x="455" y="1"/>
                    <a:pt x="400" y="29"/>
                    <a:pt x="390" y="38"/>
                  </a:cubicBezTo>
                  <a:lnTo>
                    <a:pt x="381" y="38"/>
                  </a:lnTo>
                  <a:cubicBezTo>
                    <a:pt x="372" y="29"/>
                    <a:pt x="316" y="1"/>
                    <a:pt x="205"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8"/>
            <p:cNvSpPr/>
            <p:nvPr/>
          </p:nvSpPr>
          <p:spPr>
            <a:xfrm>
              <a:off x="2138084" y="3354144"/>
              <a:ext cx="107619" cy="60527"/>
            </a:xfrm>
            <a:custGeom>
              <a:rect b="b" l="l" r="r" t="t"/>
              <a:pathLst>
                <a:path extrusionOk="0" h="847" w="1506">
                  <a:moveTo>
                    <a:pt x="0" y="1"/>
                  </a:moveTo>
                  <a:lnTo>
                    <a:pt x="47" y="633"/>
                  </a:lnTo>
                  <a:cubicBezTo>
                    <a:pt x="149" y="763"/>
                    <a:pt x="427" y="846"/>
                    <a:pt x="753" y="846"/>
                  </a:cubicBezTo>
                  <a:cubicBezTo>
                    <a:pt x="1087" y="846"/>
                    <a:pt x="1366" y="763"/>
                    <a:pt x="1468" y="633"/>
                  </a:cubicBezTo>
                  <a:lnTo>
                    <a:pt x="1505"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8"/>
            <p:cNvSpPr/>
            <p:nvPr/>
          </p:nvSpPr>
          <p:spPr>
            <a:xfrm>
              <a:off x="2138084" y="3330919"/>
              <a:ext cx="107619" cy="46592"/>
            </a:xfrm>
            <a:custGeom>
              <a:rect b="b" l="l" r="r" t="t"/>
              <a:pathLst>
                <a:path extrusionOk="0" h="652" w="1506">
                  <a:moveTo>
                    <a:pt x="753" y="1"/>
                  </a:moveTo>
                  <a:cubicBezTo>
                    <a:pt x="344" y="1"/>
                    <a:pt x="0" y="149"/>
                    <a:pt x="0" y="326"/>
                  </a:cubicBezTo>
                  <a:cubicBezTo>
                    <a:pt x="0" y="502"/>
                    <a:pt x="344" y="651"/>
                    <a:pt x="753" y="651"/>
                  </a:cubicBezTo>
                  <a:cubicBezTo>
                    <a:pt x="1171" y="651"/>
                    <a:pt x="1505" y="502"/>
                    <a:pt x="1505" y="326"/>
                  </a:cubicBezTo>
                  <a:cubicBezTo>
                    <a:pt x="1505" y="149"/>
                    <a:pt x="1171" y="1"/>
                    <a:pt x="753"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8"/>
            <p:cNvSpPr/>
            <p:nvPr/>
          </p:nvSpPr>
          <p:spPr>
            <a:xfrm>
              <a:off x="2163952" y="3342853"/>
              <a:ext cx="55810" cy="24511"/>
            </a:xfrm>
            <a:custGeom>
              <a:rect b="b" l="l" r="r" t="t"/>
              <a:pathLst>
                <a:path extrusionOk="0" h="343" w="781">
                  <a:moveTo>
                    <a:pt x="214" y="1"/>
                  </a:moveTo>
                  <a:cubicBezTo>
                    <a:pt x="75" y="1"/>
                    <a:pt x="28" y="66"/>
                    <a:pt x="19" y="94"/>
                  </a:cubicBezTo>
                  <a:cubicBezTo>
                    <a:pt x="10" y="122"/>
                    <a:pt x="0" y="196"/>
                    <a:pt x="130" y="233"/>
                  </a:cubicBezTo>
                  <a:cubicBezTo>
                    <a:pt x="233" y="261"/>
                    <a:pt x="344" y="289"/>
                    <a:pt x="391" y="335"/>
                  </a:cubicBezTo>
                  <a:cubicBezTo>
                    <a:pt x="391" y="340"/>
                    <a:pt x="393" y="342"/>
                    <a:pt x="395" y="342"/>
                  </a:cubicBezTo>
                  <a:cubicBezTo>
                    <a:pt x="398" y="342"/>
                    <a:pt x="400" y="340"/>
                    <a:pt x="400" y="335"/>
                  </a:cubicBezTo>
                  <a:cubicBezTo>
                    <a:pt x="446" y="298"/>
                    <a:pt x="558" y="270"/>
                    <a:pt x="660" y="242"/>
                  </a:cubicBezTo>
                  <a:cubicBezTo>
                    <a:pt x="781" y="205"/>
                    <a:pt x="772" y="131"/>
                    <a:pt x="762" y="103"/>
                  </a:cubicBezTo>
                  <a:cubicBezTo>
                    <a:pt x="753" y="66"/>
                    <a:pt x="707" y="10"/>
                    <a:pt x="567" y="1"/>
                  </a:cubicBezTo>
                  <a:cubicBezTo>
                    <a:pt x="456" y="1"/>
                    <a:pt x="409" y="29"/>
                    <a:pt x="391" y="38"/>
                  </a:cubicBezTo>
                  <a:cubicBezTo>
                    <a:pt x="381" y="29"/>
                    <a:pt x="326" y="1"/>
                    <a:pt x="214"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8"/>
            <p:cNvSpPr/>
            <p:nvPr/>
          </p:nvSpPr>
          <p:spPr>
            <a:xfrm>
              <a:off x="2376406" y="3721311"/>
              <a:ext cx="115622" cy="57811"/>
            </a:xfrm>
            <a:custGeom>
              <a:rect b="b" l="l" r="r" t="t"/>
              <a:pathLst>
                <a:path extrusionOk="0" h="809" w="1618">
                  <a:moveTo>
                    <a:pt x="1" y="1"/>
                  </a:moveTo>
                  <a:lnTo>
                    <a:pt x="47" y="605"/>
                  </a:lnTo>
                  <a:cubicBezTo>
                    <a:pt x="158" y="725"/>
                    <a:pt x="456" y="809"/>
                    <a:pt x="809" y="809"/>
                  </a:cubicBezTo>
                  <a:cubicBezTo>
                    <a:pt x="1162" y="809"/>
                    <a:pt x="1459" y="725"/>
                    <a:pt x="1571" y="605"/>
                  </a:cubicBezTo>
                  <a:lnTo>
                    <a:pt x="1617"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8"/>
            <p:cNvSpPr/>
            <p:nvPr/>
          </p:nvSpPr>
          <p:spPr>
            <a:xfrm>
              <a:off x="2376406" y="3699444"/>
              <a:ext cx="115622" cy="43876"/>
            </a:xfrm>
            <a:custGeom>
              <a:rect b="b" l="l" r="r" t="t"/>
              <a:pathLst>
                <a:path extrusionOk="0" h="614" w="1618">
                  <a:moveTo>
                    <a:pt x="809" y="0"/>
                  </a:moveTo>
                  <a:cubicBezTo>
                    <a:pt x="363" y="0"/>
                    <a:pt x="1" y="139"/>
                    <a:pt x="1" y="307"/>
                  </a:cubicBezTo>
                  <a:cubicBezTo>
                    <a:pt x="1" y="474"/>
                    <a:pt x="363" y="613"/>
                    <a:pt x="809" y="613"/>
                  </a:cubicBezTo>
                  <a:cubicBezTo>
                    <a:pt x="1255" y="613"/>
                    <a:pt x="1617" y="474"/>
                    <a:pt x="1617" y="307"/>
                  </a:cubicBezTo>
                  <a:cubicBezTo>
                    <a:pt x="1617" y="139"/>
                    <a:pt x="1255" y="0"/>
                    <a:pt x="809"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8"/>
            <p:cNvSpPr/>
            <p:nvPr/>
          </p:nvSpPr>
          <p:spPr>
            <a:xfrm>
              <a:off x="2406277" y="3709234"/>
              <a:ext cx="55882" cy="24082"/>
            </a:xfrm>
            <a:custGeom>
              <a:rect b="b" l="l" r="r" t="t"/>
              <a:pathLst>
                <a:path extrusionOk="0" h="337" w="782">
                  <a:moveTo>
                    <a:pt x="242" y="1"/>
                  </a:moveTo>
                  <a:cubicBezTo>
                    <a:pt x="231" y="1"/>
                    <a:pt x="218" y="1"/>
                    <a:pt x="205" y="2"/>
                  </a:cubicBezTo>
                  <a:cubicBezTo>
                    <a:pt x="75" y="2"/>
                    <a:pt x="28" y="68"/>
                    <a:pt x="19" y="95"/>
                  </a:cubicBezTo>
                  <a:cubicBezTo>
                    <a:pt x="10" y="123"/>
                    <a:pt x="1" y="198"/>
                    <a:pt x="131" y="235"/>
                  </a:cubicBezTo>
                  <a:cubicBezTo>
                    <a:pt x="224" y="263"/>
                    <a:pt x="344" y="290"/>
                    <a:pt x="391" y="337"/>
                  </a:cubicBezTo>
                  <a:lnTo>
                    <a:pt x="400" y="337"/>
                  </a:lnTo>
                  <a:cubicBezTo>
                    <a:pt x="447" y="290"/>
                    <a:pt x="558" y="263"/>
                    <a:pt x="651" y="235"/>
                  </a:cubicBezTo>
                  <a:cubicBezTo>
                    <a:pt x="781" y="198"/>
                    <a:pt x="772" y="133"/>
                    <a:pt x="762" y="95"/>
                  </a:cubicBezTo>
                  <a:cubicBezTo>
                    <a:pt x="753" y="68"/>
                    <a:pt x="697" y="2"/>
                    <a:pt x="567" y="2"/>
                  </a:cubicBezTo>
                  <a:cubicBezTo>
                    <a:pt x="456" y="2"/>
                    <a:pt x="400" y="30"/>
                    <a:pt x="391" y="40"/>
                  </a:cubicBezTo>
                  <a:lnTo>
                    <a:pt x="382" y="40"/>
                  </a:lnTo>
                  <a:cubicBezTo>
                    <a:pt x="373" y="31"/>
                    <a:pt x="336" y="1"/>
                    <a:pt x="242"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8"/>
            <p:cNvSpPr/>
            <p:nvPr/>
          </p:nvSpPr>
          <p:spPr>
            <a:xfrm>
              <a:off x="2556345" y="3721311"/>
              <a:ext cx="115551" cy="57811"/>
            </a:xfrm>
            <a:custGeom>
              <a:rect b="b" l="l" r="r" t="t"/>
              <a:pathLst>
                <a:path extrusionOk="0" h="809" w="1617">
                  <a:moveTo>
                    <a:pt x="0" y="1"/>
                  </a:moveTo>
                  <a:lnTo>
                    <a:pt x="47" y="605"/>
                  </a:lnTo>
                  <a:cubicBezTo>
                    <a:pt x="149" y="725"/>
                    <a:pt x="456" y="809"/>
                    <a:pt x="809" y="809"/>
                  </a:cubicBezTo>
                  <a:cubicBezTo>
                    <a:pt x="1162" y="809"/>
                    <a:pt x="1459" y="725"/>
                    <a:pt x="1570" y="605"/>
                  </a:cubicBezTo>
                  <a:lnTo>
                    <a:pt x="1617"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8"/>
            <p:cNvSpPr/>
            <p:nvPr/>
          </p:nvSpPr>
          <p:spPr>
            <a:xfrm>
              <a:off x="2556345" y="3699444"/>
              <a:ext cx="115551" cy="43876"/>
            </a:xfrm>
            <a:custGeom>
              <a:rect b="b" l="l" r="r" t="t"/>
              <a:pathLst>
                <a:path extrusionOk="0" h="614" w="1617">
                  <a:moveTo>
                    <a:pt x="809" y="0"/>
                  </a:moveTo>
                  <a:cubicBezTo>
                    <a:pt x="363" y="0"/>
                    <a:pt x="0" y="139"/>
                    <a:pt x="0" y="307"/>
                  </a:cubicBezTo>
                  <a:cubicBezTo>
                    <a:pt x="0" y="474"/>
                    <a:pt x="363" y="613"/>
                    <a:pt x="809" y="613"/>
                  </a:cubicBezTo>
                  <a:cubicBezTo>
                    <a:pt x="1255" y="613"/>
                    <a:pt x="1617" y="474"/>
                    <a:pt x="1617" y="307"/>
                  </a:cubicBezTo>
                  <a:cubicBezTo>
                    <a:pt x="1617" y="139"/>
                    <a:pt x="1255" y="0"/>
                    <a:pt x="809"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8"/>
            <p:cNvSpPr/>
            <p:nvPr/>
          </p:nvSpPr>
          <p:spPr>
            <a:xfrm>
              <a:off x="2586859" y="3712021"/>
              <a:ext cx="47878" cy="21295"/>
            </a:xfrm>
            <a:custGeom>
              <a:rect b="b" l="l" r="r" t="t"/>
              <a:pathLst>
                <a:path extrusionOk="0" h="298" w="670">
                  <a:moveTo>
                    <a:pt x="177" y="1"/>
                  </a:moveTo>
                  <a:cubicBezTo>
                    <a:pt x="66" y="10"/>
                    <a:pt x="19" y="56"/>
                    <a:pt x="19" y="84"/>
                  </a:cubicBezTo>
                  <a:cubicBezTo>
                    <a:pt x="10" y="112"/>
                    <a:pt x="1" y="177"/>
                    <a:pt x="112" y="205"/>
                  </a:cubicBezTo>
                  <a:cubicBezTo>
                    <a:pt x="196" y="233"/>
                    <a:pt x="289" y="261"/>
                    <a:pt x="335" y="298"/>
                  </a:cubicBezTo>
                  <a:lnTo>
                    <a:pt x="344" y="298"/>
                  </a:lnTo>
                  <a:cubicBezTo>
                    <a:pt x="382" y="261"/>
                    <a:pt x="484" y="233"/>
                    <a:pt x="567" y="214"/>
                  </a:cubicBezTo>
                  <a:cubicBezTo>
                    <a:pt x="670" y="177"/>
                    <a:pt x="660" y="121"/>
                    <a:pt x="651" y="94"/>
                  </a:cubicBezTo>
                  <a:cubicBezTo>
                    <a:pt x="651" y="66"/>
                    <a:pt x="605" y="10"/>
                    <a:pt x="493" y="10"/>
                  </a:cubicBezTo>
                  <a:cubicBezTo>
                    <a:pt x="479" y="9"/>
                    <a:pt x="466" y="8"/>
                    <a:pt x="454" y="8"/>
                  </a:cubicBezTo>
                  <a:cubicBezTo>
                    <a:pt x="379" y="8"/>
                    <a:pt x="343" y="30"/>
                    <a:pt x="335" y="38"/>
                  </a:cubicBezTo>
                  <a:cubicBezTo>
                    <a:pt x="326" y="29"/>
                    <a:pt x="279" y="1"/>
                    <a:pt x="177"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8"/>
            <p:cNvSpPr/>
            <p:nvPr/>
          </p:nvSpPr>
          <p:spPr>
            <a:xfrm>
              <a:off x="2548341" y="3471054"/>
              <a:ext cx="107619" cy="60455"/>
            </a:xfrm>
            <a:custGeom>
              <a:rect b="b" l="l" r="r" t="t"/>
              <a:pathLst>
                <a:path extrusionOk="0" h="846" w="1506">
                  <a:moveTo>
                    <a:pt x="1" y="0"/>
                  </a:moveTo>
                  <a:lnTo>
                    <a:pt x="38" y="632"/>
                  </a:lnTo>
                  <a:cubicBezTo>
                    <a:pt x="140" y="753"/>
                    <a:pt x="419" y="846"/>
                    <a:pt x="753" y="846"/>
                  </a:cubicBezTo>
                  <a:cubicBezTo>
                    <a:pt x="1079" y="846"/>
                    <a:pt x="1357" y="753"/>
                    <a:pt x="1460" y="632"/>
                  </a:cubicBezTo>
                  <a:lnTo>
                    <a:pt x="1506"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8"/>
            <p:cNvSpPr/>
            <p:nvPr/>
          </p:nvSpPr>
          <p:spPr>
            <a:xfrm>
              <a:off x="2548341" y="3447758"/>
              <a:ext cx="107619" cy="46592"/>
            </a:xfrm>
            <a:custGeom>
              <a:rect b="b" l="l" r="r" t="t"/>
              <a:pathLst>
                <a:path extrusionOk="0" h="652" w="1506">
                  <a:moveTo>
                    <a:pt x="753" y="1"/>
                  </a:moveTo>
                  <a:cubicBezTo>
                    <a:pt x="335" y="1"/>
                    <a:pt x="1" y="140"/>
                    <a:pt x="1" y="326"/>
                  </a:cubicBezTo>
                  <a:cubicBezTo>
                    <a:pt x="1" y="503"/>
                    <a:pt x="335" y="651"/>
                    <a:pt x="753" y="651"/>
                  </a:cubicBezTo>
                  <a:cubicBezTo>
                    <a:pt x="1162" y="651"/>
                    <a:pt x="1506" y="503"/>
                    <a:pt x="1506" y="326"/>
                  </a:cubicBezTo>
                  <a:cubicBezTo>
                    <a:pt x="1506" y="140"/>
                    <a:pt x="1162" y="1"/>
                    <a:pt x="753"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8"/>
            <p:cNvSpPr/>
            <p:nvPr/>
          </p:nvSpPr>
          <p:spPr>
            <a:xfrm>
              <a:off x="2577569" y="3460407"/>
              <a:ext cx="48521" cy="21152"/>
            </a:xfrm>
            <a:custGeom>
              <a:rect b="b" l="l" r="r" t="t"/>
              <a:pathLst>
                <a:path extrusionOk="0" h="296" w="679">
                  <a:moveTo>
                    <a:pt x="186" y="0"/>
                  </a:moveTo>
                  <a:cubicBezTo>
                    <a:pt x="66" y="0"/>
                    <a:pt x="29" y="56"/>
                    <a:pt x="19" y="84"/>
                  </a:cubicBezTo>
                  <a:cubicBezTo>
                    <a:pt x="10" y="103"/>
                    <a:pt x="1" y="168"/>
                    <a:pt x="112" y="205"/>
                  </a:cubicBezTo>
                  <a:cubicBezTo>
                    <a:pt x="205" y="223"/>
                    <a:pt x="298" y="251"/>
                    <a:pt x="335" y="288"/>
                  </a:cubicBezTo>
                  <a:cubicBezTo>
                    <a:pt x="340" y="293"/>
                    <a:pt x="342" y="295"/>
                    <a:pt x="343" y="295"/>
                  </a:cubicBezTo>
                  <a:cubicBezTo>
                    <a:pt x="344" y="295"/>
                    <a:pt x="344" y="293"/>
                    <a:pt x="344" y="288"/>
                  </a:cubicBezTo>
                  <a:cubicBezTo>
                    <a:pt x="391" y="251"/>
                    <a:pt x="484" y="233"/>
                    <a:pt x="567" y="205"/>
                  </a:cubicBezTo>
                  <a:cubicBezTo>
                    <a:pt x="679" y="177"/>
                    <a:pt x="670" y="112"/>
                    <a:pt x="660" y="84"/>
                  </a:cubicBezTo>
                  <a:cubicBezTo>
                    <a:pt x="651" y="56"/>
                    <a:pt x="605" y="0"/>
                    <a:pt x="493" y="0"/>
                  </a:cubicBezTo>
                  <a:cubicBezTo>
                    <a:pt x="400" y="0"/>
                    <a:pt x="354" y="28"/>
                    <a:pt x="344" y="28"/>
                  </a:cubicBezTo>
                  <a:lnTo>
                    <a:pt x="335" y="28"/>
                  </a:lnTo>
                  <a:cubicBezTo>
                    <a:pt x="326" y="28"/>
                    <a:pt x="279" y="0"/>
                    <a:pt x="186"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8"/>
            <p:cNvSpPr/>
            <p:nvPr/>
          </p:nvSpPr>
          <p:spPr>
            <a:xfrm>
              <a:off x="2392342" y="3468339"/>
              <a:ext cx="106332" cy="55882"/>
            </a:xfrm>
            <a:custGeom>
              <a:rect b="b" l="l" r="r" t="t"/>
              <a:pathLst>
                <a:path extrusionOk="0" h="782" w="1488">
                  <a:moveTo>
                    <a:pt x="0" y="1"/>
                  </a:moveTo>
                  <a:lnTo>
                    <a:pt x="38" y="586"/>
                  </a:lnTo>
                  <a:cubicBezTo>
                    <a:pt x="140" y="698"/>
                    <a:pt x="419" y="781"/>
                    <a:pt x="744" y="781"/>
                  </a:cubicBezTo>
                  <a:cubicBezTo>
                    <a:pt x="1069" y="781"/>
                    <a:pt x="1348" y="698"/>
                    <a:pt x="1450" y="586"/>
                  </a:cubicBezTo>
                  <a:lnTo>
                    <a:pt x="1487"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8"/>
            <p:cNvSpPr/>
            <p:nvPr/>
          </p:nvSpPr>
          <p:spPr>
            <a:xfrm>
              <a:off x="2392342" y="3447115"/>
              <a:ext cx="106332" cy="42590"/>
            </a:xfrm>
            <a:custGeom>
              <a:rect b="b" l="l" r="r" t="t"/>
              <a:pathLst>
                <a:path extrusionOk="0" h="596" w="1488">
                  <a:moveTo>
                    <a:pt x="744" y="1"/>
                  </a:moveTo>
                  <a:cubicBezTo>
                    <a:pt x="335" y="1"/>
                    <a:pt x="0" y="131"/>
                    <a:pt x="0" y="298"/>
                  </a:cubicBezTo>
                  <a:cubicBezTo>
                    <a:pt x="0" y="456"/>
                    <a:pt x="335" y="595"/>
                    <a:pt x="744" y="595"/>
                  </a:cubicBezTo>
                  <a:cubicBezTo>
                    <a:pt x="1153" y="595"/>
                    <a:pt x="1487" y="456"/>
                    <a:pt x="1487" y="298"/>
                  </a:cubicBezTo>
                  <a:cubicBezTo>
                    <a:pt x="1487" y="131"/>
                    <a:pt x="1153" y="1"/>
                    <a:pt x="744"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8"/>
            <p:cNvSpPr/>
            <p:nvPr/>
          </p:nvSpPr>
          <p:spPr>
            <a:xfrm>
              <a:off x="2421569" y="3460407"/>
              <a:ext cx="47878" cy="21152"/>
            </a:xfrm>
            <a:custGeom>
              <a:rect b="b" l="l" r="r" t="t"/>
              <a:pathLst>
                <a:path extrusionOk="0" h="296" w="670">
                  <a:moveTo>
                    <a:pt x="177" y="0"/>
                  </a:moveTo>
                  <a:cubicBezTo>
                    <a:pt x="65" y="0"/>
                    <a:pt x="19" y="56"/>
                    <a:pt x="19" y="84"/>
                  </a:cubicBezTo>
                  <a:cubicBezTo>
                    <a:pt x="10" y="103"/>
                    <a:pt x="0" y="168"/>
                    <a:pt x="112" y="205"/>
                  </a:cubicBezTo>
                  <a:cubicBezTo>
                    <a:pt x="195" y="223"/>
                    <a:pt x="288" y="251"/>
                    <a:pt x="335" y="288"/>
                  </a:cubicBezTo>
                  <a:cubicBezTo>
                    <a:pt x="335" y="293"/>
                    <a:pt x="337" y="295"/>
                    <a:pt x="339" y="295"/>
                  </a:cubicBezTo>
                  <a:cubicBezTo>
                    <a:pt x="342" y="295"/>
                    <a:pt x="344" y="293"/>
                    <a:pt x="344" y="288"/>
                  </a:cubicBezTo>
                  <a:cubicBezTo>
                    <a:pt x="381" y="251"/>
                    <a:pt x="483" y="233"/>
                    <a:pt x="567" y="205"/>
                  </a:cubicBezTo>
                  <a:cubicBezTo>
                    <a:pt x="669" y="177"/>
                    <a:pt x="660" y="112"/>
                    <a:pt x="651" y="84"/>
                  </a:cubicBezTo>
                  <a:cubicBezTo>
                    <a:pt x="651" y="56"/>
                    <a:pt x="604" y="0"/>
                    <a:pt x="493" y="0"/>
                  </a:cubicBezTo>
                  <a:cubicBezTo>
                    <a:pt x="390" y="0"/>
                    <a:pt x="344" y="28"/>
                    <a:pt x="335" y="28"/>
                  </a:cubicBezTo>
                  <a:cubicBezTo>
                    <a:pt x="325" y="28"/>
                    <a:pt x="279" y="0"/>
                    <a:pt x="177"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8"/>
            <p:cNvSpPr/>
            <p:nvPr/>
          </p:nvSpPr>
          <p:spPr>
            <a:xfrm>
              <a:off x="2069695" y="3474985"/>
              <a:ext cx="106261" cy="55882"/>
            </a:xfrm>
            <a:custGeom>
              <a:rect b="b" l="l" r="r" t="t"/>
              <a:pathLst>
                <a:path extrusionOk="0" h="782" w="1487">
                  <a:moveTo>
                    <a:pt x="0" y="1"/>
                  </a:moveTo>
                  <a:lnTo>
                    <a:pt x="47" y="577"/>
                  </a:lnTo>
                  <a:cubicBezTo>
                    <a:pt x="149" y="698"/>
                    <a:pt x="418" y="781"/>
                    <a:pt x="743" y="781"/>
                  </a:cubicBezTo>
                  <a:cubicBezTo>
                    <a:pt x="1069" y="781"/>
                    <a:pt x="1347" y="698"/>
                    <a:pt x="1449" y="577"/>
                  </a:cubicBezTo>
                  <a:lnTo>
                    <a:pt x="1487"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8"/>
            <p:cNvSpPr/>
            <p:nvPr/>
          </p:nvSpPr>
          <p:spPr>
            <a:xfrm>
              <a:off x="2069695" y="3453118"/>
              <a:ext cx="106261" cy="43233"/>
            </a:xfrm>
            <a:custGeom>
              <a:rect b="b" l="l" r="r" t="t"/>
              <a:pathLst>
                <a:path extrusionOk="0" h="605" w="1487">
                  <a:moveTo>
                    <a:pt x="743" y="0"/>
                  </a:moveTo>
                  <a:cubicBezTo>
                    <a:pt x="335" y="0"/>
                    <a:pt x="0" y="140"/>
                    <a:pt x="0" y="307"/>
                  </a:cubicBezTo>
                  <a:cubicBezTo>
                    <a:pt x="0" y="465"/>
                    <a:pt x="335" y="604"/>
                    <a:pt x="743" y="604"/>
                  </a:cubicBezTo>
                  <a:cubicBezTo>
                    <a:pt x="1161" y="604"/>
                    <a:pt x="1487" y="465"/>
                    <a:pt x="1487" y="307"/>
                  </a:cubicBezTo>
                  <a:cubicBezTo>
                    <a:pt x="1487" y="140"/>
                    <a:pt x="1161" y="0"/>
                    <a:pt x="743"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8"/>
            <p:cNvSpPr/>
            <p:nvPr/>
          </p:nvSpPr>
          <p:spPr>
            <a:xfrm>
              <a:off x="2098851" y="3464409"/>
              <a:ext cx="48593" cy="21152"/>
            </a:xfrm>
            <a:custGeom>
              <a:rect b="b" l="l" r="r" t="t"/>
              <a:pathLst>
                <a:path extrusionOk="0" h="296" w="680">
                  <a:moveTo>
                    <a:pt x="177" y="0"/>
                  </a:moveTo>
                  <a:cubicBezTo>
                    <a:pt x="66" y="0"/>
                    <a:pt x="29" y="56"/>
                    <a:pt x="19" y="84"/>
                  </a:cubicBezTo>
                  <a:cubicBezTo>
                    <a:pt x="10" y="102"/>
                    <a:pt x="1" y="167"/>
                    <a:pt x="112" y="205"/>
                  </a:cubicBezTo>
                  <a:cubicBezTo>
                    <a:pt x="196" y="223"/>
                    <a:pt x="298" y="251"/>
                    <a:pt x="335" y="288"/>
                  </a:cubicBezTo>
                  <a:cubicBezTo>
                    <a:pt x="335" y="293"/>
                    <a:pt x="338" y="295"/>
                    <a:pt x="340" y="295"/>
                  </a:cubicBezTo>
                  <a:cubicBezTo>
                    <a:pt x="342" y="295"/>
                    <a:pt x="345" y="293"/>
                    <a:pt x="345" y="288"/>
                  </a:cubicBezTo>
                  <a:cubicBezTo>
                    <a:pt x="382" y="251"/>
                    <a:pt x="484" y="232"/>
                    <a:pt x="568" y="205"/>
                  </a:cubicBezTo>
                  <a:cubicBezTo>
                    <a:pt x="679" y="177"/>
                    <a:pt x="670" y="112"/>
                    <a:pt x="661" y="84"/>
                  </a:cubicBezTo>
                  <a:cubicBezTo>
                    <a:pt x="651" y="56"/>
                    <a:pt x="605" y="0"/>
                    <a:pt x="493" y="0"/>
                  </a:cubicBezTo>
                  <a:cubicBezTo>
                    <a:pt x="391" y="0"/>
                    <a:pt x="345" y="28"/>
                    <a:pt x="335" y="28"/>
                  </a:cubicBezTo>
                  <a:cubicBezTo>
                    <a:pt x="326" y="28"/>
                    <a:pt x="280" y="0"/>
                    <a:pt x="177"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8"/>
            <p:cNvSpPr/>
            <p:nvPr/>
          </p:nvSpPr>
          <p:spPr>
            <a:xfrm>
              <a:off x="2722992" y="3709377"/>
              <a:ext cx="111621" cy="55810"/>
            </a:xfrm>
            <a:custGeom>
              <a:rect b="b" l="l" r="r" t="t"/>
              <a:pathLst>
                <a:path extrusionOk="0" h="781" w="1562">
                  <a:moveTo>
                    <a:pt x="0" y="0"/>
                  </a:moveTo>
                  <a:lnTo>
                    <a:pt x="47" y="586"/>
                  </a:lnTo>
                  <a:cubicBezTo>
                    <a:pt x="149" y="697"/>
                    <a:pt x="437" y="781"/>
                    <a:pt x="781" y="781"/>
                  </a:cubicBezTo>
                  <a:cubicBezTo>
                    <a:pt x="1125" y="781"/>
                    <a:pt x="1413" y="697"/>
                    <a:pt x="1524" y="586"/>
                  </a:cubicBezTo>
                  <a:lnTo>
                    <a:pt x="1561"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8"/>
            <p:cNvSpPr/>
            <p:nvPr/>
          </p:nvSpPr>
          <p:spPr>
            <a:xfrm>
              <a:off x="2722992" y="3688153"/>
              <a:ext cx="111621" cy="42519"/>
            </a:xfrm>
            <a:custGeom>
              <a:rect b="b" l="l" r="r" t="t"/>
              <a:pathLst>
                <a:path extrusionOk="0" h="595" w="1562">
                  <a:moveTo>
                    <a:pt x="781" y="0"/>
                  </a:moveTo>
                  <a:cubicBezTo>
                    <a:pt x="353" y="0"/>
                    <a:pt x="0" y="130"/>
                    <a:pt x="0" y="297"/>
                  </a:cubicBezTo>
                  <a:cubicBezTo>
                    <a:pt x="0" y="465"/>
                    <a:pt x="353" y="595"/>
                    <a:pt x="781" y="595"/>
                  </a:cubicBezTo>
                  <a:cubicBezTo>
                    <a:pt x="1217" y="595"/>
                    <a:pt x="1561" y="465"/>
                    <a:pt x="1561" y="297"/>
                  </a:cubicBezTo>
                  <a:cubicBezTo>
                    <a:pt x="1561" y="130"/>
                    <a:pt x="1217" y="0"/>
                    <a:pt x="781"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18"/>
            <p:cNvSpPr/>
            <p:nvPr/>
          </p:nvSpPr>
          <p:spPr>
            <a:xfrm>
              <a:off x="2752219" y="3699444"/>
              <a:ext cx="47878" cy="21295"/>
            </a:xfrm>
            <a:custGeom>
              <a:rect b="b" l="l" r="r" t="t"/>
              <a:pathLst>
                <a:path extrusionOk="0" h="298" w="670">
                  <a:moveTo>
                    <a:pt x="177" y="0"/>
                  </a:moveTo>
                  <a:cubicBezTo>
                    <a:pt x="65" y="0"/>
                    <a:pt x="28" y="56"/>
                    <a:pt x="19" y="84"/>
                  </a:cubicBezTo>
                  <a:cubicBezTo>
                    <a:pt x="9" y="112"/>
                    <a:pt x="0" y="167"/>
                    <a:pt x="112" y="205"/>
                  </a:cubicBezTo>
                  <a:cubicBezTo>
                    <a:pt x="195" y="232"/>
                    <a:pt x="297" y="251"/>
                    <a:pt x="335" y="297"/>
                  </a:cubicBezTo>
                  <a:lnTo>
                    <a:pt x="344" y="297"/>
                  </a:lnTo>
                  <a:cubicBezTo>
                    <a:pt x="381" y="251"/>
                    <a:pt x="483" y="232"/>
                    <a:pt x="567" y="205"/>
                  </a:cubicBezTo>
                  <a:cubicBezTo>
                    <a:pt x="669" y="177"/>
                    <a:pt x="669" y="112"/>
                    <a:pt x="660" y="84"/>
                  </a:cubicBezTo>
                  <a:cubicBezTo>
                    <a:pt x="650" y="56"/>
                    <a:pt x="604" y="0"/>
                    <a:pt x="493" y="0"/>
                  </a:cubicBezTo>
                  <a:cubicBezTo>
                    <a:pt x="390" y="0"/>
                    <a:pt x="344" y="28"/>
                    <a:pt x="335" y="28"/>
                  </a:cubicBezTo>
                  <a:cubicBezTo>
                    <a:pt x="325" y="28"/>
                    <a:pt x="279" y="0"/>
                    <a:pt x="177"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18"/>
            <p:cNvSpPr/>
            <p:nvPr/>
          </p:nvSpPr>
          <p:spPr>
            <a:xfrm>
              <a:off x="2859768" y="3468339"/>
              <a:ext cx="115551" cy="55882"/>
            </a:xfrm>
            <a:custGeom>
              <a:rect b="b" l="l" r="r" t="t"/>
              <a:pathLst>
                <a:path extrusionOk="0" h="782" w="1617">
                  <a:moveTo>
                    <a:pt x="0" y="1"/>
                  </a:moveTo>
                  <a:lnTo>
                    <a:pt x="47" y="586"/>
                  </a:lnTo>
                  <a:cubicBezTo>
                    <a:pt x="158" y="698"/>
                    <a:pt x="456" y="781"/>
                    <a:pt x="809" y="781"/>
                  </a:cubicBezTo>
                  <a:cubicBezTo>
                    <a:pt x="1162" y="781"/>
                    <a:pt x="1459" y="698"/>
                    <a:pt x="1570" y="586"/>
                  </a:cubicBezTo>
                  <a:lnTo>
                    <a:pt x="1617"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8"/>
            <p:cNvSpPr/>
            <p:nvPr/>
          </p:nvSpPr>
          <p:spPr>
            <a:xfrm>
              <a:off x="2859768" y="3447115"/>
              <a:ext cx="115551" cy="42590"/>
            </a:xfrm>
            <a:custGeom>
              <a:rect b="b" l="l" r="r" t="t"/>
              <a:pathLst>
                <a:path extrusionOk="0" h="596" w="1617">
                  <a:moveTo>
                    <a:pt x="809" y="1"/>
                  </a:moveTo>
                  <a:cubicBezTo>
                    <a:pt x="363" y="1"/>
                    <a:pt x="0" y="131"/>
                    <a:pt x="0" y="298"/>
                  </a:cubicBezTo>
                  <a:cubicBezTo>
                    <a:pt x="0" y="456"/>
                    <a:pt x="363" y="595"/>
                    <a:pt x="809" y="595"/>
                  </a:cubicBezTo>
                  <a:cubicBezTo>
                    <a:pt x="1255" y="595"/>
                    <a:pt x="1617" y="456"/>
                    <a:pt x="1617" y="298"/>
                  </a:cubicBezTo>
                  <a:cubicBezTo>
                    <a:pt x="1617" y="131"/>
                    <a:pt x="1255" y="1"/>
                    <a:pt x="809"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18"/>
            <p:cNvSpPr/>
            <p:nvPr/>
          </p:nvSpPr>
          <p:spPr>
            <a:xfrm>
              <a:off x="2893641" y="3460407"/>
              <a:ext cx="47878" cy="21152"/>
            </a:xfrm>
            <a:custGeom>
              <a:rect b="b" l="l" r="r" t="t"/>
              <a:pathLst>
                <a:path extrusionOk="0" h="296" w="670">
                  <a:moveTo>
                    <a:pt x="177" y="0"/>
                  </a:moveTo>
                  <a:cubicBezTo>
                    <a:pt x="65" y="0"/>
                    <a:pt x="19" y="56"/>
                    <a:pt x="19" y="84"/>
                  </a:cubicBezTo>
                  <a:cubicBezTo>
                    <a:pt x="9" y="103"/>
                    <a:pt x="0" y="168"/>
                    <a:pt x="112" y="205"/>
                  </a:cubicBezTo>
                  <a:cubicBezTo>
                    <a:pt x="195" y="223"/>
                    <a:pt x="288" y="251"/>
                    <a:pt x="335" y="288"/>
                  </a:cubicBezTo>
                  <a:cubicBezTo>
                    <a:pt x="335" y="293"/>
                    <a:pt x="337" y="295"/>
                    <a:pt x="339" y="295"/>
                  </a:cubicBezTo>
                  <a:cubicBezTo>
                    <a:pt x="342" y="295"/>
                    <a:pt x="344" y="293"/>
                    <a:pt x="344" y="288"/>
                  </a:cubicBezTo>
                  <a:cubicBezTo>
                    <a:pt x="381" y="251"/>
                    <a:pt x="483" y="233"/>
                    <a:pt x="567" y="205"/>
                  </a:cubicBezTo>
                  <a:cubicBezTo>
                    <a:pt x="669" y="177"/>
                    <a:pt x="660" y="112"/>
                    <a:pt x="650" y="84"/>
                  </a:cubicBezTo>
                  <a:cubicBezTo>
                    <a:pt x="650" y="56"/>
                    <a:pt x="604" y="0"/>
                    <a:pt x="493" y="0"/>
                  </a:cubicBezTo>
                  <a:cubicBezTo>
                    <a:pt x="390" y="0"/>
                    <a:pt x="344" y="28"/>
                    <a:pt x="335" y="28"/>
                  </a:cubicBezTo>
                  <a:cubicBezTo>
                    <a:pt x="325" y="28"/>
                    <a:pt x="279" y="0"/>
                    <a:pt x="177"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18"/>
            <p:cNvSpPr/>
            <p:nvPr/>
          </p:nvSpPr>
          <p:spPr>
            <a:xfrm>
              <a:off x="2764153" y="3341567"/>
              <a:ext cx="107619" cy="60455"/>
            </a:xfrm>
            <a:custGeom>
              <a:rect b="b" l="l" r="r" t="t"/>
              <a:pathLst>
                <a:path extrusionOk="0" h="846" w="1506">
                  <a:moveTo>
                    <a:pt x="0" y="0"/>
                  </a:moveTo>
                  <a:lnTo>
                    <a:pt x="47" y="632"/>
                  </a:lnTo>
                  <a:cubicBezTo>
                    <a:pt x="149" y="753"/>
                    <a:pt x="428" y="846"/>
                    <a:pt x="753" y="846"/>
                  </a:cubicBezTo>
                  <a:cubicBezTo>
                    <a:pt x="1087" y="846"/>
                    <a:pt x="1366" y="753"/>
                    <a:pt x="1468" y="632"/>
                  </a:cubicBezTo>
                  <a:lnTo>
                    <a:pt x="1505"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8"/>
            <p:cNvSpPr/>
            <p:nvPr/>
          </p:nvSpPr>
          <p:spPr>
            <a:xfrm>
              <a:off x="2764153" y="3318342"/>
              <a:ext cx="107619" cy="45877"/>
            </a:xfrm>
            <a:custGeom>
              <a:rect b="b" l="l" r="r" t="t"/>
              <a:pathLst>
                <a:path extrusionOk="0" h="642" w="1506">
                  <a:moveTo>
                    <a:pt x="753" y="0"/>
                  </a:moveTo>
                  <a:cubicBezTo>
                    <a:pt x="344" y="0"/>
                    <a:pt x="0" y="140"/>
                    <a:pt x="0" y="316"/>
                  </a:cubicBezTo>
                  <a:cubicBezTo>
                    <a:pt x="0" y="502"/>
                    <a:pt x="344" y="641"/>
                    <a:pt x="753" y="641"/>
                  </a:cubicBezTo>
                  <a:cubicBezTo>
                    <a:pt x="1171" y="641"/>
                    <a:pt x="1505" y="502"/>
                    <a:pt x="1505" y="316"/>
                  </a:cubicBezTo>
                  <a:cubicBezTo>
                    <a:pt x="1505" y="140"/>
                    <a:pt x="1171" y="0"/>
                    <a:pt x="753"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8"/>
            <p:cNvSpPr/>
            <p:nvPr/>
          </p:nvSpPr>
          <p:spPr>
            <a:xfrm>
              <a:off x="2793381" y="3332777"/>
              <a:ext cx="48521" cy="20795"/>
            </a:xfrm>
            <a:custGeom>
              <a:rect b="b" l="l" r="r" t="t"/>
              <a:pathLst>
                <a:path extrusionOk="0" h="291" w="679">
                  <a:moveTo>
                    <a:pt x="222" y="1"/>
                  </a:moveTo>
                  <a:cubicBezTo>
                    <a:pt x="211" y="1"/>
                    <a:pt x="199" y="1"/>
                    <a:pt x="186" y="3"/>
                  </a:cubicBezTo>
                  <a:cubicBezTo>
                    <a:pt x="65" y="3"/>
                    <a:pt x="28" y="58"/>
                    <a:pt x="19" y="77"/>
                  </a:cubicBezTo>
                  <a:cubicBezTo>
                    <a:pt x="9" y="105"/>
                    <a:pt x="0" y="170"/>
                    <a:pt x="112" y="207"/>
                  </a:cubicBezTo>
                  <a:cubicBezTo>
                    <a:pt x="195" y="226"/>
                    <a:pt x="297" y="253"/>
                    <a:pt x="335" y="291"/>
                  </a:cubicBezTo>
                  <a:lnTo>
                    <a:pt x="344" y="291"/>
                  </a:lnTo>
                  <a:cubicBezTo>
                    <a:pt x="390" y="253"/>
                    <a:pt x="483" y="235"/>
                    <a:pt x="567" y="207"/>
                  </a:cubicBezTo>
                  <a:cubicBezTo>
                    <a:pt x="678" y="179"/>
                    <a:pt x="669" y="114"/>
                    <a:pt x="660" y="86"/>
                  </a:cubicBezTo>
                  <a:cubicBezTo>
                    <a:pt x="651" y="58"/>
                    <a:pt x="604" y="3"/>
                    <a:pt x="493" y="3"/>
                  </a:cubicBezTo>
                  <a:cubicBezTo>
                    <a:pt x="390" y="3"/>
                    <a:pt x="353" y="21"/>
                    <a:pt x="344" y="30"/>
                  </a:cubicBezTo>
                  <a:lnTo>
                    <a:pt x="335" y="30"/>
                  </a:lnTo>
                  <a:cubicBezTo>
                    <a:pt x="327" y="22"/>
                    <a:pt x="291" y="1"/>
                    <a:pt x="222"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8"/>
            <p:cNvSpPr/>
            <p:nvPr/>
          </p:nvSpPr>
          <p:spPr>
            <a:xfrm>
              <a:off x="2231698" y="3468339"/>
              <a:ext cx="110906" cy="55882"/>
            </a:xfrm>
            <a:custGeom>
              <a:rect b="b" l="l" r="r" t="t"/>
              <a:pathLst>
                <a:path extrusionOk="0" h="782" w="1552">
                  <a:moveTo>
                    <a:pt x="0" y="1"/>
                  </a:moveTo>
                  <a:lnTo>
                    <a:pt x="47" y="586"/>
                  </a:lnTo>
                  <a:cubicBezTo>
                    <a:pt x="149" y="698"/>
                    <a:pt x="437" y="781"/>
                    <a:pt x="781" y="781"/>
                  </a:cubicBezTo>
                  <a:cubicBezTo>
                    <a:pt x="1115" y="781"/>
                    <a:pt x="1403" y="698"/>
                    <a:pt x="1515" y="586"/>
                  </a:cubicBezTo>
                  <a:lnTo>
                    <a:pt x="1552"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8"/>
            <p:cNvSpPr/>
            <p:nvPr/>
          </p:nvSpPr>
          <p:spPr>
            <a:xfrm>
              <a:off x="2231698" y="3447115"/>
              <a:ext cx="110906" cy="42590"/>
            </a:xfrm>
            <a:custGeom>
              <a:rect b="b" l="l" r="r" t="t"/>
              <a:pathLst>
                <a:path extrusionOk="0" h="596" w="1552">
                  <a:moveTo>
                    <a:pt x="781" y="1"/>
                  </a:moveTo>
                  <a:cubicBezTo>
                    <a:pt x="344" y="1"/>
                    <a:pt x="0" y="131"/>
                    <a:pt x="0" y="298"/>
                  </a:cubicBezTo>
                  <a:cubicBezTo>
                    <a:pt x="0" y="456"/>
                    <a:pt x="344" y="595"/>
                    <a:pt x="781" y="595"/>
                  </a:cubicBezTo>
                  <a:cubicBezTo>
                    <a:pt x="1208" y="595"/>
                    <a:pt x="1552" y="456"/>
                    <a:pt x="1552" y="298"/>
                  </a:cubicBezTo>
                  <a:cubicBezTo>
                    <a:pt x="1552" y="131"/>
                    <a:pt x="1208" y="1"/>
                    <a:pt x="781"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18"/>
            <p:cNvSpPr/>
            <p:nvPr/>
          </p:nvSpPr>
          <p:spPr>
            <a:xfrm>
              <a:off x="2262855" y="3457763"/>
              <a:ext cx="48521" cy="21295"/>
            </a:xfrm>
            <a:custGeom>
              <a:rect b="b" l="l" r="r" t="t"/>
              <a:pathLst>
                <a:path extrusionOk="0" h="298" w="679">
                  <a:moveTo>
                    <a:pt x="187" y="0"/>
                  </a:moveTo>
                  <a:cubicBezTo>
                    <a:pt x="66" y="0"/>
                    <a:pt x="29" y="56"/>
                    <a:pt x="19" y="84"/>
                  </a:cubicBezTo>
                  <a:cubicBezTo>
                    <a:pt x="10" y="112"/>
                    <a:pt x="1" y="167"/>
                    <a:pt x="112" y="205"/>
                  </a:cubicBezTo>
                  <a:cubicBezTo>
                    <a:pt x="205" y="233"/>
                    <a:pt x="298" y="251"/>
                    <a:pt x="335" y="298"/>
                  </a:cubicBezTo>
                  <a:lnTo>
                    <a:pt x="345" y="298"/>
                  </a:lnTo>
                  <a:cubicBezTo>
                    <a:pt x="391" y="251"/>
                    <a:pt x="484" y="233"/>
                    <a:pt x="568" y="205"/>
                  </a:cubicBezTo>
                  <a:cubicBezTo>
                    <a:pt x="679" y="177"/>
                    <a:pt x="670" y="112"/>
                    <a:pt x="660" y="84"/>
                  </a:cubicBezTo>
                  <a:cubicBezTo>
                    <a:pt x="651" y="56"/>
                    <a:pt x="605" y="0"/>
                    <a:pt x="493" y="0"/>
                  </a:cubicBezTo>
                  <a:cubicBezTo>
                    <a:pt x="400" y="0"/>
                    <a:pt x="354" y="28"/>
                    <a:pt x="345" y="28"/>
                  </a:cubicBezTo>
                  <a:cubicBezTo>
                    <a:pt x="345" y="33"/>
                    <a:pt x="342" y="35"/>
                    <a:pt x="340" y="35"/>
                  </a:cubicBezTo>
                  <a:cubicBezTo>
                    <a:pt x="338" y="35"/>
                    <a:pt x="335" y="33"/>
                    <a:pt x="335" y="28"/>
                  </a:cubicBezTo>
                  <a:cubicBezTo>
                    <a:pt x="326" y="28"/>
                    <a:pt x="279" y="0"/>
                    <a:pt x="187"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8"/>
            <p:cNvSpPr/>
            <p:nvPr/>
          </p:nvSpPr>
          <p:spPr>
            <a:xfrm>
              <a:off x="1986658" y="3354859"/>
              <a:ext cx="107619" cy="61098"/>
            </a:xfrm>
            <a:custGeom>
              <a:rect b="b" l="l" r="r" t="t"/>
              <a:pathLst>
                <a:path extrusionOk="0" h="855" w="1506">
                  <a:moveTo>
                    <a:pt x="1" y="0"/>
                  </a:moveTo>
                  <a:lnTo>
                    <a:pt x="47" y="632"/>
                  </a:lnTo>
                  <a:cubicBezTo>
                    <a:pt x="149" y="762"/>
                    <a:pt x="428" y="855"/>
                    <a:pt x="753" y="855"/>
                  </a:cubicBezTo>
                  <a:cubicBezTo>
                    <a:pt x="1079" y="855"/>
                    <a:pt x="1357" y="762"/>
                    <a:pt x="1459" y="632"/>
                  </a:cubicBezTo>
                  <a:lnTo>
                    <a:pt x="1506"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8"/>
            <p:cNvSpPr/>
            <p:nvPr/>
          </p:nvSpPr>
          <p:spPr>
            <a:xfrm>
              <a:off x="1986658" y="3331562"/>
              <a:ext cx="107619" cy="46592"/>
            </a:xfrm>
            <a:custGeom>
              <a:rect b="b" l="l" r="r" t="t"/>
              <a:pathLst>
                <a:path extrusionOk="0" h="652" w="1506">
                  <a:moveTo>
                    <a:pt x="753" y="1"/>
                  </a:moveTo>
                  <a:cubicBezTo>
                    <a:pt x="335" y="1"/>
                    <a:pt x="1" y="150"/>
                    <a:pt x="1" y="326"/>
                  </a:cubicBezTo>
                  <a:cubicBezTo>
                    <a:pt x="1" y="503"/>
                    <a:pt x="335" y="651"/>
                    <a:pt x="753" y="651"/>
                  </a:cubicBezTo>
                  <a:cubicBezTo>
                    <a:pt x="1162" y="651"/>
                    <a:pt x="1506" y="503"/>
                    <a:pt x="1506" y="326"/>
                  </a:cubicBezTo>
                  <a:cubicBezTo>
                    <a:pt x="1506" y="150"/>
                    <a:pt x="1162" y="1"/>
                    <a:pt x="753"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18"/>
            <p:cNvSpPr/>
            <p:nvPr/>
          </p:nvSpPr>
          <p:spPr>
            <a:xfrm>
              <a:off x="2016528" y="3346855"/>
              <a:ext cx="47878" cy="21295"/>
            </a:xfrm>
            <a:custGeom>
              <a:rect b="b" l="l" r="r" t="t"/>
              <a:pathLst>
                <a:path extrusionOk="0" h="298" w="670">
                  <a:moveTo>
                    <a:pt x="177" y="1"/>
                  </a:moveTo>
                  <a:cubicBezTo>
                    <a:pt x="66" y="1"/>
                    <a:pt x="19" y="56"/>
                    <a:pt x="10" y="84"/>
                  </a:cubicBezTo>
                  <a:cubicBezTo>
                    <a:pt x="1" y="112"/>
                    <a:pt x="1" y="177"/>
                    <a:pt x="103" y="205"/>
                  </a:cubicBezTo>
                  <a:cubicBezTo>
                    <a:pt x="196" y="233"/>
                    <a:pt x="289" y="261"/>
                    <a:pt x="335" y="298"/>
                  </a:cubicBezTo>
                  <a:lnTo>
                    <a:pt x="345" y="298"/>
                  </a:lnTo>
                  <a:cubicBezTo>
                    <a:pt x="382" y="261"/>
                    <a:pt x="475" y="233"/>
                    <a:pt x="558" y="205"/>
                  </a:cubicBezTo>
                  <a:cubicBezTo>
                    <a:pt x="670" y="177"/>
                    <a:pt x="661" y="112"/>
                    <a:pt x="651" y="84"/>
                  </a:cubicBezTo>
                  <a:cubicBezTo>
                    <a:pt x="642" y="66"/>
                    <a:pt x="595" y="10"/>
                    <a:pt x="484" y="1"/>
                  </a:cubicBezTo>
                  <a:cubicBezTo>
                    <a:pt x="391" y="1"/>
                    <a:pt x="345" y="29"/>
                    <a:pt x="335" y="38"/>
                  </a:cubicBezTo>
                  <a:lnTo>
                    <a:pt x="326" y="38"/>
                  </a:lnTo>
                  <a:cubicBezTo>
                    <a:pt x="317" y="29"/>
                    <a:pt x="270" y="1"/>
                    <a:pt x="177"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18"/>
            <p:cNvSpPr/>
            <p:nvPr/>
          </p:nvSpPr>
          <p:spPr>
            <a:xfrm>
              <a:off x="1667299" y="3348856"/>
              <a:ext cx="122268" cy="57811"/>
            </a:xfrm>
            <a:custGeom>
              <a:rect b="b" l="l" r="r" t="t"/>
              <a:pathLst>
                <a:path extrusionOk="0" h="809" w="1711">
                  <a:moveTo>
                    <a:pt x="1" y="1"/>
                  </a:moveTo>
                  <a:lnTo>
                    <a:pt x="57" y="604"/>
                  </a:lnTo>
                  <a:cubicBezTo>
                    <a:pt x="168" y="725"/>
                    <a:pt x="484" y="809"/>
                    <a:pt x="856" y="809"/>
                  </a:cubicBezTo>
                  <a:cubicBezTo>
                    <a:pt x="1237" y="809"/>
                    <a:pt x="1552" y="725"/>
                    <a:pt x="1664" y="604"/>
                  </a:cubicBezTo>
                  <a:lnTo>
                    <a:pt x="1710"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8"/>
            <p:cNvSpPr/>
            <p:nvPr/>
          </p:nvSpPr>
          <p:spPr>
            <a:xfrm>
              <a:off x="1667299" y="3326917"/>
              <a:ext cx="122268" cy="43948"/>
            </a:xfrm>
            <a:custGeom>
              <a:rect b="b" l="l" r="r" t="t"/>
              <a:pathLst>
                <a:path extrusionOk="0" h="615" w="1711">
                  <a:moveTo>
                    <a:pt x="856" y="1"/>
                  </a:moveTo>
                  <a:cubicBezTo>
                    <a:pt x="382" y="1"/>
                    <a:pt x="1" y="140"/>
                    <a:pt x="1" y="308"/>
                  </a:cubicBezTo>
                  <a:cubicBezTo>
                    <a:pt x="1" y="484"/>
                    <a:pt x="382" y="614"/>
                    <a:pt x="856" y="614"/>
                  </a:cubicBezTo>
                  <a:cubicBezTo>
                    <a:pt x="1329" y="614"/>
                    <a:pt x="1710" y="484"/>
                    <a:pt x="1710" y="308"/>
                  </a:cubicBezTo>
                  <a:cubicBezTo>
                    <a:pt x="1710" y="140"/>
                    <a:pt x="1329" y="1"/>
                    <a:pt x="856"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8"/>
            <p:cNvSpPr/>
            <p:nvPr/>
          </p:nvSpPr>
          <p:spPr>
            <a:xfrm>
              <a:off x="1704530" y="3338208"/>
              <a:ext cx="47878" cy="21367"/>
            </a:xfrm>
            <a:custGeom>
              <a:rect b="b" l="l" r="r" t="t"/>
              <a:pathLst>
                <a:path extrusionOk="0" h="299" w="670">
                  <a:moveTo>
                    <a:pt x="177" y="1"/>
                  </a:moveTo>
                  <a:cubicBezTo>
                    <a:pt x="65" y="1"/>
                    <a:pt x="28" y="57"/>
                    <a:pt x="19" y="85"/>
                  </a:cubicBezTo>
                  <a:cubicBezTo>
                    <a:pt x="9" y="112"/>
                    <a:pt x="0" y="177"/>
                    <a:pt x="112" y="205"/>
                  </a:cubicBezTo>
                  <a:cubicBezTo>
                    <a:pt x="195" y="233"/>
                    <a:pt x="288" y="261"/>
                    <a:pt x="335" y="298"/>
                  </a:cubicBezTo>
                  <a:lnTo>
                    <a:pt x="344" y="298"/>
                  </a:lnTo>
                  <a:cubicBezTo>
                    <a:pt x="381" y="261"/>
                    <a:pt x="483" y="233"/>
                    <a:pt x="567" y="215"/>
                  </a:cubicBezTo>
                  <a:cubicBezTo>
                    <a:pt x="669" y="177"/>
                    <a:pt x="669" y="122"/>
                    <a:pt x="660" y="94"/>
                  </a:cubicBezTo>
                  <a:cubicBezTo>
                    <a:pt x="651" y="66"/>
                    <a:pt x="604" y="10"/>
                    <a:pt x="493" y="10"/>
                  </a:cubicBezTo>
                  <a:cubicBezTo>
                    <a:pt x="478" y="9"/>
                    <a:pt x="465" y="8"/>
                    <a:pt x="453" y="8"/>
                  </a:cubicBezTo>
                  <a:cubicBezTo>
                    <a:pt x="378" y="8"/>
                    <a:pt x="343" y="30"/>
                    <a:pt x="335" y="38"/>
                  </a:cubicBezTo>
                  <a:cubicBezTo>
                    <a:pt x="325" y="29"/>
                    <a:pt x="279" y="1"/>
                    <a:pt x="177"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8"/>
            <p:cNvSpPr/>
            <p:nvPr/>
          </p:nvSpPr>
          <p:spPr>
            <a:xfrm>
              <a:off x="1353299" y="3354859"/>
              <a:ext cx="118909" cy="61098"/>
            </a:xfrm>
            <a:custGeom>
              <a:rect b="b" l="l" r="r" t="t"/>
              <a:pathLst>
                <a:path extrusionOk="0" h="855" w="1664">
                  <a:moveTo>
                    <a:pt x="0" y="0"/>
                  </a:moveTo>
                  <a:lnTo>
                    <a:pt x="47" y="641"/>
                  </a:lnTo>
                  <a:cubicBezTo>
                    <a:pt x="158" y="771"/>
                    <a:pt x="474" y="855"/>
                    <a:pt x="836" y="855"/>
                  </a:cubicBezTo>
                  <a:cubicBezTo>
                    <a:pt x="1199" y="855"/>
                    <a:pt x="1505" y="762"/>
                    <a:pt x="1617" y="641"/>
                  </a:cubicBezTo>
                  <a:lnTo>
                    <a:pt x="1663"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8"/>
            <p:cNvSpPr/>
            <p:nvPr/>
          </p:nvSpPr>
          <p:spPr>
            <a:xfrm>
              <a:off x="1353299" y="3331562"/>
              <a:ext cx="118909" cy="46592"/>
            </a:xfrm>
            <a:custGeom>
              <a:rect b="b" l="l" r="r" t="t"/>
              <a:pathLst>
                <a:path extrusionOk="0" h="652" w="1664">
                  <a:moveTo>
                    <a:pt x="836" y="1"/>
                  </a:moveTo>
                  <a:cubicBezTo>
                    <a:pt x="372" y="1"/>
                    <a:pt x="0" y="140"/>
                    <a:pt x="0" y="326"/>
                  </a:cubicBezTo>
                  <a:cubicBezTo>
                    <a:pt x="0" y="503"/>
                    <a:pt x="372" y="651"/>
                    <a:pt x="836" y="651"/>
                  </a:cubicBezTo>
                  <a:cubicBezTo>
                    <a:pt x="1292" y="651"/>
                    <a:pt x="1663" y="503"/>
                    <a:pt x="1663" y="326"/>
                  </a:cubicBezTo>
                  <a:cubicBezTo>
                    <a:pt x="1663" y="140"/>
                    <a:pt x="1292" y="1"/>
                    <a:pt x="836"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8"/>
            <p:cNvSpPr/>
            <p:nvPr/>
          </p:nvSpPr>
          <p:spPr>
            <a:xfrm>
              <a:off x="1389101" y="3344211"/>
              <a:ext cx="47878" cy="21295"/>
            </a:xfrm>
            <a:custGeom>
              <a:rect b="b" l="l" r="r" t="t"/>
              <a:pathLst>
                <a:path extrusionOk="0" h="298" w="670">
                  <a:moveTo>
                    <a:pt x="178" y="1"/>
                  </a:moveTo>
                  <a:cubicBezTo>
                    <a:pt x="66" y="1"/>
                    <a:pt x="20" y="56"/>
                    <a:pt x="10" y="84"/>
                  </a:cubicBezTo>
                  <a:cubicBezTo>
                    <a:pt x="1" y="112"/>
                    <a:pt x="1" y="168"/>
                    <a:pt x="103" y="205"/>
                  </a:cubicBezTo>
                  <a:cubicBezTo>
                    <a:pt x="196" y="233"/>
                    <a:pt x="289" y="251"/>
                    <a:pt x="335" y="298"/>
                  </a:cubicBezTo>
                  <a:lnTo>
                    <a:pt x="345" y="298"/>
                  </a:lnTo>
                  <a:cubicBezTo>
                    <a:pt x="382" y="251"/>
                    <a:pt x="475" y="233"/>
                    <a:pt x="558" y="205"/>
                  </a:cubicBezTo>
                  <a:cubicBezTo>
                    <a:pt x="670" y="177"/>
                    <a:pt x="661" y="112"/>
                    <a:pt x="651" y="84"/>
                  </a:cubicBezTo>
                  <a:cubicBezTo>
                    <a:pt x="642" y="56"/>
                    <a:pt x="596" y="1"/>
                    <a:pt x="484" y="1"/>
                  </a:cubicBezTo>
                  <a:cubicBezTo>
                    <a:pt x="391" y="1"/>
                    <a:pt x="345" y="28"/>
                    <a:pt x="335" y="28"/>
                  </a:cubicBezTo>
                  <a:cubicBezTo>
                    <a:pt x="335" y="33"/>
                    <a:pt x="333" y="35"/>
                    <a:pt x="331" y="35"/>
                  </a:cubicBezTo>
                  <a:cubicBezTo>
                    <a:pt x="328" y="35"/>
                    <a:pt x="326" y="33"/>
                    <a:pt x="326" y="28"/>
                  </a:cubicBezTo>
                  <a:cubicBezTo>
                    <a:pt x="317" y="28"/>
                    <a:pt x="270" y="1"/>
                    <a:pt x="178"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8"/>
            <p:cNvSpPr/>
            <p:nvPr/>
          </p:nvSpPr>
          <p:spPr>
            <a:xfrm>
              <a:off x="1505296" y="3359504"/>
              <a:ext cx="122268" cy="57811"/>
            </a:xfrm>
            <a:custGeom>
              <a:rect b="b" l="l" r="r" t="t"/>
              <a:pathLst>
                <a:path extrusionOk="0" h="809" w="1711">
                  <a:moveTo>
                    <a:pt x="1" y="0"/>
                  </a:moveTo>
                  <a:lnTo>
                    <a:pt x="57" y="604"/>
                  </a:lnTo>
                  <a:cubicBezTo>
                    <a:pt x="168" y="725"/>
                    <a:pt x="484" y="808"/>
                    <a:pt x="856" y="808"/>
                  </a:cubicBezTo>
                  <a:cubicBezTo>
                    <a:pt x="1237" y="808"/>
                    <a:pt x="1552" y="725"/>
                    <a:pt x="1664" y="604"/>
                  </a:cubicBezTo>
                  <a:lnTo>
                    <a:pt x="1710"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8"/>
            <p:cNvSpPr/>
            <p:nvPr/>
          </p:nvSpPr>
          <p:spPr>
            <a:xfrm>
              <a:off x="1505296" y="3337565"/>
              <a:ext cx="122268" cy="43876"/>
            </a:xfrm>
            <a:custGeom>
              <a:rect b="b" l="l" r="r" t="t"/>
              <a:pathLst>
                <a:path extrusionOk="0" h="614" w="1711">
                  <a:moveTo>
                    <a:pt x="856" y="1"/>
                  </a:moveTo>
                  <a:cubicBezTo>
                    <a:pt x="391" y="1"/>
                    <a:pt x="1" y="140"/>
                    <a:pt x="1" y="307"/>
                  </a:cubicBezTo>
                  <a:cubicBezTo>
                    <a:pt x="1" y="474"/>
                    <a:pt x="391" y="614"/>
                    <a:pt x="856" y="614"/>
                  </a:cubicBezTo>
                  <a:cubicBezTo>
                    <a:pt x="1329" y="614"/>
                    <a:pt x="1710" y="474"/>
                    <a:pt x="1710" y="307"/>
                  </a:cubicBezTo>
                  <a:cubicBezTo>
                    <a:pt x="1710" y="140"/>
                    <a:pt x="1329" y="1"/>
                    <a:pt x="856"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8"/>
            <p:cNvSpPr/>
            <p:nvPr/>
          </p:nvSpPr>
          <p:spPr>
            <a:xfrm>
              <a:off x="1539884" y="3349499"/>
              <a:ext cx="47807" cy="21367"/>
            </a:xfrm>
            <a:custGeom>
              <a:rect b="b" l="l" r="r" t="t"/>
              <a:pathLst>
                <a:path extrusionOk="0" h="299" w="669">
                  <a:moveTo>
                    <a:pt x="177" y="1"/>
                  </a:moveTo>
                  <a:cubicBezTo>
                    <a:pt x="65" y="1"/>
                    <a:pt x="19" y="57"/>
                    <a:pt x="9" y="84"/>
                  </a:cubicBezTo>
                  <a:cubicBezTo>
                    <a:pt x="0" y="112"/>
                    <a:pt x="0" y="177"/>
                    <a:pt x="102" y="205"/>
                  </a:cubicBezTo>
                  <a:cubicBezTo>
                    <a:pt x="195" y="233"/>
                    <a:pt x="288" y="261"/>
                    <a:pt x="334" y="298"/>
                  </a:cubicBezTo>
                  <a:lnTo>
                    <a:pt x="344" y="298"/>
                  </a:lnTo>
                  <a:cubicBezTo>
                    <a:pt x="381" y="261"/>
                    <a:pt x="474" y="233"/>
                    <a:pt x="557" y="215"/>
                  </a:cubicBezTo>
                  <a:cubicBezTo>
                    <a:pt x="669" y="177"/>
                    <a:pt x="660" y="112"/>
                    <a:pt x="650" y="94"/>
                  </a:cubicBezTo>
                  <a:cubicBezTo>
                    <a:pt x="641" y="66"/>
                    <a:pt x="595" y="10"/>
                    <a:pt x="483" y="1"/>
                  </a:cubicBezTo>
                  <a:cubicBezTo>
                    <a:pt x="390" y="1"/>
                    <a:pt x="344" y="29"/>
                    <a:pt x="334" y="38"/>
                  </a:cubicBezTo>
                  <a:lnTo>
                    <a:pt x="325" y="38"/>
                  </a:lnTo>
                  <a:cubicBezTo>
                    <a:pt x="316" y="29"/>
                    <a:pt x="269" y="1"/>
                    <a:pt x="177"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8"/>
            <p:cNvSpPr/>
            <p:nvPr/>
          </p:nvSpPr>
          <p:spPr>
            <a:xfrm>
              <a:off x="1344652" y="3725313"/>
              <a:ext cx="124197" cy="58526"/>
            </a:xfrm>
            <a:custGeom>
              <a:rect b="b" l="l" r="r" t="t"/>
              <a:pathLst>
                <a:path extrusionOk="0" h="819" w="1738">
                  <a:moveTo>
                    <a:pt x="0" y="0"/>
                  </a:moveTo>
                  <a:lnTo>
                    <a:pt x="47" y="614"/>
                  </a:lnTo>
                  <a:cubicBezTo>
                    <a:pt x="168" y="734"/>
                    <a:pt x="484" y="818"/>
                    <a:pt x="865" y="818"/>
                  </a:cubicBezTo>
                  <a:cubicBezTo>
                    <a:pt x="1245" y="818"/>
                    <a:pt x="1571" y="734"/>
                    <a:pt x="1682" y="614"/>
                  </a:cubicBezTo>
                  <a:lnTo>
                    <a:pt x="1738"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8"/>
            <p:cNvSpPr/>
            <p:nvPr/>
          </p:nvSpPr>
          <p:spPr>
            <a:xfrm>
              <a:off x="1344652" y="3702731"/>
              <a:ext cx="124197" cy="45234"/>
            </a:xfrm>
            <a:custGeom>
              <a:rect b="b" l="l" r="r" t="t"/>
              <a:pathLst>
                <a:path extrusionOk="0" h="633" w="1738">
                  <a:moveTo>
                    <a:pt x="865" y="1"/>
                  </a:moveTo>
                  <a:cubicBezTo>
                    <a:pt x="381" y="1"/>
                    <a:pt x="0" y="140"/>
                    <a:pt x="0" y="316"/>
                  </a:cubicBezTo>
                  <a:cubicBezTo>
                    <a:pt x="0" y="484"/>
                    <a:pt x="381" y="632"/>
                    <a:pt x="865" y="632"/>
                  </a:cubicBezTo>
                  <a:cubicBezTo>
                    <a:pt x="1348" y="632"/>
                    <a:pt x="1738" y="484"/>
                    <a:pt x="1738" y="316"/>
                  </a:cubicBezTo>
                  <a:cubicBezTo>
                    <a:pt x="1738" y="140"/>
                    <a:pt x="1348" y="1"/>
                    <a:pt x="865"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8"/>
            <p:cNvSpPr/>
            <p:nvPr/>
          </p:nvSpPr>
          <p:spPr>
            <a:xfrm>
              <a:off x="1381812" y="3715380"/>
              <a:ext cx="47878" cy="21295"/>
            </a:xfrm>
            <a:custGeom>
              <a:rect b="b" l="l" r="r" t="t"/>
              <a:pathLst>
                <a:path extrusionOk="0" h="298" w="670">
                  <a:moveTo>
                    <a:pt x="177" y="0"/>
                  </a:moveTo>
                  <a:cubicBezTo>
                    <a:pt x="66" y="0"/>
                    <a:pt x="19" y="56"/>
                    <a:pt x="10" y="84"/>
                  </a:cubicBezTo>
                  <a:cubicBezTo>
                    <a:pt x="10" y="112"/>
                    <a:pt x="1" y="177"/>
                    <a:pt x="112" y="204"/>
                  </a:cubicBezTo>
                  <a:cubicBezTo>
                    <a:pt x="196" y="232"/>
                    <a:pt x="289" y="260"/>
                    <a:pt x="335" y="297"/>
                  </a:cubicBezTo>
                  <a:lnTo>
                    <a:pt x="345" y="297"/>
                  </a:lnTo>
                  <a:cubicBezTo>
                    <a:pt x="382" y="260"/>
                    <a:pt x="484" y="232"/>
                    <a:pt x="558" y="214"/>
                  </a:cubicBezTo>
                  <a:cubicBezTo>
                    <a:pt x="670" y="177"/>
                    <a:pt x="660" y="121"/>
                    <a:pt x="651" y="93"/>
                  </a:cubicBezTo>
                  <a:cubicBezTo>
                    <a:pt x="642" y="65"/>
                    <a:pt x="605" y="9"/>
                    <a:pt x="484" y="9"/>
                  </a:cubicBezTo>
                  <a:cubicBezTo>
                    <a:pt x="471" y="8"/>
                    <a:pt x="459" y="8"/>
                    <a:pt x="448" y="8"/>
                  </a:cubicBezTo>
                  <a:cubicBezTo>
                    <a:pt x="379" y="8"/>
                    <a:pt x="343" y="29"/>
                    <a:pt x="335" y="37"/>
                  </a:cubicBezTo>
                  <a:cubicBezTo>
                    <a:pt x="317" y="28"/>
                    <a:pt x="280" y="0"/>
                    <a:pt x="177"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8"/>
            <p:cNvSpPr/>
            <p:nvPr/>
          </p:nvSpPr>
          <p:spPr>
            <a:xfrm>
              <a:off x="1426332" y="3478343"/>
              <a:ext cx="122197" cy="57811"/>
            </a:xfrm>
            <a:custGeom>
              <a:rect b="b" l="l" r="r" t="t"/>
              <a:pathLst>
                <a:path extrusionOk="0" h="809" w="1710">
                  <a:moveTo>
                    <a:pt x="0" y="0"/>
                  </a:moveTo>
                  <a:lnTo>
                    <a:pt x="56" y="604"/>
                  </a:lnTo>
                  <a:cubicBezTo>
                    <a:pt x="168" y="716"/>
                    <a:pt x="483" y="809"/>
                    <a:pt x="855" y="809"/>
                  </a:cubicBezTo>
                  <a:cubicBezTo>
                    <a:pt x="1236" y="809"/>
                    <a:pt x="1552" y="716"/>
                    <a:pt x="1663" y="604"/>
                  </a:cubicBezTo>
                  <a:lnTo>
                    <a:pt x="1710"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8"/>
            <p:cNvSpPr/>
            <p:nvPr/>
          </p:nvSpPr>
          <p:spPr>
            <a:xfrm>
              <a:off x="1426332" y="3455762"/>
              <a:ext cx="122197" cy="44520"/>
            </a:xfrm>
            <a:custGeom>
              <a:rect b="b" l="l" r="r" t="t"/>
              <a:pathLst>
                <a:path extrusionOk="0" h="623" w="1710">
                  <a:moveTo>
                    <a:pt x="855" y="0"/>
                  </a:moveTo>
                  <a:cubicBezTo>
                    <a:pt x="390" y="0"/>
                    <a:pt x="0" y="140"/>
                    <a:pt x="0" y="316"/>
                  </a:cubicBezTo>
                  <a:cubicBezTo>
                    <a:pt x="0" y="483"/>
                    <a:pt x="390" y="623"/>
                    <a:pt x="855" y="623"/>
                  </a:cubicBezTo>
                  <a:cubicBezTo>
                    <a:pt x="1329" y="623"/>
                    <a:pt x="1710" y="483"/>
                    <a:pt x="1710" y="316"/>
                  </a:cubicBezTo>
                  <a:cubicBezTo>
                    <a:pt x="1710" y="140"/>
                    <a:pt x="1329" y="0"/>
                    <a:pt x="855"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8"/>
            <p:cNvSpPr/>
            <p:nvPr/>
          </p:nvSpPr>
          <p:spPr>
            <a:xfrm>
              <a:off x="1465493" y="3467696"/>
              <a:ext cx="48521" cy="21295"/>
            </a:xfrm>
            <a:custGeom>
              <a:rect b="b" l="l" r="r" t="t"/>
              <a:pathLst>
                <a:path extrusionOk="0" h="298" w="679">
                  <a:moveTo>
                    <a:pt x="186" y="1"/>
                  </a:moveTo>
                  <a:cubicBezTo>
                    <a:pt x="65" y="10"/>
                    <a:pt x="28" y="56"/>
                    <a:pt x="19" y="84"/>
                  </a:cubicBezTo>
                  <a:cubicBezTo>
                    <a:pt x="10" y="112"/>
                    <a:pt x="0" y="177"/>
                    <a:pt x="112" y="205"/>
                  </a:cubicBezTo>
                  <a:cubicBezTo>
                    <a:pt x="196" y="233"/>
                    <a:pt x="298" y="261"/>
                    <a:pt x="335" y="298"/>
                  </a:cubicBezTo>
                  <a:lnTo>
                    <a:pt x="344" y="298"/>
                  </a:lnTo>
                  <a:cubicBezTo>
                    <a:pt x="391" y="261"/>
                    <a:pt x="484" y="233"/>
                    <a:pt x="567" y="214"/>
                  </a:cubicBezTo>
                  <a:cubicBezTo>
                    <a:pt x="679" y="177"/>
                    <a:pt x="669" y="121"/>
                    <a:pt x="660" y="94"/>
                  </a:cubicBezTo>
                  <a:cubicBezTo>
                    <a:pt x="651" y="66"/>
                    <a:pt x="604" y="10"/>
                    <a:pt x="493" y="10"/>
                  </a:cubicBezTo>
                  <a:cubicBezTo>
                    <a:pt x="479" y="9"/>
                    <a:pt x="466" y="8"/>
                    <a:pt x="454" y="8"/>
                  </a:cubicBezTo>
                  <a:cubicBezTo>
                    <a:pt x="381" y="8"/>
                    <a:pt x="351" y="30"/>
                    <a:pt x="335" y="38"/>
                  </a:cubicBezTo>
                  <a:cubicBezTo>
                    <a:pt x="326" y="28"/>
                    <a:pt x="279" y="1"/>
                    <a:pt x="186"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8"/>
            <p:cNvSpPr/>
            <p:nvPr/>
          </p:nvSpPr>
          <p:spPr>
            <a:xfrm>
              <a:off x="1581688" y="3468339"/>
              <a:ext cx="118909" cy="61813"/>
            </a:xfrm>
            <a:custGeom>
              <a:rect b="b" l="l" r="r" t="t"/>
              <a:pathLst>
                <a:path extrusionOk="0" h="865" w="1664">
                  <a:moveTo>
                    <a:pt x="0" y="1"/>
                  </a:moveTo>
                  <a:lnTo>
                    <a:pt x="47" y="642"/>
                  </a:lnTo>
                  <a:cubicBezTo>
                    <a:pt x="158" y="772"/>
                    <a:pt x="465" y="865"/>
                    <a:pt x="827" y="865"/>
                  </a:cubicBezTo>
                  <a:cubicBezTo>
                    <a:pt x="1190" y="865"/>
                    <a:pt x="1505" y="772"/>
                    <a:pt x="1617" y="642"/>
                  </a:cubicBezTo>
                  <a:lnTo>
                    <a:pt x="1663"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8"/>
            <p:cNvSpPr/>
            <p:nvPr/>
          </p:nvSpPr>
          <p:spPr>
            <a:xfrm>
              <a:off x="1581045" y="3445114"/>
              <a:ext cx="119553" cy="47235"/>
            </a:xfrm>
            <a:custGeom>
              <a:rect b="b" l="l" r="r" t="t"/>
              <a:pathLst>
                <a:path extrusionOk="0" h="661" w="1673">
                  <a:moveTo>
                    <a:pt x="836" y="1"/>
                  </a:moveTo>
                  <a:cubicBezTo>
                    <a:pt x="381" y="1"/>
                    <a:pt x="0" y="149"/>
                    <a:pt x="0" y="326"/>
                  </a:cubicBezTo>
                  <a:cubicBezTo>
                    <a:pt x="0" y="512"/>
                    <a:pt x="381" y="660"/>
                    <a:pt x="836" y="660"/>
                  </a:cubicBezTo>
                  <a:cubicBezTo>
                    <a:pt x="1301" y="660"/>
                    <a:pt x="1672" y="512"/>
                    <a:pt x="1672" y="326"/>
                  </a:cubicBezTo>
                  <a:cubicBezTo>
                    <a:pt x="1672" y="149"/>
                    <a:pt x="1301" y="1"/>
                    <a:pt x="836"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8"/>
            <p:cNvSpPr/>
            <p:nvPr/>
          </p:nvSpPr>
          <p:spPr>
            <a:xfrm>
              <a:off x="1619491" y="3460407"/>
              <a:ext cx="47878" cy="21152"/>
            </a:xfrm>
            <a:custGeom>
              <a:rect b="b" l="l" r="r" t="t"/>
              <a:pathLst>
                <a:path extrusionOk="0" h="296" w="670">
                  <a:moveTo>
                    <a:pt x="177" y="0"/>
                  </a:moveTo>
                  <a:cubicBezTo>
                    <a:pt x="66" y="0"/>
                    <a:pt x="19" y="56"/>
                    <a:pt x="10" y="84"/>
                  </a:cubicBezTo>
                  <a:cubicBezTo>
                    <a:pt x="1" y="103"/>
                    <a:pt x="1" y="168"/>
                    <a:pt x="103" y="205"/>
                  </a:cubicBezTo>
                  <a:cubicBezTo>
                    <a:pt x="196" y="223"/>
                    <a:pt x="289" y="251"/>
                    <a:pt x="335" y="288"/>
                  </a:cubicBezTo>
                  <a:cubicBezTo>
                    <a:pt x="335" y="293"/>
                    <a:pt x="335" y="295"/>
                    <a:pt x="337" y="295"/>
                  </a:cubicBezTo>
                  <a:cubicBezTo>
                    <a:pt x="338" y="295"/>
                    <a:pt x="340" y="293"/>
                    <a:pt x="345" y="288"/>
                  </a:cubicBezTo>
                  <a:cubicBezTo>
                    <a:pt x="382" y="251"/>
                    <a:pt x="475" y="233"/>
                    <a:pt x="558" y="205"/>
                  </a:cubicBezTo>
                  <a:cubicBezTo>
                    <a:pt x="670" y="177"/>
                    <a:pt x="661" y="112"/>
                    <a:pt x="651" y="84"/>
                  </a:cubicBezTo>
                  <a:cubicBezTo>
                    <a:pt x="642" y="56"/>
                    <a:pt x="596" y="0"/>
                    <a:pt x="484" y="0"/>
                  </a:cubicBezTo>
                  <a:cubicBezTo>
                    <a:pt x="391" y="0"/>
                    <a:pt x="345" y="28"/>
                    <a:pt x="335" y="28"/>
                  </a:cubicBezTo>
                  <a:lnTo>
                    <a:pt x="326" y="28"/>
                  </a:lnTo>
                  <a:cubicBezTo>
                    <a:pt x="317" y="28"/>
                    <a:pt x="270" y="0"/>
                    <a:pt x="177"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8"/>
            <p:cNvSpPr/>
            <p:nvPr/>
          </p:nvSpPr>
          <p:spPr>
            <a:xfrm>
              <a:off x="1689880" y="3721311"/>
              <a:ext cx="122268" cy="57811"/>
            </a:xfrm>
            <a:custGeom>
              <a:rect b="b" l="l" r="r" t="t"/>
              <a:pathLst>
                <a:path extrusionOk="0" h="809" w="1711">
                  <a:moveTo>
                    <a:pt x="1" y="1"/>
                  </a:moveTo>
                  <a:lnTo>
                    <a:pt x="47" y="605"/>
                  </a:lnTo>
                  <a:cubicBezTo>
                    <a:pt x="168" y="725"/>
                    <a:pt x="484" y="809"/>
                    <a:pt x="856" y="809"/>
                  </a:cubicBezTo>
                  <a:cubicBezTo>
                    <a:pt x="1227" y="809"/>
                    <a:pt x="1543" y="725"/>
                    <a:pt x="1664" y="605"/>
                  </a:cubicBezTo>
                  <a:lnTo>
                    <a:pt x="1710"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8"/>
            <p:cNvSpPr/>
            <p:nvPr/>
          </p:nvSpPr>
          <p:spPr>
            <a:xfrm>
              <a:off x="1689880" y="3699444"/>
              <a:ext cx="122268" cy="43876"/>
            </a:xfrm>
            <a:custGeom>
              <a:rect b="b" l="l" r="r" t="t"/>
              <a:pathLst>
                <a:path extrusionOk="0" h="614" w="1711">
                  <a:moveTo>
                    <a:pt x="856" y="0"/>
                  </a:moveTo>
                  <a:cubicBezTo>
                    <a:pt x="382" y="0"/>
                    <a:pt x="1" y="139"/>
                    <a:pt x="1" y="307"/>
                  </a:cubicBezTo>
                  <a:cubicBezTo>
                    <a:pt x="1" y="474"/>
                    <a:pt x="382" y="613"/>
                    <a:pt x="856" y="613"/>
                  </a:cubicBezTo>
                  <a:cubicBezTo>
                    <a:pt x="1329" y="613"/>
                    <a:pt x="1710" y="474"/>
                    <a:pt x="1710" y="307"/>
                  </a:cubicBezTo>
                  <a:cubicBezTo>
                    <a:pt x="1710" y="139"/>
                    <a:pt x="1329" y="0"/>
                    <a:pt x="856"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8"/>
            <p:cNvSpPr/>
            <p:nvPr/>
          </p:nvSpPr>
          <p:spPr>
            <a:xfrm>
              <a:off x="1727111" y="3710735"/>
              <a:ext cx="47807" cy="21295"/>
            </a:xfrm>
            <a:custGeom>
              <a:rect b="b" l="l" r="r" t="t"/>
              <a:pathLst>
                <a:path extrusionOk="0" h="298" w="669">
                  <a:moveTo>
                    <a:pt x="177" y="0"/>
                  </a:moveTo>
                  <a:cubicBezTo>
                    <a:pt x="65" y="0"/>
                    <a:pt x="19" y="56"/>
                    <a:pt x="9" y="84"/>
                  </a:cubicBezTo>
                  <a:cubicBezTo>
                    <a:pt x="9" y="112"/>
                    <a:pt x="0" y="167"/>
                    <a:pt x="112" y="204"/>
                  </a:cubicBezTo>
                  <a:cubicBezTo>
                    <a:pt x="195" y="232"/>
                    <a:pt x="288" y="251"/>
                    <a:pt x="335" y="297"/>
                  </a:cubicBezTo>
                  <a:lnTo>
                    <a:pt x="344" y="297"/>
                  </a:lnTo>
                  <a:cubicBezTo>
                    <a:pt x="381" y="251"/>
                    <a:pt x="483" y="232"/>
                    <a:pt x="557" y="204"/>
                  </a:cubicBezTo>
                  <a:cubicBezTo>
                    <a:pt x="669" y="177"/>
                    <a:pt x="660" y="112"/>
                    <a:pt x="650" y="84"/>
                  </a:cubicBezTo>
                  <a:cubicBezTo>
                    <a:pt x="641" y="56"/>
                    <a:pt x="604" y="0"/>
                    <a:pt x="483" y="0"/>
                  </a:cubicBezTo>
                  <a:cubicBezTo>
                    <a:pt x="390" y="0"/>
                    <a:pt x="344" y="28"/>
                    <a:pt x="335" y="37"/>
                  </a:cubicBezTo>
                  <a:lnTo>
                    <a:pt x="325" y="37"/>
                  </a:lnTo>
                  <a:cubicBezTo>
                    <a:pt x="316" y="28"/>
                    <a:pt x="279" y="0"/>
                    <a:pt x="177"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8"/>
            <p:cNvSpPr/>
            <p:nvPr/>
          </p:nvSpPr>
          <p:spPr>
            <a:xfrm>
              <a:off x="1513300" y="3725956"/>
              <a:ext cx="122197" cy="57883"/>
            </a:xfrm>
            <a:custGeom>
              <a:rect b="b" l="l" r="r" t="t"/>
              <a:pathLst>
                <a:path extrusionOk="0" h="810" w="1710">
                  <a:moveTo>
                    <a:pt x="0" y="1"/>
                  </a:moveTo>
                  <a:lnTo>
                    <a:pt x="47" y="605"/>
                  </a:lnTo>
                  <a:cubicBezTo>
                    <a:pt x="168" y="725"/>
                    <a:pt x="483" y="809"/>
                    <a:pt x="855" y="809"/>
                  </a:cubicBezTo>
                  <a:cubicBezTo>
                    <a:pt x="1227" y="809"/>
                    <a:pt x="1552" y="725"/>
                    <a:pt x="1663" y="605"/>
                  </a:cubicBezTo>
                  <a:lnTo>
                    <a:pt x="1710"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8"/>
            <p:cNvSpPr/>
            <p:nvPr/>
          </p:nvSpPr>
          <p:spPr>
            <a:xfrm>
              <a:off x="1513300" y="3704089"/>
              <a:ext cx="122197" cy="43876"/>
            </a:xfrm>
            <a:custGeom>
              <a:rect b="b" l="l" r="r" t="t"/>
              <a:pathLst>
                <a:path extrusionOk="0" h="614" w="1710">
                  <a:moveTo>
                    <a:pt x="855" y="0"/>
                  </a:moveTo>
                  <a:cubicBezTo>
                    <a:pt x="381" y="0"/>
                    <a:pt x="0" y="140"/>
                    <a:pt x="0" y="307"/>
                  </a:cubicBezTo>
                  <a:cubicBezTo>
                    <a:pt x="0" y="483"/>
                    <a:pt x="381" y="613"/>
                    <a:pt x="855" y="613"/>
                  </a:cubicBezTo>
                  <a:cubicBezTo>
                    <a:pt x="1329" y="613"/>
                    <a:pt x="1710" y="483"/>
                    <a:pt x="1710" y="307"/>
                  </a:cubicBezTo>
                  <a:cubicBezTo>
                    <a:pt x="1710" y="140"/>
                    <a:pt x="1329" y="0"/>
                    <a:pt x="855"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8"/>
            <p:cNvSpPr/>
            <p:nvPr/>
          </p:nvSpPr>
          <p:spPr>
            <a:xfrm>
              <a:off x="1549173" y="3715380"/>
              <a:ext cx="48521" cy="21295"/>
            </a:xfrm>
            <a:custGeom>
              <a:rect b="b" l="l" r="r" t="t"/>
              <a:pathLst>
                <a:path extrusionOk="0" h="298" w="679">
                  <a:moveTo>
                    <a:pt x="186" y="0"/>
                  </a:moveTo>
                  <a:cubicBezTo>
                    <a:pt x="65" y="0"/>
                    <a:pt x="28" y="56"/>
                    <a:pt x="19" y="84"/>
                  </a:cubicBezTo>
                  <a:cubicBezTo>
                    <a:pt x="9" y="112"/>
                    <a:pt x="0" y="177"/>
                    <a:pt x="112" y="204"/>
                  </a:cubicBezTo>
                  <a:cubicBezTo>
                    <a:pt x="204" y="232"/>
                    <a:pt x="297" y="260"/>
                    <a:pt x="335" y="297"/>
                  </a:cubicBezTo>
                  <a:lnTo>
                    <a:pt x="344" y="297"/>
                  </a:lnTo>
                  <a:cubicBezTo>
                    <a:pt x="390" y="260"/>
                    <a:pt x="483" y="232"/>
                    <a:pt x="567" y="214"/>
                  </a:cubicBezTo>
                  <a:cubicBezTo>
                    <a:pt x="678" y="177"/>
                    <a:pt x="669" y="121"/>
                    <a:pt x="660" y="93"/>
                  </a:cubicBezTo>
                  <a:cubicBezTo>
                    <a:pt x="650" y="65"/>
                    <a:pt x="604" y="9"/>
                    <a:pt x="492" y="9"/>
                  </a:cubicBezTo>
                  <a:cubicBezTo>
                    <a:pt x="478" y="8"/>
                    <a:pt x="465" y="8"/>
                    <a:pt x="453" y="8"/>
                  </a:cubicBezTo>
                  <a:cubicBezTo>
                    <a:pt x="380" y="8"/>
                    <a:pt x="352" y="29"/>
                    <a:pt x="344" y="37"/>
                  </a:cubicBezTo>
                  <a:lnTo>
                    <a:pt x="335" y="37"/>
                  </a:lnTo>
                  <a:cubicBezTo>
                    <a:pt x="325" y="28"/>
                    <a:pt x="279" y="0"/>
                    <a:pt x="186"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18"/>
            <p:cNvSpPr/>
            <p:nvPr/>
          </p:nvSpPr>
          <p:spPr>
            <a:xfrm>
              <a:off x="1254325" y="3476986"/>
              <a:ext cx="108333" cy="61170"/>
            </a:xfrm>
            <a:custGeom>
              <a:rect b="b" l="l" r="r" t="t"/>
              <a:pathLst>
                <a:path extrusionOk="0" h="856" w="1516">
                  <a:moveTo>
                    <a:pt x="1" y="1"/>
                  </a:moveTo>
                  <a:lnTo>
                    <a:pt x="47" y="632"/>
                  </a:lnTo>
                  <a:cubicBezTo>
                    <a:pt x="150" y="763"/>
                    <a:pt x="428" y="855"/>
                    <a:pt x="753" y="855"/>
                  </a:cubicBezTo>
                  <a:cubicBezTo>
                    <a:pt x="1088" y="855"/>
                    <a:pt x="1367" y="763"/>
                    <a:pt x="1469" y="632"/>
                  </a:cubicBezTo>
                  <a:lnTo>
                    <a:pt x="1515"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18"/>
            <p:cNvSpPr/>
            <p:nvPr/>
          </p:nvSpPr>
          <p:spPr>
            <a:xfrm>
              <a:off x="1254325" y="3453761"/>
              <a:ext cx="108333" cy="46520"/>
            </a:xfrm>
            <a:custGeom>
              <a:rect b="b" l="l" r="r" t="t"/>
              <a:pathLst>
                <a:path extrusionOk="0" h="651" w="1516">
                  <a:moveTo>
                    <a:pt x="763" y="0"/>
                  </a:moveTo>
                  <a:cubicBezTo>
                    <a:pt x="335" y="0"/>
                    <a:pt x="1" y="140"/>
                    <a:pt x="1" y="326"/>
                  </a:cubicBezTo>
                  <a:cubicBezTo>
                    <a:pt x="1" y="502"/>
                    <a:pt x="335" y="651"/>
                    <a:pt x="763" y="651"/>
                  </a:cubicBezTo>
                  <a:cubicBezTo>
                    <a:pt x="1181" y="651"/>
                    <a:pt x="1515" y="502"/>
                    <a:pt x="1515" y="326"/>
                  </a:cubicBezTo>
                  <a:cubicBezTo>
                    <a:pt x="1515" y="140"/>
                    <a:pt x="1181" y="0"/>
                    <a:pt x="763"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18"/>
            <p:cNvSpPr/>
            <p:nvPr/>
          </p:nvSpPr>
          <p:spPr>
            <a:xfrm>
              <a:off x="1284268" y="3466409"/>
              <a:ext cx="48521" cy="21081"/>
            </a:xfrm>
            <a:custGeom>
              <a:rect b="b" l="l" r="r" t="t"/>
              <a:pathLst>
                <a:path extrusionOk="0" h="295" w="679">
                  <a:moveTo>
                    <a:pt x="177" y="0"/>
                  </a:moveTo>
                  <a:cubicBezTo>
                    <a:pt x="65" y="0"/>
                    <a:pt x="28" y="56"/>
                    <a:pt x="19" y="84"/>
                  </a:cubicBezTo>
                  <a:cubicBezTo>
                    <a:pt x="9" y="102"/>
                    <a:pt x="0" y="167"/>
                    <a:pt x="112" y="204"/>
                  </a:cubicBezTo>
                  <a:cubicBezTo>
                    <a:pt x="195" y="223"/>
                    <a:pt x="297" y="251"/>
                    <a:pt x="334" y="288"/>
                  </a:cubicBezTo>
                  <a:cubicBezTo>
                    <a:pt x="339" y="293"/>
                    <a:pt x="341" y="295"/>
                    <a:pt x="343" y="295"/>
                  </a:cubicBezTo>
                  <a:cubicBezTo>
                    <a:pt x="344" y="295"/>
                    <a:pt x="344" y="293"/>
                    <a:pt x="344" y="288"/>
                  </a:cubicBezTo>
                  <a:cubicBezTo>
                    <a:pt x="390" y="251"/>
                    <a:pt x="483" y="232"/>
                    <a:pt x="567" y="204"/>
                  </a:cubicBezTo>
                  <a:cubicBezTo>
                    <a:pt x="678" y="177"/>
                    <a:pt x="669" y="112"/>
                    <a:pt x="660" y="84"/>
                  </a:cubicBezTo>
                  <a:cubicBezTo>
                    <a:pt x="650" y="56"/>
                    <a:pt x="604" y="0"/>
                    <a:pt x="492" y="0"/>
                  </a:cubicBezTo>
                  <a:cubicBezTo>
                    <a:pt x="390" y="0"/>
                    <a:pt x="353" y="28"/>
                    <a:pt x="334" y="28"/>
                  </a:cubicBezTo>
                  <a:cubicBezTo>
                    <a:pt x="325" y="28"/>
                    <a:pt x="279" y="0"/>
                    <a:pt x="177"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8"/>
            <p:cNvSpPr/>
            <p:nvPr/>
          </p:nvSpPr>
          <p:spPr>
            <a:xfrm>
              <a:off x="1124195" y="3709377"/>
              <a:ext cx="141491" cy="59812"/>
            </a:xfrm>
            <a:custGeom>
              <a:rect b="b" l="l" r="r" t="t"/>
              <a:pathLst>
                <a:path extrusionOk="0" h="837" w="1980">
                  <a:moveTo>
                    <a:pt x="1" y="0"/>
                  </a:moveTo>
                  <a:lnTo>
                    <a:pt x="1" y="614"/>
                  </a:lnTo>
                  <a:cubicBezTo>
                    <a:pt x="1" y="734"/>
                    <a:pt x="447" y="837"/>
                    <a:pt x="995" y="837"/>
                  </a:cubicBezTo>
                  <a:cubicBezTo>
                    <a:pt x="1534" y="837"/>
                    <a:pt x="1980" y="734"/>
                    <a:pt x="1980" y="614"/>
                  </a:cubicBezTo>
                  <a:lnTo>
                    <a:pt x="1980"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18"/>
            <p:cNvSpPr/>
            <p:nvPr/>
          </p:nvSpPr>
          <p:spPr>
            <a:xfrm>
              <a:off x="1124195" y="3693441"/>
              <a:ext cx="141491" cy="31728"/>
            </a:xfrm>
            <a:custGeom>
              <a:rect b="b" l="l" r="r" t="t"/>
              <a:pathLst>
                <a:path extrusionOk="0" h="444" w="1980">
                  <a:moveTo>
                    <a:pt x="995" y="0"/>
                  </a:moveTo>
                  <a:cubicBezTo>
                    <a:pt x="447" y="0"/>
                    <a:pt x="1" y="103"/>
                    <a:pt x="1" y="223"/>
                  </a:cubicBezTo>
                  <a:cubicBezTo>
                    <a:pt x="1" y="330"/>
                    <a:pt x="239" y="444"/>
                    <a:pt x="767" y="444"/>
                  </a:cubicBezTo>
                  <a:cubicBezTo>
                    <a:pt x="837" y="444"/>
                    <a:pt x="914" y="442"/>
                    <a:pt x="995" y="437"/>
                  </a:cubicBezTo>
                  <a:cubicBezTo>
                    <a:pt x="1534" y="409"/>
                    <a:pt x="1980" y="344"/>
                    <a:pt x="1980" y="223"/>
                  </a:cubicBezTo>
                  <a:cubicBezTo>
                    <a:pt x="1980" y="103"/>
                    <a:pt x="1534" y="0"/>
                    <a:pt x="995"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18"/>
            <p:cNvSpPr/>
            <p:nvPr/>
          </p:nvSpPr>
          <p:spPr>
            <a:xfrm>
              <a:off x="1170716" y="3702088"/>
              <a:ext cx="48521" cy="14649"/>
            </a:xfrm>
            <a:custGeom>
              <a:rect b="b" l="l" r="r" t="t"/>
              <a:pathLst>
                <a:path extrusionOk="0" h="205" w="679">
                  <a:moveTo>
                    <a:pt x="177" y="0"/>
                  </a:moveTo>
                  <a:cubicBezTo>
                    <a:pt x="65" y="0"/>
                    <a:pt x="28" y="37"/>
                    <a:pt x="19" y="56"/>
                  </a:cubicBezTo>
                  <a:cubicBezTo>
                    <a:pt x="10" y="75"/>
                    <a:pt x="0" y="121"/>
                    <a:pt x="112" y="140"/>
                  </a:cubicBezTo>
                  <a:cubicBezTo>
                    <a:pt x="195" y="158"/>
                    <a:pt x="298" y="177"/>
                    <a:pt x="335" y="205"/>
                  </a:cubicBezTo>
                  <a:lnTo>
                    <a:pt x="344" y="205"/>
                  </a:lnTo>
                  <a:cubicBezTo>
                    <a:pt x="390" y="177"/>
                    <a:pt x="483" y="168"/>
                    <a:pt x="567" y="149"/>
                  </a:cubicBezTo>
                  <a:cubicBezTo>
                    <a:pt x="679" y="130"/>
                    <a:pt x="669" y="84"/>
                    <a:pt x="660" y="65"/>
                  </a:cubicBezTo>
                  <a:cubicBezTo>
                    <a:pt x="651" y="47"/>
                    <a:pt x="604" y="10"/>
                    <a:pt x="493" y="0"/>
                  </a:cubicBezTo>
                  <a:cubicBezTo>
                    <a:pt x="390" y="0"/>
                    <a:pt x="353" y="19"/>
                    <a:pt x="335" y="28"/>
                  </a:cubicBezTo>
                  <a:cubicBezTo>
                    <a:pt x="325" y="19"/>
                    <a:pt x="279" y="0"/>
                    <a:pt x="177"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18"/>
            <p:cNvSpPr/>
            <p:nvPr/>
          </p:nvSpPr>
          <p:spPr>
            <a:xfrm>
              <a:off x="3075509" y="3682151"/>
              <a:ext cx="112264" cy="55810"/>
            </a:xfrm>
            <a:custGeom>
              <a:rect b="b" l="l" r="r" t="t"/>
              <a:pathLst>
                <a:path extrusionOk="0" h="781" w="1571">
                  <a:moveTo>
                    <a:pt x="1" y="1"/>
                  </a:moveTo>
                  <a:lnTo>
                    <a:pt x="47" y="577"/>
                  </a:lnTo>
                  <a:cubicBezTo>
                    <a:pt x="159" y="697"/>
                    <a:pt x="447" y="781"/>
                    <a:pt x="791" y="781"/>
                  </a:cubicBezTo>
                  <a:cubicBezTo>
                    <a:pt x="1125" y="781"/>
                    <a:pt x="1422" y="697"/>
                    <a:pt x="1524" y="577"/>
                  </a:cubicBezTo>
                  <a:lnTo>
                    <a:pt x="1571"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18"/>
            <p:cNvSpPr/>
            <p:nvPr/>
          </p:nvSpPr>
          <p:spPr>
            <a:xfrm>
              <a:off x="3075509" y="3660927"/>
              <a:ext cx="112264" cy="42519"/>
            </a:xfrm>
            <a:custGeom>
              <a:rect b="b" l="l" r="r" t="t"/>
              <a:pathLst>
                <a:path extrusionOk="0" h="595" w="1571">
                  <a:moveTo>
                    <a:pt x="791" y="0"/>
                  </a:moveTo>
                  <a:cubicBezTo>
                    <a:pt x="354" y="0"/>
                    <a:pt x="1" y="130"/>
                    <a:pt x="1" y="298"/>
                  </a:cubicBezTo>
                  <a:cubicBezTo>
                    <a:pt x="1" y="455"/>
                    <a:pt x="354" y="595"/>
                    <a:pt x="791" y="595"/>
                  </a:cubicBezTo>
                  <a:cubicBezTo>
                    <a:pt x="1218" y="595"/>
                    <a:pt x="1571" y="455"/>
                    <a:pt x="1571" y="298"/>
                  </a:cubicBezTo>
                  <a:cubicBezTo>
                    <a:pt x="1571" y="130"/>
                    <a:pt x="1218" y="0"/>
                    <a:pt x="791"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8"/>
            <p:cNvSpPr/>
            <p:nvPr/>
          </p:nvSpPr>
          <p:spPr>
            <a:xfrm>
              <a:off x="3107381" y="3671503"/>
              <a:ext cx="48521" cy="21152"/>
            </a:xfrm>
            <a:custGeom>
              <a:rect b="b" l="l" r="r" t="t"/>
              <a:pathLst>
                <a:path extrusionOk="0" h="296" w="679">
                  <a:moveTo>
                    <a:pt x="187" y="1"/>
                  </a:moveTo>
                  <a:cubicBezTo>
                    <a:pt x="66" y="1"/>
                    <a:pt x="29" y="57"/>
                    <a:pt x="19" y="85"/>
                  </a:cubicBezTo>
                  <a:cubicBezTo>
                    <a:pt x="10" y="103"/>
                    <a:pt x="1" y="168"/>
                    <a:pt x="112" y="205"/>
                  </a:cubicBezTo>
                  <a:cubicBezTo>
                    <a:pt x="205" y="224"/>
                    <a:pt x="298" y="252"/>
                    <a:pt x="335" y="289"/>
                  </a:cubicBezTo>
                  <a:cubicBezTo>
                    <a:pt x="340" y="294"/>
                    <a:pt x="342" y="296"/>
                    <a:pt x="343" y="296"/>
                  </a:cubicBezTo>
                  <a:cubicBezTo>
                    <a:pt x="345" y="296"/>
                    <a:pt x="345" y="294"/>
                    <a:pt x="345" y="289"/>
                  </a:cubicBezTo>
                  <a:cubicBezTo>
                    <a:pt x="391" y="252"/>
                    <a:pt x="484" y="233"/>
                    <a:pt x="567" y="205"/>
                  </a:cubicBezTo>
                  <a:cubicBezTo>
                    <a:pt x="679" y="177"/>
                    <a:pt x="670" y="112"/>
                    <a:pt x="660" y="85"/>
                  </a:cubicBezTo>
                  <a:cubicBezTo>
                    <a:pt x="651" y="57"/>
                    <a:pt x="605" y="1"/>
                    <a:pt x="493" y="1"/>
                  </a:cubicBezTo>
                  <a:cubicBezTo>
                    <a:pt x="400" y="1"/>
                    <a:pt x="354" y="29"/>
                    <a:pt x="345" y="29"/>
                  </a:cubicBezTo>
                  <a:lnTo>
                    <a:pt x="335" y="29"/>
                  </a:lnTo>
                  <a:cubicBezTo>
                    <a:pt x="326" y="29"/>
                    <a:pt x="279" y="1"/>
                    <a:pt x="187"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8"/>
            <p:cNvSpPr/>
            <p:nvPr/>
          </p:nvSpPr>
          <p:spPr>
            <a:xfrm>
              <a:off x="2880992" y="3713379"/>
              <a:ext cx="111621" cy="55810"/>
            </a:xfrm>
            <a:custGeom>
              <a:rect b="b" l="l" r="r" t="t"/>
              <a:pathLst>
                <a:path extrusionOk="0" h="781" w="1562">
                  <a:moveTo>
                    <a:pt x="1" y="0"/>
                  </a:moveTo>
                  <a:lnTo>
                    <a:pt x="38" y="586"/>
                  </a:lnTo>
                  <a:cubicBezTo>
                    <a:pt x="149" y="697"/>
                    <a:pt x="437" y="781"/>
                    <a:pt x="781" y="781"/>
                  </a:cubicBezTo>
                  <a:cubicBezTo>
                    <a:pt x="1125" y="781"/>
                    <a:pt x="1413" y="697"/>
                    <a:pt x="1515" y="586"/>
                  </a:cubicBezTo>
                  <a:lnTo>
                    <a:pt x="1561"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18"/>
            <p:cNvSpPr/>
            <p:nvPr/>
          </p:nvSpPr>
          <p:spPr>
            <a:xfrm>
              <a:off x="2880992" y="3692084"/>
              <a:ext cx="111621" cy="42590"/>
            </a:xfrm>
            <a:custGeom>
              <a:rect b="b" l="l" r="r" t="t"/>
              <a:pathLst>
                <a:path extrusionOk="0" h="596" w="1562">
                  <a:moveTo>
                    <a:pt x="781" y="1"/>
                  </a:moveTo>
                  <a:cubicBezTo>
                    <a:pt x="344" y="1"/>
                    <a:pt x="1" y="131"/>
                    <a:pt x="1" y="298"/>
                  </a:cubicBezTo>
                  <a:cubicBezTo>
                    <a:pt x="1" y="465"/>
                    <a:pt x="344" y="596"/>
                    <a:pt x="781" y="596"/>
                  </a:cubicBezTo>
                  <a:cubicBezTo>
                    <a:pt x="1208" y="596"/>
                    <a:pt x="1561" y="465"/>
                    <a:pt x="1561" y="298"/>
                  </a:cubicBezTo>
                  <a:cubicBezTo>
                    <a:pt x="1561" y="131"/>
                    <a:pt x="1208" y="1"/>
                    <a:pt x="781"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18"/>
            <p:cNvSpPr/>
            <p:nvPr/>
          </p:nvSpPr>
          <p:spPr>
            <a:xfrm>
              <a:off x="2912864" y="3702731"/>
              <a:ext cx="47878" cy="21295"/>
            </a:xfrm>
            <a:custGeom>
              <a:rect b="b" l="l" r="r" t="t"/>
              <a:pathLst>
                <a:path extrusionOk="0" h="298" w="670">
                  <a:moveTo>
                    <a:pt x="177" y="1"/>
                  </a:moveTo>
                  <a:cubicBezTo>
                    <a:pt x="66" y="1"/>
                    <a:pt x="19" y="56"/>
                    <a:pt x="10" y="84"/>
                  </a:cubicBezTo>
                  <a:cubicBezTo>
                    <a:pt x="1" y="112"/>
                    <a:pt x="1" y="177"/>
                    <a:pt x="112" y="205"/>
                  </a:cubicBezTo>
                  <a:cubicBezTo>
                    <a:pt x="196" y="233"/>
                    <a:pt x="289" y="261"/>
                    <a:pt x="335" y="298"/>
                  </a:cubicBezTo>
                  <a:lnTo>
                    <a:pt x="344" y="298"/>
                  </a:lnTo>
                  <a:cubicBezTo>
                    <a:pt x="381" y="261"/>
                    <a:pt x="474" y="233"/>
                    <a:pt x="558" y="214"/>
                  </a:cubicBezTo>
                  <a:cubicBezTo>
                    <a:pt x="669" y="177"/>
                    <a:pt x="660" y="112"/>
                    <a:pt x="651" y="93"/>
                  </a:cubicBezTo>
                  <a:cubicBezTo>
                    <a:pt x="642" y="66"/>
                    <a:pt x="604" y="10"/>
                    <a:pt x="484" y="1"/>
                  </a:cubicBezTo>
                  <a:cubicBezTo>
                    <a:pt x="391" y="1"/>
                    <a:pt x="344" y="28"/>
                    <a:pt x="335" y="38"/>
                  </a:cubicBezTo>
                  <a:lnTo>
                    <a:pt x="326" y="38"/>
                  </a:lnTo>
                  <a:cubicBezTo>
                    <a:pt x="316" y="28"/>
                    <a:pt x="279" y="1"/>
                    <a:pt x="177"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18"/>
            <p:cNvSpPr/>
            <p:nvPr/>
          </p:nvSpPr>
          <p:spPr>
            <a:xfrm>
              <a:off x="2602151" y="3585249"/>
              <a:ext cx="98972" cy="55810"/>
            </a:xfrm>
            <a:custGeom>
              <a:rect b="b" l="l" r="r" t="t"/>
              <a:pathLst>
                <a:path extrusionOk="0" h="781" w="1385">
                  <a:moveTo>
                    <a:pt x="0" y="0"/>
                  </a:moveTo>
                  <a:lnTo>
                    <a:pt x="38" y="585"/>
                  </a:lnTo>
                  <a:cubicBezTo>
                    <a:pt x="130" y="697"/>
                    <a:pt x="391" y="781"/>
                    <a:pt x="688" y="781"/>
                  </a:cubicBezTo>
                  <a:cubicBezTo>
                    <a:pt x="995" y="781"/>
                    <a:pt x="1245" y="697"/>
                    <a:pt x="1338" y="585"/>
                  </a:cubicBezTo>
                  <a:lnTo>
                    <a:pt x="1385"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18"/>
            <p:cNvSpPr/>
            <p:nvPr/>
          </p:nvSpPr>
          <p:spPr>
            <a:xfrm>
              <a:off x="2602151" y="3563954"/>
              <a:ext cx="98972" cy="42590"/>
            </a:xfrm>
            <a:custGeom>
              <a:rect b="b" l="l" r="r" t="t"/>
              <a:pathLst>
                <a:path extrusionOk="0" h="596" w="1385">
                  <a:moveTo>
                    <a:pt x="688" y="1"/>
                  </a:moveTo>
                  <a:cubicBezTo>
                    <a:pt x="307" y="1"/>
                    <a:pt x="0" y="131"/>
                    <a:pt x="0" y="298"/>
                  </a:cubicBezTo>
                  <a:cubicBezTo>
                    <a:pt x="0" y="456"/>
                    <a:pt x="307" y="595"/>
                    <a:pt x="688" y="595"/>
                  </a:cubicBezTo>
                  <a:cubicBezTo>
                    <a:pt x="1069" y="595"/>
                    <a:pt x="1385" y="456"/>
                    <a:pt x="1385" y="298"/>
                  </a:cubicBezTo>
                  <a:cubicBezTo>
                    <a:pt x="1385" y="131"/>
                    <a:pt x="1069" y="1"/>
                    <a:pt x="688"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18"/>
            <p:cNvSpPr/>
            <p:nvPr/>
          </p:nvSpPr>
          <p:spPr>
            <a:xfrm>
              <a:off x="2633380" y="3575959"/>
              <a:ext cx="41876" cy="18437"/>
            </a:xfrm>
            <a:custGeom>
              <a:rect b="b" l="l" r="r" t="t"/>
              <a:pathLst>
                <a:path extrusionOk="0" h="258" w="586">
                  <a:moveTo>
                    <a:pt x="158" y="0"/>
                  </a:moveTo>
                  <a:cubicBezTo>
                    <a:pt x="56" y="0"/>
                    <a:pt x="19" y="46"/>
                    <a:pt x="19" y="74"/>
                  </a:cubicBezTo>
                  <a:cubicBezTo>
                    <a:pt x="9" y="93"/>
                    <a:pt x="0" y="149"/>
                    <a:pt x="93" y="177"/>
                  </a:cubicBezTo>
                  <a:cubicBezTo>
                    <a:pt x="167" y="195"/>
                    <a:pt x="251" y="223"/>
                    <a:pt x="288" y="251"/>
                  </a:cubicBezTo>
                  <a:cubicBezTo>
                    <a:pt x="293" y="256"/>
                    <a:pt x="295" y="258"/>
                    <a:pt x="296" y="258"/>
                  </a:cubicBezTo>
                  <a:cubicBezTo>
                    <a:pt x="297" y="258"/>
                    <a:pt x="297" y="256"/>
                    <a:pt x="297" y="251"/>
                  </a:cubicBezTo>
                  <a:cubicBezTo>
                    <a:pt x="335" y="223"/>
                    <a:pt x="418" y="204"/>
                    <a:pt x="492" y="177"/>
                  </a:cubicBezTo>
                  <a:cubicBezTo>
                    <a:pt x="585" y="149"/>
                    <a:pt x="576" y="102"/>
                    <a:pt x="567" y="74"/>
                  </a:cubicBezTo>
                  <a:cubicBezTo>
                    <a:pt x="567" y="56"/>
                    <a:pt x="530" y="0"/>
                    <a:pt x="427" y="0"/>
                  </a:cubicBezTo>
                  <a:cubicBezTo>
                    <a:pt x="344" y="0"/>
                    <a:pt x="307" y="19"/>
                    <a:pt x="297" y="28"/>
                  </a:cubicBezTo>
                  <a:lnTo>
                    <a:pt x="288" y="28"/>
                  </a:lnTo>
                  <a:cubicBezTo>
                    <a:pt x="279" y="19"/>
                    <a:pt x="242" y="0"/>
                    <a:pt x="158"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8"/>
            <p:cNvSpPr/>
            <p:nvPr/>
          </p:nvSpPr>
          <p:spPr>
            <a:xfrm>
              <a:off x="2614085" y="3348213"/>
              <a:ext cx="98972" cy="56453"/>
            </a:xfrm>
            <a:custGeom>
              <a:rect b="b" l="l" r="r" t="t"/>
              <a:pathLst>
                <a:path extrusionOk="0" h="790" w="1385">
                  <a:moveTo>
                    <a:pt x="1" y="0"/>
                  </a:moveTo>
                  <a:lnTo>
                    <a:pt x="38" y="586"/>
                  </a:lnTo>
                  <a:cubicBezTo>
                    <a:pt x="131" y="706"/>
                    <a:pt x="391" y="790"/>
                    <a:pt x="688" y="790"/>
                  </a:cubicBezTo>
                  <a:cubicBezTo>
                    <a:pt x="995" y="790"/>
                    <a:pt x="1246" y="706"/>
                    <a:pt x="1348" y="586"/>
                  </a:cubicBezTo>
                  <a:lnTo>
                    <a:pt x="1385"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8"/>
            <p:cNvSpPr/>
            <p:nvPr/>
          </p:nvSpPr>
          <p:spPr>
            <a:xfrm>
              <a:off x="2614085" y="3326917"/>
              <a:ext cx="98972" cy="42590"/>
            </a:xfrm>
            <a:custGeom>
              <a:rect b="b" l="l" r="r" t="t"/>
              <a:pathLst>
                <a:path extrusionOk="0" h="596" w="1385">
                  <a:moveTo>
                    <a:pt x="688" y="1"/>
                  </a:moveTo>
                  <a:cubicBezTo>
                    <a:pt x="307" y="1"/>
                    <a:pt x="1" y="131"/>
                    <a:pt x="1" y="298"/>
                  </a:cubicBezTo>
                  <a:cubicBezTo>
                    <a:pt x="1" y="465"/>
                    <a:pt x="307" y="596"/>
                    <a:pt x="688" y="596"/>
                  </a:cubicBezTo>
                  <a:cubicBezTo>
                    <a:pt x="1069" y="596"/>
                    <a:pt x="1385" y="465"/>
                    <a:pt x="1385" y="298"/>
                  </a:cubicBezTo>
                  <a:cubicBezTo>
                    <a:pt x="1385" y="131"/>
                    <a:pt x="1069" y="1"/>
                    <a:pt x="688"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8"/>
            <p:cNvSpPr/>
            <p:nvPr/>
          </p:nvSpPr>
          <p:spPr>
            <a:xfrm>
              <a:off x="2642670" y="3339423"/>
              <a:ext cx="41876" cy="18151"/>
            </a:xfrm>
            <a:custGeom>
              <a:rect b="b" l="l" r="r" t="t"/>
              <a:pathLst>
                <a:path extrusionOk="0" h="254" w="586">
                  <a:moveTo>
                    <a:pt x="190" y="1"/>
                  </a:moveTo>
                  <a:cubicBezTo>
                    <a:pt x="181" y="1"/>
                    <a:pt x="170" y="1"/>
                    <a:pt x="158" y="2"/>
                  </a:cubicBezTo>
                  <a:cubicBezTo>
                    <a:pt x="56" y="2"/>
                    <a:pt x="19" y="49"/>
                    <a:pt x="9" y="68"/>
                  </a:cubicBezTo>
                  <a:cubicBezTo>
                    <a:pt x="9" y="95"/>
                    <a:pt x="0" y="151"/>
                    <a:pt x="93" y="179"/>
                  </a:cubicBezTo>
                  <a:cubicBezTo>
                    <a:pt x="167" y="198"/>
                    <a:pt x="251" y="216"/>
                    <a:pt x="288" y="253"/>
                  </a:cubicBezTo>
                  <a:lnTo>
                    <a:pt x="297" y="253"/>
                  </a:lnTo>
                  <a:cubicBezTo>
                    <a:pt x="335" y="216"/>
                    <a:pt x="418" y="198"/>
                    <a:pt x="493" y="179"/>
                  </a:cubicBezTo>
                  <a:cubicBezTo>
                    <a:pt x="585" y="151"/>
                    <a:pt x="576" y="95"/>
                    <a:pt x="567" y="77"/>
                  </a:cubicBezTo>
                  <a:cubicBezTo>
                    <a:pt x="558" y="49"/>
                    <a:pt x="520" y="2"/>
                    <a:pt x="428" y="2"/>
                  </a:cubicBezTo>
                  <a:cubicBezTo>
                    <a:pt x="344" y="2"/>
                    <a:pt x="297" y="21"/>
                    <a:pt x="288" y="30"/>
                  </a:cubicBezTo>
                  <a:cubicBezTo>
                    <a:pt x="280" y="22"/>
                    <a:pt x="252" y="1"/>
                    <a:pt x="190"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8"/>
            <p:cNvSpPr/>
            <p:nvPr/>
          </p:nvSpPr>
          <p:spPr>
            <a:xfrm>
              <a:off x="2447438" y="3592538"/>
              <a:ext cx="98972" cy="55810"/>
            </a:xfrm>
            <a:custGeom>
              <a:rect b="b" l="l" r="r" t="t"/>
              <a:pathLst>
                <a:path extrusionOk="0" h="781" w="1385">
                  <a:moveTo>
                    <a:pt x="1" y="0"/>
                  </a:moveTo>
                  <a:lnTo>
                    <a:pt x="47" y="576"/>
                  </a:lnTo>
                  <a:cubicBezTo>
                    <a:pt x="140" y="697"/>
                    <a:pt x="391" y="781"/>
                    <a:pt x="697" y="781"/>
                  </a:cubicBezTo>
                  <a:cubicBezTo>
                    <a:pt x="995" y="781"/>
                    <a:pt x="1255" y="697"/>
                    <a:pt x="1348" y="576"/>
                  </a:cubicBezTo>
                  <a:lnTo>
                    <a:pt x="1385"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8"/>
            <p:cNvSpPr/>
            <p:nvPr/>
          </p:nvSpPr>
          <p:spPr>
            <a:xfrm>
              <a:off x="2447438" y="3570600"/>
              <a:ext cx="98972" cy="43233"/>
            </a:xfrm>
            <a:custGeom>
              <a:rect b="b" l="l" r="r" t="t"/>
              <a:pathLst>
                <a:path extrusionOk="0" h="605" w="1385">
                  <a:moveTo>
                    <a:pt x="697" y="1"/>
                  </a:moveTo>
                  <a:cubicBezTo>
                    <a:pt x="317" y="1"/>
                    <a:pt x="1" y="140"/>
                    <a:pt x="1" y="307"/>
                  </a:cubicBezTo>
                  <a:cubicBezTo>
                    <a:pt x="1" y="465"/>
                    <a:pt x="317" y="605"/>
                    <a:pt x="697" y="605"/>
                  </a:cubicBezTo>
                  <a:cubicBezTo>
                    <a:pt x="1078" y="605"/>
                    <a:pt x="1385" y="465"/>
                    <a:pt x="1385" y="307"/>
                  </a:cubicBezTo>
                  <a:cubicBezTo>
                    <a:pt x="1385" y="140"/>
                    <a:pt x="1078" y="1"/>
                    <a:pt x="697"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8"/>
            <p:cNvSpPr/>
            <p:nvPr/>
          </p:nvSpPr>
          <p:spPr>
            <a:xfrm>
              <a:off x="2476023" y="3585249"/>
              <a:ext cx="41876" cy="17936"/>
            </a:xfrm>
            <a:custGeom>
              <a:rect b="b" l="l" r="r" t="t"/>
              <a:pathLst>
                <a:path extrusionOk="0" h="251" w="586">
                  <a:moveTo>
                    <a:pt x="158" y="0"/>
                  </a:moveTo>
                  <a:cubicBezTo>
                    <a:pt x="56" y="0"/>
                    <a:pt x="28" y="47"/>
                    <a:pt x="19" y="74"/>
                  </a:cubicBezTo>
                  <a:cubicBezTo>
                    <a:pt x="9" y="93"/>
                    <a:pt x="0" y="149"/>
                    <a:pt x="102" y="177"/>
                  </a:cubicBezTo>
                  <a:cubicBezTo>
                    <a:pt x="177" y="195"/>
                    <a:pt x="260" y="223"/>
                    <a:pt x="297" y="251"/>
                  </a:cubicBezTo>
                  <a:cubicBezTo>
                    <a:pt x="335" y="223"/>
                    <a:pt x="418" y="195"/>
                    <a:pt x="493" y="177"/>
                  </a:cubicBezTo>
                  <a:cubicBezTo>
                    <a:pt x="585" y="149"/>
                    <a:pt x="585" y="93"/>
                    <a:pt x="576" y="74"/>
                  </a:cubicBezTo>
                  <a:cubicBezTo>
                    <a:pt x="567" y="47"/>
                    <a:pt x="530" y="0"/>
                    <a:pt x="428" y="0"/>
                  </a:cubicBezTo>
                  <a:cubicBezTo>
                    <a:pt x="344" y="0"/>
                    <a:pt x="307" y="19"/>
                    <a:pt x="297" y="28"/>
                  </a:cubicBezTo>
                  <a:lnTo>
                    <a:pt x="288" y="28"/>
                  </a:lnTo>
                  <a:cubicBezTo>
                    <a:pt x="279" y="19"/>
                    <a:pt x="242" y="0"/>
                    <a:pt x="158"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18"/>
            <p:cNvSpPr/>
            <p:nvPr/>
          </p:nvSpPr>
          <p:spPr>
            <a:xfrm>
              <a:off x="2926156" y="3581247"/>
              <a:ext cx="98972" cy="55810"/>
            </a:xfrm>
            <a:custGeom>
              <a:rect b="b" l="l" r="r" t="t"/>
              <a:pathLst>
                <a:path extrusionOk="0" h="781" w="1385">
                  <a:moveTo>
                    <a:pt x="0" y="0"/>
                  </a:moveTo>
                  <a:lnTo>
                    <a:pt x="38" y="586"/>
                  </a:lnTo>
                  <a:cubicBezTo>
                    <a:pt x="130" y="697"/>
                    <a:pt x="391" y="781"/>
                    <a:pt x="688" y="781"/>
                  </a:cubicBezTo>
                  <a:cubicBezTo>
                    <a:pt x="994" y="781"/>
                    <a:pt x="1245" y="697"/>
                    <a:pt x="1348" y="586"/>
                  </a:cubicBezTo>
                  <a:lnTo>
                    <a:pt x="1385"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8"/>
            <p:cNvSpPr/>
            <p:nvPr/>
          </p:nvSpPr>
          <p:spPr>
            <a:xfrm>
              <a:off x="2926156" y="3560024"/>
              <a:ext cx="98972" cy="42519"/>
            </a:xfrm>
            <a:custGeom>
              <a:rect b="b" l="l" r="r" t="t"/>
              <a:pathLst>
                <a:path extrusionOk="0" h="595" w="1385">
                  <a:moveTo>
                    <a:pt x="688" y="0"/>
                  </a:moveTo>
                  <a:cubicBezTo>
                    <a:pt x="307" y="0"/>
                    <a:pt x="0" y="130"/>
                    <a:pt x="0" y="297"/>
                  </a:cubicBezTo>
                  <a:cubicBezTo>
                    <a:pt x="0" y="465"/>
                    <a:pt x="307" y="595"/>
                    <a:pt x="688" y="595"/>
                  </a:cubicBezTo>
                  <a:cubicBezTo>
                    <a:pt x="1069" y="595"/>
                    <a:pt x="1385" y="465"/>
                    <a:pt x="1385" y="297"/>
                  </a:cubicBezTo>
                  <a:cubicBezTo>
                    <a:pt x="1385" y="130"/>
                    <a:pt x="1069" y="0"/>
                    <a:pt x="688"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8"/>
            <p:cNvSpPr/>
            <p:nvPr/>
          </p:nvSpPr>
          <p:spPr>
            <a:xfrm>
              <a:off x="2954668" y="3571958"/>
              <a:ext cx="41947" cy="18508"/>
            </a:xfrm>
            <a:custGeom>
              <a:rect b="b" l="l" r="r" t="t"/>
              <a:pathLst>
                <a:path extrusionOk="0" h="259" w="587">
                  <a:moveTo>
                    <a:pt x="150" y="0"/>
                  </a:moveTo>
                  <a:cubicBezTo>
                    <a:pt x="57" y="0"/>
                    <a:pt x="19" y="47"/>
                    <a:pt x="10" y="75"/>
                  </a:cubicBezTo>
                  <a:cubicBezTo>
                    <a:pt x="1" y="93"/>
                    <a:pt x="1" y="149"/>
                    <a:pt x="94" y="177"/>
                  </a:cubicBezTo>
                  <a:cubicBezTo>
                    <a:pt x="168" y="195"/>
                    <a:pt x="252" y="223"/>
                    <a:pt x="289" y="251"/>
                  </a:cubicBezTo>
                  <a:cubicBezTo>
                    <a:pt x="289" y="256"/>
                    <a:pt x="291" y="258"/>
                    <a:pt x="294" y="258"/>
                  </a:cubicBezTo>
                  <a:cubicBezTo>
                    <a:pt x="296" y="258"/>
                    <a:pt x="298" y="256"/>
                    <a:pt x="298" y="251"/>
                  </a:cubicBezTo>
                  <a:cubicBezTo>
                    <a:pt x="335" y="223"/>
                    <a:pt x="419" y="205"/>
                    <a:pt x="493" y="177"/>
                  </a:cubicBezTo>
                  <a:cubicBezTo>
                    <a:pt x="586" y="149"/>
                    <a:pt x="577" y="102"/>
                    <a:pt x="568" y="75"/>
                  </a:cubicBezTo>
                  <a:cubicBezTo>
                    <a:pt x="558" y="56"/>
                    <a:pt x="521" y="0"/>
                    <a:pt x="428" y="0"/>
                  </a:cubicBezTo>
                  <a:cubicBezTo>
                    <a:pt x="335" y="0"/>
                    <a:pt x="298" y="19"/>
                    <a:pt x="289" y="28"/>
                  </a:cubicBezTo>
                  <a:cubicBezTo>
                    <a:pt x="280" y="19"/>
                    <a:pt x="242" y="0"/>
                    <a:pt x="150"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18"/>
            <p:cNvSpPr/>
            <p:nvPr/>
          </p:nvSpPr>
          <p:spPr>
            <a:xfrm>
              <a:off x="2764153" y="3585249"/>
              <a:ext cx="108262" cy="55810"/>
            </a:xfrm>
            <a:custGeom>
              <a:rect b="b" l="l" r="r" t="t"/>
              <a:pathLst>
                <a:path extrusionOk="0" h="781" w="1515">
                  <a:moveTo>
                    <a:pt x="0" y="0"/>
                  </a:moveTo>
                  <a:lnTo>
                    <a:pt x="38" y="585"/>
                  </a:lnTo>
                  <a:cubicBezTo>
                    <a:pt x="140" y="697"/>
                    <a:pt x="428" y="781"/>
                    <a:pt x="753" y="781"/>
                  </a:cubicBezTo>
                  <a:cubicBezTo>
                    <a:pt x="1087" y="781"/>
                    <a:pt x="1366" y="697"/>
                    <a:pt x="1468" y="585"/>
                  </a:cubicBezTo>
                  <a:lnTo>
                    <a:pt x="1515"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8"/>
            <p:cNvSpPr/>
            <p:nvPr/>
          </p:nvSpPr>
          <p:spPr>
            <a:xfrm>
              <a:off x="2764153" y="3563954"/>
              <a:ext cx="108262" cy="42590"/>
            </a:xfrm>
            <a:custGeom>
              <a:rect b="b" l="l" r="r" t="t"/>
              <a:pathLst>
                <a:path extrusionOk="0" h="596" w="1515">
                  <a:moveTo>
                    <a:pt x="753" y="1"/>
                  </a:moveTo>
                  <a:cubicBezTo>
                    <a:pt x="335" y="1"/>
                    <a:pt x="0" y="131"/>
                    <a:pt x="0" y="298"/>
                  </a:cubicBezTo>
                  <a:cubicBezTo>
                    <a:pt x="0" y="456"/>
                    <a:pt x="335" y="595"/>
                    <a:pt x="753" y="595"/>
                  </a:cubicBezTo>
                  <a:cubicBezTo>
                    <a:pt x="1171" y="595"/>
                    <a:pt x="1515" y="456"/>
                    <a:pt x="1515" y="298"/>
                  </a:cubicBezTo>
                  <a:cubicBezTo>
                    <a:pt x="1515" y="131"/>
                    <a:pt x="1171" y="1"/>
                    <a:pt x="753"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8"/>
            <p:cNvSpPr/>
            <p:nvPr/>
          </p:nvSpPr>
          <p:spPr>
            <a:xfrm>
              <a:off x="2796668" y="3575959"/>
              <a:ext cx="41876" cy="18437"/>
            </a:xfrm>
            <a:custGeom>
              <a:rect b="b" l="l" r="r" t="t"/>
              <a:pathLst>
                <a:path extrusionOk="0" h="258" w="586">
                  <a:moveTo>
                    <a:pt x="159" y="0"/>
                  </a:moveTo>
                  <a:cubicBezTo>
                    <a:pt x="56" y="0"/>
                    <a:pt x="19" y="46"/>
                    <a:pt x="19" y="74"/>
                  </a:cubicBezTo>
                  <a:cubicBezTo>
                    <a:pt x="10" y="93"/>
                    <a:pt x="1" y="149"/>
                    <a:pt x="94" y="177"/>
                  </a:cubicBezTo>
                  <a:cubicBezTo>
                    <a:pt x="168" y="195"/>
                    <a:pt x="251" y="223"/>
                    <a:pt x="289" y="251"/>
                  </a:cubicBezTo>
                  <a:cubicBezTo>
                    <a:pt x="293" y="256"/>
                    <a:pt x="296" y="258"/>
                    <a:pt x="297" y="258"/>
                  </a:cubicBezTo>
                  <a:cubicBezTo>
                    <a:pt x="298" y="258"/>
                    <a:pt x="298" y="256"/>
                    <a:pt x="298" y="251"/>
                  </a:cubicBezTo>
                  <a:cubicBezTo>
                    <a:pt x="335" y="223"/>
                    <a:pt x="419" y="204"/>
                    <a:pt x="493" y="177"/>
                  </a:cubicBezTo>
                  <a:cubicBezTo>
                    <a:pt x="586" y="149"/>
                    <a:pt x="577" y="102"/>
                    <a:pt x="567" y="74"/>
                  </a:cubicBezTo>
                  <a:cubicBezTo>
                    <a:pt x="567" y="56"/>
                    <a:pt x="530" y="0"/>
                    <a:pt x="428" y="0"/>
                  </a:cubicBezTo>
                  <a:cubicBezTo>
                    <a:pt x="344" y="0"/>
                    <a:pt x="307" y="19"/>
                    <a:pt x="298" y="28"/>
                  </a:cubicBezTo>
                  <a:lnTo>
                    <a:pt x="289" y="28"/>
                  </a:lnTo>
                  <a:cubicBezTo>
                    <a:pt x="279" y="19"/>
                    <a:pt x="242" y="0"/>
                    <a:pt x="159"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8"/>
            <p:cNvSpPr/>
            <p:nvPr/>
          </p:nvSpPr>
          <p:spPr>
            <a:xfrm>
              <a:off x="2954668" y="3326917"/>
              <a:ext cx="99044" cy="55882"/>
            </a:xfrm>
            <a:custGeom>
              <a:rect b="b" l="l" r="r" t="t"/>
              <a:pathLst>
                <a:path extrusionOk="0" h="782" w="1386">
                  <a:moveTo>
                    <a:pt x="1" y="1"/>
                  </a:moveTo>
                  <a:lnTo>
                    <a:pt x="38" y="586"/>
                  </a:lnTo>
                  <a:cubicBezTo>
                    <a:pt x="131" y="698"/>
                    <a:pt x="391" y="781"/>
                    <a:pt x="688" y="781"/>
                  </a:cubicBezTo>
                  <a:cubicBezTo>
                    <a:pt x="995" y="781"/>
                    <a:pt x="1246" y="698"/>
                    <a:pt x="1348" y="586"/>
                  </a:cubicBezTo>
                  <a:lnTo>
                    <a:pt x="1385"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8"/>
            <p:cNvSpPr/>
            <p:nvPr/>
          </p:nvSpPr>
          <p:spPr>
            <a:xfrm>
              <a:off x="2954668" y="3305693"/>
              <a:ext cx="99044" cy="42590"/>
            </a:xfrm>
            <a:custGeom>
              <a:rect b="b" l="l" r="r" t="t"/>
              <a:pathLst>
                <a:path extrusionOk="0" h="596" w="1386">
                  <a:moveTo>
                    <a:pt x="688" y="1"/>
                  </a:moveTo>
                  <a:cubicBezTo>
                    <a:pt x="307" y="1"/>
                    <a:pt x="1" y="131"/>
                    <a:pt x="1" y="298"/>
                  </a:cubicBezTo>
                  <a:cubicBezTo>
                    <a:pt x="1" y="465"/>
                    <a:pt x="307" y="595"/>
                    <a:pt x="688" y="595"/>
                  </a:cubicBezTo>
                  <a:cubicBezTo>
                    <a:pt x="1069" y="595"/>
                    <a:pt x="1385" y="465"/>
                    <a:pt x="1385" y="298"/>
                  </a:cubicBezTo>
                  <a:cubicBezTo>
                    <a:pt x="1385" y="131"/>
                    <a:pt x="1069" y="1"/>
                    <a:pt x="688"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8"/>
            <p:cNvSpPr/>
            <p:nvPr/>
          </p:nvSpPr>
          <p:spPr>
            <a:xfrm>
              <a:off x="2981895" y="3317627"/>
              <a:ext cx="41232" cy="18723"/>
            </a:xfrm>
            <a:custGeom>
              <a:rect b="b" l="l" r="r" t="t"/>
              <a:pathLst>
                <a:path extrusionOk="0" h="262" w="577">
                  <a:moveTo>
                    <a:pt x="149" y="1"/>
                  </a:moveTo>
                  <a:cubicBezTo>
                    <a:pt x="57" y="1"/>
                    <a:pt x="19" y="47"/>
                    <a:pt x="10" y="75"/>
                  </a:cubicBezTo>
                  <a:cubicBezTo>
                    <a:pt x="1" y="103"/>
                    <a:pt x="1" y="150"/>
                    <a:pt x="94" y="177"/>
                  </a:cubicBezTo>
                  <a:cubicBezTo>
                    <a:pt x="168" y="205"/>
                    <a:pt x="252" y="224"/>
                    <a:pt x="289" y="261"/>
                  </a:cubicBezTo>
                  <a:lnTo>
                    <a:pt x="298" y="261"/>
                  </a:lnTo>
                  <a:cubicBezTo>
                    <a:pt x="326" y="224"/>
                    <a:pt x="410" y="205"/>
                    <a:pt x="484" y="187"/>
                  </a:cubicBezTo>
                  <a:cubicBezTo>
                    <a:pt x="577" y="159"/>
                    <a:pt x="577" y="103"/>
                    <a:pt x="568" y="75"/>
                  </a:cubicBezTo>
                  <a:cubicBezTo>
                    <a:pt x="558" y="57"/>
                    <a:pt x="521" y="10"/>
                    <a:pt x="419" y="10"/>
                  </a:cubicBezTo>
                  <a:cubicBezTo>
                    <a:pt x="407" y="9"/>
                    <a:pt x="396" y="8"/>
                    <a:pt x="386" y="8"/>
                  </a:cubicBezTo>
                  <a:cubicBezTo>
                    <a:pt x="325" y="8"/>
                    <a:pt x="297" y="29"/>
                    <a:pt x="289" y="29"/>
                  </a:cubicBezTo>
                  <a:cubicBezTo>
                    <a:pt x="280" y="29"/>
                    <a:pt x="233" y="1"/>
                    <a:pt x="149"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8"/>
            <p:cNvSpPr/>
            <p:nvPr/>
          </p:nvSpPr>
          <p:spPr>
            <a:xfrm>
              <a:off x="3059573" y="3489634"/>
              <a:ext cx="99044" cy="55810"/>
            </a:xfrm>
            <a:custGeom>
              <a:rect b="b" l="l" r="r" t="t"/>
              <a:pathLst>
                <a:path extrusionOk="0" h="781" w="1386">
                  <a:moveTo>
                    <a:pt x="1" y="0"/>
                  </a:moveTo>
                  <a:lnTo>
                    <a:pt x="38" y="586"/>
                  </a:lnTo>
                  <a:cubicBezTo>
                    <a:pt x="131" y="697"/>
                    <a:pt x="391" y="781"/>
                    <a:pt x="688" y="781"/>
                  </a:cubicBezTo>
                  <a:cubicBezTo>
                    <a:pt x="995" y="781"/>
                    <a:pt x="1246" y="697"/>
                    <a:pt x="1348" y="586"/>
                  </a:cubicBezTo>
                  <a:lnTo>
                    <a:pt x="1385"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8"/>
            <p:cNvSpPr/>
            <p:nvPr/>
          </p:nvSpPr>
          <p:spPr>
            <a:xfrm>
              <a:off x="3059573" y="3468339"/>
              <a:ext cx="99044" cy="42590"/>
            </a:xfrm>
            <a:custGeom>
              <a:rect b="b" l="l" r="r" t="t"/>
              <a:pathLst>
                <a:path extrusionOk="0" h="596" w="1386">
                  <a:moveTo>
                    <a:pt x="688" y="1"/>
                  </a:moveTo>
                  <a:cubicBezTo>
                    <a:pt x="307" y="1"/>
                    <a:pt x="1" y="131"/>
                    <a:pt x="1" y="298"/>
                  </a:cubicBezTo>
                  <a:cubicBezTo>
                    <a:pt x="1" y="465"/>
                    <a:pt x="307" y="596"/>
                    <a:pt x="688" y="596"/>
                  </a:cubicBezTo>
                  <a:cubicBezTo>
                    <a:pt x="1069" y="596"/>
                    <a:pt x="1385" y="465"/>
                    <a:pt x="1385" y="298"/>
                  </a:cubicBezTo>
                  <a:cubicBezTo>
                    <a:pt x="1385" y="131"/>
                    <a:pt x="1069" y="1"/>
                    <a:pt x="688"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8"/>
            <p:cNvSpPr/>
            <p:nvPr/>
          </p:nvSpPr>
          <p:spPr>
            <a:xfrm>
              <a:off x="3088158" y="3480344"/>
              <a:ext cx="41876" cy="18651"/>
            </a:xfrm>
            <a:custGeom>
              <a:rect b="b" l="l" r="r" t="t"/>
              <a:pathLst>
                <a:path extrusionOk="0" h="261" w="586">
                  <a:moveTo>
                    <a:pt x="158" y="0"/>
                  </a:moveTo>
                  <a:cubicBezTo>
                    <a:pt x="56" y="0"/>
                    <a:pt x="19" y="47"/>
                    <a:pt x="10" y="74"/>
                  </a:cubicBezTo>
                  <a:cubicBezTo>
                    <a:pt x="10" y="93"/>
                    <a:pt x="0" y="149"/>
                    <a:pt x="93" y="177"/>
                  </a:cubicBezTo>
                  <a:cubicBezTo>
                    <a:pt x="168" y="205"/>
                    <a:pt x="251" y="223"/>
                    <a:pt x="288" y="260"/>
                  </a:cubicBezTo>
                  <a:lnTo>
                    <a:pt x="298" y="260"/>
                  </a:lnTo>
                  <a:cubicBezTo>
                    <a:pt x="335" y="223"/>
                    <a:pt x="418" y="205"/>
                    <a:pt x="493" y="177"/>
                  </a:cubicBezTo>
                  <a:cubicBezTo>
                    <a:pt x="586" y="158"/>
                    <a:pt x="576" y="102"/>
                    <a:pt x="567" y="74"/>
                  </a:cubicBezTo>
                  <a:cubicBezTo>
                    <a:pt x="558" y="56"/>
                    <a:pt x="521" y="9"/>
                    <a:pt x="428" y="0"/>
                  </a:cubicBezTo>
                  <a:cubicBezTo>
                    <a:pt x="344" y="0"/>
                    <a:pt x="298" y="28"/>
                    <a:pt x="288" y="28"/>
                  </a:cubicBezTo>
                  <a:cubicBezTo>
                    <a:pt x="279" y="28"/>
                    <a:pt x="242" y="0"/>
                    <a:pt x="158"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8"/>
            <p:cNvSpPr/>
            <p:nvPr/>
          </p:nvSpPr>
          <p:spPr>
            <a:xfrm>
              <a:off x="2447438" y="3352143"/>
              <a:ext cx="98972" cy="56525"/>
            </a:xfrm>
            <a:custGeom>
              <a:rect b="b" l="l" r="r" t="t"/>
              <a:pathLst>
                <a:path extrusionOk="0" h="791" w="1385">
                  <a:moveTo>
                    <a:pt x="1" y="1"/>
                  </a:moveTo>
                  <a:lnTo>
                    <a:pt x="47" y="586"/>
                  </a:lnTo>
                  <a:cubicBezTo>
                    <a:pt x="140" y="707"/>
                    <a:pt x="391" y="791"/>
                    <a:pt x="697" y="791"/>
                  </a:cubicBezTo>
                  <a:cubicBezTo>
                    <a:pt x="995" y="791"/>
                    <a:pt x="1255" y="707"/>
                    <a:pt x="1348" y="586"/>
                  </a:cubicBezTo>
                  <a:lnTo>
                    <a:pt x="1385"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8"/>
            <p:cNvSpPr/>
            <p:nvPr/>
          </p:nvSpPr>
          <p:spPr>
            <a:xfrm>
              <a:off x="2447438" y="3330919"/>
              <a:ext cx="98972" cy="42590"/>
            </a:xfrm>
            <a:custGeom>
              <a:rect b="b" l="l" r="r" t="t"/>
              <a:pathLst>
                <a:path extrusionOk="0" h="596" w="1385">
                  <a:moveTo>
                    <a:pt x="697" y="1"/>
                  </a:moveTo>
                  <a:cubicBezTo>
                    <a:pt x="317" y="1"/>
                    <a:pt x="1" y="140"/>
                    <a:pt x="1" y="298"/>
                  </a:cubicBezTo>
                  <a:cubicBezTo>
                    <a:pt x="1" y="465"/>
                    <a:pt x="317" y="595"/>
                    <a:pt x="697" y="595"/>
                  </a:cubicBezTo>
                  <a:cubicBezTo>
                    <a:pt x="1078" y="595"/>
                    <a:pt x="1385" y="465"/>
                    <a:pt x="1385" y="298"/>
                  </a:cubicBezTo>
                  <a:cubicBezTo>
                    <a:pt x="1385" y="140"/>
                    <a:pt x="1078" y="1"/>
                    <a:pt x="697"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18"/>
            <p:cNvSpPr/>
            <p:nvPr/>
          </p:nvSpPr>
          <p:spPr>
            <a:xfrm>
              <a:off x="2476023" y="3345569"/>
              <a:ext cx="41876" cy="18651"/>
            </a:xfrm>
            <a:custGeom>
              <a:rect b="b" l="l" r="r" t="t"/>
              <a:pathLst>
                <a:path extrusionOk="0" h="261" w="586">
                  <a:moveTo>
                    <a:pt x="158" y="0"/>
                  </a:moveTo>
                  <a:cubicBezTo>
                    <a:pt x="56" y="0"/>
                    <a:pt x="28" y="47"/>
                    <a:pt x="19" y="74"/>
                  </a:cubicBezTo>
                  <a:cubicBezTo>
                    <a:pt x="9" y="102"/>
                    <a:pt x="0" y="149"/>
                    <a:pt x="102" y="177"/>
                  </a:cubicBezTo>
                  <a:cubicBezTo>
                    <a:pt x="177" y="204"/>
                    <a:pt x="260" y="223"/>
                    <a:pt x="297" y="260"/>
                  </a:cubicBezTo>
                  <a:cubicBezTo>
                    <a:pt x="335" y="223"/>
                    <a:pt x="418" y="204"/>
                    <a:pt x="493" y="186"/>
                  </a:cubicBezTo>
                  <a:cubicBezTo>
                    <a:pt x="585" y="158"/>
                    <a:pt x="585" y="102"/>
                    <a:pt x="576" y="74"/>
                  </a:cubicBezTo>
                  <a:cubicBezTo>
                    <a:pt x="567" y="56"/>
                    <a:pt x="530" y="9"/>
                    <a:pt x="428" y="9"/>
                  </a:cubicBezTo>
                  <a:cubicBezTo>
                    <a:pt x="416" y="8"/>
                    <a:pt x="405" y="7"/>
                    <a:pt x="394" y="7"/>
                  </a:cubicBezTo>
                  <a:cubicBezTo>
                    <a:pt x="334" y="7"/>
                    <a:pt x="305" y="28"/>
                    <a:pt x="297" y="28"/>
                  </a:cubicBezTo>
                  <a:cubicBezTo>
                    <a:pt x="297" y="33"/>
                    <a:pt x="297" y="35"/>
                    <a:pt x="296" y="35"/>
                  </a:cubicBezTo>
                  <a:cubicBezTo>
                    <a:pt x="295" y="35"/>
                    <a:pt x="293" y="33"/>
                    <a:pt x="288" y="28"/>
                  </a:cubicBezTo>
                  <a:cubicBezTo>
                    <a:pt x="279" y="28"/>
                    <a:pt x="242" y="0"/>
                    <a:pt x="158"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18"/>
            <p:cNvSpPr/>
            <p:nvPr/>
          </p:nvSpPr>
          <p:spPr>
            <a:xfrm>
              <a:off x="2300086" y="3352143"/>
              <a:ext cx="98972" cy="56525"/>
            </a:xfrm>
            <a:custGeom>
              <a:rect b="b" l="l" r="r" t="t"/>
              <a:pathLst>
                <a:path extrusionOk="0" h="791" w="1385">
                  <a:moveTo>
                    <a:pt x="0" y="1"/>
                  </a:moveTo>
                  <a:lnTo>
                    <a:pt x="37" y="586"/>
                  </a:lnTo>
                  <a:cubicBezTo>
                    <a:pt x="139" y="707"/>
                    <a:pt x="390" y="791"/>
                    <a:pt x="697" y="791"/>
                  </a:cubicBezTo>
                  <a:cubicBezTo>
                    <a:pt x="994" y="791"/>
                    <a:pt x="1254" y="707"/>
                    <a:pt x="1347" y="586"/>
                  </a:cubicBezTo>
                  <a:lnTo>
                    <a:pt x="1384"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18"/>
            <p:cNvSpPr/>
            <p:nvPr/>
          </p:nvSpPr>
          <p:spPr>
            <a:xfrm>
              <a:off x="2300086" y="3330919"/>
              <a:ext cx="98972" cy="42590"/>
            </a:xfrm>
            <a:custGeom>
              <a:rect b="b" l="l" r="r" t="t"/>
              <a:pathLst>
                <a:path extrusionOk="0" h="596" w="1385">
                  <a:moveTo>
                    <a:pt x="697" y="1"/>
                  </a:moveTo>
                  <a:cubicBezTo>
                    <a:pt x="307" y="1"/>
                    <a:pt x="0" y="140"/>
                    <a:pt x="0" y="298"/>
                  </a:cubicBezTo>
                  <a:cubicBezTo>
                    <a:pt x="0" y="465"/>
                    <a:pt x="307" y="595"/>
                    <a:pt x="697" y="595"/>
                  </a:cubicBezTo>
                  <a:cubicBezTo>
                    <a:pt x="1078" y="595"/>
                    <a:pt x="1384" y="465"/>
                    <a:pt x="1384" y="298"/>
                  </a:cubicBezTo>
                  <a:cubicBezTo>
                    <a:pt x="1384" y="140"/>
                    <a:pt x="1078" y="1"/>
                    <a:pt x="697"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18"/>
            <p:cNvSpPr/>
            <p:nvPr/>
          </p:nvSpPr>
          <p:spPr>
            <a:xfrm>
              <a:off x="2328599" y="3342853"/>
              <a:ext cx="41876" cy="18723"/>
            </a:xfrm>
            <a:custGeom>
              <a:rect b="b" l="l" r="r" t="t"/>
              <a:pathLst>
                <a:path extrusionOk="0" h="262" w="586">
                  <a:moveTo>
                    <a:pt x="159" y="1"/>
                  </a:moveTo>
                  <a:cubicBezTo>
                    <a:pt x="56" y="10"/>
                    <a:pt x="19" y="57"/>
                    <a:pt x="19" y="75"/>
                  </a:cubicBezTo>
                  <a:cubicBezTo>
                    <a:pt x="10" y="103"/>
                    <a:pt x="1" y="150"/>
                    <a:pt x="93" y="187"/>
                  </a:cubicBezTo>
                  <a:cubicBezTo>
                    <a:pt x="168" y="205"/>
                    <a:pt x="251" y="224"/>
                    <a:pt x="289" y="261"/>
                  </a:cubicBezTo>
                  <a:lnTo>
                    <a:pt x="298" y="261"/>
                  </a:lnTo>
                  <a:cubicBezTo>
                    <a:pt x="335" y="224"/>
                    <a:pt x="419" y="205"/>
                    <a:pt x="493" y="187"/>
                  </a:cubicBezTo>
                  <a:cubicBezTo>
                    <a:pt x="586" y="159"/>
                    <a:pt x="577" y="103"/>
                    <a:pt x="567" y="85"/>
                  </a:cubicBezTo>
                  <a:cubicBezTo>
                    <a:pt x="567" y="57"/>
                    <a:pt x="530" y="10"/>
                    <a:pt x="428" y="10"/>
                  </a:cubicBezTo>
                  <a:cubicBezTo>
                    <a:pt x="416" y="9"/>
                    <a:pt x="405" y="8"/>
                    <a:pt x="396" y="8"/>
                  </a:cubicBezTo>
                  <a:cubicBezTo>
                    <a:pt x="334" y="8"/>
                    <a:pt x="306" y="30"/>
                    <a:pt x="298" y="38"/>
                  </a:cubicBezTo>
                  <a:lnTo>
                    <a:pt x="289" y="38"/>
                  </a:lnTo>
                  <a:cubicBezTo>
                    <a:pt x="279" y="29"/>
                    <a:pt x="242" y="1"/>
                    <a:pt x="159"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8"/>
            <p:cNvSpPr/>
            <p:nvPr/>
          </p:nvSpPr>
          <p:spPr>
            <a:xfrm>
              <a:off x="1835303" y="3360147"/>
              <a:ext cx="98972" cy="55810"/>
            </a:xfrm>
            <a:custGeom>
              <a:rect b="b" l="l" r="r" t="t"/>
              <a:pathLst>
                <a:path extrusionOk="0" h="781" w="1385">
                  <a:moveTo>
                    <a:pt x="0" y="0"/>
                  </a:moveTo>
                  <a:lnTo>
                    <a:pt x="38" y="586"/>
                  </a:lnTo>
                  <a:cubicBezTo>
                    <a:pt x="131" y="697"/>
                    <a:pt x="391" y="781"/>
                    <a:pt x="688" y="781"/>
                  </a:cubicBezTo>
                  <a:cubicBezTo>
                    <a:pt x="995" y="781"/>
                    <a:pt x="1245" y="697"/>
                    <a:pt x="1338" y="586"/>
                  </a:cubicBezTo>
                  <a:lnTo>
                    <a:pt x="1385"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8"/>
            <p:cNvSpPr/>
            <p:nvPr/>
          </p:nvSpPr>
          <p:spPr>
            <a:xfrm>
              <a:off x="1835303" y="3338923"/>
              <a:ext cx="98972" cy="42519"/>
            </a:xfrm>
            <a:custGeom>
              <a:rect b="b" l="l" r="r" t="t"/>
              <a:pathLst>
                <a:path extrusionOk="0" h="595" w="1385">
                  <a:moveTo>
                    <a:pt x="688" y="0"/>
                  </a:moveTo>
                  <a:cubicBezTo>
                    <a:pt x="307" y="0"/>
                    <a:pt x="0" y="130"/>
                    <a:pt x="0" y="297"/>
                  </a:cubicBezTo>
                  <a:cubicBezTo>
                    <a:pt x="0" y="465"/>
                    <a:pt x="307" y="595"/>
                    <a:pt x="688" y="595"/>
                  </a:cubicBezTo>
                  <a:cubicBezTo>
                    <a:pt x="1069" y="595"/>
                    <a:pt x="1385" y="465"/>
                    <a:pt x="1385" y="297"/>
                  </a:cubicBezTo>
                  <a:cubicBezTo>
                    <a:pt x="1385" y="130"/>
                    <a:pt x="1069" y="0"/>
                    <a:pt x="688"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8"/>
            <p:cNvSpPr/>
            <p:nvPr/>
          </p:nvSpPr>
          <p:spPr>
            <a:xfrm>
              <a:off x="1863816" y="3352143"/>
              <a:ext cx="41947" cy="18723"/>
            </a:xfrm>
            <a:custGeom>
              <a:rect b="b" l="l" r="r" t="t"/>
              <a:pathLst>
                <a:path extrusionOk="0" h="262" w="587">
                  <a:moveTo>
                    <a:pt x="150" y="1"/>
                  </a:moveTo>
                  <a:cubicBezTo>
                    <a:pt x="57" y="1"/>
                    <a:pt x="20" y="47"/>
                    <a:pt x="10" y="75"/>
                  </a:cubicBezTo>
                  <a:cubicBezTo>
                    <a:pt x="1" y="94"/>
                    <a:pt x="1" y="150"/>
                    <a:pt x="94" y="178"/>
                  </a:cubicBezTo>
                  <a:cubicBezTo>
                    <a:pt x="168" y="205"/>
                    <a:pt x="252" y="224"/>
                    <a:pt x="289" y="261"/>
                  </a:cubicBezTo>
                  <a:lnTo>
                    <a:pt x="298" y="261"/>
                  </a:lnTo>
                  <a:cubicBezTo>
                    <a:pt x="335" y="224"/>
                    <a:pt x="419" y="205"/>
                    <a:pt x="493" y="187"/>
                  </a:cubicBezTo>
                  <a:cubicBezTo>
                    <a:pt x="586" y="159"/>
                    <a:pt x="577" y="103"/>
                    <a:pt x="568" y="75"/>
                  </a:cubicBezTo>
                  <a:cubicBezTo>
                    <a:pt x="558" y="57"/>
                    <a:pt x="521" y="10"/>
                    <a:pt x="428" y="1"/>
                  </a:cubicBezTo>
                  <a:cubicBezTo>
                    <a:pt x="335" y="1"/>
                    <a:pt x="298" y="29"/>
                    <a:pt x="289" y="29"/>
                  </a:cubicBezTo>
                  <a:cubicBezTo>
                    <a:pt x="280" y="29"/>
                    <a:pt x="243" y="1"/>
                    <a:pt x="150"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8"/>
            <p:cNvSpPr/>
            <p:nvPr/>
          </p:nvSpPr>
          <p:spPr>
            <a:xfrm>
              <a:off x="1294844" y="3599827"/>
              <a:ext cx="99044" cy="55810"/>
            </a:xfrm>
            <a:custGeom>
              <a:rect b="b" l="l" r="r" t="t"/>
              <a:pathLst>
                <a:path extrusionOk="0" h="781" w="1386">
                  <a:moveTo>
                    <a:pt x="1" y="0"/>
                  </a:moveTo>
                  <a:lnTo>
                    <a:pt x="38" y="586"/>
                  </a:lnTo>
                  <a:cubicBezTo>
                    <a:pt x="131" y="697"/>
                    <a:pt x="391" y="781"/>
                    <a:pt x="697" y="781"/>
                  </a:cubicBezTo>
                  <a:cubicBezTo>
                    <a:pt x="995" y="781"/>
                    <a:pt x="1255" y="697"/>
                    <a:pt x="1348" y="586"/>
                  </a:cubicBezTo>
                  <a:lnTo>
                    <a:pt x="1385"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8"/>
            <p:cNvSpPr/>
            <p:nvPr/>
          </p:nvSpPr>
          <p:spPr>
            <a:xfrm>
              <a:off x="1294844" y="3578603"/>
              <a:ext cx="99044" cy="42519"/>
            </a:xfrm>
            <a:custGeom>
              <a:rect b="b" l="l" r="r" t="t"/>
              <a:pathLst>
                <a:path extrusionOk="0" h="595" w="1386">
                  <a:moveTo>
                    <a:pt x="688" y="0"/>
                  </a:moveTo>
                  <a:cubicBezTo>
                    <a:pt x="307" y="0"/>
                    <a:pt x="1" y="130"/>
                    <a:pt x="1" y="297"/>
                  </a:cubicBezTo>
                  <a:cubicBezTo>
                    <a:pt x="1" y="465"/>
                    <a:pt x="307" y="595"/>
                    <a:pt x="688" y="595"/>
                  </a:cubicBezTo>
                  <a:cubicBezTo>
                    <a:pt x="1078" y="595"/>
                    <a:pt x="1385" y="465"/>
                    <a:pt x="1385" y="297"/>
                  </a:cubicBezTo>
                  <a:cubicBezTo>
                    <a:pt x="1385" y="130"/>
                    <a:pt x="1078" y="0"/>
                    <a:pt x="688"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8"/>
            <p:cNvSpPr/>
            <p:nvPr/>
          </p:nvSpPr>
          <p:spPr>
            <a:xfrm>
              <a:off x="1323428" y="3590537"/>
              <a:ext cx="41876" cy="18651"/>
            </a:xfrm>
            <a:custGeom>
              <a:rect b="b" l="l" r="r" t="t"/>
              <a:pathLst>
                <a:path extrusionOk="0" h="261" w="586">
                  <a:moveTo>
                    <a:pt x="158" y="0"/>
                  </a:moveTo>
                  <a:cubicBezTo>
                    <a:pt x="56" y="0"/>
                    <a:pt x="19" y="47"/>
                    <a:pt x="19" y="75"/>
                  </a:cubicBezTo>
                  <a:cubicBezTo>
                    <a:pt x="9" y="93"/>
                    <a:pt x="0" y="149"/>
                    <a:pt x="102" y="177"/>
                  </a:cubicBezTo>
                  <a:cubicBezTo>
                    <a:pt x="167" y="205"/>
                    <a:pt x="260" y="223"/>
                    <a:pt x="288" y="261"/>
                  </a:cubicBezTo>
                  <a:lnTo>
                    <a:pt x="297" y="261"/>
                  </a:lnTo>
                  <a:cubicBezTo>
                    <a:pt x="335" y="223"/>
                    <a:pt x="418" y="205"/>
                    <a:pt x="493" y="177"/>
                  </a:cubicBezTo>
                  <a:cubicBezTo>
                    <a:pt x="586" y="158"/>
                    <a:pt x="576" y="103"/>
                    <a:pt x="576" y="75"/>
                  </a:cubicBezTo>
                  <a:cubicBezTo>
                    <a:pt x="567" y="56"/>
                    <a:pt x="530" y="10"/>
                    <a:pt x="428" y="0"/>
                  </a:cubicBezTo>
                  <a:cubicBezTo>
                    <a:pt x="344" y="0"/>
                    <a:pt x="307" y="28"/>
                    <a:pt x="297" y="28"/>
                  </a:cubicBezTo>
                  <a:lnTo>
                    <a:pt x="288" y="28"/>
                  </a:lnTo>
                  <a:cubicBezTo>
                    <a:pt x="279" y="28"/>
                    <a:pt x="242" y="0"/>
                    <a:pt x="158"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8"/>
            <p:cNvSpPr/>
            <p:nvPr/>
          </p:nvSpPr>
          <p:spPr>
            <a:xfrm>
              <a:off x="1184008" y="3338923"/>
              <a:ext cx="98972" cy="55810"/>
            </a:xfrm>
            <a:custGeom>
              <a:rect b="b" l="l" r="r" t="t"/>
              <a:pathLst>
                <a:path extrusionOk="0" h="781" w="1385">
                  <a:moveTo>
                    <a:pt x="0" y="0"/>
                  </a:moveTo>
                  <a:lnTo>
                    <a:pt x="37" y="585"/>
                  </a:lnTo>
                  <a:cubicBezTo>
                    <a:pt x="130" y="697"/>
                    <a:pt x="390" y="781"/>
                    <a:pt x="688" y="781"/>
                  </a:cubicBezTo>
                  <a:cubicBezTo>
                    <a:pt x="994" y="781"/>
                    <a:pt x="1245" y="697"/>
                    <a:pt x="1338" y="585"/>
                  </a:cubicBezTo>
                  <a:lnTo>
                    <a:pt x="1384"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8"/>
            <p:cNvSpPr/>
            <p:nvPr/>
          </p:nvSpPr>
          <p:spPr>
            <a:xfrm>
              <a:off x="1184008" y="3317627"/>
              <a:ext cx="98972" cy="42590"/>
            </a:xfrm>
            <a:custGeom>
              <a:rect b="b" l="l" r="r" t="t"/>
              <a:pathLst>
                <a:path extrusionOk="0" h="596" w="1385">
                  <a:moveTo>
                    <a:pt x="688" y="1"/>
                  </a:moveTo>
                  <a:cubicBezTo>
                    <a:pt x="307" y="1"/>
                    <a:pt x="0" y="131"/>
                    <a:pt x="0" y="298"/>
                  </a:cubicBezTo>
                  <a:cubicBezTo>
                    <a:pt x="0" y="465"/>
                    <a:pt x="307" y="595"/>
                    <a:pt x="688" y="595"/>
                  </a:cubicBezTo>
                  <a:cubicBezTo>
                    <a:pt x="1069" y="595"/>
                    <a:pt x="1384" y="465"/>
                    <a:pt x="1384" y="298"/>
                  </a:cubicBezTo>
                  <a:cubicBezTo>
                    <a:pt x="1384" y="131"/>
                    <a:pt x="1069" y="1"/>
                    <a:pt x="688"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8"/>
            <p:cNvSpPr/>
            <p:nvPr/>
          </p:nvSpPr>
          <p:spPr>
            <a:xfrm>
              <a:off x="1212521" y="3329633"/>
              <a:ext cx="41876" cy="18651"/>
            </a:xfrm>
            <a:custGeom>
              <a:rect b="b" l="l" r="r" t="t"/>
              <a:pathLst>
                <a:path extrusionOk="0" h="261" w="586">
                  <a:moveTo>
                    <a:pt x="149" y="0"/>
                  </a:moveTo>
                  <a:cubicBezTo>
                    <a:pt x="56" y="0"/>
                    <a:pt x="19" y="47"/>
                    <a:pt x="10" y="74"/>
                  </a:cubicBezTo>
                  <a:cubicBezTo>
                    <a:pt x="1" y="93"/>
                    <a:pt x="1" y="149"/>
                    <a:pt x="94" y="177"/>
                  </a:cubicBezTo>
                  <a:cubicBezTo>
                    <a:pt x="168" y="205"/>
                    <a:pt x="251" y="223"/>
                    <a:pt x="289" y="260"/>
                  </a:cubicBezTo>
                  <a:lnTo>
                    <a:pt x="298" y="260"/>
                  </a:lnTo>
                  <a:cubicBezTo>
                    <a:pt x="335" y="223"/>
                    <a:pt x="419" y="205"/>
                    <a:pt x="484" y="186"/>
                  </a:cubicBezTo>
                  <a:cubicBezTo>
                    <a:pt x="586" y="158"/>
                    <a:pt x="577" y="102"/>
                    <a:pt x="567" y="74"/>
                  </a:cubicBezTo>
                  <a:cubicBezTo>
                    <a:pt x="558" y="56"/>
                    <a:pt x="521" y="9"/>
                    <a:pt x="419" y="0"/>
                  </a:cubicBezTo>
                  <a:cubicBezTo>
                    <a:pt x="335" y="0"/>
                    <a:pt x="298" y="28"/>
                    <a:pt x="289" y="28"/>
                  </a:cubicBezTo>
                  <a:cubicBezTo>
                    <a:pt x="279" y="28"/>
                    <a:pt x="233" y="0"/>
                    <a:pt x="149"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8"/>
            <p:cNvSpPr/>
            <p:nvPr/>
          </p:nvSpPr>
          <p:spPr>
            <a:xfrm>
              <a:off x="1134199" y="3588537"/>
              <a:ext cx="98972" cy="56525"/>
            </a:xfrm>
            <a:custGeom>
              <a:rect b="b" l="l" r="r" t="t"/>
              <a:pathLst>
                <a:path extrusionOk="0" h="791" w="1385">
                  <a:moveTo>
                    <a:pt x="0" y="1"/>
                  </a:moveTo>
                  <a:lnTo>
                    <a:pt x="37" y="586"/>
                  </a:lnTo>
                  <a:cubicBezTo>
                    <a:pt x="140" y="707"/>
                    <a:pt x="390" y="790"/>
                    <a:pt x="697" y="790"/>
                  </a:cubicBezTo>
                  <a:cubicBezTo>
                    <a:pt x="994" y="790"/>
                    <a:pt x="1255" y="707"/>
                    <a:pt x="1347" y="586"/>
                  </a:cubicBezTo>
                  <a:lnTo>
                    <a:pt x="1385"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8"/>
            <p:cNvSpPr/>
            <p:nvPr/>
          </p:nvSpPr>
          <p:spPr>
            <a:xfrm>
              <a:off x="1134199" y="3567313"/>
              <a:ext cx="98972" cy="42519"/>
            </a:xfrm>
            <a:custGeom>
              <a:rect b="b" l="l" r="r" t="t"/>
              <a:pathLst>
                <a:path extrusionOk="0" h="595" w="1385">
                  <a:moveTo>
                    <a:pt x="697" y="0"/>
                  </a:moveTo>
                  <a:cubicBezTo>
                    <a:pt x="307" y="0"/>
                    <a:pt x="0" y="130"/>
                    <a:pt x="0" y="298"/>
                  </a:cubicBezTo>
                  <a:cubicBezTo>
                    <a:pt x="0" y="465"/>
                    <a:pt x="307" y="595"/>
                    <a:pt x="697" y="595"/>
                  </a:cubicBezTo>
                  <a:cubicBezTo>
                    <a:pt x="1078" y="595"/>
                    <a:pt x="1385" y="465"/>
                    <a:pt x="1385" y="298"/>
                  </a:cubicBezTo>
                  <a:cubicBezTo>
                    <a:pt x="1385" y="140"/>
                    <a:pt x="1078" y="0"/>
                    <a:pt x="697"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8"/>
            <p:cNvSpPr/>
            <p:nvPr/>
          </p:nvSpPr>
          <p:spPr>
            <a:xfrm>
              <a:off x="1162712" y="3578603"/>
              <a:ext cx="41947" cy="21938"/>
            </a:xfrm>
            <a:custGeom>
              <a:rect b="b" l="l" r="r" t="t"/>
              <a:pathLst>
                <a:path extrusionOk="0" h="307" w="587">
                  <a:moveTo>
                    <a:pt x="159" y="0"/>
                  </a:moveTo>
                  <a:cubicBezTo>
                    <a:pt x="57" y="0"/>
                    <a:pt x="19" y="56"/>
                    <a:pt x="19" y="84"/>
                  </a:cubicBezTo>
                  <a:cubicBezTo>
                    <a:pt x="10" y="112"/>
                    <a:pt x="1" y="177"/>
                    <a:pt x="103" y="214"/>
                  </a:cubicBezTo>
                  <a:cubicBezTo>
                    <a:pt x="177" y="242"/>
                    <a:pt x="261" y="260"/>
                    <a:pt x="289" y="307"/>
                  </a:cubicBezTo>
                  <a:lnTo>
                    <a:pt x="298" y="307"/>
                  </a:lnTo>
                  <a:cubicBezTo>
                    <a:pt x="335" y="270"/>
                    <a:pt x="419" y="242"/>
                    <a:pt x="493" y="214"/>
                  </a:cubicBezTo>
                  <a:cubicBezTo>
                    <a:pt x="586" y="177"/>
                    <a:pt x="586" y="112"/>
                    <a:pt x="577" y="84"/>
                  </a:cubicBezTo>
                  <a:cubicBezTo>
                    <a:pt x="568" y="56"/>
                    <a:pt x="530" y="0"/>
                    <a:pt x="428" y="0"/>
                  </a:cubicBezTo>
                  <a:cubicBezTo>
                    <a:pt x="345" y="0"/>
                    <a:pt x="307" y="28"/>
                    <a:pt x="298" y="37"/>
                  </a:cubicBezTo>
                  <a:lnTo>
                    <a:pt x="289" y="37"/>
                  </a:lnTo>
                  <a:cubicBezTo>
                    <a:pt x="280" y="28"/>
                    <a:pt x="242" y="0"/>
                    <a:pt x="159"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8"/>
            <p:cNvSpPr/>
            <p:nvPr/>
          </p:nvSpPr>
          <p:spPr>
            <a:xfrm>
              <a:off x="1750979" y="3474985"/>
              <a:ext cx="98972" cy="55882"/>
            </a:xfrm>
            <a:custGeom>
              <a:rect b="b" l="l" r="r" t="t"/>
              <a:pathLst>
                <a:path extrusionOk="0" h="782" w="1385">
                  <a:moveTo>
                    <a:pt x="1" y="1"/>
                  </a:moveTo>
                  <a:lnTo>
                    <a:pt x="38" y="577"/>
                  </a:lnTo>
                  <a:cubicBezTo>
                    <a:pt x="131" y="698"/>
                    <a:pt x="391" y="781"/>
                    <a:pt x="688" y="781"/>
                  </a:cubicBezTo>
                  <a:cubicBezTo>
                    <a:pt x="995" y="781"/>
                    <a:pt x="1255" y="698"/>
                    <a:pt x="1348" y="577"/>
                  </a:cubicBezTo>
                  <a:lnTo>
                    <a:pt x="1385"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18"/>
            <p:cNvSpPr/>
            <p:nvPr/>
          </p:nvSpPr>
          <p:spPr>
            <a:xfrm>
              <a:off x="1750979" y="3453118"/>
              <a:ext cx="98972" cy="43233"/>
            </a:xfrm>
            <a:custGeom>
              <a:rect b="b" l="l" r="r" t="t"/>
              <a:pathLst>
                <a:path extrusionOk="0" h="605" w="1385">
                  <a:moveTo>
                    <a:pt x="697" y="0"/>
                  </a:moveTo>
                  <a:cubicBezTo>
                    <a:pt x="307" y="0"/>
                    <a:pt x="1" y="140"/>
                    <a:pt x="1" y="307"/>
                  </a:cubicBezTo>
                  <a:cubicBezTo>
                    <a:pt x="1" y="465"/>
                    <a:pt x="307" y="604"/>
                    <a:pt x="697" y="604"/>
                  </a:cubicBezTo>
                  <a:cubicBezTo>
                    <a:pt x="1078" y="604"/>
                    <a:pt x="1385" y="465"/>
                    <a:pt x="1385" y="307"/>
                  </a:cubicBezTo>
                  <a:cubicBezTo>
                    <a:pt x="1385" y="140"/>
                    <a:pt x="1078" y="0"/>
                    <a:pt x="697"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8"/>
            <p:cNvSpPr/>
            <p:nvPr/>
          </p:nvSpPr>
          <p:spPr>
            <a:xfrm>
              <a:off x="1779564" y="3465695"/>
              <a:ext cx="41876" cy="18008"/>
            </a:xfrm>
            <a:custGeom>
              <a:rect b="b" l="l" r="r" t="t"/>
              <a:pathLst>
                <a:path extrusionOk="0" h="252" w="586">
                  <a:moveTo>
                    <a:pt x="158" y="1"/>
                  </a:moveTo>
                  <a:cubicBezTo>
                    <a:pt x="56" y="1"/>
                    <a:pt x="19" y="47"/>
                    <a:pt x="19" y="66"/>
                  </a:cubicBezTo>
                  <a:cubicBezTo>
                    <a:pt x="9" y="94"/>
                    <a:pt x="0" y="149"/>
                    <a:pt x="93" y="177"/>
                  </a:cubicBezTo>
                  <a:cubicBezTo>
                    <a:pt x="167" y="196"/>
                    <a:pt x="251" y="224"/>
                    <a:pt x="288" y="252"/>
                  </a:cubicBezTo>
                  <a:lnTo>
                    <a:pt x="297" y="252"/>
                  </a:lnTo>
                  <a:cubicBezTo>
                    <a:pt x="334" y="224"/>
                    <a:pt x="418" y="196"/>
                    <a:pt x="492" y="177"/>
                  </a:cubicBezTo>
                  <a:cubicBezTo>
                    <a:pt x="585" y="149"/>
                    <a:pt x="576" y="94"/>
                    <a:pt x="567" y="75"/>
                  </a:cubicBezTo>
                  <a:cubicBezTo>
                    <a:pt x="567" y="47"/>
                    <a:pt x="530" y="1"/>
                    <a:pt x="427" y="1"/>
                  </a:cubicBezTo>
                  <a:cubicBezTo>
                    <a:pt x="344" y="1"/>
                    <a:pt x="307" y="19"/>
                    <a:pt x="297" y="29"/>
                  </a:cubicBezTo>
                  <a:lnTo>
                    <a:pt x="288" y="29"/>
                  </a:lnTo>
                  <a:cubicBezTo>
                    <a:pt x="279" y="19"/>
                    <a:pt x="242" y="1"/>
                    <a:pt x="158"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18"/>
            <p:cNvSpPr/>
            <p:nvPr/>
          </p:nvSpPr>
          <p:spPr>
            <a:xfrm>
              <a:off x="1955501" y="3591824"/>
              <a:ext cx="98972" cy="55882"/>
            </a:xfrm>
            <a:custGeom>
              <a:rect b="b" l="l" r="r" t="t"/>
              <a:pathLst>
                <a:path extrusionOk="0" h="782" w="1385">
                  <a:moveTo>
                    <a:pt x="0" y="1"/>
                  </a:moveTo>
                  <a:lnTo>
                    <a:pt x="47" y="586"/>
                  </a:lnTo>
                  <a:cubicBezTo>
                    <a:pt x="139" y="698"/>
                    <a:pt x="390" y="781"/>
                    <a:pt x="697" y="781"/>
                  </a:cubicBezTo>
                  <a:cubicBezTo>
                    <a:pt x="994" y="781"/>
                    <a:pt x="1254" y="698"/>
                    <a:pt x="1347" y="586"/>
                  </a:cubicBezTo>
                  <a:lnTo>
                    <a:pt x="1384"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18"/>
            <p:cNvSpPr/>
            <p:nvPr/>
          </p:nvSpPr>
          <p:spPr>
            <a:xfrm>
              <a:off x="1955501" y="3570600"/>
              <a:ext cx="98972" cy="42590"/>
            </a:xfrm>
            <a:custGeom>
              <a:rect b="b" l="l" r="r" t="t"/>
              <a:pathLst>
                <a:path extrusionOk="0" h="596" w="1385">
                  <a:moveTo>
                    <a:pt x="697" y="1"/>
                  </a:moveTo>
                  <a:cubicBezTo>
                    <a:pt x="316" y="1"/>
                    <a:pt x="0" y="131"/>
                    <a:pt x="0" y="298"/>
                  </a:cubicBezTo>
                  <a:cubicBezTo>
                    <a:pt x="0" y="456"/>
                    <a:pt x="316" y="595"/>
                    <a:pt x="697" y="595"/>
                  </a:cubicBezTo>
                  <a:cubicBezTo>
                    <a:pt x="1078" y="595"/>
                    <a:pt x="1384" y="456"/>
                    <a:pt x="1384" y="298"/>
                  </a:cubicBezTo>
                  <a:cubicBezTo>
                    <a:pt x="1384" y="131"/>
                    <a:pt x="1078" y="1"/>
                    <a:pt x="697"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18"/>
            <p:cNvSpPr/>
            <p:nvPr/>
          </p:nvSpPr>
          <p:spPr>
            <a:xfrm>
              <a:off x="1984657" y="3582534"/>
              <a:ext cx="41232" cy="18508"/>
            </a:xfrm>
            <a:custGeom>
              <a:rect b="b" l="l" r="r" t="t"/>
              <a:pathLst>
                <a:path extrusionOk="0" h="259" w="577">
                  <a:moveTo>
                    <a:pt x="150" y="1"/>
                  </a:moveTo>
                  <a:cubicBezTo>
                    <a:pt x="57" y="1"/>
                    <a:pt x="19" y="47"/>
                    <a:pt x="10" y="75"/>
                  </a:cubicBezTo>
                  <a:cubicBezTo>
                    <a:pt x="1" y="94"/>
                    <a:pt x="1" y="150"/>
                    <a:pt x="94" y="177"/>
                  </a:cubicBezTo>
                  <a:cubicBezTo>
                    <a:pt x="168" y="196"/>
                    <a:pt x="252" y="224"/>
                    <a:pt x="289" y="252"/>
                  </a:cubicBezTo>
                  <a:cubicBezTo>
                    <a:pt x="289" y="256"/>
                    <a:pt x="289" y="259"/>
                    <a:pt x="290" y="259"/>
                  </a:cubicBezTo>
                  <a:cubicBezTo>
                    <a:pt x="291" y="259"/>
                    <a:pt x="294" y="256"/>
                    <a:pt x="298" y="252"/>
                  </a:cubicBezTo>
                  <a:cubicBezTo>
                    <a:pt x="326" y="224"/>
                    <a:pt x="410" y="205"/>
                    <a:pt x="484" y="177"/>
                  </a:cubicBezTo>
                  <a:cubicBezTo>
                    <a:pt x="577" y="150"/>
                    <a:pt x="577" y="103"/>
                    <a:pt x="568" y="75"/>
                  </a:cubicBezTo>
                  <a:cubicBezTo>
                    <a:pt x="558" y="57"/>
                    <a:pt x="521" y="1"/>
                    <a:pt x="419" y="1"/>
                  </a:cubicBezTo>
                  <a:cubicBezTo>
                    <a:pt x="335" y="1"/>
                    <a:pt x="298" y="19"/>
                    <a:pt x="289" y="29"/>
                  </a:cubicBezTo>
                  <a:cubicBezTo>
                    <a:pt x="280" y="19"/>
                    <a:pt x="233" y="1"/>
                    <a:pt x="150"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18"/>
            <p:cNvSpPr/>
            <p:nvPr/>
          </p:nvSpPr>
          <p:spPr>
            <a:xfrm>
              <a:off x="2108141" y="3595826"/>
              <a:ext cx="108976" cy="55882"/>
            </a:xfrm>
            <a:custGeom>
              <a:rect b="b" l="l" r="r" t="t"/>
              <a:pathLst>
                <a:path extrusionOk="0" h="782" w="1525">
                  <a:moveTo>
                    <a:pt x="1" y="1"/>
                  </a:moveTo>
                  <a:lnTo>
                    <a:pt x="47" y="586"/>
                  </a:lnTo>
                  <a:cubicBezTo>
                    <a:pt x="150" y="698"/>
                    <a:pt x="428" y="781"/>
                    <a:pt x="763" y="781"/>
                  </a:cubicBezTo>
                  <a:cubicBezTo>
                    <a:pt x="1088" y="781"/>
                    <a:pt x="1376" y="698"/>
                    <a:pt x="1478" y="586"/>
                  </a:cubicBezTo>
                  <a:lnTo>
                    <a:pt x="1525"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18"/>
            <p:cNvSpPr/>
            <p:nvPr/>
          </p:nvSpPr>
          <p:spPr>
            <a:xfrm>
              <a:off x="2108141" y="3574602"/>
              <a:ext cx="108976" cy="42590"/>
            </a:xfrm>
            <a:custGeom>
              <a:rect b="b" l="l" r="r" t="t"/>
              <a:pathLst>
                <a:path extrusionOk="0" h="596" w="1525">
                  <a:moveTo>
                    <a:pt x="763" y="0"/>
                  </a:moveTo>
                  <a:cubicBezTo>
                    <a:pt x="345" y="0"/>
                    <a:pt x="1" y="130"/>
                    <a:pt x="1" y="298"/>
                  </a:cubicBezTo>
                  <a:cubicBezTo>
                    <a:pt x="1" y="465"/>
                    <a:pt x="345" y="595"/>
                    <a:pt x="763" y="595"/>
                  </a:cubicBezTo>
                  <a:cubicBezTo>
                    <a:pt x="1181" y="595"/>
                    <a:pt x="1525" y="465"/>
                    <a:pt x="1525" y="298"/>
                  </a:cubicBezTo>
                  <a:cubicBezTo>
                    <a:pt x="1525" y="130"/>
                    <a:pt x="1181" y="0"/>
                    <a:pt x="763"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18"/>
            <p:cNvSpPr/>
            <p:nvPr/>
          </p:nvSpPr>
          <p:spPr>
            <a:xfrm>
              <a:off x="2144015" y="3586536"/>
              <a:ext cx="41947" cy="18651"/>
            </a:xfrm>
            <a:custGeom>
              <a:rect b="b" l="l" r="r" t="t"/>
              <a:pathLst>
                <a:path extrusionOk="0" h="261" w="587">
                  <a:moveTo>
                    <a:pt x="159" y="1"/>
                  </a:moveTo>
                  <a:cubicBezTo>
                    <a:pt x="56" y="1"/>
                    <a:pt x="29" y="47"/>
                    <a:pt x="19" y="75"/>
                  </a:cubicBezTo>
                  <a:cubicBezTo>
                    <a:pt x="10" y="94"/>
                    <a:pt x="1" y="149"/>
                    <a:pt x="103" y="177"/>
                  </a:cubicBezTo>
                  <a:cubicBezTo>
                    <a:pt x="177" y="205"/>
                    <a:pt x="261" y="224"/>
                    <a:pt x="298" y="261"/>
                  </a:cubicBezTo>
                  <a:cubicBezTo>
                    <a:pt x="335" y="224"/>
                    <a:pt x="419" y="205"/>
                    <a:pt x="493" y="177"/>
                  </a:cubicBezTo>
                  <a:cubicBezTo>
                    <a:pt x="586" y="159"/>
                    <a:pt x="586" y="103"/>
                    <a:pt x="577" y="75"/>
                  </a:cubicBezTo>
                  <a:cubicBezTo>
                    <a:pt x="567" y="56"/>
                    <a:pt x="530" y="10"/>
                    <a:pt x="428" y="1"/>
                  </a:cubicBezTo>
                  <a:cubicBezTo>
                    <a:pt x="344" y="1"/>
                    <a:pt x="307" y="29"/>
                    <a:pt x="298" y="29"/>
                  </a:cubicBezTo>
                  <a:lnTo>
                    <a:pt x="289" y="29"/>
                  </a:lnTo>
                  <a:cubicBezTo>
                    <a:pt x="279" y="29"/>
                    <a:pt x="242" y="1"/>
                    <a:pt x="159"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18"/>
            <p:cNvSpPr/>
            <p:nvPr/>
          </p:nvSpPr>
          <p:spPr>
            <a:xfrm>
              <a:off x="2284150" y="3589180"/>
              <a:ext cx="108262" cy="55882"/>
            </a:xfrm>
            <a:custGeom>
              <a:rect b="b" l="l" r="r" t="t"/>
              <a:pathLst>
                <a:path extrusionOk="0" h="782" w="1515">
                  <a:moveTo>
                    <a:pt x="0" y="1"/>
                  </a:moveTo>
                  <a:lnTo>
                    <a:pt x="37" y="586"/>
                  </a:lnTo>
                  <a:cubicBezTo>
                    <a:pt x="139" y="698"/>
                    <a:pt x="427" y="781"/>
                    <a:pt x="753" y="781"/>
                  </a:cubicBezTo>
                  <a:cubicBezTo>
                    <a:pt x="1087" y="781"/>
                    <a:pt x="1366" y="698"/>
                    <a:pt x="1468" y="586"/>
                  </a:cubicBezTo>
                  <a:lnTo>
                    <a:pt x="1514"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18"/>
            <p:cNvSpPr/>
            <p:nvPr/>
          </p:nvSpPr>
          <p:spPr>
            <a:xfrm>
              <a:off x="2284150" y="3567956"/>
              <a:ext cx="108262" cy="42590"/>
            </a:xfrm>
            <a:custGeom>
              <a:rect b="b" l="l" r="r" t="t"/>
              <a:pathLst>
                <a:path extrusionOk="0" h="596" w="1515">
                  <a:moveTo>
                    <a:pt x="753" y="1"/>
                  </a:moveTo>
                  <a:cubicBezTo>
                    <a:pt x="335" y="1"/>
                    <a:pt x="0" y="131"/>
                    <a:pt x="0" y="298"/>
                  </a:cubicBezTo>
                  <a:cubicBezTo>
                    <a:pt x="0" y="465"/>
                    <a:pt x="335" y="595"/>
                    <a:pt x="753" y="595"/>
                  </a:cubicBezTo>
                  <a:cubicBezTo>
                    <a:pt x="1171" y="595"/>
                    <a:pt x="1514" y="465"/>
                    <a:pt x="1514" y="298"/>
                  </a:cubicBezTo>
                  <a:cubicBezTo>
                    <a:pt x="1514" y="131"/>
                    <a:pt x="1171" y="1"/>
                    <a:pt x="753"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18"/>
            <p:cNvSpPr/>
            <p:nvPr/>
          </p:nvSpPr>
          <p:spPr>
            <a:xfrm>
              <a:off x="2317308" y="3579890"/>
              <a:ext cx="41876" cy="18651"/>
            </a:xfrm>
            <a:custGeom>
              <a:rect b="b" l="l" r="r" t="t"/>
              <a:pathLst>
                <a:path extrusionOk="0" h="261" w="586">
                  <a:moveTo>
                    <a:pt x="159" y="1"/>
                  </a:moveTo>
                  <a:cubicBezTo>
                    <a:pt x="56" y="1"/>
                    <a:pt x="19" y="47"/>
                    <a:pt x="10" y="75"/>
                  </a:cubicBezTo>
                  <a:cubicBezTo>
                    <a:pt x="10" y="94"/>
                    <a:pt x="1" y="149"/>
                    <a:pt x="94" y="177"/>
                  </a:cubicBezTo>
                  <a:cubicBezTo>
                    <a:pt x="168" y="205"/>
                    <a:pt x="251" y="224"/>
                    <a:pt x="289" y="261"/>
                  </a:cubicBezTo>
                  <a:lnTo>
                    <a:pt x="298" y="261"/>
                  </a:lnTo>
                  <a:cubicBezTo>
                    <a:pt x="335" y="224"/>
                    <a:pt x="419" y="205"/>
                    <a:pt x="493" y="177"/>
                  </a:cubicBezTo>
                  <a:cubicBezTo>
                    <a:pt x="586" y="159"/>
                    <a:pt x="577" y="103"/>
                    <a:pt x="567" y="75"/>
                  </a:cubicBezTo>
                  <a:cubicBezTo>
                    <a:pt x="558" y="56"/>
                    <a:pt x="521" y="10"/>
                    <a:pt x="428" y="1"/>
                  </a:cubicBezTo>
                  <a:cubicBezTo>
                    <a:pt x="344" y="1"/>
                    <a:pt x="298" y="29"/>
                    <a:pt x="289" y="29"/>
                  </a:cubicBezTo>
                  <a:cubicBezTo>
                    <a:pt x="279" y="29"/>
                    <a:pt x="242" y="1"/>
                    <a:pt x="159" y="1"/>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8"/>
            <p:cNvSpPr/>
            <p:nvPr/>
          </p:nvSpPr>
          <p:spPr>
            <a:xfrm>
              <a:off x="1780850" y="3591181"/>
              <a:ext cx="108262" cy="56525"/>
            </a:xfrm>
            <a:custGeom>
              <a:rect b="b" l="l" r="r" t="t"/>
              <a:pathLst>
                <a:path extrusionOk="0" h="791" w="1515">
                  <a:moveTo>
                    <a:pt x="1" y="1"/>
                  </a:moveTo>
                  <a:lnTo>
                    <a:pt x="47" y="586"/>
                  </a:lnTo>
                  <a:cubicBezTo>
                    <a:pt x="149" y="707"/>
                    <a:pt x="428" y="790"/>
                    <a:pt x="762" y="790"/>
                  </a:cubicBezTo>
                  <a:cubicBezTo>
                    <a:pt x="1088" y="790"/>
                    <a:pt x="1366" y="707"/>
                    <a:pt x="1478" y="586"/>
                  </a:cubicBezTo>
                  <a:lnTo>
                    <a:pt x="1515"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8"/>
            <p:cNvSpPr/>
            <p:nvPr/>
          </p:nvSpPr>
          <p:spPr>
            <a:xfrm>
              <a:off x="1780850" y="3569957"/>
              <a:ext cx="108262" cy="42519"/>
            </a:xfrm>
            <a:custGeom>
              <a:rect b="b" l="l" r="r" t="t"/>
              <a:pathLst>
                <a:path extrusionOk="0" h="595" w="1515">
                  <a:moveTo>
                    <a:pt x="762" y="0"/>
                  </a:moveTo>
                  <a:cubicBezTo>
                    <a:pt x="335" y="0"/>
                    <a:pt x="1" y="140"/>
                    <a:pt x="1" y="298"/>
                  </a:cubicBezTo>
                  <a:cubicBezTo>
                    <a:pt x="1" y="465"/>
                    <a:pt x="335" y="595"/>
                    <a:pt x="762" y="595"/>
                  </a:cubicBezTo>
                  <a:cubicBezTo>
                    <a:pt x="1181" y="595"/>
                    <a:pt x="1515" y="465"/>
                    <a:pt x="1515" y="298"/>
                  </a:cubicBezTo>
                  <a:cubicBezTo>
                    <a:pt x="1515" y="140"/>
                    <a:pt x="1181" y="0"/>
                    <a:pt x="762"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8"/>
            <p:cNvSpPr/>
            <p:nvPr/>
          </p:nvSpPr>
          <p:spPr>
            <a:xfrm>
              <a:off x="1814079" y="3583248"/>
              <a:ext cx="41876" cy="18008"/>
            </a:xfrm>
            <a:custGeom>
              <a:rect b="b" l="l" r="r" t="t"/>
              <a:pathLst>
                <a:path extrusionOk="0" h="252" w="586">
                  <a:moveTo>
                    <a:pt x="158" y="0"/>
                  </a:moveTo>
                  <a:cubicBezTo>
                    <a:pt x="56" y="0"/>
                    <a:pt x="19" y="47"/>
                    <a:pt x="19" y="75"/>
                  </a:cubicBezTo>
                  <a:cubicBezTo>
                    <a:pt x="9" y="93"/>
                    <a:pt x="0" y="149"/>
                    <a:pt x="102" y="177"/>
                  </a:cubicBezTo>
                  <a:cubicBezTo>
                    <a:pt x="167" y="195"/>
                    <a:pt x="260" y="223"/>
                    <a:pt x="288" y="251"/>
                  </a:cubicBezTo>
                  <a:lnTo>
                    <a:pt x="297" y="251"/>
                  </a:lnTo>
                  <a:cubicBezTo>
                    <a:pt x="335" y="223"/>
                    <a:pt x="418" y="195"/>
                    <a:pt x="493" y="177"/>
                  </a:cubicBezTo>
                  <a:cubicBezTo>
                    <a:pt x="585" y="149"/>
                    <a:pt x="576" y="93"/>
                    <a:pt x="576" y="75"/>
                  </a:cubicBezTo>
                  <a:cubicBezTo>
                    <a:pt x="567" y="47"/>
                    <a:pt x="530" y="0"/>
                    <a:pt x="428" y="0"/>
                  </a:cubicBezTo>
                  <a:cubicBezTo>
                    <a:pt x="344" y="0"/>
                    <a:pt x="307" y="19"/>
                    <a:pt x="297" y="28"/>
                  </a:cubicBezTo>
                  <a:lnTo>
                    <a:pt x="288" y="28"/>
                  </a:lnTo>
                  <a:cubicBezTo>
                    <a:pt x="279" y="19"/>
                    <a:pt x="242" y="0"/>
                    <a:pt x="158"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8"/>
            <p:cNvSpPr/>
            <p:nvPr/>
          </p:nvSpPr>
          <p:spPr>
            <a:xfrm>
              <a:off x="1620206" y="3599827"/>
              <a:ext cx="108262" cy="55810"/>
            </a:xfrm>
            <a:custGeom>
              <a:rect b="b" l="l" r="r" t="t"/>
              <a:pathLst>
                <a:path extrusionOk="0" h="781" w="1515">
                  <a:moveTo>
                    <a:pt x="0" y="0"/>
                  </a:moveTo>
                  <a:lnTo>
                    <a:pt x="47" y="586"/>
                  </a:lnTo>
                  <a:cubicBezTo>
                    <a:pt x="149" y="697"/>
                    <a:pt x="428" y="781"/>
                    <a:pt x="762" y="781"/>
                  </a:cubicBezTo>
                  <a:cubicBezTo>
                    <a:pt x="1087" y="781"/>
                    <a:pt x="1366" y="697"/>
                    <a:pt x="1477" y="586"/>
                  </a:cubicBezTo>
                  <a:lnTo>
                    <a:pt x="1515"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8"/>
            <p:cNvSpPr/>
            <p:nvPr/>
          </p:nvSpPr>
          <p:spPr>
            <a:xfrm>
              <a:off x="1620206" y="3578603"/>
              <a:ext cx="108262" cy="42519"/>
            </a:xfrm>
            <a:custGeom>
              <a:rect b="b" l="l" r="r" t="t"/>
              <a:pathLst>
                <a:path extrusionOk="0" h="595" w="1515">
                  <a:moveTo>
                    <a:pt x="762" y="0"/>
                  </a:moveTo>
                  <a:cubicBezTo>
                    <a:pt x="344" y="0"/>
                    <a:pt x="0" y="130"/>
                    <a:pt x="0" y="297"/>
                  </a:cubicBezTo>
                  <a:cubicBezTo>
                    <a:pt x="0" y="465"/>
                    <a:pt x="344" y="595"/>
                    <a:pt x="762" y="595"/>
                  </a:cubicBezTo>
                  <a:cubicBezTo>
                    <a:pt x="1180" y="595"/>
                    <a:pt x="1515" y="465"/>
                    <a:pt x="1515" y="297"/>
                  </a:cubicBezTo>
                  <a:cubicBezTo>
                    <a:pt x="1515" y="130"/>
                    <a:pt x="1180" y="0"/>
                    <a:pt x="762" y="0"/>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8"/>
            <p:cNvSpPr/>
            <p:nvPr/>
          </p:nvSpPr>
          <p:spPr>
            <a:xfrm>
              <a:off x="1653364" y="3590537"/>
              <a:ext cx="41947" cy="18651"/>
            </a:xfrm>
            <a:custGeom>
              <a:rect b="b" l="l" r="r" t="t"/>
              <a:pathLst>
                <a:path extrusionOk="0" h="261" w="587">
                  <a:moveTo>
                    <a:pt x="159" y="0"/>
                  </a:moveTo>
                  <a:cubicBezTo>
                    <a:pt x="56" y="0"/>
                    <a:pt x="19" y="47"/>
                    <a:pt x="19" y="75"/>
                  </a:cubicBezTo>
                  <a:cubicBezTo>
                    <a:pt x="10" y="93"/>
                    <a:pt x="1" y="149"/>
                    <a:pt x="103" y="177"/>
                  </a:cubicBezTo>
                  <a:cubicBezTo>
                    <a:pt x="168" y="205"/>
                    <a:pt x="261" y="223"/>
                    <a:pt x="289" y="261"/>
                  </a:cubicBezTo>
                  <a:lnTo>
                    <a:pt x="298" y="261"/>
                  </a:lnTo>
                  <a:cubicBezTo>
                    <a:pt x="335" y="223"/>
                    <a:pt x="419" y="205"/>
                    <a:pt x="493" y="177"/>
                  </a:cubicBezTo>
                  <a:cubicBezTo>
                    <a:pt x="586" y="158"/>
                    <a:pt x="577" y="103"/>
                    <a:pt x="577" y="75"/>
                  </a:cubicBezTo>
                  <a:cubicBezTo>
                    <a:pt x="567" y="56"/>
                    <a:pt x="530" y="10"/>
                    <a:pt x="428" y="0"/>
                  </a:cubicBezTo>
                  <a:cubicBezTo>
                    <a:pt x="345" y="0"/>
                    <a:pt x="307" y="28"/>
                    <a:pt x="298" y="28"/>
                  </a:cubicBezTo>
                  <a:lnTo>
                    <a:pt x="289" y="28"/>
                  </a:lnTo>
                  <a:cubicBezTo>
                    <a:pt x="279" y="28"/>
                    <a:pt x="242" y="0"/>
                    <a:pt x="159"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8"/>
            <p:cNvSpPr/>
            <p:nvPr/>
          </p:nvSpPr>
          <p:spPr>
            <a:xfrm>
              <a:off x="1441553" y="3610475"/>
              <a:ext cx="99044" cy="55810"/>
            </a:xfrm>
            <a:custGeom>
              <a:rect b="b" l="l" r="r" t="t"/>
              <a:pathLst>
                <a:path extrusionOk="0" h="781" w="1386">
                  <a:moveTo>
                    <a:pt x="1" y="0"/>
                  </a:moveTo>
                  <a:lnTo>
                    <a:pt x="38" y="585"/>
                  </a:lnTo>
                  <a:cubicBezTo>
                    <a:pt x="131" y="697"/>
                    <a:pt x="391" y="781"/>
                    <a:pt x="688" y="781"/>
                  </a:cubicBezTo>
                  <a:cubicBezTo>
                    <a:pt x="995" y="781"/>
                    <a:pt x="1246" y="697"/>
                    <a:pt x="1348" y="585"/>
                  </a:cubicBezTo>
                  <a:lnTo>
                    <a:pt x="1385"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8"/>
            <p:cNvSpPr/>
            <p:nvPr/>
          </p:nvSpPr>
          <p:spPr>
            <a:xfrm>
              <a:off x="1441553" y="3589180"/>
              <a:ext cx="99044" cy="42590"/>
            </a:xfrm>
            <a:custGeom>
              <a:rect b="b" l="l" r="r" t="t"/>
              <a:pathLst>
                <a:path extrusionOk="0" h="596" w="1386">
                  <a:moveTo>
                    <a:pt x="688" y="1"/>
                  </a:moveTo>
                  <a:cubicBezTo>
                    <a:pt x="308" y="1"/>
                    <a:pt x="1" y="131"/>
                    <a:pt x="1" y="298"/>
                  </a:cubicBezTo>
                  <a:cubicBezTo>
                    <a:pt x="1" y="465"/>
                    <a:pt x="308" y="595"/>
                    <a:pt x="688" y="595"/>
                  </a:cubicBezTo>
                  <a:cubicBezTo>
                    <a:pt x="1069" y="595"/>
                    <a:pt x="1385" y="465"/>
                    <a:pt x="1385" y="298"/>
                  </a:cubicBezTo>
                  <a:cubicBezTo>
                    <a:pt x="1385" y="131"/>
                    <a:pt x="1069" y="1"/>
                    <a:pt x="688"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8"/>
            <p:cNvSpPr/>
            <p:nvPr/>
          </p:nvSpPr>
          <p:spPr>
            <a:xfrm>
              <a:off x="1470138" y="3601185"/>
              <a:ext cx="41876" cy="18651"/>
            </a:xfrm>
            <a:custGeom>
              <a:rect b="b" l="l" r="r" t="t"/>
              <a:pathLst>
                <a:path extrusionOk="0" h="261" w="586">
                  <a:moveTo>
                    <a:pt x="158" y="0"/>
                  </a:moveTo>
                  <a:cubicBezTo>
                    <a:pt x="56" y="0"/>
                    <a:pt x="19" y="47"/>
                    <a:pt x="10" y="74"/>
                  </a:cubicBezTo>
                  <a:cubicBezTo>
                    <a:pt x="10" y="93"/>
                    <a:pt x="0" y="149"/>
                    <a:pt x="93" y="177"/>
                  </a:cubicBezTo>
                  <a:cubicBezTo>
                    <a:pt x="168" y="204"/>
                    <a:pt x="251" y="223"/>
                    <a:pt x="288" y="260"/>
                  </a:cubicBezTo>
                  <a:lnTo>
                    <a:pt x="298" y="260"/>
                  </a:lnTo>
                  <a:cubicBezTo>
                    <a:pt x="335" y="223"/>
                    <a:pt x="419" y="204"/>
                    <a:pt x="493" y="186"/>
                  </a:cubicBezTo>
                  <a:cubicBezTo>
                    <a:pt x="586" y="158"/>
                    <a:pt x="576" y="102"/>
                    <a:pt x="567" y="74"/>
                  </a:cubicBezTo>
                  <a:cubicBezTo>
                    <a:pt x="558" y="56"/>
                    <a:pt x="521" y="9"/>
                    <a:pt x="428" y="0"/>
                  </a:cubicBezTo>
                  <a:cubicBezTo>
                    <a:pt x="344" y="0"/>
                    <a:pt x="298" y="28"/>
                    <a:pt x="288" y="28"/>
                  </a:cubicBezTo>
                  <a:cubicBezTo>
                    <a:pt x="279" y="28"/>
                    <a:pt x="242" y="0"/>
                    <a:pt x="158"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8"/>
            <p:cNvSpPr/>
            <p:nvPr/>
          </p:nvSpPr>
          <p:spPr>
            <a:xfrm>
              <a:off x="2710343" y="3471054"/>
              <a:ext cx="107619" cy="60455"/>
            </a:xfrm>
            <a:custGeom>
              <a:rect b="b" l="l" r="r" t="t"/>
              <a:pathLst>
                <a:path extrusionOk="0" h="846" w="1506">
                  <a:moveTo>
                    <a:pt x="1" y="0"/>
                  </a:moveTo>
                  <a:lnTo>
                    <a:pt x="38" y="632"/>
                  </a:lnTo>
                  <a:cubicBezTo>
                    <a:pt x="140" y="753"/>
                    <a:pt x="419" y="846"/>
                    <a:pt x="753" y="846"/>
                  </a:cubicBezTo>
                  <a:cubicBezTo>
                    <a:pt x="1079" y="846"/>
                    <a:pt x="1357" y="753"/>
                    <a:pt x="1459" y="632"/>
                  </a:cubicBezTo>
                  <a:lnTo>
                    <a:pt x="1506" y="0"/>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8"/>
            <p:cNvSpPr/>
            <p:nvPr/>
          </p:nvSpPr>
          <p:spPr>
            <a:xfrm>
              <a:off x="2710343" y="3447758"/>
              <a:ext cx="106976" cy="46592"/>
            </a:xfrm>
            <a:custGeom>
              <a:rect b="b" l="l" r="r" t="t"/>
              <a:pathLst>
                <a:path extrusionOk="0" h="652" w="1497">
                  <a:moveTo>
                    <a:pt x="753" y="1"/>
                  </a:moveTo>
                  <a:cubicBezTo>
                    <a:pt x="335" y="1"/>
                    <a:pt x="1" y="140"/>
                    <a:pt x="1" y="326"/>
                  </a:cubicBezTo>
                  <a:cubicBezTo>
                    <a:pt x="1" y="503"/>
                    <a:pt x="335" y="651"/>
                    <a:pt x="753" y="651"/>
                  </a:cubicBezTo>
                  <a:cubicBezTo>
                    <a:pt x="1162" y="651"/>
                    <a:pt x="1497" y="503"/>
                    <a:pt x="1497" y="326"/>
                  </a:cubicBezTo>
                  <a:cubicBezTo>
                    <a:pt x="1497" y="140"/>
                    <a:pt x="1162" y="1"/>
                    <a:pt x="753" y="1"/>
                  </a:cubicBez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8"/>
            <p:cNvSpPr/>
            <p:nvPr/>
          </p:nvSpPr>
          <p:spPr>
            <a:xfrm>
              <a:off x="2737570" y="3460407"/>
              <a:ext cx="47878" cy="21152"/>
            </a:xfrm>
            <a:custGeom>
              <a:rect b="b" l="l" r="r" t="t"/>
              <a:pathLst>
                <a:path extrusionOk="0" h="296" w="670">
                  <a:moveTo>
                    <a:pt x="177" y="0"/>
                  </a:moveTo>
                  <a:cubicBezTo>
                    <a:pt x="66" y="0"/>
                    <a:pt x="19" y="56"/>
                    <a:pt x="19" y="84"/>
                  </a:cubicBezTo>
                  <a:cubicBezTo>
                    <a:pt x="10" y="103"/>
                    <a:pt x="1" y="168"/>
                    <a:pt x="112" y="205"/>
                  </a:cubicBezTo>
                  <a:cubicBezTo>
                    <a:pt x="196" y="223"/>
                    <a:pt x="289" y="251"/>
                    <a:pt x="335" y="288"/>
                  </a:cubicBezTo>
                  <a:cubicBezTo>
                    <a:pt x="335" y="293"/>
                    <a:pt x="338" y="295"/>
                    <a:pt x="340" y="295"/>
                  </a:cubicBezTo>
                  <a:cubicBezTo>
                    <a:pt x="342" y="295"/>
                    <a:pt x="344" y="293"/>
                    <a:pt x="344" y="288"/>
                  </a:cubicBezTo>
                  <a:cubicBezTo>
                    <a:pt x="382" y="251"/>
                    <a:pt x="484" y="233"/>
                    <a:pt x="567" y="205"/>
                  </a:cubicBezTo>
                  <a:cubicBezTo>
                    <a:pt x="670" y="177"/>
                    <a:pt x="660" y="112"/>
                    <a:pt x="651" y="84"/>
                  </a:cubicBezTo>
                  <a:cubicBezTo>
                    <a:pt x="651" y="56"/>
                    <a:pt x="605" y="0"/>
                    <a:pt x="493" y="0"/>
                  </a:cubicBezTo>
                  <a:cubicBezTo>
                    <a:pt x="391" y="0"/>
                    <a:pt x="344" y="28"/>
                    <a:pt x="335" y="28"/>
                  </a:cubicBezTo>
                  <a:cubicBezTo>
                    <a:pt x="326" y="28"/>
                    <a:pt x="279" y="0"/>
                    <a:pt x="177" y="0"/>
                  </a:cubicBezTo>
                  <a:close/>
                </a:path>
              </a:pathLst>
            </a:custGeom>
            <a:solidFill>
              <a:srgbClr val="C91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8"/>
            <p:cNvSpPr/>
            <p:nvPr/>
          </p:nvSpPr>
          <p:spPr>
            <a:xfrm>
              <a:off x="1573685" y="3824215"/>
              <a:ext cx="1177875" cy="47878"/>
            </a:xfrm>
            <a:custGeom>
              <a:rect b="b" l="l" r="r" t="t"/>
              <a:pathLst>
                <a:path extrusionOk="0" h="670" w="16483">
                  <a:moveTo>
                    <a:pt x="103" y="1"/>
                  </a:moveTo>
                  <a:lnTo>
                    <a:pt x="1" y="670"/>
                  </a:lnTo>
                  <a:lnTo>
                    <a:pt x="16483" y="670"/>
                  </a:lnTo>
                  <a:lnTo>
                    <a:pt x="16381" y="1"/>
                  </a:lnTo>
                  <a:close/>
                </a:path>
              </a:pathLst>
            </a:custGeom>
            <a:solidFill>
              <a:srgbClr val="E3C8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8"/>
            <p:cNvSpPr/>
            <p:nvPr/>
          </p:nvSpPr>
          <p:spPr>
            <a:xfrm>
              <a:off x="1573685" y="3872023"/>
              <a:ext cx="1177875" cy="84394"/>
            </a:xfrm>
            <a:custGeom>
              <a:rect b="b" l="l" r="r" t="t"/>
              <a:pathLst>
                <a:path extrusionOk="0" h="1181" w="16483">
                  <a:moveTo>
                    <a:pt x="1" y="1"/>
                  </a:moveTo>
                  <a:lnTo>
                    <a:pt x="1" y="1181"/>
                  </a:lnTo>
                  <a:lnTo>
                    <a:pt x="16483" y="1181"/>
                  </a:lnTo>
                  <a:lnTo>
                    <a:pt x="16483" y="1"/>
                  </a:lnTo>
                  <a:close/>
                </a:path>
              </a:pathLst>
            </a:custGeom>
            <a:solidFill>
              <a:srgbClr val="BCA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8"/>
            <p:cNvSpPr/>
            <p:nvPr/>
          </p:nvSpPr>
          <p:spPr>
            <a:xfrm>
              <a:off x="1541813" y="3923189"/>
              <a:ext cx="1244976" cy="37231"/>
            </a:xfrm>
            <a:custGeom>
              <a:rect b="b" l="l" r="r" t="t"/>
              <a:pathLst>
                <a:path extrusionOk="0" h="521" w="17422">
                  <a:moveTo>
                    <a:pt x="17421" y="0"/>
                  </a:moveTo>
                  <a:lnTo>
                    <a:pt x="17421" y="0"/>
                  </a:lnTo>
                  <a:cubicBezTo>
                    <a:pt x="17421" y="195"/>
                    <a:pt x="17291" y="372"/>
                    <a:pt x="17115" y="428"/>
                  </a:cubicBezTo>
                  <a:cubicBezTo>
                    <a:pt x="17053" y="452"/>
                    <a:pt x="16991" y="456"/>
                    <a:pt x="16929" y="456"/>
                  </a:cubicBezTo>
                  <a:cubicBezTo>
                    <a:pt x="16898" y="456"/>
                    <a:pt x="16867" y="455"/>
                    <a:pt x="16836" y="455"/>
                  </a:cubicBezTo>
                  <a:lnTo>
                    <a:pt x="16557" y="446"/>
                  </a:lnTo>
                  <a:lnTo>
                    <a:pt x="15433" y="437"/>
                  </a:lnTo>
                  <a:lnTo>
                    <a:pt x="13194" y="418"/>
                  </a:lnTo>
                  <a:lnTo>
                    <a:pt x="8716" y="409"/>
                  </a:lnTo>
                  <a:lnTo>
                    <a:pt x="4228" y="418"/>
                  </a:lnTo>
                  <a:lnTo>
                    <a:pt x="1989" y="437"/>
                  </a:lnTo>
                  <a:lnTo>
                    <a:pt x="865" y="446"/>
                  </a:lnTo>
                  <a:lnTo>
                    <a:pt x="586" y="455"/>
                  </a:lnTo>
                  <a:cubicBezTo>
                    <a:pt x="555" y="455"/>
                    <a:pt x="524" y="456"/>
                    <a:pt x="494" y="456"/>
                  </a:cubicBezTo>
                  <a:cubicBezTo>
                    <a:pt x="432" y="456"/>
                    <a:pt x="373" y="452"/>
                    <a:pt x="317" y="428"/>
                  </a:cubicBezTo>
                  <a:cubicBezTo>
                    <a:pt x="140" y="372"/>
                    <a:pt x="10" y="195"/>
                    <a:pt x="10" y="9"/>
                  </a:cubicBezTo>
                  <a:lnTo>
                    <a:pt x="10" y="9"/>
                  </a:lnTo>
                  <a:cubicBezTo>
                    <a:pt x="1" y="195"/>
                    <a:pt x="131" y="381"/>
                    <a:pt x="307" y="446"/>
                  </a:cubicBezTo>
                  <a:cubicBezTo>
                    <a:pt x="369" y="471"/>
                    <a:pt x="431" y="475"/>
                    <a:pt x="493" y="475"/>
                  </a:cubicBezTo>
                  <a:cubicBezTo>
                    <a:pt x="524" y="475"/>
                    <a:pt x="555" y="474"/>
                    <a:pt x="586" y="474"/>
                  </a:cubicBezTo>
                  <a:lnTo>
                    <a:pt x="865" y="474"/>
                  </a:lnTo>
                  <a:lnTo>
                    <a:pt x="1989" y="493"/>
                  </a:lnTo>
                  <a:lnTo>
                    <a:pt x="4228" y="502"/>
                  </a:lnTo>
                  <a:lnTo>
                    <a:pt x="8716" y="520"/>
                  </a:lnTo>
                  <a:lnTo>
                    <a:pt x="13194" y="502"/>
                  </a:lnTo>
                  <a:lnTo>
                    <a:pt x="15433" y="493"/>
                  </a:lnTo>
                  <a:lnTo>
                    <a:pt x="16557" y="474"/>
                  </a:lnTo>
                  <a:lnTo>
                    <a:pt x="16836" y="474"/>
                  </a:lnTo>
                  <a:cubicBezTo>
                    <a:pt x="16929" y="474"/>
                    <a:pt x="17031" y="474"/>
                    <a:pt x="17115" y="437"/>
                  </a:cubicBezTo>
                  <a:cubicBezTo>
                    <a:pt x="17300" y="372"/>
                    <a:pt x="17421" y="195"/>
                    <a:pt x="17421" y="0"/>
                  </a:cubicBezTo>
                  <a:close/>
                </a:path>
              </a:pathLst>
            </a:custGeom>
            <a:solidFill>
              <a:srgbClr val="2C16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8"/>
            <p:cNvSpPr/>
            <p:nvPr/>
          </p:nvSpPr>
          <p:spPr>
            <a:xfrm>
              <a:off x="2964673" y="2126228"/>
              <a:ext cx="129486" cy="345009"/>
            </a:xfrm>
            <a:custGeom>
              <a:rect b="b" l="l" r="r" t="t"/>
              <a:pathLst>
                <a:path extrusionOk="0" h="4828" w="1812">
                  <a:moveTo>
                    <a:pt x="1590" y="0"/>
                  </a:moveTo>
                  <a:cubicBezTo>
                    <a:pt x="1558" y="0"/>
                    <a:pt x="1520" y="14"/>
                    <a:pt x="1477" y="42"/>
                  </a:cubicBezTo>
                  <a:cubicBezTo>
                    <a:pt x="1450" y="70"/>
                    <a:pt x="1412" y="89"/>
                    <a:pt x="1375" y="117"/>
                  </a:cubicBezTo>
                  <a:cubicBezTo>
                    <a:pt x="502" y="851"/>
                    <a:pt x="0" y="1873"/>
                    <a:pt x="10" y="2997"/>
                  </a:cubicBezTo>
                  <a:cubicBezTo>
                    <a:pt x="10" y="3573"/>
                    <a:pt x="167" y="4102"/>
                    <a:pt x="465" y="4530"/>
                  </a:cubicBezTo>
                  <a:cubicBezTo>
                    <a:pt x="548" y="4641"/>
                    <a:pt x="641" y="4753"/>
                    <a:pt x="743" y="4808"/>
                  </a:cubicBezTo>
                  <a:cubicBezTo>
                    <a:pt x="778" y="4821"/>
                    <a:pt x="804" y="4827"/>
                    <a:pt x="825" y="4827"/>
                  </a:cubicBezTo>
                  <a:cubicBezTo>
                    <a:pt x="867" y="4827"/>
                    <a:pt x="886" y="4802"/>
                    <a:pt x="892" y="4753"/>
                  </a:cubicBezTo>
                  <a:cubicBezTo>
                    <a:pt x="901" y="4558"/>
                    <a:pt x="948" y="4372"/>
                    <a:pt x="994" y="4186"/>
                  </a:cubicBezTo>
                  <a:cubicBezTo>
                    <a:pt x="1041" y="3991"/>
                    <a:pt x="1106" y="3814"/>
                    <a:pt x="1162" y="3629"/>
                  </a:cubicBezTo>
                  <a:cubicBezTo>
                    <a:pt x="1329" y="3025"/>
                    <a:pt x="1561" y="2439"/>
                    <a:pt x="1682" y="1808"/>
                  </a:cubicBezTo>
                  <a:cubicBezTo>
                    <a:pt x="1728" y="1603"/>
                    <a:pt x="1756" y="1389"/>
                    <a:pt x="1775" y="1176"/>
                  </a:cubicBezTo>
                  <a:cubicBezTo>
                    <a:pt x="1803" y="971"/>
                    <a:pt x="1812" y="758"/>
                    <a:pt x="1793" y="544"/>
                  </a:cubicBezTo>
                  <a:cubicBezTo>
                    <a:pt x="1793" y="386"/>
                    <a:pt x="1765" y="237"/>
                    <a:pt x="1710" y="98"/>
                  </a:cubicBezTo>
                  <a:cubicBezTo>
                    <a:pt x="1681" y="35"/>
                    <a:pt x="1642" y="0"/>
                    <a:pt x="1590" y="0"/>
                  </a:cubicBezTo>
                  <a:close/>
                </a:path>
              </a:pathLst>
            </a:custGeom>
            <a:solidFill>
              <a:srgbClr val="AFD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8"/>
            <p:cNvSpPr/>
            <p:nvPr/>
          </p:nvSpPr>
          <p:spPr>
            <a:xfrm>
              <a:off x="3133964" y="2357333"/>
              <a:ext cx="235747" cy="136417"/>
            </a:xfrm>
            <a:custGeom>
              <a:rect b="b" l="l" r="r" t="t"/>
              <a:pathLst>
                <a:path extrusionOk="0" h="1909" w="3299">
                  <a:moveTo>
                    <a:pt x="2976" y="1"/>
                  </a:moveTo>
                  <a:cubicBezTo>
                    <a:pt x="2802" y="1"/>
                    <a:pt x="2627" y="11"/>
                    <a:pt x="2453" y="32"/>
                  </a:cubicBezTo>
                  <a:cubicBezTo>
                    <a:pt x="1608" y="125"/>
                    <a:pt x="837" y="515"/>
                    <a:pt x="288" y="1221"/>
                  </a:cubicBezTo>
                  <a:cubicBezTo>
                    <a:pt x="177" y="1361"/>
                    <a:pt x="93" y="1500"/>
                    <a:pt x="47" y="1667"/>
                  </a:cubicBezTo>
                  <a:cubicBezTo>
                    <a:pt x="0" y="1807"/>
                    <a:pt x="19" y="1844"/>
                    <a:pt x="168" y="1881"/>
                  </a:cubicBezTo>
                  <a:cubicBezTo>
                    <a:pt x="257" y="1901"/>
                    <a:pt x="347" y="1909"/>
                    <a:pt x="436" y="1909"/>
                  </a:cubicBezTo>
                  <a:cubicBezTo>
                    <a:pt x="559" y="1909"/>
                    <a:pt x="681" y="1893"/>
                    <a:pt x="799" y="1872"/>
                  </a:cubicBezTo>
                  <a:cubicBezTo>
                    <a:pt x="1951" y="1667"/>
                    <a:pt x="2620" y="1101"/>
                    <a:pt x="3159" y="329"/>
                  </a:cubicBezTo>
                  <a:cubicBezTo>
                    <a:pt x="3196" y="274"/>
                    <a:pt x="3243" y="218"/>
                    <a:pt x="3261" y="153"/>
                  </a:cubicBezTo>
                  <a:cubicBezTo>
                    <a:pt x="3299" y="51"/>
                    <a:pt x="3271" y="4"/>
                    <a:pt x="3150" y="4"/>
                  </a:cubicBezTo>
                  <a:cubicBezTo>
                    <a:pt x="3092" y="2"/>
                    <a:pt x="3034" y="1"/>
                    <a:pt x="2976" y="1"/>
                  </a:cubicBezTo>
                  <a:close/>
                </a:path>
              </a:pathLst>
            </a:custGeom>
            <a:solidFill>
              <a:srgbClr val="AFD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8"/>
            <p:cNvSpPr/>
            <p:nvPr/>
          </p:nvSpPr>
          <p:spPr>
            <a:xfrm>
              <a:off x="3104737" y="2147666"/>
              <a:ext cx="179865" cy="243178"/>
            </a:xfrm>
            <a:custGeom>
              <a:rect b="b" l="l" r="r" t="t"/>
              <a:pathLst>
                <a:path extrusionOk="0" h="3403" w="2517">
                  <a:moveTo>
                    <a:pt x="2375" y="1"/>
                  </a:moveTo>
                  <a:cubicBezTo>
                    <a:pt x="2339" y="1"/>
                    <a:pt x="2294" y="8"/>
                    <a:pt x="2240" y="21"/>
                  </a:cubicBezTo>
                  <a:cubicBezTo>
                    <a:pt x="2054" y="77"/>
                    <a:pt x="1877" y="142"/>
                    <a:pt x="1701" y="235"/>
                  </a:cubicBezTo>
                  <a:cubicBezTo>
                    <a:pt x="1524" y="328"/>
                    <a:pt x="1366" y="439"/>
                    <a:pt x="1208" y="569"/>
                  </a:cubicBezTo>
                  <a:cubicBezTo>
                    <a:pt x="1162" y="616"/>
                    <a:pt x="1106" y="662"/>
                    <a:pt x="1060" y="708"/>
                  </a:cubicBezTo>
                  <a:cubicBezTo>
                    <a:pt x="1013" y="755"/>
                    <a:pt x="967" y="801"/>
                    <a:pt x="920" y="857"/>
                  </a:cubicBezTo>
                  <a:cubicBezTo>
                    <a:pt x="827" y="959"/>
                    <a:pt x="744" y="1062"/>
                    <a:pt x="660" y="1173"/>
                  </a:cubicBezTo>
                  <a:cubicBezTo>
                    <a:pt x="502" y="1396"/>
                    <a:pt x="372" y="1638"/>
                    <a:pt x="261" y="1888"/>
                  </a:cubicBezTo>
                  <a:cubicBezTo>
                    <a:pt x="186" y="2093"/>
                    <a:pt x="112" y="2297"/>
                    <a:pt x="66" y="2511"/>
                  </a:cubicBezTo>
                  <a:cubicBezTo>
                    <a:pt x="28" y="2725"/>
                    <a:pt x="10" y="2938"/>
                    <a:pt x="19" y="3152"/>
                  </a:cubicBezTo>
                  <a:cubicBezTo>
                    <a:pt x="19" y="3236"/>
                    <a:pt x="1" y="3356"/>
                    <a:pt x="93" y="3394"/>
                  </a:cubicBezTo>
                  <a:cubicBezTo>
                    <a:pt x="105" y="3399"/>
                    <a:pt x="117" y="3402"/>
                    <a:pt x="128" y="3402"/>
                  </a:cubicBezTo>
                  <a:cubicBezTo>
                    <a:pt x="189" y="3402"/>
                    <a:pt x="243" y="3329"/>
                    <a:pt x="298" y="3282"/>
                  </a:cubicBezTo>
                  <a:cubicBezTo>
                    <a:pt x="911" y="2790"/>
                    <a:pt x="1431" y="2260"/>
                    <a:pt x="1859" y="1619"/>
                  </a:cubicBezTo>
                  <a:cubicBezTo>
                    <a:pt x="1905" y="1554"/>
                    <a:pt x="1952" y="1489"/>
                    <a:pt x="1989" y="1424"/>
                  </a:cubicBezTo>
                  <a:cubicBezTo>
                    <a:pt x="2110" y="1238"/>
                    <a:pt x="2212" y="1062"/>
                    <a:pt x="2295" y="866"/>
                  </a:cubicBezTo>
                  <a:cubicBezTo>
                    <a:pt x="2370" y="671"/>
                    <a:pt x="2444" y="476"/>
                    <a:pt x="2481" y="253"/>
                  </a:cubicBezTo>
                  <a:cubicBezTo>
                    <a:pt x="2517" y="75"/>
                    <a:pt x="2492" y="1"/>
                    <a:pt x="2375" y="1"/>
                  </a:cubicBezTo>
                  <a:close/>
                </a:path>
              </a:pathLst>
            </a:custGeom>
            <a:solidFill>
              <a:srgbClr val="AFD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18"/>
            <p:cNvSpPr/>
            <p:nvPr/>
          </p:nvSpPr>
          <p:spPr>
            <a:xfrm>
              <a:off x="2841832" y="2441157"/>
              <a:ext cx="149637" cy="244036"/>
            </a:xfrm>
            <a:custGeom>
              <a:rect b="b" l="l" r="r" t="t"/>
              <a:pathLst>
                <a:path extrusionOk="0" h="3415" w="2094">
                  <a:moveTo>
                    <a:pt x="213" y="0"/>
                  </a:moveTo>
                  <a:cubicBezTo>
                    <a:pt x="131" y="0"/>
                    <a:pt x="83" y="75"/>
                    <a:pt x="56" y="225"/>
                  </a:cubicBezTo>
                  <a:cubicBezTo>
                    <a:pt x="38" y="383"/>
                    <a:pt x="28" y="541"/>
                    <a:pt x="19" y="689"/>
                  </a:cubicBezTo>
                  <a:cubicBezTo>
                    <a:pt x="0" y="950"/>
                    <a:pt x="0" y="1182"/>
                    <a:pt x="47" y="1414"/>
                  </a:cubicBezTo>
                  <a:cubicBezTo>
                    <a:pt x="75" y="1646"/>
                    <a:pt x="130" y="1860"/>
                    <a:pt x="214" y="2055"/>
                  </a:cubicBezTo>
                  <a:cubicBezTo>
                    <a:pt x="381" y="2455"/>
                    <a:pt x="614" y="2789"/>
                    <a:pt x="948" y="3059"/>
                  </a:cubicBezTo>
                  <a:cubicBezTo>
                    <a:pt x="1171" y="3244"/>
                    <a:pt x="1422" y="3356"/>
                    <a:pt x="1691" y="3393"/>
                  </a:cubicBezTo>
                  <a:cubicBezTo>
                    <a:pt x="1738" y="3402"/>
                    <a:pt x="1784" y="3412"/>
                    <a:pt x="1821" y="3412"/>
                  </a:cubicBezTo>
                  <a:cubicBezTo>
                    <a:pt x="1849" y="3414"/>
                    <a:pt x="1874" y="3415"/>
                    <a:pt x="1896" y="3415"/>
                  </a:cubicBezTo>
                  <a:cubicBezTo>
                    <a:pt x="2070" y="3415"/>
                    <a:pt x="2094" y="3346"/>
                    <a:pt x="2044" y="3124"/>
                  </a:cubicBezTo>
                  <a:cubicBezTo>
                    <a:pt x="1989" y="2873"/>
                    <a:pt x="1924" y="2622"/>
                    <a:pt x="1849" y="2371"/>
                  </a:cubicBezTo>
                  <a:cubicBezTo>
                    <a:pt x="1766" y="2120"/>
                    <a:pt x="1691" y="1879"/>
                    <a:pt x="1580" y="1628"/>
                  </a:cubicBezTo>
                  <a:cubicBezTo>
                    <a:pt x="1468" y="1386"/>
                    <a:pt x="1357" y="1163"/>
                    <a:pt x="1218" y="940"/>
                  </a:cubicBezTo>
                  <a:cubicBezTo>
                    <a:pt x="1078" y="727"/>
                    <a:pt x="920" y="532"/>
                    <a:pt x="753" y="346"/>
                  </a:cubicBezTo>
                  <a:cubicBezTo>
                    <a:pt x="623" y="206"/>
                    <a:pt x="474" y="104"/>
                    <a:pt x="316" y="30"/>
                  </a:cubicBezTo>
                  <a:cubicBezTo>
                    <a:pt x="277" y="10"/>
                    <a:pt x="242" y="0"/>
                    <a:pt x="213" y="0"/>
                  </a:cubicBezTo>
                  <a:close/>
                </a:path>
              </a:pathLst>
            </a:custGeom>
            <a:solidFill>
              <a:srgbClr val="AFD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18"/>
            <p:cNvSpPr/>
            <p:nvPr/>
          </p:nvSpPr>
          <p:spPr>
            <a:xfrm>
              <a:off x="3096090" y="2508330"/>
              <a:ext cx="188654" cy="166859"/>
            </a:xfrm>
            <a:custGeom>
              <a:rect b="b" l="l" r="r" t="t"/>
              <a:pathLst>
                <a:path extrusionOk="0" h="2335" w="2640">
                  <a:moveTo>
                    <a:pt x="2524" y="1"/>
                  </a:moveTo>
                  <a:cubicBezTo>
                    <a:pt x="2495" y="1"/>
                    <a:pt x="2465" y="16"/>
                    <a:pt x="2435" y="28"/>
                  </a:cubicBezTo>
                  <a:cubicBezTo>
                    <a:pt x="2277" y="84"/>
                    <a:pt x="2119" y="149"/>
                    <a:pt x="1952" y="205"/>
                  </a:cubicBezTo>
                  <a:cubicBezTo>
                    <a:pt x="1794" y="270"/>
                    <a:pt x="1636" y="344"/>
                    <a:pt x="1487" y="418"/>
                  </a:cubicBezTo>
                  <a:cubicBezTo>
                    <a:pt x="874" y="706"/>
                    <a:pt x="382" y="1162"/>
                    <a:pt x="112" y="1812"/>
                  </a:cubicBezTo>
                  <a:cubicBezTo>
                    <a:pt x="66" y="1924"/>
                    <a:pt x="29" y="2044"/>
                    <a:pt x="19" y="2165"/>
                  </a:cubicBezTo>
                  <a:cubicBezTo>
                    <a:pt x="1" y="2286"/>
                    <a:pt x="38" y="2323"/>
                    <a:pt x="159" y="2332"/>
                  </a:cubicBezTo>
                  <a:cubicBezTo>
                    <a:pt x="176" y="2334"/>
                    <a:pt x="193" y="2335"/>
                    <a:pt x="209" y="2335"/>
                  </a:cubicBezTo>
                  <a:cubicBezTo>
                    <a:pt x="282" y="2335"/>
                    <a:pt x="351" y="2320"/>
                    <a:pt x="419" y="2304"/>
                  </a:cubicBezTo>
                  <a:cubicBezTo>
                    <a:pt x="633" y="2258"/>
                    <a:pt x="809" y="2165"/>
                    <a:pt x="986" y="2072"/>
                  </a:cubicBezTo>
                  <a:cubicBezTo>
                    <a:pt x="1367" y="1877"/>
                    <a:pt x="1692" y="1645"/>
                    <a:pt x="1933" y="1385"/>
                  </a:cubicBezTo>
                  <a:cubicBezTo>
                    <a:pt x="2063" y="1255"/>
                    <a:pt x="2175" y="1115"/>
                    <a:pt x="2268" y="976"/>
                  </a:cubicBezTo>
                  <a:cubicBezTo>
                    <a:pt x="2361" y="827"/>
                    <a:pt x="2454" y="679"/>
                    <a:pt x="2519" y="511"/>
                  </a:cubicBezTo>
                  <a:cubicBezTo>
                    <a:pt x="2547" y="363"/>
                    <a:pt x="2593" y="270"/>
                    <a:pt x="2612" y="158"/>
                  </a:cubicBezTo>
                  <a:cubicBezTo>
                    <a:pt x="2621" y="112"/>
                    <a:pt x="2639" y="56"/>
                    <a:pt x="2574" y="19"/>
                  </a:cubicBezTo>
                  <a:cubicBezTo>
                    <a:pt x="2558" y="6"/>
                    <a:pt x="2541" y="1"/>
                    <a:pt x="2524" y="1"/>
                  </a:cubicBezTo>
                  <a:close/>
                </a:path>
              </a:pathLst>
            </a:custGeom>
            <a:solidFill>
              <a:srgbClr val="AFD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18"/>
            <p:cNvSpPr/>
            <p:nvPr/>
          </p:nvSpPr>
          <p:spPr>
            <a:xfrm>
              <a:off x="2956669" y="2126657"/>
              <a:ext cx="125555" cy="343294"/>
            </a:xfrm>
            <a:custGeom>
              <a:rect b="b" l="l" r="r" t="t"/>
              <a:pathLst>
                <a:path extrusionOk="0" h="4804" w="1757">
                  <a:moveTo>
                    <a:pt x="1676" y="1"/>
                  </a:moveTo>
                  <a:cubicBezTo>
                    <a:pt x="1645" y="1"/>
                    <a:pt x="1611" y="27"/>
                    <a:pt x="1580" y="46"/>
                  </a:cubicBezTo>
                  <a:cubicBezTo>
                    <a:pt x="1552" y="64"/>
                    <a:pt x="1524" y="92"/>
                    <a:pt x="1497" y="111"/>
                  </a:cubicBezTo>
                  <a:cubicBezTo>
                    <a:pt x="1329" y="250"/>
                    <a:pt x="1162" y="408"/>
                    <a:pt x="1023" y="566"/>
                  </a:cubicBezTo>
                  <a:cubicBezTo>
                    <a:pt x="883" y="733"/>
                    <a:pt x="763" y="891"/>
                    <a:pt x="670" y="1049"/>
                  </a:cubicBezTo>
                  <a:cubicBezTo>
                    <a:pt x="577" y="1198"/>
                    <a:pt x="512" y="1328"/>
                    <a:pt x="456" y="1448"/>
                  </a:cubicBezTo>
                  <a:cubicBezTo>
                    <a:pt x="400" y="1569"/>
                    <a:pt x="354" y="1681"/>
                    <a:pt x="317" y="1792"/>
                  </a:cubicBezTo>
                  <a:cubicBezTo>
                    <a:pt x="1" y="2740"/>
                    <a:pt x="66" y="3650"/>
                    <a:pt x="502" y="4403"/>
                  </a:cubicBezTo>
                  <a:cubicBezTo>
                    <a:pt x="577" y="4542"/>
                    <a:pt x="679" y="4654"/>
                    <a:pt x="790" y="4756"/>
                  </a:cubicBezTo>
                  <a:cubicBezTo>
                    <a:pt x="818" y="4777"/>
                    <a:pt x="846" y="4803"/>
                    <a:pt x="878" y="4803"/>
                  </a:cubicBezTo>
                  <a:cubicBezTo>
                    <a:pt x="889" y="4803"/>
                    <a:pt x="900" y="4800"/>
                    <a:pt x="911" y="4793"/>
                  </a:cubicBezTo>
                  <a:cubicBezTo>
                    <a:pt x="958" y="4756"/>
                    <a:pt x="911" y="4700"/>
                    <a:pt x="902" y="4663"/>
                  </a:cubicBezTo>
                  <a:cubicBezTo>
                    <a:pt x="818" y="4431"/>
                    <a:pt x="763" y="4189"/>
                    <a:pt x="735" y="3938"/>
                  </a:cubicBezTo>
                  <a:cubicBezTo>
                    <a:pt x="698" y="3688"/>
                    <a:pt x="707" y="3437"/>
                    <a:pt x="716" y="3177"/>
                  </a:cubicBezTo>
                  <a:cubicBezTo>
                    <a:pt x="781" y="2136"/>
                    <a:pt x="1069" y="1086"/>
                    <a:pt x="1673" y="157"/>
                  </a:cubicBezTo>
                  <a:cubicBezTo>
                    <a:pt x="1701" y="120"/>
                    <a:pt x="1757" y="73"/>
                    <a:pt x="1720" y="27"/>
                  </a:cubicBezTo>
                  <a:cubicBezTo>
                    <a:pt x="1707" y="8"/>
                    <a:pt x="1692" y="1"/>
                    <a:pt x="1676" y="1"/>
                  </a:cubicBezTo>
                  <a:close/>
                </a:path>
              </a:pathLst>
            </a:custGeom>
            <a:solidFill>
              <a:srgbClr val="769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8"/>
            <p:cNvSpPr/>
            <p:nvPr/>
          </p:nvSpPr>
          <p:spPr>
            <a:xfrm>
              <a:off x="3133964" y="2357619"/>
              <a:ext cx="233746" cy="125126"/>
            </a:xfrm>
            <a:custGeom>
              <a:rect b="b" l="l" r="r" t="t"/>
              <a:pathLst>
                <a:path extrusionOk="0" h="1751" w="3271">
                  <a:moveTo>
                    <a:pt x="3159" y="0"/>
                  </a:moveTo>
                  <a:cubicBezTo>
                    <a:pt x="2936" y="0"/>
                    <a:pt x="2704" y="0"/>
                    <a:pt x="2472" y="28"/>
                  </a:cubicBezTo>
                  <a:cubicBezTo>
                    <a:pt x="2063" y="65"/>
                    <a:pt x="1691" y="177"/>
                    <a:pt x="1329" y="353"/>
                  </a:cubicBezTo>
                  <a:cubicBezTo>
                    <a:pt x="985" y="539"/>
                    <a:pt x="660" y="781"/>
                    <a:pt x="391" y="1097"/>
                  </a:cubicBezTo>
                  <a:cubicBezTo>
                    <a:pt x="326" y="1162"/>
                    <a:pt x="261" y="1236"/>
                    <a:pt x="214" y="1310"/>
                  </a:cubicBezTo>
                  <a:cubicBezTo>
                    <a:pt x="158" y="1394"/>
                    <a:pt x="112" y="1478"/>
                    <a:pt x="75" y="1561"/>
                  </a:cubicBezTo>
                  <a:cubicBezTo>
                    <a:pt x="65" y="1617"/>
                    <a:pt x="0" y="1682"/>
                    <a:pt x="47" y="1728"/>
                  </a:cubicBezTo>
                  <a:cubicBezTo>
                    <a:pt x="63" y="1744"/>
                    <a:pt x="79" y="1751"/>
                    <a:pt x="95" y="1751"/>
                  </a:cubicBezTo>
                  <a:cubicBezTo>
                    <a:pt x="134" y="1751"/>
                    <a:pt x="172" y="1714"/>
                    <a:pt x="205" y="1701"/>
                  </a:cubicBezTo>
                  <a:cubicBezTo>
                    <a:pt x="288" y="1663"/>
                    <a:pt x="363" y="1617"/>
                    <a:pt x="446" y="1580"/>
                  </a:cubicBezTo>
                  <a:cubicBezTo>
                    <a:pt x="1431" y="1078"/>
                    <a:pt x="2305" y="530"/>
                    <a:pt x="3196" y="103"/>
                  </a:cubicBezTo>
                  <a:cubicBezTo>
                    <a:pt x="3224" y="93"/>
                    <a:pt x="3271" y="84"/>
                    <a:pt x="3252" y="47"/>
                  </a:cubicBezTo>
                  <a:cubicBezTo>
                    <a:pt x="3234" y="0"/>
                    <a:pt x="3196" y="0"/>
                    <a:pt x="3159" y="0"/>
                  </a:cubicBezTo>
                  <a:close/>
                </a:path>
              </a:pathLst>
            </a:custGeom>
            <a:solidFill>
              <a:srgbClr val="769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8"/>
            <p:cNvSpPr/>
            <p:nvPr/>
          </p:nvSpPr>
          <p:spPr>
            <a:xfrm>
              <a:off x="2849764" y="2440871"/>
              <a:ext cx="139490" cy="233603"/>
            </a:xfrm>
            <a:custGeom>
              <a:rect b="b" l="l" r="r" t="t"/>
              <a:pathLst>
                <a:path extrusionOk="0" h="3269" w="1952">
                  <a:moveTo>
                    <a:pt x="115" y="1"/>
                  </a:moveTo>
                  <a:cubicBezTo>
                    <a:pt x="84" y="1"/>
                    <a:pt x="55" y="12"/>
                    <a:pt x="29" y="43"/>
                  </a:cubicBezTo>
                  <a:cubicBezTo>
                    <a:pt x="1" y="80"/>
                    <a:pt x="19" y="136"/>
                    <a:pt x="29" y="173"/>
                  </a:cubicBezTo>
                  <a:cubicBezTo>
                    <a:pt x="103" y="480"/>
                    <a:pt x="187" y="786"/>
                    <a:pt x="289" y="1065"/>
                  </a:cubicBezTo>
                  <a:cubicBezTo>
                    <a:pt x="363" y="1288"/>
                    <a:pt x="475" y="1502"/>
                    <a:pt x="586" y="1706"/>
                  </a:cubicBezTo>
                  <a:cubicBezTo>
                    <a:pt x="698" y="1901"/>
                    <a:pt x="818" y="2087"/>
                    <a:pt x="958" y="2264"/>
                  </a:cubicBezTo>
                  <a:cubicBezTo>
                    <a:pt x="1097" y="2440"/>
                    <a:pt x="1237" y="2598"/>
                    <a:pt x="1385" y="2765"/>
                  </a:cubicBezTo>
                  <a:lnTo>
                    <a:pt x="1608" y="2998"/>
                  </a:lnTo>
                  <a:lnTo>
                    <a:pt x="1840" y="3230"/>
                  </a:lnTo>
                  <a:cubicBezTo>
                    <a:pt x="1857" y="3246"/>
                    <a:pt x="1886" y="3269"/>
                    <a:pt x="1906" y="3269"/>
                  </a:cubicBezTo>
                  <a:cubicBezTo>
                    <a:pt x="1909" y="3269"/>
                    <a:pt x="1912" y="3268"/>
                    <a:pt x="1915" y="3267"/>
                  </a:cubicBezTo>
                  <a:cubicBezTo>
                    <a:pt x="1952" y="3248"/>
                    <a:pt x="1952" y="3202"/>
                    <a:pt x="1933" y="3165"/>
                  </a:cubicBezTo>
                  <a:cubicBezTo>
                    <a:pt x="1868" y="2923"/>
                    <a:pt x="1831" y="2682"/>
                    <a:pt x="1757" y="2440"/>
                  </a:cubicBezTo>
                  <a:cubicBezTo>
                    <a:pt x="1692" y="2245"/>
                    <a:pt x="1645" y="2059"/>
                    <a:pt x="1571" y="1873"/>
                  </a:cubicBezTo>
                  <a:cubicBezTo>
                    <a:pt x="1506" y="1697"/>
                    <a:pt x="1413" y="1511"/>
                    <a:pt x="1329" y="1344"/>
                  </a:cubicBezTo>
                  <a:cubicBezTo>
                    <a:pt x="1162" y="1000"/>
                    <a:pt x="939" y="684"/>
                    <a:pt x="679" y="396"/>
                  </a:cubicBezTo>
                  <a:cubicBezTo>
                    <a:pt x="530" y="238"/>
                    <a:pt x="363" y="108"/>
                    <a:pt x="187" y="15"/>
                  </a:cubicBezTo>
                  <a:cubicBezTo>
                    <a:pt x="163" y="7"/>
                    <a:pt x="138" y="1"/>
                    <a:pt x="115" y="1"/>
                  </a:cubicBezTo>
                  <a:close/>
                </a:path>
              </a:pathLst>
            </a:custGeom>
            <a:solidFill>
              <a:srgbClr val="769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8"/>
            <p:cNvSpPr/>
            <p:nvPr/>
          </p:nvSpPr>
          <p:spPr>
            <a:xfrm>
              <a:off x="3109382" y="2148595"/>
              <a:ext cx="174005" cy="240963"/>
            </a:xfrm>
            <a:custGeom>
              <a:rect b="b" l="l" r="r" t="t"/>
              <a:pathLst>
                <a:path extrusionOk="0" h="3372" w="2435">
                  <a:moveTo>
                    <a:pt x="2356" y="1"/>
                  </a:moveTo>
                  <a:cubicBezTo>
                    <a:pt x="2334" y="1"/>
                    <a:pt x="2307" y="12"/>
                    <a:pt x="2277" y="36"/>
                  </a:cubicBezTo>
                  <a:cubicBezTo>
                    <a:pt x="2221" y="73"/>
                    <a:pt x="2165" y="129"/>
                    <a:pt x="2110" y="175"/>
                  </a:cubicBezTo>
                  <a:cubicBezTo>
                    <a:pt x="2007" y="277"/>
                    <a:pt x="1915" y="389"/>
                    <a:pt x="1840" y="500"/>
                  </a:cubicBezTo>
                  <a:cubicBezTo>
                    <a:pt x="1757" y="612"/>
                    <a:pt x="1682" y="733"/>
                    <a:pt x="1608" y="853"/>
                  </a:cubicBezTo>
                  <a:cubicBezTo>
                    <a:pt x="1506" y="1021"/>
                    <a:pt x="1413" y="1188"/>
                    <a:pt x="1311" y="1355"/>
                  </a:cubicBezTo>
                  <a:cubicBezTo>
                    <a:pt x="1255" y="1439"/>
                    <a:pt x="1208" y="1522"/>
                    <a:pt x="1153" y="1597"/>
                  </a:cubicBezTo>
                  <a:cubicBezTo>
                    <a:pt x="1097" y="1680"/>
                    <a:pt x="1041" y="1755"/>
                    <a:pt x="976" y="1829"/>
                  </a:cubicBezTo>
                  <a:cubicBezTo>
                    <a:pt x="893" y="1931"/>
                    <a:pt x="809" y="2033"/>
                    <a:pt x="735" y="2145"/>
                  </a:cubicBezTo>
                  <a:cubicBezTo>
                    <a:pt x="660" y="2256"/>
                    <a:pt x="586" y="2368"/>
                    <a:pt x="512" y="2489"/>
                  </a:cubicBezTo>
                  <a:cubicBezTo>
                    <a:pt x="372" y="2712"/>
                    <a:pt x="251" y="2944"/>
                    <a:pt x="112" y="3176"/>
                  </a:cubicBezTo>
                  <a:cubicBezTo>
                    <a:pt x="75" y="3232"/>
                    <a:pt x="1" y="3306"/>
                    <a:pt x="47" y="3353"/>
                  </a:cubicBezTo>
                  <a:cubicBezTo>
                    <a:pt x="60" y="3366"/>
                    <a:pt x="74" y="3371"/>
                    <a:pt x="88" y="3371"/>
                  </a:cubicBezTo>
                  <a:cubicBezTo>
                    <a:pt x="132" y="3371"/>
                    <a:pt x="179" y="3314"/>
                    <a:pt x="214" y="3278"/>
                  </a:cubicBezTo>
                  <a:cubicBezTo>
                    <a:pt x="846" y="2786"/>
                    <a:pt x="1357" y="2238"/>
                    <a:pt x="1877" y="1495"/>
                  </a:cubicBezTo>
                  <a:cubicBezTo>
                    <a:pt x="1970" y="1355"/>
                    <a:pt x="2082" y="1188"/>
                    <a:pt x="2175" y="984"/>
                  </a:cubicBezTo>
                  <a:cubicBezTo>
                    <a:pt x="2258" y="779"/>
                    <a:pt x="2351" y="565"/>
                    <a:pt x="2407" y="324"/>
                  </a:cubicBezTo>
                  <a:cubicBezTo>
                    <a:pt x="2416" y="250"/>
                    <a:pt x="2435" y="175"/>
                    <a:pt x="2426" y="101"/>
                  </a:cubicBezTo>
                  <a:cubicBezTo>
                    <a:pt x="2420" y="36"/>
                    <a:pt x="2395" y="1"/>
                    <a:pt x="2356" y="1"/>
                  </a:cubicBezTo>
                  <a:close/>
                </a:path>
              </a:pathLst>
            </a:custGeom>
            <a:solidFill>
              <a:srgbClr val="769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8"/>
            <p:cNvSpPr/>
            <p:nvPr/>
          </p:nvSpPr>
          <p:spPr>
            <a:xfrm>
              <a:off x="3096090" y="2508330"/>
              <a:ext cx="186010" cy="162929"/>
            </a:xfrm>
            <a:custGeom>
              <a:rect b="b" l="l" r="r" t="t"/>
              <a:pathLst>
                <a:path extrusionOk="0" h="2280" w="2603">
                  <a:moveTo>
                    <a:pt x="2509" y="0"/>
                  </a:moveTo>
                  <a:cubicBezTo>
                    <a:pt x="2481" y="10"/>
                    <a:pt x="2454" y="19"/>
                    <a:pt x="2426" y="28"/>
                  </a:cubicBezTo>
                  <a:cubicBezTo>
                    <a:pt x="2277" y="84"/>
                    <a:pt x="2119" y="140"/>
                    <a:pt x="1970" y="205"/>
                  </a:cubicBezTo>
                  <a:cubicBezTo>
                    <a:pt x="1813" y="260"/>
                    <a:pt x="1664" y="326"/>
                    <a:pt x="1515" y="400"/>
                  </a:cubicBezTo>
                  <a:cubicBezTo>
                    <a:pt x="1357" y="474"/>
                    <a:pt x="1199" y="558"/>
                    <a:pt x="1060" y="660"/>
                  </a:cubicBezTo>
                  <a:cubicBezTo>
                    <a:pt x="921" y="753"/>
                    <a:pt x="781" y="864"/>
                    <a:pt x="660" y="994"/>
                  </a:cubicBezTo>
                  <a:cubicBezTo>
                    <a:pt x="363" y="1292"/>
                    <a:pt x="140" y="1654"/>
                    <a:pt x="38" y="2063"/>
                  </a:cubicBezTo>
                  <a:cubicBezTo>
                    <a:pt x="29" y="2100"/>
                    <a:pt x="19" y="2137"/>
                    <a:pt x="19" y="2174"/>
                  </a:cubicBezTo>
                  <a:cubicBezTo>
                    <a:pt x="10" y="2212"/>
                    <a:pt x="1" y="2249"/>
                    <a:pt x="38" y="2267"/>
                  </a:cubicBezTo>
                  <a:cubicBezTo>
                    <a:pt x="49" y="2276"/>
                    <a:pt x="60" y="2279"/>
                    <a:pt x="70" y="2279"/>
                  </a:cubicBezTo>
                  <a:cubicBezTo>
                    <a:pt x="93" y="2279"/>
                    <a:pt x="114" y="2262"/>
                    <a:pt x="140" y="2249"/>
                  </a:cubicBezTo>
                  <a:cubicBezTo>
                    <a:pt x="149" y="2239"/>
                    <a:pt x="159" y="2221"/>
                    <a:pt x="168" y="2212"/>
                  </a:cubicBezTo>
                  <a:cubicBezTo>
                    <a:pt x="902" y="1552"/>
                    <a:pt x="1617" y="929"/>
                    <a:pt x="2314" y="363"/>
                  </a:cubicBezTo>
                  <a:cubicBezTo>
                    <a:pt x="2407" y="279"/>
                    <a:pt x="2491" y="186"/>
                    <a:pt x="2574" y="93"/>
                  </a:cubicBezTo>
                  <a:cubicBezTo>
                    <a:pt x="2593" y="75"/>
                    <a:pt x="2602" y="56"/>
                    <a:pt x="2584" y="28"/>
                  </a:cubicBezTo>
                  <a:cubicBezTo>
                    <a:pt x="2565" y="0"/>
                    <a:pt x="2537" y="0"/>
                    <a:pt x="2509" y="0"/>
                  </a:cubicBezTo>
                  <a:close/>
                </a:path>
              </a:pathLst>
            </a:custGeom>
            <a:solidFill>
              <a:srgbClr val="769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8"/>
            <p:cNvSpPr/>
            <p:nvPr/>
          </p:nvSpPr>
          <p:spPr>
            <a:xfrm>
              <a:off x="2856410" y="2173964"/>
              <a:ext cx="472136" cy="684372"/>
            </a:xfrm>
            <a:custGeom>
              <a:rect b="b" l="l" r="r" t="t"/>
              <a:pathLst>
                <a:path extrusionOk="0" h="9577" w="6607">
                  <a:moveTo>
                    <a:pt x="2759" y="1"/>
                  </a:moveTo>
                  <a:cubicBezTo>
                    <a:pt x="2718" y="1"/>
                    <a:pt x="2702" y="78"/>
                    <a:pt x="2686" y="127"/>
                  </a:cubicBezTo>
                  <a:lnTo>
                    <a:pt x="2612" y="294"/>
                  </a:lnTo>
                  <a:cubicBezTo>
                    <a:pt x="2063" y="1502"/>
                    <a:pt x="1915" y="2784"/>
                    <a:pt x="2240" y="3955"/>
                  </a:cubicBezTo>
                  <a:cubicBezTo>
                    <a:pt x="2286" y="4131"/>
                    <a:pt x="2342" y="4308"/>
                    <a:pt x="2407" y="4475"/>
                  </a:cubicBezTo>
                  <a:cubicBezTo>
                    <a:pt x="2472" y="4642"/>
                    <a:pt x="2537" y="4800"/>
                    <a:pt x="2612" y="4958"/>
                  </a:cubicBezTo>
                  <a:cubicBezTo>
                    <a:pt x="2677" y="5088"/>
                    <a:pt x="2714" y="5209"/>
                    <a:pt x="2667" y="5367"/>
                  </a:cubicBezTo>
                  <a:cubicBezTo>
                    <a:pt x="2612" y="5525"/>
                    <a:pt x="2584" y="5692"/>
                    <a:pt x="2546" y="5859"/>
                  </a:cubicBezTo>
                  <a:cubicBezTo>
                    <a:pt x="2500" y="6026"/>
                    <a:pt x="2463" y="6184"/>
                    <a:pt x="2435" y="6352"/>
                  </a:cubicBezTo>
                  <a:cubicBezTo>
                    <a:pt x="2407" y="6528"/>
                    <a:pt x="2379" y="6695"/>
                    <a:pt x="2361" y="6863"/>
                  </a:cubicBezTo>
                  <a:cubicBezTo>
                    <a:pt x="2342" y="7030"/>
                    <a:pt x="2324" y="7197"/>
                    <a:pt x="2314" y="7364"/>
                  </a:cubicBezTo>
                  <a:cubicBezTo>
                    <a:pt x="2314" y="7402"/>
                    <a:pt x="2324" y="7457"/>
                    <a:pt x="2277" y="7467"/>
                  </a:cubicBezTo>
                  <a:cubicBezTo>
                    <a:pt x="2273" y="7467"/>
                    <a:pt x="2269" y="7468"/>
                    <a:pt x="2266" y="7468"/>
                  </a:cubicBezTo>
                  <a:cubicBezTo>
                    <a:pt x="2229" y="7468"/>
                    <a:pt x="2219" y="7427"/>
                    <a:pt x="2193" y="7402"/>
                  </a:cubicBezTo>
                  <a:cubicBezTo>
                    <a:pt x="2054" y="7216"/>
                    <a:pt x="1905" y="7039"/>
                    <a:pt x="1747" y="6863"/>
                  </a:cubicBezTo>
                  <a:lnTo>
                    <a:pt x="1274" y="6342"/>
                  </a:lnTo>
                  <a:cubicBezTo>
                    <a:pt x="1144" y="6203"/>
                    <a:pt x="1014" y="6054"/>
                    <a:pt x="883" y="5896"/>
                  </a:cubicBezTo>
                  <a:cubicBezTo>
                    <a:pt x="763" y="5748"/>
                    <a:pt x="651" y="5581"/>
                    <a:pt x="540" y="5413"/>
                  </a:cubicBezTo>
                  <a:cubicBezTo>
                    <a:pt x="447" y="5265"/>
                    <a:pt x="363" y="5107"/>
                    <a:pt x="289" y="4949"/>
                  </a:cubicBezTo>
                  <a:cubicBezTo>
                    <a:pt x="224" y="4782"/>
                    <a:pt x="168" y="4614"/>
                    <a:pt x="131" y="4428"/>
                  </a:cubicBezTo>
                  <a:cubicBezTo>
                    <a:pt x="114" y="4368"/>
                    <a:pt x="112" y="4259"/>
                    <a:pt x="75" y="4259"/>
                  </a:cubicBezTo>
                  <a:cubicBezTo>
                    <a:pt x="72" y="4259"/>
                    <a:pt x="69" y="4260"/>
                    <a:pt x="66" y="4261"/>
                  </a:cubicBezTo>
                  <a:cubicBezTo>
                    <a:pt x="1" y="4289"/>
                    <a:pt x="47" y="4391"/>
                    <a:pt x="66" y="4456"/>
                  </a:cubicBezTo>
                  <a:cubicBezTo>
                    <a:pt x="94" y="4605"/>
                    <a:pt x="140" y="4754"/>
                    <a:pt x="187" y="4902"/>
                  </a:cubicBezTo>
                  <a:cubicBezTo>
                    <a:pt x="289" y="5209"/>
                    <a:pt x="447" y="5478"/>
                    <a:pt x="605" y="5738"/>
                  </a:cubicBezTo>
                  <a:cubicBezTo>
                    <a:pt x="735" y="5971"/>
                    <a:pt x="902" y="6175"/>
                    <a:pt x="1069" y="6370"/>
                  </a:cubicBezTo>
                  <a:cubicBezTo>
                    <a:pt x="1227" y="6575"/>
                    <a:pt x="1404" y="6760"/>
                    <a:pt x="1580" y="6946"/>
                  </a:cubicBezTo>
                  <a:cubicBezTo>
                    <a:pt x="1775" y="7169"/>
                    <a:pt x="1961" y="7383"/>
                    <a:pt x="2128" y="7625"/>
                  </a:cubicBezTo>
                  <a:cubicBezTo>
                    <a:pt x="2240" y="7773"/>
                    <a:pt x="2296" y="7931"/>
                    <a:pt x="2286" y="8117"/>
                  </a:cubicBezTo>
                  <a:cubicBezTo>
                    <a:pt x="2286" y="8516"/>
                    <a:pt x="2324" y="8916"/>
                    <a:pt x="2370" y="9306"/>
                  </a:cubicBezTo>
                  <a:cubicBezTo>
                    <a:pt x="2379" y="9371"/>
                    <a:pt x="2398" y="9427"/>
                    <a:pt x="2407" y="9492"/>
                  </a:cubicBezTo>
                  <a:cubicBezTo>
                    <a:pt x="2426" y="9538"/>
                    <a:pt x="2454" y="9566"/>
                    <a:pt x="2500" y="9576"/>
                  </a:cubicBezTo>
                  <a:cubicBezTo>
                    <a:pt x="2506" y="9576"/>
                    <a:pt x="2511" y="9577"/>
                    <a:pt x="2516" y="9577"/>
                  </a:cubicBezTo>
                  <a:cubicBezTo>
                    <a:pt x="2570" y="9577"/>
                    <a:pt x="2595" y="9534"/>
                    <a:pt x="2621" y="9492"/>
                  </a:cubicBezTo>
                  <a:cubicBezTo>
                    <a:pt x="2658" y="9408"/>
                    <a:pt x="2649" y="9325"/>
                    <a:pt x="2639" y="9241"/>
                  </a:cubicBezTo>
                  <a:cubicBezTo>
                    <a:pt x="2621" y="9111"/>
                    <a:pt x="2602" y="8972"/>
                    <a:pt x="2593" y="8842"/>
                  </a:cubicBezTo>
                  <a:cubicBezTo>
                    <a:pt x="2584" y="8712"/>
                    <a:pt x="2574" y="8581"/>
                    <a:pt x="2556" y="8442"/>
                  </a:cubicBezTo>
                  <a:cubicBezTo>
                    <a:pt x="2519" y="8182"/>
                    <a:pt x="2602" y="7968"/>
                    <a:pt x="2760" y="7773"/>
                  </a:cubicBezTo>
                  <a:cubicBezTo>
                    <a:pt x="2918" y="7587"/>
                    <a:pt x="3095" y="7402"/>
                    <a:pt x="3280" y="7253"/>
                  </a:cubicBezTo>
                  <a:cubicBezTo>
                    <a:pt x="4126" y="6556"/>
                    <a:pt x="4813" y="5813"/>
                    <a:pt x="5557" y="5172"/>
                  </a:cubicBezTo>
                  <a:cubicBezTo>
                    <a:pt x="5575" y="5153"/>
                    <a:pt x="5594" y="5135"/>
                    <a:pt x="5612" y="5116"/>
                  </a:cubicBezTo>
                  <a:cubicBezTo>
                    <a:pt x="5631" y="5097"/>
                    <a:pt x="5659" y="5070"/>
                    <a:pt x="5631" y="5051"/>
                  </a:cubicBezTo>
                  <a:cubicBezTo>
                    <a:pt x="5626" y="5046"/>
                    <a:pt x="5619" y="5043"/>
                    <a:pt x="5611" y="5043"/>
                  </a:cubicBezTo>
                  <a:cubicBezTo>
                    <a:pt x="5592" y="5043"/>
                    <a:pt x="5570" y="5056"/>
                    <a:pt x="5557" y="5070"/>
                  </a:cubicBezTo>
                  <a:cubicBezTo>
                    <a:pt x="5380" y="5209"/>
                    <a:pt x="5194" y="5348"/>
                    <a:pt x="5027" y="5506"/>
                  </a:cubicBezTo>
                  <a:cubicBezTo>
                    <a:pt x="4423" y="6036"/>
                    <a:pt x="3829" y="6584"/>
                    <a:pt x="3160" y="7132"/>
                  </a:cubicBezTo>
                  <a:cubicBezTo>
                    <a:pt x="3002" y="7253"/>
                    <a:pt x="2862" y="7411"/>
                    <a:pt x="2723" y="7550"/>
                  </a:cubicBezTo>
                  <a:cubicBezTo>
                    <a:pt x="2681" y="7584"/>
                    <a:pt x="2654" y="7655"/>
                    <a:pt x="2609" y="7655"/>
                  </a:cubicBezTo>
                  <a:cubicBezTo>
                    <a:pt x="2604" y="7655"/>
                    <a:pt x="2598" y="7654"/>
                    <a:pt x="2593" y="7652"/>
                  </a:cubicBezTo>
                  <a:cubicBezTo>
                    <a:pt x="2528" y="7634"/>
                    <a:pt x="2556" y="7541"/>
                    <a:pt x="2565" y="7494"/>
                  </a:cubicBezTo>
                  <a:cubicBezTo>
                    <a:pt x="2584" y="7206"/>
                    <a:pt x="2593" y="6918"/>
                    <a:pt x="2630" y="6630"/>
                  </a:cubicBezTo>
                  <a:lnTo>
                    <a:pt x="2686" y="6203"/>
                  </a:lnTo>
                  <a:lnTo>
                    <a:pt x="2751" y="5776"/>
                  </a:lnTo>
                  <a:cubicBezTo>
                    <a:pt x="2769" y="5692"/>
                    <a:pt x="2788" y="5608"/>
                    <a:pt x="2807" y="5543"/>
                  </a:cubicBezTo>
                  <a:cubicBezTo>
                    <a:pt x="2835" y="5469"/>
                    <a:pt x="2872" y="5404"/>
                    <a:pt x="2909" y="5339"/>
                  </a:cubicBezTo>
                  <a:cubicBezTo>
                    <a:pt x="2992" y="5218"/>
                    <a:pt x="3085" y="5107"/>
                    <a:pt x="3197" y="5005"/>
                  </a:cubicBezTo>
                  <a:cubicBezTo>
                    <a:pt x="3466" y="4782"/>
                    <a:pt x="3754" y="4596"/>
                    <a:pt x="4033" y="4419"/>
                  </a:cubicBezTo>
                  <a:cubicBezTo>
                    <a:pt x="4340" y="4243"/>
                    <a:pt x="4618" y="4066"/>
                    <a:pt x="4916" y="3908"/>
                  </a:cubicBezTo>
                  <a:cubicBezTo>
                    <a:pt x="5064" y="3825"/>
                    <a:pt x="5204" y="3750"/>
                    <a:pt x="5343" y="3667"/>
                  </a:cubicBezTo>
                  <a:cubicBezTo>
                    <a:pt x="5492" y="3592"/>
                    <a:pt x="5640" y="3509"/>
                    <a:pt x="5770" y="3425"/>
                  </a:cubicBezTo>
                  <a:lnTo>
                    <a:pt x="5966" y="3314"/>
                  </a:lnTo>
                  <a:lnTo>
                    <a:pt x="6161" y="3202"/>
                  </a:lnTo>
                  <a:cubicBezTo>
                    <a:pt x="6291" y="3128"/>
                    <a:pt x="6412" y="3044"/>
                    <a:pt x="6523" y="2961"/>
                  </a:cubicBezTo>
                  <a:cubicBezTo>
                    <a:pt x="6551" y="2942"/>
                    <a:pt x="6607" y="2914"/>
                    <a:pt x="6579" y="2877"/>
                  </a:cubicBezTo>
                  <a:cubicBezTo>
                    <a:pt x="6571" y="2864"/>
                    <a:pt x="6561" y="2859"/>
                    <a:pt x="6551" y="2859"/>
                  </a:cubicBezTo>
                  <a:cubicBezTo>
                    <a:pt x="6526" y="2859"/>
                    <a:pt x="6496" y="2889"/>
                    <a:pt x="6477" y="2895"/>
                  </a:cubicBezTo>
                  <a:cubicBezTo>
                    <a:pt x="6263" y="3044"/>
                    <a:pt x="6021" y="3165"/>
                    <a:pt x="5789" y="3295"/>
                  </a:cubicBezTo>
                  <a:cubicBezTo>
                    <a:pt x="5547" y="3425"/>
                    <a:pt x="5297" y="3546"/>
                    <a:pt x="5055" y="3676"/>
                  </a:cubicBezTo>
                  <a:cubicBezTo>
                    <a:pt x="4888" y="3769"/>
                    <a:pt x="4711" y="3862"/>
                    <a:pt x="4535" y="3945"/>
                  </a:cubicBezTo>
                  <a:cubicBezTo>
                    <a:pt x="4358" y="4038"/>
                    <a:pt x="4191" y="4140"/>
                    <a:pt x="4014" y="4233"/>
                  </a:cubicBezTo>
                  <a:cubicBezTo>
                    <a:pt x="3931" y="4289"/>
                    <a:pt x="3838" y="4336"/>
                    <a:pt x="3754" y="4391"/>
                  </a:cubicBezTo>
                  <a:cubicBezTo>
                    <a:pt x="3671" y="4447"/>
                    <a:pt x="3587" y="4503"/>
                    <a:pt x="3503" y="4559"/>
                  </a:cubicBezTo>
                  <a:cubicBezTo>
                    <a:pt x="3336" y="4679"/>
                    <a:pt x="3169" y="4800"/>
                    <a:pt x="3020" y="4939"/>
                  </a:cubicBezTo>
                  <a:cubicBezTo>
                    <a:pt x="3002" y="4949"/>
                    <a:pt x="2974" y="4967"/>
                    <a:pt x="2965" y="4967"/>
                  </a:cubicBezTo>
                  <a:cubicBezTo>
                    <a:pt x="2918" y="4949"/>
                    <a:pt x="2955" y="4912"/>
                    <a:pt x="2955" y="4893"/>
                  </a:cubicBezTo>
                  <a:cubicBezTo>
                    <a:pt x="3215" y="3843"/>
                    <a:pt x="3689" y="2868"/>
                    <a:pt x="4247" y="1976"/>
                  </a:cubicBezTo>
                  <a:cubicBezTo>
                    <a:pt x="4498" y="1567"/>
                    <a:pt x="4767" y="1167"/>
                    <a:pt x="5046" y="786"/>
                  </a:cubicBezTo>
                  <a:cubicBezTo>
                    <a:pt x="5139" y="647"/>
                    <a:pt x="5222" y="498"/>
                    <a:pt x="5306" y="359"/>
                  </a:cubicBezTo>
                  <a:cubicBezTo>
                    <a:pt x="5324" y="331"/>
                    <a:pt x="5371" y="285"/>
                    <a:pt x="5334" y="266"/>
                  </a:cubicBezTo>
                  <a:cubicBezTo>
                    <a:pt x="5324" y="258"/>
                    <a:pt x="5315" y="255"/>
                    <a:pt x="5307" y="255"/>
                  </a:cubicBezTo>
                  <a:cubicBezTo>
                    <a:pt x="5276" y="255"/>
                    <a:pt x="5255" y="300"/>
                    <a:pt x="5241" y="322"/>
                  </a:cubicBezTo>
                  <a:cubicBezTo>
                    <a:pt x="5148" y="461"/>
                    <a:pt x="5046" y="591"/>
                    <a:pt x="4953" y="731"/>
                  </a:cubicBezTo>
                  <a:cubicBezTo>
                    <a:pt x="4860" y="861"/>
                    <a:pt x="4758" y="1000"/>
                    <a:pt x="4665" y="1130"/>
                  </a:cubicBezTo>
                  <a:cubicBezTo>
                    <a:pt x="4563" y="1270"/>
                    <a:pt x="4470" y="1409"/>
                    <a:pt x="4377" y="1539"/>
                  </a:cubicBezTo>
                  <a:lnTo>
                    <a:pt x="4237" y="1743"/>
                  </a:lnTo>
                  <a:lnTo>
                    <a:pt x="4098" y="1957"/>
                  </a:lnTo>
                  <a:cubicBezTo>
                    <a:pt x="3764" y="2477"/>
                    <a:pt x="3485" y="3026"/>
                    <a:pt x="3225" y="3592"/>
                  </a:cubicBezTo>
                  <a:lnTo>
                    <a:pt x="3039" y="4085"/>
                  </a:lnTo>
                  <a:cubicBezTo>
                    <a:pt x="2974" y="4243"/>
                    <a:pt x="2927" y="4410"/>
                    <a:pt x="2872" y="4577"/>
                  </a:cubicBezTo>
                  <a:cubicBezTo>
                    <a:pt x="2853" y="4633"/>
                    <a:pt x="2844" y="4689"/>
                    <a:pt x="2825" y="4735"/>
                  </a:cubicBezTo>
                  <a:cubicBezTo>
                    <a:pt x="2807" y="4763"/>
                    <a:pt x="2807" y="4800"/>
                    <a:pt x="2769" y="4800"/>
                  </a:cubicBezTo>
                  <a:cubicBezTo>
                    <a:pt x="2751" y="4791"/>
                    <a:pt x="2732" y="4772"/>
                    <a:pt x="2723" y="4754"/>
                  </a:cubicBezTo>
                  <a:cubicBezTo>
                    <a:pt x="2704" y="4735"/>
                    <a:pt x="2704" y="4716"/>
                    <a:pt x="2695" y="4698"/>
                  </a:cubicBezTo>
                  <a:cubicBezTo>
                    <a:pt x="2546" y="4354"/>
                    <a:pt x="2416" y="4001"/>
                    <a:pt x="2342" y="3639"/>
                  </a:cubicBezTo>
                  <a:cubicBezTo>
                    <a:pt x="2305" y="3453"/>
                    <a:pt x="2268" y="3267"/>
                    <a:pt x="2249" y="3081"/>
                  </a:cubicBezTo>
                  <a:cubicBezTo>
                    <a:pt x="2231" y="2895"/>
                    <a:pt x="2221" y="2700"/>
                    <a:pt x="2212" y="2515"/>
                  </a:cubicBezTo>
                  <a:cubicBezTo>
                    <a:pt x="2221" y="1743"/>
                    <a:pt x="2389" y="944"/>
                    <a:pt x="2751" y="173"/>
                  </a:cubicBezTo>
                  <a:cubicBezTo>
                    <a:pt x="2769" y="118"/>
                    <a:pt x="2825" y="34"/>
                    <a:pt x="2779" y="6"/>
                  </a:cubicBezTo>
                  <a:cubicBezTo>
                    <a:pt x="2772" y="3"/>
                    <a:pt x="2765" y="1"/>
                    <a:pt x="2759" y="1"/>
                  </a:cubicBezTo>
                  <a:close/>
                </a:path>
              </a:pathLst>
            </a:custGeom>
            <a:solidFill>
              <a:srgbClr val="A87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8"/>
            <p:cNvSpPr/>
            <p:nvPr/>
          </p:nvSpPr>
          <p:spPr>
            <a:xfrm>
              <a:off x="2787378" y="1534744"/>
              <a:ext cx="302847" cy="69245"/>
            </a:xfrm>
            <a:custGeom>
              <a:rect b="b" l="l" r="r" t="t"/>
              <a:pathLst>
                <a:path extrusionOk="0" h="969" w="4238">
                  <a:moveTo>
                    <a:pt x="2772" y="1"/>
                  </a:moveTo>
                  <a:cubicBezTo>
                    <a:pt x="2014" y="1"/>
                    <a:pt x="1258" y="131"/>
                    <a:pt x="549" y="376"/>
                  </a:cubicBezTo>
                  <a:cubicBezTo>
                    <a:pt x="354" y="441"/>
                    <a:pt x="1" y="571"/>
                    <a:pt x="10" y="803"/>
                  </a:cubicBezTo>
                  <a:cubicBezTo>
                    <a:pt x="642" y="887"/>
                    <a:pt x="1301" y="822"/>
                    <a:pt x="1933" y="887"/>
                  </a:cubicBezTo>
                  <a:cubicBezTo>
                    <a:pt x="2299" y="922"/>
                    <a:pt x="2673" y="969"/>
                    <a:pt x="3042" y="969"/>
                  </a:cubicBezTo>
                  <a:cubicBezTo>
                    <a:pt x="3348" y="969"/>
                    <a:pt x="3650" y="937"/>
                    <a:pt x="3940" y="840"/>
                  </a:cubicBezTo>
                  <a:cubicBezTo>
                    <a:pt x="4033" y="803"/>
                    <a:pt x="4135" y="766"/>
                    <a:pt x="4181" y="673"/>
                  </a:cubicBezTo>
                  <a:cubicBezTo>
                    <a:pt x="4237" y="543"/>
                    <a:pt x="4163" y="394"/>
                    <a:pt x="4061" y="292"/>
                  </a:cubicBezTo>
                  <a:cubicBezTo>
                    <a:pt x="3828" y="78"/>
                    <a:pt x="3494" y="32"/>
                    <a:pt x="3178" y="13"/>
                  </a:cubicBezTo>
                  <a:cubicBezTo>
                    <a:pt x="3043" y="5"/>
                    <a:pt x="2907" y="1"/>
                    <a:pt x="2772" y="1"/>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8"/>
            <p:cNvSpPr/>
            <p:nvPr/>
          </p:nvSpPr>
          <p:spPr>
            <a:xfrm>
              <a:off x="2796668" y="1592128"/>
              <a:ext cx="207877" cy="199016"/>
            </a:xfrm>
            <a:custGeom>
              <a:rect b="b" l="l" r="r" t="t"/>
              <a:pathLst>
                <a:path extrusionOk="0" h="2785" w="2909">
                  <a:moveTo>
                    <a:pt x="151" y="0"/>
                  </a:moveTo>
                  <a:cubicBezTo>
                    <a:pt x="99" y="0"/>
                    <a:pt x="48" y="6"/>
                    <a:pt x="1" y="19"/>
                  </a:cubicBezTo>
                  <a:cubicBezTo>
                    <a:pt x="549" y="1022"/>
                    <a:pt x="1543" y="2053"/>
                    <a:pt x="2491" y="2694"/>
                  </a:cubicBezTo>
                  <a:cubicBezTo>
                    <a:pt x="2561" y="2741"/>
                    <a:pt x="2653" y="2784"/>
                    <a:pt x="2735" y="2784"/>
                  </a:cubicBezTo>
                  <a:cubicBezTo>
                    <a:pt x="2783" y="2784"/>
                    <a:pt x="2828" y="2769"/>
                    <a:pt x="2862" y="2731"/>
                  </a:cubicBezTo>
                  <a:cubicBezTo>
                    <a:pt x="2899" y="2694"/>
                    <a:pt x="2909" y="2639"/>
                    <a:pt x="2909" y="2583"/>
                  </a:cubicBezTo>
                  <a:cubicBezTo>
                    <a:pt x="2909" y="2388"/>
                    <a:pt x="2797" y="2202"/>
                    <a:pt x="2686" y="2035"/>
                  </a:cubicBezTo>
                  <a:cubicBezTo>
                    <a:pt x="2351" y="1542"/>
                    <a:pt x="1980" y="1059"/>
                    <a:pt x="1515" y="678"/>
                  </a:cubicBezTo>
                  <a:cubicBezTo>
                    <a:pt x="1207" y="429"/>
                    <a:pt x="601" y="0"/>
                    <a:pt x="151" y="0"/>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8"/>
            <p:cNvSpPr/>
            <p:nvPr/>
          </p:nvSpPr>
          <p:spPr>
            <a:xfrm>
              <a:off x="2779446" y="1586768"/>
              <a:ext cx="79678" cy="261687"/>
            </a:xfrm>
            <a:custGeom>
              <a:rect b="b" l="l" r="r" t="t"/>
              <a:pathLst>
                <a:path extrusionOk="0" h="3662" w="1115">
                  <a:moveTo>
                    <a:pt x="130" y="1"/>
                  </a:moveTo>
                  <a:cubicBezTo>
                    <a:pt x="56" y="521"/>
                    <a:pt x="56" y="1097"/>
                    <a:pt x="28" y="1627"/>
                  </a:cubicBezTo>
                  <a:cubicBezTo>
                    <a:pt x="0" y="2240"/>
                    <a:pt x="28" y="2872"/>
                    <a:pt x="307" y="3420"/>
                  </a:cubicBezTo>
                  <a:cubicBezTo>
                    <a:pt x="362" y="3513"/>
                    <a:pt x="427" y="3624"/>
                    <a:pt x="539" y="3652"/>
                  </a:cubicBezTo>
                  <a:cubicBezTo>
                    <a:pt x="561" y="3658"/>
                    <a:pt x="583" y="3661"/>
                    <a:pt x="605" y="3661"/>
                  </a:cubicBezTo>
                  <a:cubicBezTo>
                    <a:pt x="679" y="3661"/>
                    <a:pt x="754" y="3630"/>
                    <a:pt x="818" y="3587"/>
                  </a:cubicBezTo>
                  <a:cubicBezTo>
                    <a:pt x="1069" y="3410"/>
                    <a:pt x="1115" y="3067"/>
                    <a:pt x="1106" y="2760"/>
                  </a:cubicBezTo>
                  <a:cubicBezTo>
                    <a:pt x="1078" y="1822"/>
                    <a:pt x="669" y="772"/>
                    <a:pt x="130" y="1"/>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8"/>
            <p:cNvSpPr/>
            <p:nvPr/>
          </p:nvSpPr>
          <p:spPr>
            <a:xfrm>
              <a:off x="2616729" y="1592056"/>
              <a:ext cx="175363" cy="211450"/>
            </a:xfrm>
            <a:custGeom>
              <a:rect b="b" l="l" r="r" t="t"/>
              <a:pathLst>
                <a:path extrusionOk="0" h="2959" w="2454">
                  <a:moveTo>
                    <a:pt x="2454" y="1"/>
                  </a:moveTo>
                  <a:lnTo>
                    <a:pt x="2454" y="1"/>
                  </a:lnTo>
                  <a:cubicBezTo>
                    <a:pt x="2026" y="298"/>
                    <a:pt x="1599" y="688"/>
                    <a:pt x="1190" y="1032"/>
                  </a:cubicBezTo>
                  <a:cubicBezTo>
                    <a:pt x="725" y="1422"/>
                    <a:pt x="280" y="1887"/>
                    <a:pt x="75" y="2454"/>
                  </a:cubicBezTo>
                  <a:cubicBezTo>
                    <a:pt x="38" y="2565"/>
                    <a:pt x="1" y="2686"/>
                    <a:pt x="57" y="2788"/>
                  </a:cubicBezTo>
                  <a:cubicBezTo>
                    <a:pt x="94" y="2872"/>
                    <a:pt x="196" y="2928"/>
                    <a:pt x="289" y="2946"/>
                  </a:cubicBezTo>
                  <a:cubicBezTo>
                    <a:pt x="328" y="2955"/>
                    <a:pt x="367" y="2958"/>
                    <a:pt x="406" y="2958"/>
                  </a:cubicBezTo>
                  <a:cubicBezTo>
                    <a:pt x="668" y="2958"/>
                    <a:pt x="911" y="2779"/>
                    <a:pt x="1097" y="2593"/>
                  </a:cubicBezTo>
                  <a:cubicBezTo>
                    <a:pt x="1766" y="1933"/>
                    <a:pt x="2258" y="921"/>
                    <a:pt x="2454" y="1"/>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8"/>
            <p:cNvSpPr/>
            <p:nvPr/>
          </p:nvSpPr>
          <p:spPr>
            <a:xfrm>
              <a:off x="2529118" y="1559113"/>
              <a:ext cx="265617" cy="74390"/>
            </a:xfrm>
            <a:custGeom>
              <a:rect b="b" l="l" r="r" t="t"/>
              <a:pathLst>
                <a:path extrusionOk="0" h="1041" w="3717">
                  <a:moveTo>
                    <a:pt x="1260" y="0"/>
                  </a:moveTo>
                  <a:cubicBezTo>
                    <a:pt x="932" y="0"/>
                    <a:pt x="607" y="45"/>
                    <a:pt x="298" y="165"/>
                  </a:cubicBezTo>
                  <a:cubicBezTo>
                    <a:pt x="196" y="202"/>
                    <a:pt x="84" y="258"/>
                    <a:pt x="38" y="360"/>
                  </a:cubicBezTo>
                  <a:cubicBezTo>
                    <a:pt x="0" y="453"/>
                    <a:pt x="28" y="564"/>
                    <a:pt x="75" y="648"/>
                  </a:cubicBezTo>
                  <a:cubicBezTo>
                    <a:pt x="233" y="917"/>
                    <a:pt x="567" y="1010"/>
                    <a:pt x="874" y="1029"/>
                  </a:cubicBezTo>
                  <a:cubicBezTo>
                    <a:pt x="971" y="1036"/>
                    <a:pt x="1069" y="1040"/>
                    <a:pt x="1169" y="1040"/>
                  </a:cubicBezTo>
                  <a:cubicBezTo>
                    <a:pt x="2034" y="1040"/>
                    <a:pt x="2984" y="760"/>
                    <a:pt x="3717" y="360"/>
                  </a:cubicBezTo>
                  <a:cubicBezTo>
                    <a:pt x="3215" y="230"/>
                    <a:pt x="2639" y="165"/>
                    <a:pt x="2109" y="81"/>
                  </a:cubicBezTo>
                  <a:cubicBezTo>
                    <a:pt x="1830" y="34"/>
                    <a:pt x="1544" y="0"/>
                    <a:pt x="1260" y="0"/>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8"/>
            <p:cNvSpPr/>
            <p:nvPr/>
          </p:nvSpPr>
          <p:spPr>
            <a:xfrm>
              <a:off x="2786021" y="1370169"/>
              <a:ext cx="115622" cy="247895"/>
            </a:xfrm>
            <a:custGeom>
              <a:rect b="b" l="l" r="r" t="t"/>
              <a:pathLst>
                <a:path extrusionOk="0" h="3469" w="1618">
                  <a:moveTo>
                    <a:pt x="1294" y="1"/>
                  </a:moveTo>
                  <a:cubicBezTo>
                    <a:pt x="1278" y="1"/>
                    <a:pt x="1262" y="1"/>
                    <a:pt x="1246" y="3"/>
                  </a:cubicBezTo>
                  <a:cubicBezTo>
                    <a:pt x="949" y="40"/>
                    <a:pt x="726" y="319"/>
                    <a:pt x="586" y="588"/>
                  </a:cubicBezTo>
                  <a:cubicBezTo>
                    <a:pt x="159" y="1424"/>
                    <a:pt x="1" y="2539"/>
                    <a:pt x="94" y="3468"/>
                  </a:cubicBezTo>
                  <a:cubicBezTo>
                    <a:pt x="410" y="3050"/>
                    <a:pt x="698" y="2549"/>
                    <a:pt x="977" y="2103"/>
                  </a:cubicBezTo>
                  <a:cubicBezTo>
                    <a:pt x="1302" y="1582"/>
                    <a:pt x="1580" y="1016"/>
                    <a:pt x="1608" y="402"/>
                  </a:cubicBezTo>
                  <a:cubicBezTo>
                    <a:pt x="1618" y="291"/>
                    <a:pt x="1608" y="161"/>
                    <a:pt x="1525" y="86"/>
                  </a:cubicBezTo>
                  <a:cubicBezTo>
                    <a:pt x="1470" y="24"/>
                    <a:pt x="1382" y="1"/>
                    <a:pt x="1294" y="1"/>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8"/>
            <p:cNvSpPr/>
            <p:nvPr/>
          </p:nvSpPr>
          <p:spPr>
            <a:xfrm>
              <a:off x="2624733" y="1393680"/>
              <a:ext cx="185296" cy="207091"/>
            </a:xfrm>
            <a:custGeom>
              <a:rect b="b" l="l" r="r" t="t"/>
              <a:pathLst>
                <a:path extrusionOk="0" h="2898" w="2593">
                  <a:moveTo>
                    <a:pt x="390" y="0"/>
                  </a:moveTo>
                  <a:cubicBezTo>
                    <a:pt x="368" y="0"/>
                    <a:pt x="346" y="3"/>
                    <a:pt x="325" y="8"/>
                  </a:cubicBezTo>
                  <a:cubicBezTo>
                    <a:pt x="223" y="36"/>
                    <a:pt x="158" y="120"/>
                    <a:pt x="121" y="213"/>
                  </a:cubicBezTo>
                  <a:cubicBezTo>
                    <a:pt x="0" y="491"/>
                    <a:pt x="140" y="817"/>
                    <a:pt x="307" y="1077"/>
                  </a:cubicBezTo>
                  <a:cubicBezTo>
                    <a:pt x="827" y="1857"/>
                    <a:pt x="1738" y="2526"/>
                    <a:pt x="2592" y="2898"/>
                  </a:cubicBezTo>
                  <a:cubicBezTo>
                    <a:pt x="2379" y="2424"/>
                    <a:pt x="2081" y="1922"/>
                    <a:pt x="1821" y="1458"/>
                  </a:cubicBezTo>
                  <a:cubicBezTo>
                    <a:pt x="1524" y="928"/>
                    <a:pt x="1162" y="408"/>
                    <a:pt x="641" y="92"/>
                  </a:cubicBezTo>
                  <a:cubicBezTo>
                    <a:pt x="567" y="40"/>
                    <a:pt x="476" y="0"/>
                    <a:pt x="390" y="0"/>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8"/>
            <p:cNvSpPr/>
            <p:nvPr/>
          </p:nvSpPr>
          <p:spPr>
            <a:xfrm>
              <a:off x="2752863" y="1556897"/>
              <a:ext cx="87681" cy="50165"/>
            </a:xfrm>
            <a:custGeom>
              <a:rect b="b" l="l" r="r" t="t"/>
              <a:pathLst>
                <a:path extrusionOk="0" h="702" w="1227">
                  <a:moveTo>
                    <a:pt x="475" y="0"/>
                  </a:moveTo>
                  <a:cubicBezTo>
                    <a:pt x="410" y="0"/>
                    <a:pt x="344" y="9"/>
                    <a:pt x="279" y="28"/>
                  </a:cubicBezTo>
                  <a:cubicBezTo>
                    <a:pt x="0" y="121"/>
                    <a:pt x="0" y="447"/>
                    <a:pt x="261" y="577"/>
                  </a:cubicBezTo>
                  <a:cubicBezTo>
                    <a:pt x="427" y="656"/>
                    <a:pt x="621" y="701"/>
                    <a:pt x="813" y="701"/>
                  </a:cubicBezTo>
                  <a:cubicBezTo>
                    <a:pt x="846" y="701"/>
                    <a:pt x="878" y="700"/>
                    <a:pt x="911" y="697"/>
                  </a:cubicBezTo>
                  <a:cubicBezTo>
                    <a:pt x="976" y="688"/>
                    <a:pt x="1041" y="669"/>
                    <a:pt x="1097" y="642"/>
                  </a:cubicBezTo>
                  <a:cubicBezTo>
                    <a:pt x="1162" y="604"/>
                    <a:pt x="1208" y="549"/>
                    <a:pt x="1218" y="484"/>
                  </a:cubicBezTo>
                  <a:cubicBezTo>
                    <a:pt x="1227" y="381"/>
                    <a:pt x="1143" y="298"/>
                    <a:pt x="1069" y="233"/>
                  </a:cubicBezTo>
                  <a:cubicBezTo>
                    <a:pt x="905" y="97"/>
                    <a:pt x="691" y="0"/>
                    <a:pt x="475" y="0"/>
                  </a:cubicBezTo>
                  <a:close/>
                </a:path>
              </a:pathLst>
            </a:custGeom>
            <a:solidFill>
              <a:srgbClr val="FFD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8"/>
            <p:cNvSpPr/>
            <p:nvPr/>
          </p:nvSpPr>
          <p:spPr>
            <a:xfrm>
              <a:off x="1933562" y="2648394"/>
              <a:ext cx="138132" cy="731750"/>
            </a:xfrm>
            <a:custGeom>
              <a:rect b="b" l="l" r="r" t="t"/>
              <a:pathLst>
                <a:path extrusionOk="0" h="10240" w="1933">
                  <a:moveTo>
                    <a:pt x="1914" y="10"/>
                  </a:moveTo>
                  <a:cubicBezTo>
                    <a:pt x="1905" y="1"/>
                    <a:pt x="1905" y="1"/>
                    <a:pt x="1905" y="1"/>
                  </a:cubicBezTo>
                  <a:cubicBezTo>
                    <a:pt x="1887" y="10"/>
                    <a:pt x="1877" y="19"/>
                    <a:pt x="1868" y="29"/>
                  </a:cubicBezTo>
                  <a:cubicBezTo>
                    <a:pt x="1747" y="112"/>
                    <a:pt x="1636" y="214"/>
                    <a:pt x="1533" y="326"/>
                  </a:cubicBezTo>
                  <a:cubicBezTo>
                    <a:pt x="1422" y="437"/>
                    <a:pt x="1320" y="577"/>
                    <a:pt x="1236" y="716"/>
                  </a:cubicBezTo>
                  <a:cubicBezTo>
                    <a:pt x="1050" y="1004"/>
                    <a:pt x="948" y="1329"/>
                    <a:pt x="939" y="1654"/>
                  </a:cubicBezTo>
                  <a:cubicBezTo>
                    <a:pt x="930" y="1803"/>
                    <a:pt x="948" y="1952"/>
                    <a:pt x="967" y="2091"/>
                  </a:cubicBezTo>
                  <a:cubicBezTo>
                    <a:pt x="1004" y="2305"/>
                    <a:pt x="1050" y="2509"/>
                    <a:pt x="1097" y="2723"/>
                  </a:cubicBezTo>
                  <a:cubicBezTo>
                    <a:pt x="1143" y="2955"/>
                    <a:pt x="1180" y="3197"/>
                    <a:pt x="1199" y="3438"/>
                  </a:cubicBezTo>
                  <a:cubicBezTo>
                    <a:pt x="1218" y="3680"/>
                    <a:pt x="1227" y="3921"/>
                    <a:pt x="1208" y="4154"/>
                  </a:cubicBezTo>
                  <a:cubicBezTo>
                    <a:pt x="1190" y="4405"/>
                    <a:pt x="1134" y="4646"/>
                    <a:pt x="1060" y="4888"/>
                  </a:cubicBezTo>
                  <a:cubicBezTo>
                    <a:pt x="985" y="5129"/>
                    <a:pt x="892" y="5371"/>
                    <a:pt x="772" y="5584"/>
                  </a:cubicBezTo>
                  <a:cubicBezTo>
                    <a:pt x="632" y="5854"/>
                    <a:pt x="456" y="6123"/>
                    <a:pt x="316" y="6402"/>
                  </a:cubicBezTo>
                  <a:cubicBezTo>
                    <a:pt x="223" y="6597"/>
                    <a:pt x="140" y="6802"/>
                    <a:pt x="93" y="7006"/>
                  </a:cubicBezTo>
                  <a:cubicBezTo>
                    <a:pt x="10" y="7359"/>
                    <a:pt x="0" y="7712"/>
                    <a:pt x="38" y="8065"/>
                  </a:cubicBezTo>
                  <a:cubicBezTo>
                    <a:pt x="93" y="8576"/>
                    <a:pt x="242" y="9078"/>
                    <a:pt x="363" y="9589"/>
                  </a:cubicBezTo>
                  <a:cubicBezTo>
                    <a:pt x="400" y="9691"/>
                    <a:pt x="409" y="9803"/>
                    <a:pt x="437" y="9905"/>
                  </a:cubicBezTo>
                  <a:cubicBezTo>
                    <a:pt x="465" y="10007"/>
                    <a:pt x="493" y="10100"/>
                    <a:pt x="530" y="10193"/>
                  </a:cubicBezTo>
                  <a:cubicBezTo>
                    <a:pt x="530" y="10202"/>
                    <a:pt x="530" y="10211"/>
                    <a:pt x="539" y="10221"/>
                  </a:cubicBezTo>
                  <a:cubicBezTo>
                    <a:pt x="539" y="10230"/>
                    <a:pt x="539" y="10221"/>
                    <a:pt x="549" y="10230"/>
                  </a:cubicBezTo>
                  <a:cubicBezTo>
                    <a:pt x="549" y="10239"/>
                    <a:pt x="558" y="10239"/>
                    <a:pt x="567" y="10239"/>
                  </a:cubicBezTo>
                  <a:cubicBezTo>
                    <a:pt x="577" y="10239"/>
                    <a:pt x="586" y="10230"/>
                    <a:pt x="577" y="10221"/>
                  </a:cubicBezTo>
                  <a:cubicBezTo>
                    <a:pt x="586" y="10211"/>
                    <a:pt x="586" y="10221"/>
                    <a:pt x="595" y="10211"/>
                  </a:cubicBezTo>
                  <a:cubicBezTo>
                    <a:pt x="595" y="10202"/>
                    <a:pt x="595" y="10193"/>
                    <a:pt x="586" y="10183"/>
                  </a:cubicBezTo>
                  <a:cubicBezTo>
                    <a:pt x="586" y="10081"/>
                    <a:pt x="586" y="9988"/>
                    <a:pt x="586" y="9886"/>
                  </a:cubicBezTo>
                  <a:cubicBezTo>
                    <a:pt x="577" y="9775"/>
                    <a:pt x="558" y="9654"/>
                    <a:pt x="539" y="9542"/>
                  </a:cubicBezTo>
                  <a:cubicBezTo>
                    <a:pt x="419" y="9050"/>
                    <a:pt x="270" y="8548"/>
                    <a:pt x="214" y="8047"/>
                  </a:cubicBezTo>
                  <a:cubicBezTo>
                    <a:pt x="177" y="7721"/>
                    <a:pt x="186" y="7387"/>
                    <a:pt x="261" y="7052"/>
                  </a:cubicBezTo>
                  <a:cubicBezTo>
                    <a:pt x="307" y="6848"/>
                    <a:pt x="381" y="6662"/>
                    <a:pt x="474" y="6486"/>
                  </a:cubicBezTo>
                  <a:cubicBezTo>
                    <a:pt x="604" y="6207"/>
                    <a:pt x="772" y="5938"/>
                    <a:pt x="911" y="5659"/>
                  </a:cubicBezTo>
                  <a:cubicBezTo>
                    <a:pt x="1032" y="5436"/>
                    <a:pt x="1134" y="5185"/>
                    <a:pt x="1199" y="4934"/>
                  </a:cubicBezTo>
                  <a:cubicBezTo>
                    <a:pt x="1273" y="4683"/>
                    <a:pt x="1320" y="4423"/>
                    <a:pt x="1329" y="4163"/>
                  </a:cubicBezTo>
                  <a:cubicBezTo>
                    <a:pt x="1348" y="3921"/>
                    <a:pt x="1338" y="3671"/>
                    <a:pt x="1311" y="3429"/>
                  </a:cubicBezTo>
                  <a:cubicBezTo>
                    <a:pt x="1283" y="3178"/>
                    <a:pt x="1245" y="2937"/>
                    <a:pt x="1199" y="2704"/>
                  </a:cubicBezTo>
                  <a:cubicBezTo>
                    <a:pt x="1153" y="2500"/>
                    <a:pt x="1106" y="2286"/>
                    <a:pt x="1078" y="2082"/>
                  </a:cubicBezTo>
                  <a:cubicBezTo>
                    <a:pt x="1060" y="1942"/>
                    <a:pt x="1041" y="1803"/>
                    <a:pt x="1050" y="1664"/>
                  </a:cubicBezTo>
                  <a:cubicBezTo>
                    <a:pt x="1060" y="1422"/>
                    <a:pt x="1134" y="1171"/>
                    <a:pt x="1245" y="948"/>
                  </a:cubicBezTo>
                  <a:cubicBezTo>
                    <a:pt x="1292" y="865"/>
                    <a:pt x="1338" y="790"/>
                    <a:pt x="1385" y="707"/>
                  </a:cubicBezTo>
                  <a:cubicBezTo>
                    <a:pt x="1459" y="595"/>
                    <a:pt x="1533" y="484"/>
                    <a:pt x="1617" y="372"/>
                  </a:cubicBezTo>
                  <a:cubicBezTo>
                    <a:pt x="1710" y="261"/>
                    <a:pt x="1803" y="159"/>
                    <a:pt x="1896" y="66"/>
                  </a:cubicBezTo>
                  <a:cubicBezTo>
                    <a:pt x="1905" y="56"/>
                    <a:pt x="1924" y="56"/>
                    <a:pt x="1924" y="38"/>
                  </a:cubicBezTo>
                  <a:cubicBezTo>
                    <a:pt x="1933" y="38"/>
                    <a:pt x="1924" y="38"/>
                    <a:pt x="1924" y="29"/>
                  </a:cubicBezTo>
                  <a:cubicBezTo>
                    <a:pt x="1933" y="29"/>
                    <a:pt x="1933" y="19"/>
                    <a:pt x="1933" y="10"/>
                  </a:cubicBezTo>
                  <a:cubicBezTo>
                    <a:pt x="1924" y="1"/>
                    <a:pt x="1914" y="1"/>
                    <a:pt x="1914" y="10"/>
                  </a:cubicBezTo>
                  <a:close/>
                </a:path>
              </a:pathLst>
            </a:custGeom>
            <a:solidFill>
              <a:srgbClr val="2D4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8"/>
            <p:cNvSpPr/>
            <p:nvPr/>
          </p:nvSpPr>
          <p:spPr>
            <a:xfrm>
              <a:off x="1820725" y="2624526"/>
              <a:ext cx="185296" cy="391744"/>
            </a:xfrm>
            <a:custGeom>
              <a:rect b="b" l="l" r="r" t="t"/>
              <a:pathLst>
                <a:path extrusionOk="0" h="5482" w="2593">
                  <a:moveTo>
                    <a:pt x="2583" y="576"/>
                  </a:moveTo>
                  <a:cubicBezTo>
                    <a:pt x="2509" y="493"/>
                    <a:pt x="2425" y="409"/>
                    <a:pt x="2332" y="325"/>
                  </a:cubicBezTo>
                  <a:cubicBezTo>
                    <a:pt x="2248" y="251"/>
                    <a:pt x="2146" y="186"/>
                    <a:pt x="2053" y="130"/>
                  </a:cubicBezTo>
                  <a:cubicBezTo>
                    <a:pt x="1905" y="56"/>
                    <a:pt x="1756" y="0"/>
                    <a:pt x="1589" y="0"/>
                  </a:cubicBezTo>
                  <a:cubicBezTo>
                    <a:pt x="1514" y="0"/>
                    <a:pt x="1440" y="28"/>
                    <a:pt x="1366" y="56"/>
                  </a:cubicBezTo>
                  <a:cubicBezTo>
                    <a:pt x="1273" y="102"/>
                    <a:pt x="1180" y="167"/>
                    <a:pt x="1096" y="232"/>
                  </a:cubicBezTo>
                  <a:cubicBezTo>
                    <a:pt x="938" y="363"/>
                    <a:pt x="799" y="521"/>
                    <a:pt x="669" y="678"/>
                  </a:cubicBezTo>
                  <a:cubicBezTo>
                    <a:pt x="548" y="846"/>
                    <a:pt x="437" y="1013"/>
                    <a:pt x="335" y="1189"/>
                  </a:cubicBezTo>
                  <a:cubicBezTo>
                    <a:pt x="167" y="1468"/>
                    <a:pt x="112" y="1756"/>
                    <a:pt x="84" y="2054"/>
                  </a:cubicBezTo>
                  <a:cubicBezTo>
                    <a:pt x="65" y="2360"/>
                    <a:pt x="84" y="2667"/>
                    <a:pt x="93" y="2983"/>
                  </a:cubicBezTo>
                  <a:cubicBezTo>
                    <a:pt x="102" y="3113"/>
                    <a:pt x="112" y="3233"/>
                    <a:pt x="112" y="3364"/>
                  </a:cubicBezTo>
                  <a:cubicBezTo>
                    <a:pt x="121" y="3726"/>
                    <a:pt x="19" y="4125"/>
                    <a:pt x="9" y="4506"/>
                  </a:cubicBezTo>
                  <a:cubicBezTo>
                    <a:pt x="0" y="4683"/>
                    <a:pt x="9" y="4850"/>
                    <a:pt x="56" y="5008"/>
                  </a:cubicBezTo>
                  <a:cubicBezTo>
                    <a:pt x="74" y="5101"/>
                    <a:pt x="112" y="5185"/>
                    <a:pt x="158" y="5259"/>
                  </a:cubicBezTo>
                  <a:cubicBezTo>
                    <a:pt x="204" y="5333"/>
                    <a:pt x="260" y="5407"/>
                    <a:pt x="316" y="5473"/>
                  </a:cubicBezTo>
                  <a:cubicBezTo>
                    <a:pt x="316" y="5482"/>
                    <a:pt x="325" y="5482"/>
                    <a:pt x="325" y="5473"/>
                  </a:cubicBezTo>
                  <a:cubicBezTo>
                    <a:pt x="335" y="5473"/>
                    <a:pt x="335" y="5463"/>
                    <a:pt x="335" y="5463"/>
                  </a:cubicBezTo>
                  <a:cubicBezTo>
                    <a:pt x="279" y="5370"/>
                    <a:pt x="223" y="5287"/>
                    <a:pt x="177" y="5185"/>
                  </a:cubicBezTo>
                  <a:cubicBezTo>
                    <a:pt x="158" y="5129"/>
                    <a:pt x="130" y="5064"/>
                    <a:pt x="121" y="4999"/>
                  </a:cubicBezTo>
                  <a:cubicBezTo>
                    <a:pt x="93" y="4841"/>
                    <a:pt x="93" y="4674"/>
                    <a:pt x="112" y="4516"/>
                  </a:cubicBezTo>
                  <a:cubicBezTo>
                    <a:pt x="158" y="4125"/>
                    <a:pt x="297" y="3735"/>
                    <a:pt x="316" y="3364"/>
                  </a:cubicBezTo>
                  <a:cubicBezTo>
                    <a:pt x="316" y="3233"/>
                    <a:pt x="316" y="3103"/>
                    <a:pt x="297" y="2964"/>
                  </a:cubicBezTo>
                  <a:cubicBezTo>
                    <a:pt x="279" y="2657"/>
                    <a:pt x="223" y="2360"/>
                    <a:pt x="232" y="2054"/>
                  </a:cubicBezTo>
                  <a:cubicBezTo>
                    <a:pt x="242" y="1775"/>
                    <a:pt x="288" y="1505"/>
                    <a:pt x="427" y="1245"/>
                  </a:cubicBezTo>
                  <a:cubicBezTo>
                    <a:pt x="530" y="1069"/>
                    <a:pt x="632" y="901"/>
                    <a:pt x="753" y="743"/>
                  </a:cubicBezTo>
                  <a:cubicBezTo>
                    <a:pt x="864" y="576"/>
                    <a:pt x="1003" y="437"/>
                    <a:pt x="1152" y="307"/>
                  </a:cubicBezTo>
                  <a:cubicBezTo>
                    <a:pt x="1226" y="242"/>
                    <a:pt x="1310" y="177"/>
                    <a:pt x="1403" y="130"/>
                  </a:cubicBezTo>
                  <a:cubicBezTo>
                    <a:pt x="1468" y="102"/>
                    <a:pt x="1524" y="84"/>
                    <a:pt x="1589" y="84"/>
                  </a:cubicBezTo>
                  <a:cubicBezTo>
                    <a:pt x="1737" y="84"/>
                    <a:pt x="1877" y="121"/>
                    <a:pt x="2016" y="195"/>
                  </a:cubicBezTo>
                  <a:cubicBezTo>
                    <a:pt x="2109" y="242"/>
                    <a:pt x="2202" y="307"/>
                    <a:pt x="2295" y="381"/>
                  </a:cubicBezTo>
                  <a:cubicBezTo>
                    <a:pt x="2388" y="446"/>
                    <a:pt x="2481" y="521"/>
                    <a:pt x="2564" y="595"/>
                  </a:cubicBezTo>
                  <a:cubicBezTo>
                    <a:pt x="2564" y="595"/>
                    <a:pt x="2574" y="595"/>
                    <a:pt x="2583" y="595"/>
                  </a:cubicBezTo>
                  <a:cubicBezTo>
                    <a:pt x="2592" y="586"/>
                    <a:pt x="2592" y="576"/>
                    <a:pt x="2583" y="576"/>
                  </a:cubicBezTo>
                  <a:close/>
                </a:path>
              </a:pathLst>
            </a:custGeom>
            <a:solidFill>
              <a:srgbClr val="2D4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8"/>
            <p:cNvSpPr/>
            <p:nvPr/>
          </p:nvSpPr>
          <p:spPr>
            <a:xfrm>
              <a:off x="2015885" y="2708136"/>
              <a:ext cx="164715" cy="162786"/>
            </a:xfrm>
            <a:custGeom>
              <a:rect b="b" l="l" r="r" t="t"/>
              <a:pathLst>
                <a:path extrusionOk="0" h="2278" w="2305">
                  <a:moveTo>
                    <a:pt x="2305" y="2249"/>
                  </a:moveTo>
                  <a:cubicBezTo>
                    <a:pt x="2175" y="2091"/>
                    <a:pt x="2045" y="1933"/>
                    <a:pt x="1905" y="1775"/>
                  </a:cubicBezTo>
                  <a:cubicBezTo>
                    <a:pt x="1701" y="1534"/>
                    <a:pt x="1496" y="1311"/>
                    <a:pt x="1283" y="1079"/>
                  </a:cubicBezTo>
                  <a:cubicBezTo>
                    <a:pt x="1069" y="837"/>
                    <a:pt x="865" y="614"/>
                    <a:pt x="632" y="400"/>
                  </a:cubicBezTo>
                  <a:cubicBezTo>
                    <a:pt x="474" y="261"/>
                    <a:pt x="307" y="131"/>
                    <a:pt x="121" y="19"/>
                  </a:cubicBezTo>
                  <a:cubicBezTo>
                    <a:pt x="93" y="1"/>
                    <a:pt x="47" y="10"/>
                    <a:pt x="28" y="47"/>
                  </a:cubicBezTo>
                  <a:cubicBezTo>
                    <a:pt x="1" y="84"/>
                    <a:pt x="19" y="122"/>
                    <a:pt x="47" y="150"/>
                  </a:cubicBezTo>
                  <a:cubicBezTo>
                    <a:pt x="233" y="242"/>
                    <a:pt x="400" y="363"/>
                    <a:pt x="558" y="493"/>
                  </a:cubicBezTo>
                  <a:cubicBezTo>
                    <a:pt x="790" y="688"/>
                    <a:pt x="1004" y="902"/>
                    <a:pt x="1227" y="1134"/>
                  </a:cubicBezTo>
                  <a:lnTo>
                    <a:pt x="2277" y="2268"/>
                  </a:lnTo>
                  <a:cubicBezTo>
                    <a:pt x="2286" y="2277"/>
                    <a:pt x="2295" y="2277"/>
                    <a:pt x="2295" y="2268"/>
                  </a:cubicBezTo>
                  <a:cubicBezTo>
                    <a:pt x="2305" y="2268"/>
                    <a:pt x="2305" y="2259"/>
                    <a:pt x="2305" y="2249"/>
                  </a:cubicBezTo>
                  <a:close/>
                </a:path>
              </a:pathLst>
            </a:custGeom>
            <a:solidFill>
              <a:srgbClr val="2D4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8"/>
            <p:cNvSpPr/>
            <p:nvPr/>
          </p:nvSpPr>
          <p:spPr>
            <a:xfrm>
              <a:off x="1966077" y="3065370"/>
              <a:ext cx="141491" cy="219811"/>
            </a:xfrm>
            <a:custGeom>
              <a:rect b="b" l="l" r="r" t="t"/>
              <a:pathLst>
                <a:path extrusionOk="0" h="3076" w="1980">
                  <a:moveTo>
                    <a:pt x="921" y="363"/>
                  </a:moveTo>
                  <a:cubicBezTo>
                    <a:pt x="967" y="233"/>
                    <a:pt x="1078" y="121"/>
                    <a:pt x="1209" y="65"/>
                  </a:cubicBezTo>
                  <a:cubicBezTo>
                    <a:pt x="1357" y="0"/>
                    <a:pt x="1534" y="19"/>
                    <a:pt x="1692" y="130"/>
                  </a:cubicBezTo>
                  <a:cubicBezTo>
                    <a:pt x="1766" y="195"/>
                    <a:pt x="1822" y="270"/>
                    <a:pt x="1868" y="363"/>
                  </a:cubicBezTo>
                  <a:cubicBezTo>
                    <a:pt x="1924" y="493"/>
                    <a:pt x="1952" y="632"/>
                    <a:pt x="1961" y="771"/>
                  </a:cubicBezTo>
                  <a:cubicBezTo>
                    <a:pt x="1980" y="948"/>
                    <a:pt x="1970" y="1134"/>
                    <a:pt x="1933" y="1310"/>
                  </a:cubicBezTo>
                  <a:cubicBezTo>
                    <a:pt x="1905" y="1487"/>
                    <a:pt x="1850" y="1663"/>
                    <a:pt x="1775" y="1831"/>
                  </a:cubicBezTo>
                  <a:cubicBezTo>
                    <a:pt x="1664" y="2072"/>
                    <a:pt x="1515" y="2304"/>
                    <a:pt x="1404" y="2546"/>
                  </a:cubicBezTo>
                  <a:cubicBezTo>
                    <a:pt x="1339" y="2695"/>
                    <a:pt x="1283" y="2834"/>
                    <a:pt x="1255" y="2992"/>
                  </a:cubicBezTo>
                  <a:cubicBezTo>
                    <a:pt x="1255" y="3011"/>
                    <a:pt x="1255" y="3020"/>
                    <a:pt x="1246" y="3029"/>
                  </a:cubicBezTo>
                  <a:cubicBezTo>
                    <a:pt x="1246" y="3038"/>
                    <a:pt x="1236" y="3038"/>
                    <a:pt x="1236" y="3048"/>
                  </a:cubicBezTo>
                  <a:cubicBezTo>
                    <a:pt x="1236" y="3057"/>
                    <a:pt x="1218" y="3066"/>
                    <a:pt x="1209" y="3066"/>
                  </a:cubicBezTo>
                  <a:cubicBezTo>
                    <a:pt x="1199" y="3076"/>
                    <a:pt x="1181" y="3076"/>
                    <a:pt x="1171" y="3066"/>
                  </a:cubicBezTo>
                  <a:cubicBezTo>
                    <a:pt x="1069" y="3001"/>
                    <a:pt x="986" y="2899"/>
                    <a:pt x="902" y="2788"/>
                  </a:cubicBezTo>
                  <a:cubicBezTo>
                    <a:pt x="790" y="2639"/>
                    <a:pt x="688" y="2453"/>
                    <a:pt x="614" y="2314"/>
                  </a:cubicBezTo>
                  <a:cubicBezTo>
                    <a:pt x="475" y="2072"/>
                    <a:pt x="317" y="1840"/>
                    <a:pt x="205" y="1598"/>
                  </a:cubicBezTo>
                  <a:cubicBezTo>
                    <a:pt x="122" y="1431"/>
                    <a:pt x="66" y="1264"/>
                    <a:pt x="38" y="1069"/>
                  </a:cubicBezTo>
                  <a:cubicBezTo>
                    <a:pt x="1" y="799"/>
                    <a:pt x="94" y="558"/>
                    <a:pt x="261" y="418"/>
                  </a:cubicBezTo>
                  <a:cubicBezTo>
                    <a:pt x="419" y="279"/>
                    <a:pt x="642" y="242"/>
                    <a:pt x="883" y="353"/>
                  </a:cubicBezTo>
                  <a:cubicBezTo>
                    <a:pt x="893" y="363"/>
                    <a:pt x="902" y="363"/>
                    <a:pt x="921" y="363"/>
                  </a:cubicBezTo>
                  <a:close/>
                </a:path>
              </a:pathLst>
            </a:custGeom>
            <a:solidFill>
              <a:srgbClr val="A3C1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8"/>
            <p:cNvSpPr/>
            <p:nvPr/>
          </p:nvSpPr>
          <p:spPr>
            <a:xfrm>
              <a:off x="1965434" y="3082592"/>
              <a:ext cx="87681" cy="202589"/>
            </a:xfrm>
            <a:custGeom>
              <a:rect b="b" l="l" r="r" t="t"/>
              <a:pathLst>
                <a:path extrusionOk="0" h="2835" w="1227">
                  <a:moveTo>
                    <a:pt x="1190" y="2714"/>
                  </a:moveTo>
                  <a:cubicBezTo>
                    <a:pt x="1125" y="2491"/>
                    <a:pt x="1162" y="2268"/>
                    <a:pt x="1180" y="2045"/>
                  </a:cubicBezTo>
                  <a:cubicBezTo>
                    <a:pt x="1208" y="1710"/>
                    <a:pt x="1134" y="1413"/>
                    <a:pt x="1097" y="1088"/>
                  </a:cubicBezTo>
                  <a:cubicBezTo>
                    <a:pt x="1069" y="893"/>
                    <a:pt x="1022" y="707"/>
                    <a:pt x="1004" y="512"/>
                  </a:cubicBezTo>
                  <a:cubicBezTo>
                    <a:pt x="985" y="373"/>
                    <a:pt x="930" y="242"/>
                    <a:pt x="892" y="112"/>
                  </a:cubicBezTo>
                  <a:lnTo>
                    <a:pt x="892" y="112"/>
                  </a:lnTo>
                  <a:cubicBezTo>
                    <a:pt x="651" y="1"/>
                    <a:pt x="428" y="38"/>
                    <a:pt x="270" y="168"/>
                  </a:cubicBezTo>
                  <a:cubicBezTo>
                    <a:pt x="103" y="317"/>
                    <a:pt x="0" y="558"/>
                    <a:pt x="47" y="828"/>
                  </a:cubicBezTo>
                  <a:cubicBezTo>
                    <a:pt x="75" y="1023"/>
                    <a:pt x="131" y="1190"/>
                    <a:pt x="214" y="1357"/>
                  </a:cubicBezTo>
                  <a:cubicBezTo>
                    <a:pt x="326" y="1599"/>
                    <a:pt x="484" y="1831"/>
                    <a:pt x="614" y="2073"/>
                  </a:cubicBezTo>
                  <a:cubicBezTo>
                    <a:pt x="697" y="2212"/>
                    <a:pt x="799" y="2389"/>
                    <a:pt x="911" y="2547"/>
                  </a:cubicBezTo>
                  <a:cubicBezTo>
                    <a:pt x="985" y="2658"/>
                    <a:pt x="1078" y="2751"/>
                    <a:pt x="1180" y="2825"/>
                  </a:cubicBezTo>
                  <a:cubicBezTo>
                    <a:pt x="1190" y="2835"/>
                    <a:pt x="1208" y="2835"/>
                    <a:pt x="1218" y="2825"/>
                  </a:cubicBezTo>
                  <a:cubicBezTo>
                    <a:pt x="1218" y="2825"/>
                    <a:pt x="1227" y="2825"/>
                    <a:pt x="1227" y="2816"/>
                  </a:cubicBezTo>
                  <a:cubicBezTo>
                    <a:pt x="1208" y="2779"/>
                    <a:pt x="1190" y="2742"/>
                    <a:pt x="1190" y="2714"/>
                  </a:cubicBezTo>
                  <a:close/>
                </a:path>
              </a:pathLst>
            </a:custGeom>
            <a:solidFill>
              <a:srgbClr val="B3B3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8"/>
            <p:cNvSpPr/>
            <p:nvPr/>
          </p:nvSpPr>
          <p:spPr>
            <a:xfrm>
              <a:off x="2001307" y="3022850"/>
              <a:ext cx="50522" cy="222526"/>
            </a:xfrm>
            <a:custGeom>
              <a:rect b="b" l="l" r="r" t="t"/>
              <a:pathLst>
                <a:path extrusionOk="0" h="3114" w="707">
                  <a:moveTo>
                    <a:pt x="641" y="3104"/>
                  </a:moveTo>
                  <a:cubicBezTo>
                    <a:pt x="651" y="3057"/>
                    <a:pt x="660" y="3011"/>
                    <a:pt x="669" y="2965"/>
                  </a:cubicBezTo>
                  <a:cubicBezTo>
                    <a:pt x="706" y="2769"/>
                    <a:pt x="706" y="2574"/>
                    <a:pt x="697" y="2379"/>
                  </a:cubicBezTo>
                  <a:cubicBezTo>
                    <a:pt x="678" y="2017"/>
                    <a:pt x="604" y="1655"/>
                    <a:pt x="539" y="1301"/>
                  </a:cubicBezTo>
                  <a:cubicBezTo>
                    <a:pt x="483" y="1051"/>
                    <a:pt x="437" y="790"/>
                    <a:pt x="353" y="530"/>
                  </a:cubicBezTo>
                  <a:cubicBezTo>
                    <a:pt x="297" y="382"/>
                    <a:pt x="251" y="224"/>
                    <a:pt x="158" y="84"/>
                  </a:cubicBezTo>
                  <a:cubicBezTo>
                    <a:pt x="149" y="75"/>
                    <a:pt x="140" y="56"/>
                    <a:pt x="121" y="47"/>
                  </a:cubicBezTo>
                  <a:cubicBezTo>
                    <a:pt x="112" y="19"/>
                    <a:pt x="65" y="1"/>
                    <a:pt x="37" y="19"/>
                  </a:cubicBezTo>
                  <a:cubicBezTo>
                    <a:pt x="9" y="38"/>
                    <a:pt x="0" y="75"/>
                    <a:pt x="9" y="103"/>
                  </a:cubicBezTo>
                  <a:cubicBezTo>
                    <a:pt x="19" y="131"/>
                    <a:pt x="28" y="149"/>
                    <a:pt x="37" y="168"/>
                  </a:cubicBezTo>
                  <a:cubicBezTo>
                    <a:pt x="102" y="344"/>
                    <a:pt x="186" y="521"/>
                    <a:pt x="242" y="707"/>
                  </a:cubicBezTo>
                  <a:cubicBezTo>
                    <a:pt x="307" y="911"/>
                    <a:pt x="372" y="1125"/>
                    <a:pt x="418" y="1329"/>
                  </a:cubicBezTo>
                  <a:cubicBezTo>
                    <a:pt x="493" y="1617"/>
                    <a:pt x="548" y="1915"/>
                    <a:pt x="585" y="2212"/>
                  </a:cubicBezTo>
                  <a:cubicBezTo>
                    <a:pt x="623" y="2444"/>
                    <a:pt x="632" y="2686"/>
                    <a:pt x="623" y="2918"/>
                  </a:cubicBezTo>
                  <a:cubicBezTo>
                    <a:pt x="613" y="2965"/>
                    <a:pt x="613" y="3011"/>
                    <a:pt x="613" y="3057"/>
                  </a:cubicBezTo>
                  <a:cubicBezTo>
                    <a:pt x="613" y="3076"/>
                    <a:pt x="613" y="3085"/>
                    <a:pt x="613" y="3095"/>
                  </a:cubicBezTo>
                  <a:cubicBezTo>
                    <a:pt x="613" y="3104"/>
                    <a:pt x="623" y="3113"/>
                    <a:pt x="623" y="3113"/>
                  </a:cubicBezTo>
                  <a:cubicBezTo>
                    <a:pt x="632" y="3113"/>
                    <a:pt x="641" y="3113"/>
                    <a:pt x="641" y="3104"/>
                  </a:cubicBezTo>
                  <a:close/>
                </a:path>
              </a:pathLst>
            </a:custGeom>
            <a:solidFill>
              <a:srgbClr val="2D4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8"/>
            <p:cNvSpPr/>
            <p:nvPr/>
          </p:nvSpPr>
          <p:spPr>
            <a:xfrm>
              <a:off x="1758912" y="2712138"/>
              <a:ext cx="89039" cy="199230"/>
            </a:xfrm>
            <a:custGeom>
              <a:rect b="b" l="l" r="r" t="t"/>
              <a:pathLst>
                <a:path extrusionOk="0" h="2788" w="1246">
                  <a:moveTo>
                    <a:pt x="57" y="2769"/>
                  </a:moveTo>
                  <a:cubicBezTo>
                    <a:pt x="47" y="2426"/>
                    <a:pt x="94" y="2082"/>
                    <a:pt x="196" y="1757"/>
                  </a:cubicBezTo>
                  <a:cubicBezTo>
                    <a:pt x="298" y="1431"/>
                    <a:pt x="447" y="1116"/>
                    <a:pt x="623" y="828"/>
                  </a:cubicBezTo>
                  <a:cubicBezTo>
                    <a:pt x="698" y="688"/>
                    <a:pt x="791" y="558"/>
                    <a:pt x="902" y="428"/>
                  </a:cubicBezTo>
                  <a:cubicBezTo>
                    <a:pt x="986" y="307"/>
                    <a:pt x="1097" y="214"/>
                    <a:pt x="1209" y="121"/>
                  </a:cubicBezTo>
                  <a:cubicBezTo>
                    <a:pt x="1218" y="112"/>
                    <a:pt x="1227" y="103"/>
                    <a:pt x="1237" y="94"/>
                  </a:cubicBezTo>
                  <a:cubicBezTo>
                    <a:pt x="1237" y="75"/>
                    <a:pt x="1227" y="84"/>
                    <a:pt x="1227" y="75"/>
                  </a:cubicBezTo>
                  <a:cubicBezTo>
                    <a:pt x="1246" y="56"/>
                    <a:pt x="1246" y="38"/>
                    <a:pt x="1237" y="28"/>
                  </a:cubicBezTo>
                  <a:cubicBezTo>
                    <a:pt x="1227" y="10"/>
                    <a:pt x="1209" y="1"/>
                    <a:pt x="1190" y="19"/>
                  </a:cubicBezTo>
                  <a:cubicBezTo>
                    <a:pt x="1181" y="10"/>
                    <a:pt x="1181" y="10"/>
                    <a:pt x="1172" y="10"/>
                  </a:cubicBezTo>
                  <a:cubicBezTo>
                    <a:pt x="1144" y="10"/>
                    <a:pt x="1125" y="28"/>
                    <a:pt x="1107" y="38"/>
                  </a:cubicBezTo>
                  <a:cubicBezTo>
                    <a:pt x="1014" y="103"/>
                    <a:pt x="939" y="177"/>
                    <a:pt x="865" y="261"/>
                  </a:cubicBezTo>
                  <a:cubicBezTo>
                    <a:pt x="726" y="419"/>
                    <a:pt x="605" y="586"/>
                    <a:pt x="503" y="762"/>
                  </a:cubicBezTo>
                  <a:cubicBezTo>
                    <a:pt x="335" y="1069"/>
                    <a:pt x="205" y="1394"/>
                    <a:pt x="122" y="1738"/>
                  </a:cubicBezTo>
                  <a:cubicBezTo>
                    <a:pt x="38" y="2072"/>
                    <a:pt x="1" y="2416"/>
                    <a:pt x="29" y="2769"/>
                  </a:cubicBezTo>
                  <a:cubicBezTo>
                    <a:pt x="29" y="2779"/>
                    <a:pt x="38" y="2788"/>
                    <a:pt x="47" y="2788"/>
                  </a:cubicBezTo>
                  <a:cubicBezTo>
                    <a:pt x="57" y="2779"/>
                    <a:pt x="66" y="2779"/>
                    <a:pt x="57" y="2769"/>
                  </a:cubicBezTo>
                  <a:close/>
                </a:path>
              </a:pathLst>
            </a:custGeom>
            <a:solidFill>
              <a:srgbClr val="2D4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8"/>
            <p:cNvSpPr/>
            <p:nvPr/>
          </p:nvSpPr>
          <p:spPr>
            <a:xfrm>
              <a:off x="1867818" y="2819686"/>
              <a:ext cx="148780" cy="217882"/>
            </a:xfrm>
            <a:custGeom>
              <a:rect b="b" l="l" r="r" t="t"/>
              <a:pathLst>
                <a:path extrusionOk="0" h="3049" w="2082">
                  <a:moveTo>
                    <a:pt x="409" y="3039"/>
                  </a:moveTo>
                  <a:cubicBezTo>
                    <a:pt x="400" y="3039"/>
                    <a:pt x="400" y="3039"/>
                    <a:pt x="391" y="3030"/>
                  </a:cubicBezTo>
                  <a:cubicBezTo>
                    <a:pt x="372" y="3002"/>
                    <a:pt x="354" y="2974"/>
                    <a:pt x="344" y="2946"/>
                  </a:cubicBezTo>
                  <a:cubicBezTo>
                    <a:pt x="317" y="2899"/>
                    <a:pt x="298" y="2844"/>
                    <a:pt x="279" y="2797"/>
                  </a:cubicBezTo>
                  <a:cubicBezTo>
                    <a:pt x="242" y="2704"/>
                    <a:pt x="214" y="2611"/>
                    <a:pt x="187" y="2519"/>
                  </a:cubicBezTo>
                  <a:cubicBezTo>
                    <a:pt x="168" y="2426"/>
                    <a:pt x="140" y="2333"/>
                    <a:pt x="121" y="2240"/>
                  </a:cubicBezTo>
                  <a:cubicBezTo>
                    <a:pt x="38" y="1840"/>
                    <a:pt x="1" y="1394"/>
                    <a:pt x="84" y="986"/>
                  </a:cubicBezTo>
                  <a:cubicBezTo>
                    <a:pt x="149" y="707"/>
                    <a:pt x="261" y="447"/>
                    <a:pt x="465" y="242"/>
                  </a:cubicBezTo>
                  <a:cubicBezTo>
                    <a:pt x="530" y="177"/>
                    <a:pt x="605" y="122"/>
                    <a:pt x="688" y="75"/>
                  </a:cubicBezTo>
                  <a:cubicBezTo>
                    <a:pt x="781" y="38"/>
                    <a:pt x="874" y="10"/>
                    <a:pt x="958" y="10"/>
                  </a:cubicBezTo>
                  <a:cubicBezTo>
                    <a:pt x="1023" y="1"/>
                    <a:pt x="1088" y="19"/>
                    <a:pt x="1134" y="47"/>
                  </a:cubicBezTo>
                  <a:cubicBezTo>
                    <a:pt x="1190" y="84"/>
                    <a:pt x="1227" y="131"/>
                    <a:pt x="1246" y="196"/>
                  </a:cubicBezTo>
                  <a:lnTo>
                    <a:pt x="1255" y="326"/>
                  </a:lnTo>
                  <a:cubicBezTo>
                    <a:pt x="1255" y="363"/>
                    <a:pt x="1255" y="391"/>
                    <a:pt x="1246" y="419"/>
                  </a:cubicBezTo>
                  <a:cubicBezTo>
                    <a:pt x="1246" y="428"/>
                    <a:pt x="1246" y="428"/>
                    <a:pt x="1246" y="437"/>
                  </a:cubicBezTo>
                  <a:cubicBezTo>
                    <a:pt x="1339" y="354"/>
                    <a:pt x="1459" y="307"/>
                    <a:pt x="1589" y="298"/>
                  </a:cubicBezTo>
                  <a:cubicBezTo>
                    <a:pt x="1738" y="298"/>
                    <a:pt x="1896" y="354"/>
                    <a:pt x="1980" y="493"/>
                  </a:cubicBezTo>
                  <a:cubicBezTo>
                    <a:pt x="2035" y="567"/>
                    <a:pt x="2063" y="660"/>
                    <a:pt x="2073" y="763"/>
                  </a:cubicBezTo>
                  <a:cubicBezTo>
                    <a:pt x="2082" y="902"/>
                    <a:pt x="2054" y="1051"/>
                    <a:pt x="2008" y="1171"/>
                  </a:cubicBezTo>
                  <a:cubicBezTo>
                    <a:pt x="1980" y="1264"/>
                    <a:pt x="1933" y="1339"/>
                    <a:pt x="1877" y="1422"/>
                  </a:cubicBezTo>
                  <a:cubicBezTo>
                    <a:pt x="1803" y="1524"/>
                    <a:pt x="1710" y="1627"/>
                    <a:pt x="1608" y="1720"/>
                  </a:cubicBezTo>
                  <a:lnTo>
                    <a:pt x="874" y="2435"/>
                  </a:lnTo>
                  <a:cubicBezTo>
                    <a:pt x="772" y="2546"/>
                    <a:pt x="670" y="2649"/>
                    <a:pt x="586" y="2769"/>
                  </a:cubicBezTo>
                  <a:cubicBezTo>
                    <a:pt x="530" y="2853"/>
                    <a:pt x="484" y="2937"/>
                    <a:pt x="456" y="3030"/>
                  </a:cubicBezTo>
                  <a:cubicBezTo>
                    <a:pt x="447" y="3048"/>
                    <a:pt x="437" y="3048"/>
                    <a:pt x="419" y="3048"/>
                  </a:cubicBezTo>
                  <a:cubicBezTo>
                    <a:pt x="419" y="3048"/>
                    <a:pt x="409" y="3039"/>
                    <a:pt x="409" y="3039"/>
                  </a:cubicBezTo>
                  <a:close/>
                </a:path>
              </a:pathLst>
            </a:custGeom>
            <a:solidFill>
              <a:srgbClr val="A3C1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8"/>
            <p:cNvSpPr/>
            <p:nvPr/>
          </p:nvSpPr>
          <p:spPr>
            <a:xfrm>
              <a:off x="1895688" y="2840982"/>
              <a:ext cx="120910" cy="196586"/>
            </a:xfrm>
            <a:custGeom>
              <a:rect b="b" l="l" r="r" t="t"/>
              <a:pathLst>
                <a:path extrusionOk="0" h="2751" w="1692">
                  <a:moveTo>
                    <a:pt x="1683" y="465"/>
                  </a:moveTo>
                  <a:cubicBezTo>
                    <a:pt x="1673" y="362"/>
                    <a:pt x="1645" y="269"/>
                    <a:pt x="1590" y="186"/>
                  </a:cubicBezTo>
                  <a:cubicBezTo>
                    <a:pt x="1506" y="56"/>
                    <a:pt x="1348" y="0"/>
                    <a:pt x="1199" y="0"/>
                  </a:cubicBezTo>
                  <a:cubicBezTo>
                    <a:pt x="1069" y="9"/>
                    <a:pt x="949" y="56"/>
                    <a:pt x="865" y="130"/>
                  </a:cubicBezTo>
                  <a:cubicBezTo>
                    <a:pt x="763" y="260"/>
                    <a:pt x="670" y="390"/>
                    <a:pt x="586" y="539"/>
                  </a:cubicBezTo>
                  <a:cubicBezTo>
                    <a:pt x="438" y="799"/>
                    <a:pt x="298" y="1106"/>
                    <a:pt x="215" y="1394"/>
                  </a:cubicBezTo>
                  <a:cubicBezTo>
                    <a:pt x="140" y="1682"/>
                    <a:pt x="66" y="1960"/>
                    <a:pt x="29" y="2258"/>
                  </a:cubicBezTo>
                  <a:cubicBezTo>
                    <a:pt x="10" y="2397"/>
                    <a:pt x="1" y="2555"/>
                    <a:pt x="19" y="2704"/>
                  </a:cubicBezTo>
                  <a:cubicBezTo>
                    <a:pt x="19" y="2713"/>
                    <a:pt x="19" y="2732"/>
                    <a:pt x="19" y="2741"/>
                  </a:cubicBezTo>
                  <a:cubicBezTo>
                    <a:pt x="29" y="2741"/>
                    <a:pt x="29" y="2750"/>
                    <a:pt x="29" y="2750"/>
                  </a:cubicBezTo>
                  <a:cubicBezTo>
                    <a:pt x="47" y="2750"/>
                    <a:pt x="57" y="2741"/>
                    <a:pt x="66" y="2732"/>
                  </a:cubicBezTo>
                  <a:cubicBezTo>
                    <a:pt x="94" y="2629"/>
                    <a:pt x="140" y="2546"/>
                    <a:pt x="196" y="2471"/>
                  </a:cubicBezTo>
                  <a:cubicBezTo>
                    <a:pt x="280" y="2351"/>
                    <a:pt x="382" y="2239"/>
                    <a:pt x="484" y="2137"/>
                  </a:cubicBezTo>
                  <a:lnTo>
                    <a:pt x="1218" y="1422"/>
                  </a:lnTo>
                  <a:cubicBezTo>
                    <a:pt x="1320" y="1329"/>
                    <a:pt x="1413" y="1226"/>
                    <a:pt x="1487" y="1115"/>
                  </a:cubicBezTo>
                  <a:cubicBezTo>
                    <a:pt x="1543" y="1041"/>
                    <a:pt x="1590" y="966"/>
                    <a:pt x="1618" y="873"/>
                  </a:cubicBezTo>
                  <a:cubicBezTo>
                    <a:pt x="1664" y="753"/>
                    <a:pt x="1692" y="604"/>
                    <a:pt x="1683" y="465"/>
                  </a:cubicBezTo>
                  <a:close/>
                </a:path>
              </a:pathLst>
            </a:custGeom>
            <a:solidFill>
              <a:srgbClr val="B3B3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8"/>
            <p:cNvSpPr/>
            <p:nvPr/>
          </p:nvSpPr>
          <p:spPr>
            <a:xfrm>
              <a:off x="1897046" y="2764590"/>
              <a:ext cx="108976" cy="241749"/>
            </a:xfrm>
            <a:custGeom>
              <a:rect b="b" l="l" r="r" t="t"/>
              <a:pathLst>
                <a:path extrusionOk="0" h="3383" w="1525">
                  <a:moveTo>
                    <a:pt x="28" y="3373"/>
                  </a:moveTo>
                  <a:cubicBezTo>
                    <a:pt x="56" y="3048"/>
                    <a:pt x="131" y="2723"/>
                    <a:pt x="242" y="2407"/>
                  </a:cubicBezTo>
                  <a:cubicBezTo>
                    <a:pt x="354" y="2100"/>
                    <a:pt x="502" y="1803"/>
                    <a:pt x="679" y="1534"/>
                  </a:cubicBezTo>
                  <a:cubicBezTo>
                    <a:pt x="892" y="1218"/>
                    <a:pt x="1190" y="902"/>
                    <a:pt x="1385" y="549"/>
                  </a:cubicBezTo>
                  <a:cubicBezTo>
                    <a:pt x="1403" y="512"/>
                    <a:pt x="1422" y="484"/>
                    <a:pt x="1441" y="447"/>
                  </a:cubicBezTo>
                  <a:cubicBezTo>
                    <a:pt x="1468" y="363"/>
                    <a:pt x="1496" y="279"/>
                    <a:pt x="1515" y="196"/>
                  </a:cubicBezTo>
                  <a:cubicBezTo>
                    <a:pt x="1515" y="149"/>
                    <a:pt x="1524" y="103"/>
                    <a:pt x="1524" y="66"/>
                  </a:cubicBezTo>
                  <a:cubicBezTo>
                    <a:pt x="1524" y="47"/>
                    <a:pt x="1524" y="38"/>
                    <a:pt x="1515" y="28"/>
                  </a:cubicBezTo>
                  <a:cubicBezTo>
                    <a:pt x="1524" y="19"/>
                    <a:pt x="1515" y="10"/>
                    <a:pt x="1506" y="1"/>
                  </a:cubicBezTo>
                  <a:cubicBezTo>
                    <a:pt x="1487" y="1"/>
                    <a:pt x="1478" y="10"/>
                    <a:pt x="1478" y="19"/>
                  </a:cubicBezTo>
                  <a:cubicBezTo>
                    <a:pt x="1459" y="56"/>
                    <a:pt x="1450" y="84"/>
                    <a:pt x="1431" y="112"/>
                  </a:cubicBezTo>
                  <a:cubicBezTo>
                    <a:pt x="1394" y="186"/>
                    <a:pt x="1366" y="261"/>
                    <a:pt x="1338" y="326"/>
                  </a:cubicBezTo>
                  <a:cubicBezTo>
                    <a:pt x="1283" y="428"/>
                    <a:pt x="1236" y="530"/>
                    <a:pt x="1180" y="623"/>
                  </a:cubicBezTo>
                  <a:cubicBezTo>
                    <a:pt x="1004" y="930"/>
                    <a:pt x="772" y="1208"/>
                    <a:pt x="604" y="1487"/>
                  </a:cubicBezTo>
                  <a:cubicBezTo>
                    <a:pt x="428" y="1766"/>
                    <a:pt x="289" y="2072"/>
                    <a:pt x="186" y="2398"/>
                  </a:cubicBezTo>
                  <a:cubicBezTo>
                    <a:pt x="84" y="2714"/>
                    <a:pt x="19" y="3039"/>
                    <a:pt x="0" y="3364"/>
                  </a:cubicBezTo>
                  <a:cubicBezTo>
                    <a:pt x="0" y="3373"/>
                    <a:pt x="10" y="3382"/>
                    <a:pt x="19" y="3382"/>
                  </a:cubicBezTo>
                  <a:cubicBezTo>
                    <a:pt x="28" y="3382"/>
                    <a:pt x="28" y="3373"/>
                    <a:pt x="28" y="3373"/>
                  </a:cubicBezTo>
                  <a:close/>
                </a:path>
              </a:pathLst>
            </a:custGeom>
            <a:solidFill>
              <a:srgbClr val="2D4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8"/>
            <p:cNvSpPr/>
            <p:nvPr/>
          </p:nvSpPr>
          <p:spPr>
            <a:xfrm>
              <a:off x="1380525" y="1648510"/>
              <a:ext cx="228458" cy="1047103"/>
            </a:xfrm>
            <a:custGeom>
              <a:rect b="b" l="l" r="r" t="t"/>
              <a:pathLst>
                <a:path extrusionOk="0" h="14653" w="3197">
                  <a:moveTo>
                    <a:pt x="2221" y="38"/>
                  </a:moveTo>
                  <a:cubicBezTo>
                    <a:pt x="2537" y="372"/>
                    <a:pt x="2732" y="800"/>
                    <a:pt x="2843" y="1264"/>
                  </a:cubicBezTo>
                  <a:cubicBezTo>
                    <a:pt x="2890" y="1459"/>
                    <a:pt x="2927" y="1654"/>
                    <a:pt x="2936" y="1850"/>
                  </a:cubicBezTo>
                  <a:cubicBezTo>
                    <a:pt x="2992" y="2518"/>
                    <a:pt x="2862" y="3215"/>
                    <a:pt x="2583" y="3773"/>
                  </a:cubicBezTo>
                  <a:cubicBezTo>
                    <a:pt x="2481" y="3959"/>
                    <a:pt x="2360" y="4144"/>
                    <a:pt x="2239" y="4312"/>
                  </a:cubicBezTo>
                  <a:cubicBezTo>
                    <a:pt x="1951" y="4730"/>
                    <a:pt x="1608" y="5120"/>
                    <a:pt x="1329" y="5557"/>
                  </a:cubicBezTo>
                  <a:cubicBezTo>
                    <a:pt x="1097" y="5919"/>
                    <a:pt x="874" y="6318"/>
                    <a:pt x="688" y="6737"/>
                  </a:cubicBezTo>
                  <a:cubicBezTo>
                    <a:pt x="502" y="7164"/>
                    <a:pt x="344" y="7591"/>
                    <a:pt x="251" y="8019"/>
                  </a:cubicBezTo>
                  <a:cubicBezTo>
                    <a:pt x="205" y="8223"/>
                    <a:pt x="167" y="8437"/>
                    <a:pt x="149" y="8650"/>
                  </a:cubicBezTo>
                  <a:cubicBezTo>
                    <a:pt x="112" y="8966"/>
                    <a:pt x="93" y="9282"/>
                    <a:pt x="75" y="9589"/>
                  </a:cubicBezTo>
                  <a:cubicBezTo>
                    <a:pt x="56" y="9933"/>
                    <a:pt x="0" y="10917"/>
                    <a:pt x="298" y="12209"/>
                  </a:cubicBezTo>
                  <a:cubicBezTo>
                    <a:pt x="372" y="12534"/>
                    <a:pt x="465" y="12878"/>
                    <a:pt x="595" y="13222"/>
                  </a:cubicBezTo>
                  <a:cubicBezTo>
                    <a:pt x="734" y="13593"/>
                    <a:pt x="901" y="13983"/>
                    <a:pt x="1143" y="14364"/>
                  </a:cubicBezTo>
                  <a:cubicBezTo>
                    <a:pt x="1199" y="14457"/>
                    <a:pt x="1254" y="14532"/>
                    <a:pt x="1319" y="14624"/>
                  </a:cubicBezTo>
                  <a:cubicBezTo>
                    <a:pt x="1329" y="14643"/>
                    <a:pt x="1357" y="14652"/>
                    <a:pt x="1375" y="14643"/>
                  </a:cubicBezTo>
                  <a:cubicBezTo>
                    <a:pt x="1394" y="14624"/>
                    <a:pt x="1403" y="14606"/>
                    <a:pt x="1394" y="14587"/>
                  </a:cubicBezTo>
                  <a:cubicBezTo>
                    <a:pt x="1357" y="14485"/>
                    <a:pt x="1329" y="14383"/>
                    <a:pt x="1282" y="14290"/>
                  </a:cubicBezTo>
                  <a:cubicBezTo>
                    <a:pt x="1124" y="13881"/>
                    <a:pt x="966" y="13500"/>
                    <a:pt x="846" y="13138"/>
                  </a:cubicBezTo>
                  <a:cubicBezTo>
                    <a:pt x="734" y="12794"/>
                    <a:pt x="632" y="12460"/>
                    <a:pt x="558" y="12153"/>
                  </a:cubicBezTo>
                  <a:cubicBezTo>
                    <a:pt x="260" y="10899"/>
                    <a:pt x="307" y="9933"/>
                    <a:pt x="325" y="9607"/>
                  </a:cubicBezTo>
                  <a:cubicBezTo>
                    <a:pt x="344" y="9301"/>
                    <a:pt x="363" y="8985"/>
                    <a:pt x="390" y="8678"/>
                  </a:cubicBezTo>
                  <a:cubicBezTo>
                    <a:pt x="409" y="8474"/>
                    <a:pt x="437" y="8270"/>
                    <a:pt x="483" y="8074"/>
                  </a:cubicBezTo>
                  <a:cubicBezTo>
                    <a:pt x="576" y="7666"/>
                    <a:pt x="716" y="7238"/>
                    <a:pt x="901" y="6839"/>
                  </a:cubicBezTo>
                  <a:cubicBezTo>
                    <a:pt x="1078" y="6430"/>
                    <a:pt x="1301" y="6030"/>
                    <a:pt x="1524" y="5687"/>
                  </a:cubicBezTo>
                  <a:cubicBezTo>
                    <a:pt x="1803" y="5250"/>
                    <a:pt x="2146" y="4869"/>
                    <a:pt x="2434" y="4451"/>
                  </a:cubicBezTo>
                  <a:cubicBezTo>
                    <a:pt x="2564" y="4265"/>
                    <a:pt x="2676" y="4070"/>
                    <a:pt x="2778" y="3866"/>
                  </a:cubicBezTo>
                  <a:cubicBezTo>
                    <a:pt x="3066" y="3280"/>
                    <a:pt x="3196" y="2546"/>
                    <a:pt x="3122" y="1831"/>
                  </a:cubicBezTo>
                  <a:cubicBezTo>
                    <a:pt x="3094" y="1627"/>
                    <a:pt x="3057" y="1422"/>
                    <a:pt x="3001" y="1227"/>
                  </a:cubicBezTo>
                  <a:cubicBezTo>
                    <a:pt x="2862" y="753"/>
                    <a:pt x="2602" y="326"/>
                    <a:pt x="2249" y="10"/>
                  </a:cubicBezTo>
                  <a:cubicBezTo>
                    <a:pt x="2239" y="1"/>
                    <a:pt x="2221" y="1"/>
                    <a:pt x="2221" y="10"/>
                  </a:cubicBezTo>
                  <a:cubicBezTo>
                    <a:pt x="2211" y="10"/>
                    <a:pt x="2211" y="29"/>
                    <a:pt x="2221" y="3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8"/>
            <p:cNvSpPr/>
            <p:nvPr/>
          </p:nvSpPr>
          <p:spPr>
            <a:xfrm>
              <a:off x="1487431" y="2022967"/>
              <a:ext cx="182652" cy="281624"/>
            </a:xfrm>
            <a:custGeom>
              <a:rect b="b" l="l" r="r" t="t"/>
              <a:pathLst>
                <a:path extrusionOk="0" h="3941" w="2556">
                  <a:moveTo>
                    <a:pt x="2481" y="3931"/>
                  </a:moveTo>
                  <a:lnTo>
                    <a:pt x="2471" y="3921"/>
                  </a:lnTo>
                  <a:cubicBezTo>
                    <a:pt x="2471" y="3921"/>
                    <a:pt x="2471" y="3912"/>
                    <a:pt x="2471" y="3912"/>
                  </a:cubicBezTo>
                  <a:cubicBezTo>
                    <a:pt x="2471" y="3856"/>
                    <a:pt x="2462" y="3810"/>
                    <a:pt x="2462" y="3754"/>
                  </a:cubicBezTo>
                  <a:cubicBezTo>
                    <a:pt x="2406" y="3262"/>
                    <a:pt x="2230" y="2760"/>
                    <a:pt x="1988" y="2305"/>
                  </a:cubicBezTo>
                  <a:cubicBezTo>
                    <a:pt x="1710" y="1794"/>
                    <a:pt x="1347" y="1320"/>
                    <a:pt x="976" y="930"/>
                  </a:cubicBezTo>
                  <a:cubicBezTo>
                    <a:pt x="818" y="772"/>
                    <a:pt x="641" y="595"/>
                    <a:pt x="455" y="447"/>
                  </a:cubicBezTo>
                  <a:cubicBezTo>
                    <a:pt x="334" y="344"/>
                    <a:pt x="204" y="261"/>
                    <a:pt x="74" y="205"/>
                  </a:cubicBezTo>
                  <a:cubicBezTo>
                    <a:pt x="28" y="177"/>
                    <a:pt x="0" y="121"/>
                    <a:pt x="28" y="75"/>
                  </a:cubicBezTo>
                  <a:cubicBezTo>
                    <a:pt x="46" y="19"/>
                    <a:pt x="112" y="1"/>
                    <a:pt x="158" y="29"/>
                  </a:cubicBezTo>
                  <a:cubicBezTo>
                    <a:pt x="307" y="94"/>
                    <a:pt x="446" y="196"/>
                    <a:pt x="576" y="307"/>
                  </a:cubicBezTo>
                  <a:cubicBezTo>
                    <a:pt x="762" y="465"/>
                    <a:pt x="929" y="651"/>
                    <a:pt x="1087" y="828"/>
                  </a:cubicBezTo>
                  <a:cubicBezTo>
                    <a:pt x="1459" y="1227"/>
                    <a:pt x="1821" y="1720"/>
                    <a:pt x="2081" y="2249"/>
                  </a:cubicBezTo>
                  <a:cubicBezTo>
                    <a:pt x="2323" y="2732"/>
                    <a:pt x="2499" y="3243"/>
                    <a:pt x="2536" y="3745"/>
                  </a:cubicBezTo>
                  <a:cubicBezTo>
                    <a:pt x="2546" y="3801"/>
                    <a:pt x="2546" y="3856"/>
                    <a:pt x="2546" y="3903"/>
                  </a:cubicBezTo>
                  <a:cubicBezTo>
                    <a:pt x="2546" y="3912"/>
                    <a:pt x="2555" y="3912"/>
                    <a:pt x="2546" y="3921"/>
                  </a:cubicBezTo>
                  <a:lnTo>
                    <a:pt x="2546" y="3921"/>
                  </a:lnTo>
                  <a:cubicBezTo>
                    <a:pt x="2546" y="3921"/>
                    <a:pt x="2546" y="3921"/>
                    <a:pt x="2527" y="3921"/>
                  </a:cubicBezTo>
                  <a:cubicBezTo>
                    <a:pt x="2527" y="3931"/>
                    <a:pt x="2527" y="3940"/>
                    <a:pt x="2509" y="3940"/>
                  </a:cubicBezTo>
                  <a:cubicBezTo>
                    <a:pt x="2499" y="3940"/>
                    <a:pt x="2490" y="3931"/>
                    <a:pt x="2490" y="3921"/>
                  </a:cubicBezTo>
                  <a:cubicBezTo>
                    <a:pt x="2481" y="3921"/>
                    <a:pt x="2481" y="3921"/>
                    <a:pt x="2481" y="3931"/>
                  </a:cubicBezTo>
                  <a:close/>
                </a:path>
              </a:pathLst>
            </a:custGeom>
            <a:solidFill>
              <a:srgbClr val="2D4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18"/>
            <p:cNvSpPr/>
            <p:nvPr/>
          </p:nvSpPr>
          <p:spPr>
            <a:xfrm>
              <a:off x="1197943" y="2468455"/>
              <a:ext cx="256970" cy="333361"/>
            </a:xfrm>
            <a:custGeom>
              <a:rect b="b" l="l" r="r" t="t"/>
              <a:pathLst>
                <a:path extrusionOk="0" h="4665" w="3596">
                  <a:moveTo>
                    <a:pt x="874" y="4628"/>
                  </a:moveTo>
                  <a:cubicBezTo>
                    <a:pt x="855" y="4628"/>
                    <a:pt x="836" y="4618"/>
                    <a:pt x="827" y="4609"/>
                  </a:cubicBezTo>
                  <a:cubicBezTo>
                    <a:pt x="558" y="4172"/>
                    <a:pt x="307" y="3727"/>
                    <a:pt x="158" y="3253"/>
                  </a:cubicBezTo>
                  <a:cubicBezTo>
                    <a:pt x="56" y="2927"/>
                    <a:pt x="0" y="2593"/>
                    <a:pt x="9" y="2240"/>
                  </a:cubicBezTo>
                  <a:cubicBezTo>
                    <a:pt x="19" y="2091"/>
                    <a:pt x="37" y="1943"/>
                    <a:pt x="65" y="1803"/>
                  </a:cubicBezTo>
                  <a:cubicBezTo>
                    <a:pt x="93" y="1655"/>
                    <a:pt x="140" y="1515"/>
                    <a:pt x="177" y="1376"/>
                  </a:cubicBezTo>
                  <a:cubicBezTo>
                    <a:pt x="223" y="1246"/>
                    <a:pt x="279" y="1106"/>
                    <a:pt x="344" y="976"/>
                  </a:cubicBezTo>
                  <a:cubicBezTo>
                    <a:pt x="409" y="846"/>
                    <a:pt x="474" y="726"/>
                    <a:pt x="567" y="614"/>
                  </a:cubicBezTo>
                  <a:cubicBezTo>
                    <a:pt x="669" y="475"/>
                    <a:pt x="799" y="335"/>
                    <a:pt x="957" y="233"/>
                  </a:cubicBezTo>
                  <a:cubicBezTo>
                    <a:pt x="1106" y="122"/>
                    <a:pt x="1282" y="38"/>
                    <a:pt x="1468" y="19"/>
                  </a:cubicBezTo>
                  <a:cubicBezTo>
                    <a:pt x="1691" y="1"/>
                    <a:pt x="1886" y="66"/>
                    <a:pt x="2007" y="196"/>
                  </a:cubicBezTo>
                  <a:cubicBezTo>
                    <a:pt x="2109" y="307"/>
                    <a:pt x="2165" y="475"/>
                    <a:pt x="2128" y="661"/>
                  </a:cubicBezTo>
                  <a:cubicBezTo>
                    <a:pt x="2137" y="651"/>
                    <a:pt x="2137" y="651"/>
                    <a:pt x="2146" y="651"/>
                  </a:cubicBezTo>
                  <a:cubicBezTo>
                    <a:pt x="2444" y="465"/>
                    <a:pt x="2880" y="447"/>
                    <a:pt x="3187" y="605"/>
                  </a:cubicBezTo>
                  <a:cubicBezTo>
                    <a:pt x="3429" y="726"/>
                    <a:pt x="3596" y="958"/>
                    <a:pt x="3559" y="1302"/>
                  </a:cubicBezTo>
                  <a:cubicBezTo>
                    <a:pt x="3549" y="1357"/>
                    <a:pt x="3540" y="1413"/>
                    <a:pt x="3521" y="1469"/>
                  </a:cubicBezTo>
                  <a:cubicBezTo>
                    <a:pt x="3503" y="1525"/>
                    <a:pt x="3484" y="1580"/>
                    <a:pt x="3456" y="1627"/>
                  </a:cubicBezTo>
                  <a:cubicBezTo>
                    <a:pt x="3410" y="1720"/>
                    <a:pt x="3345" y="1803"/>
                    <a:pt x="3289" y="1887"/>
                  </a:cubicBezTo>
                  <a:cubicBezTo>
                    <a:pt x="3196" y="2008"/>
                    <a:pt x="3094" y="2110"/>
                    <a:pt x="2992" y="2221"/>
                  </a:cubicBezTo>
                  <a:cubicBezTo>
                    <a:pt x="2862" y="2361"/>
                    <a:pt x="2732" y="2500"/>
                    <a:pt x="2602" y="2630"/>
                  </a:cubicBezTo>
                  <a:cubicBezTo>
                    <a:pt x="2397" y="2825"/>
                    <a:pt x="2193" y="3020"/>
                    <a:pt x="1998" y="3216"/>
                  </a:cubicBezTo>
                  <a:cubicBezTo>
                    <a:pt x="1784" y="3420"/>
                    <a:pt x="1598" y="3652"/>
                    <a:pt x="1431" y="3894"/>
                  </a:cubicBezTo>
                  <a:cubicBezTo>
                    <a:pt x="1264" y="4126"/>
                    <a:pt x="1097" y="4377"/>
                    <a:pt x="957" y="4637"/>
                  </a:cubicBezTo>
                  <a:cubicBezTo>
                    <a:pt x="948" y="4656"/>
                    <a:pt x="920" y="4665"/>
                    <a:pt x="901" y="4656"/>
                  </a:cubicBezTo>
                  <a:cubicBezTo>
                    <a:pt x="892" y="4646"/>
                    <a:pt x="883" y="4637"/>
                    <a:pt x="874" y="462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18"/>
            <p:cNvSpPr/>
            <p:nvPr/>
          </p:nvSpPr>
          <p:spPr>
            <a:xfrm>
              <a:off x="1260971" y="2500327"/>
              <a:ext cx="193942" cy="299489"/>
            </a:xfrm>
            <a:custGeom>
              <a:rect b="b" l="l" r="r" t="t"/>
              <a:pathLst>
                <a:path extrusionOk="0" h="4191" w="2714">
                  <a:moveTo>
                    <a:pt x="2407" y="1441"/>
                  </a:moveTo>
                  <a:cubicBezTo>
                    <a:pt x="2472" y="1357"/>
                    <a:pt x="2528" y="1274"/>
                    <a:pt x="2574" y="1181"/>
                  </a:cubicBezTo>
                  <a:cubicBezTo>
                    <a:pt x="2602" y="1134"/>
                    <a:pt x="2621" y="1079"/>
                    <a:pt x="2639" y="1023"/>
                  </a:cubicBezTo>
                  <a:cubicBezTo>
                    <a:pt x="2658" y="967"/>
                    <a:pt x="2677" y="911"/>
                    <a:pt x="2677" y="856"/>
                  </a:cubicBezTo>
                  <a:cubicBezTo>
                    <a:pt x="2714" y="512"/>
                    <a:pt x="2547" y="280"/>
                    <a:pt x="2305" y="149"/>
                  </a:cubicBezTo>
                  <a:cubicBezTo>
                    <a:pt x="1998" y="1"/>
                    <a:pt x="1562" y="19"/>
                    <a:pt x="1264" y="205"/>
                  </a:cubicBezTo>
                  <a:cubicBezTo>
                    <a:pt x="1264" y="205"/>
                    <a:pt x="1255" y="205"/>
                    <a:pt x="1255" y="205"/>
                  </a:cubicBezTo>
                  <a:cubicBezTo>
                    <a:pt x="1255" y="205"/>
                    <a:pt x="1255" y="205"/>
                    <a:pt x="1255" y="196"/>
                  </a:cubicBezTo>
                  <a:cubicBezTo>
                    <a:pt x="1218" y="252"/>
                    <a:pt x="1171" y="298"/>
                    <a:pt x="1134" y="354"/>
                  </a:cubicBezTo>
                  <a:cubicBezTo>
                    <a:pt x="1041" y="465"/>
                    <a:pt x="967" y="605"/>
                    <a:pt x="883" y="735"/>
                  </a:cubicBezTo>
                  <a:cubicBezTo>
                    <a:pt x="716" y="1014"/>
                    <a:pt x="549" y="1302"/>
                    <a:pt x="428" y="1608"/>
                  </a:cubicBezTo>
                  <a:cubicBezTo>
                    <a:pt x="252" y="2036"/>
                    <a:pt x="84" y="2528"/>
                    <a:pt x="38" y="3002"/>
                  </a:cubicBezTo>
                  <a:cubicBezTo>
                    <a:pt x="1" y="3336"/>
                    <a:pt x="10" y="3689"/>
                    <a:pt x="38" y="4033"/>
                  </a:cubicBezTo>
                  <a:cubicBezTo>
                    <a:pt x="47" y="4089"/>
                    <a:pt x="47" y="4145"/>
                    <a:pt x="66" y="4191"/>
                  </a:cubicBezTo>
                  <a:cubicBezTo>
                    <a:pt x="66" y="4191"/>
                    <a:pt x="75" y="4191"/>
                    <a:pt x="75" y="4182"/>
                  </a:cubicBezTo>
                  <a:cubicBezTo>
                    <a:pt x="224" y="3931"/>
                    <a:pt x="382" y="3680"/>
                    <a:pt x="549" y="3438"/>
                  </a:cubicBezTo>
                  <a:cubicBezTo>
                    <a:pt x="716" y="3206"/>
                    <a:pt x="902" y="2974"/>
                    <a:pt x="1116" y="2770"/>
                  </a:cubicBezTo>
                  <a:cubicBezTo>
                    <a:pt x="1311" y="2574"/>
                    <a:pt x="1515" y="2379"/>
                    <a:pt x="1720" y="2184"/>
                  </a:cubicBezTo>
                  <a:cubicBezTo>
                    <a:pt x="1850" y="2054"/>
                    <a:pt x="1980" y="1915"/>
                    <a:pt x="2110" y="1775"/>
                  </a:cubicBezTo>
                  <a:cubicBezTo>
                    <a:pt x="2212" y="1664"/>
                    <a:pt x="2314" y="1562"/>
                    <a:pt x="2407" y="1441"/>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18"/>
            <p:cNvSpPr/>
            <p:nvPr/>
          </p:nvSpPr>
          <p:spPr>
            <a:xfrm>
              <a:off x="1258327" y="2463810"/>
              <a:ext cx="146779" cy="288270"/>
            </a:xfrm>
            <a:custGeom>
              <a:rect b="b" l="l" r="r" t="t"/>
              <a:pathLst>
                <a:path extrusionOk="0" h="4034" w="2054">
                  <a:moveTo>
                    <a:pt x="47" y="4014"/>
                  </a:moveTo>
                  <a:cubicBezTo>
                    <a:pt x="66" y="3541"/>
                    <a:pt x="149" y="3113"/>
                    <a:pt x="298" y="2695"/>
                  </a:cubicBezTo>
                  <a:cubicBezTo>
                    <a:pt x="437" y="2286"/>
                    <a:pt x="642" y="1887"/>
                    <a:pt x="874" y="1487"/>
                  </a:cubicBezTo>
                  <a:cubicBezTo>
                    <a:pt x="1004" y="1255"/>
                    <a:pt x="1171" y="1004"/>
                    <a:pt x="1366" y="772"/>
                  </a:cubicBezTo>
                  <a:cubicBezTo>
                    <a:pt x="1552" y="549"/>
                    <a:pt x="1757" y="354"/>
                    <a:pt x="1989" y="205"/>
                  </a:cubicBezTo>
                  <a:cubicBezTo>
                    <a:pt x="2035" y="168"/>
                    <a:pt x="2054" y="112"/>
                    <a:pt x="2026" y="57"/>
                  </a:cubicBezTo>
                  <a:cubicBezTo>
                    <a:pt x="1989" y="10"/>
                    <a:pt x="1933" y="1"/>
                    <a:pt x="1887" y="29"/>
                  </a:cubicBezTo>
                  <a:cubicBezTo>
                    <a:pt x="1636" y="196"/>
                    <a:pt x="1413" y="410"/>
                    <a:pt x="1208" y="651"/>
                  </a:cubicBezTo>
                  <a:cubicBezTo>
                    <a:pt x="1013" y="893"/>
                    <a:pt x="855" y="1153"/>
                    <a:pt x="716" y="1404"/>
                  </a:cubicBezTo>
                  <a:cubicBezTo>
                    <a:pt x="502" y="1822"/>
                    <a:pt x="326" y="2240"/>
                    <a:pt x="196" y="2667"/>
                  </a:cubicBezTo>
                  <a:cubicBezTo>
                    <a:pt x="75" y="3095"/>
                    <a:pt x="1" y="3531"/>
                    <a:pt x="1" y="4014"/>
                  </a:cubicBezTo>
                  <a:cubicBezTo>
                    <a:pt x="1" y="4024"/>
                    <a:pt x="10" y="4033"/>
                    <a:pt x="29" y="4033"/>
                  </a:cubicBezTo>
                  <a:cubicBezTo>
                    <a:pt x="38" y="4033"/>
                    <a:pt x="47" y="4024"/>
                    <a:pt x="47" y="4014"/>
                  </a:cubicBezTo>
                  <a:close/>
                </a:path>
              </a:pathLst>
            </a:custGeom>
            <a:solidFill>
              <a:srgbClr val="2D4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8"/>
            <p:cNvSpPr/>
            <p:nvPr/>
          </p:nvSpPr>
          <p:spPr>
            <a:xfrm>
              <a:off x="1258327" y="1920063"/>
              <a:ext cx="310136" cy="97686"/>
            </a:xfrm>
            <a:custGeom>
              <a:rect b="b" l="l" r="r" t="t"/>
              <a:pathLst>
                <a:path extrusionOk="0" h="1367" w="4340">
                  <a:moveTo>
                    <a:pt x="19" y="1301"/>
                  </a:moveTo>
                  <a:cubicBezTo>
                    <a:pt x="261" y="1366"/>
                    <a:pt x="475" y="1357"/>
                    <a:pt x="679" y="1311"/>
                  </a:cubicBezTo>
                  <a:cubicBezTo>
                    <a:pt x="986" y="1227"/>
                    <a:pt x="1264" y="1051"/>
                    <a:pt x="1580" y="902"/>
                  </a:cubicBezTo>
                  <a:cubicBezTo>
                    <a:pt x="1850" y="781"/>
                    <a:pt x="2128" y="670"/>
                    <a:pt x="2416" y="567"/>
                  </a:cubicBezTo>
                  <a:cubicBezTo>
                    <a:pt x="2695" y="474"/>
                    <a:pt x="2974" y="391"/>
                    <a:pt x="3271" y="326"/>
                  </a:cubicBezTo>
                  <a:cubicBezTo>
                    <a:pt x="3420" y="289"/>
                    <a:pt x="3587" y="251"/>
                    <a:pt x="3754" y="242"/>
                  </a:cubicBezTo>
                  <a:cubicBezTo>
                    <a:pt x="3884" y="224"/>
                    <a:pt x="4005" y="233"/>
                    <a:pt x="4135" y="251"/>
                  </a:cubicBezTo>
                  <a:cubicBezTo>
                    <a:pt x="4154" y="251"/>
                    <a:pt x="4182" y="251"/>
                    <a:pt x="4209" y="251"/>
                  </a:cubicBezTo>
                  <a:cubicBezTo>
                    <a:pt x="4219" y="242"/>
                    <a:pt x="4219" y="242"/>
                    <a:pt x="4228" y="233"/>
                  </a:cubicBezTo>
                  <a:cubicBezTo>
                    <a:pt x="4274" y="251"/>
                    <a:pt x="4312" y="224"/>
                    <a:pt x="4321" y="186"/>
                  </a:cubicBezTo>
                  <a:cubicBezTo>
                    <a:pt x="4340" y="140"/>
                    <a:pt x="4312" y="103"/>
                    <a:pt x="4274" y="94"/>
                  </a:cubicBezTo>
                  <a:cubicBezTo>
                    <a:pt x="4265" y="75"/>
                    <a:pt x="4265" y="75"/>
                    <a:pt x="4247" y="66"/>
                  </a:cubicBezTo>
                  <a:cubicBezTo>
                    <a:pt x="4219" y="47"/>
                    <a:pt x="4182" y="38"/>
                    <a:pt x="4144" y="29"/>
                  </a:cubicBezTo>
                  <a:cubicBezTo>
                    <a:pt x="4051" y="1"/>
                    <a:pt x="3940" y="10"/>
                    <a:pt x="3838" y="19"/>
                  </a:cubicBezTo>
                  <a:cubicBezTo>
                    <a:pt x="3633" y="29"/>
                    <a:pt x="3420" y="75"/>
                    <a:pt x="3215" y="131"/>
                  </a:cubicBezTo>
                  <a:cubicBezTo>
                    <a:pt x="2927" y="205"/>
                    <a:pt x="2639" y="298"/>
                    <a:pt x="2351" y="419"/>
                  </a:cubicBezTo>
                  <a:cubicBezTo>
                    <a:pt x="2073" y="530"/>
                    <a:pt x="1803" y="660"/>
                    <a:pt x="1534" y="800"/>
                  </a:cubicBezTo>
                  <a:cubicBezTo>
                    <a:pt x="1227" y="967"/>
                    <a:pt x="958" y="1153"/>
                    <a:pt x="660" y="1246"/>
                  </a:cubicBezTo>
                  <a:cubicBezTo>
                    <a:pt x="465" y="1301"/>
                    <a:pt x="261" y="1320"/>
                    <a:pt x="29" y="1264"/>
                  </a:cubicBezTo>
                  <a:cubicBezTo>
                    <a:pt x="19" y="1255"/>
                    <a:pt x="1" y="1264"/>
                    <a:pt x="1" y="1273"/>
                  </a:cubicBezTo>
                  <a:cubicBezTo>
                    <a:pt x="1" y="1283"/>
                    <a:pt x="10" y="1301"/>
                    <a:pt x="19" y="1301"/>
                  </a:cubicBezTo>
                  <a:close/>
                </a:path>
              </a:pathLst>
            </a:custGeom>
            <a:solidFill>
              <a:srgbClr val="2D4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8"/>
            <p:cNvSpPr/>
            <p:nvPr/>
          </p:nvSpPr>
          <p:spPr>
            <a:xfrm>
              <a:off x="1367234" y="2278297"/>
              <a:ext cx="308779" cy="583542"/>
            </a:xfrm>
            <a:custGeom>
              <a:rect b="b" l="l" r="r" t="t"/>
              <a:pathLst>
                <a:path extrusionOk="0" h="8166" w="4321">
                  <a:moveTo>
                    <a:pt x="1349" y="0"/>
                  </a:moveTo>
                  <a:cubicBezTo>
                    <a:pt x="1343" y="0"/>
                    <a:pt x="1336" y="2"/>
                    <a:pt x="1329" y="5"/>
                  </a:cubicBezTo>
                  <a:cubicBezTo>
                    <a:pt x="1255" y="42"/>
                    <a:pt x="1329" y="135"/>
                    <a:pt x="1357" y="200"/>
                  </a:cubicBezTo>
                  <a:cubicBezTo>
                    <a:pt x="1403" y="293"/>
                    <a:pt x="1450" y="386"/>
                    <a:pt x="1496" y="479"/>
                  </a:cubicBezTo>
                  <a:cubicBezTo>
                    <a:pt x="1543" y="562"/>
                    <a:pt x="1598" y="646"/>
                    <a:pt x="1645" y="739"/>
                  </a:cubicBezTo>
                  <a:cubicBezTo>
                    <a:pt x="2044" y="1445"/>
                    <a:pt x="2407" y="2179"/>
                    <a:pt x="2630" y="2959"/>
                  </a:cubicBezTo>
                  <a:cubicBezTo>
                    <a:pt x="2639" y="2996"/>
                    <a:pt x="2658" y="3034"/>
                    <a:pt x="2658" y="3071"/>
                  </a:cubicBezTo>
                  <a:cubicBezTo>
                    <a:pt x="2667" y="3080"/>
                    <a:pt x="2658" y="3108"/>
                    <a:pt x="2648" y="3117"/>
                  </a:cubicBezTo>
                  <a:cubicBezTo>
                    <a:pt x="2641" y="3127"/>
                    <a:pt x="2633" y="3131"/>
                    <a:pt x="2625" y="3131"/>
                  </a:cubicBezTo>
                  <a:cubicBezTo>
                    <a:pt x="2610" y="3131"/>
                    <a:pt x="2595" y="3120"/>
                    <a:pt x="2583" y="3108"/>
                  </a:cubicBezTo>
                  <a:cubicBezTo>
                    <a:pt x="2286" y="2783"/>
                    <a:pt x="1924" y="2560"/>
                    <a:pt x="1571" y="2365"/>
                  </a:cubicBezTo>
                  <a:cubicBezTo>
                    <a:pt x="1217" y="2179"/>
                    <a:pt x="855" y="2012"/>
                    <a:pt x="521" y="1816"/>
                  </a:cubicBezTo>
                  <a:cubicBezTo>
                    <a:pt x="381" y="1733"/>
                    <a:pt x="251" y="1640"/>
                    <a:pt x="112" y="1556"/>
                  </a:cubicBezTo>
                  <a:cubicBezTo>
                    <a:pt x="95" y="1550"/>
                    <a:pt x="74" y="1537"/>
                    <a:pt x="53" y="1537"/>
                  </a:cubicBezTo>
                  <a:cubicBezTo>
                    <a:pt x="41" y="1537"/>
                    <a:pt x="29" y="1542"/>
                    <a:pt x="19" y="1556"/>
                  </a:cubicBezTo>
                  <a:cubicBezTo>
                    <a:pt x="0" y="1593"/>
                    <a:pt x="19" y="1621"/>
                    <a:pt x="47" y="1640"/>
                  </a:cubicBezTo>
                  <a:cubicBezTo>
                    <a:pt x="121" y="1696"/>
                    <a:pt x="205" y="1751"/>
                    <a:pt x="279" y="1798"/>
                  </a:cubicBezTo>
                  <a:cubicBezTo>
                    <a:pt x="363" y="1854"/>
                    <a:pt x="446" y="1900"/>
                    <a:pt x="530" y="1946"/>
                  </a:cubicBezTo>
                  <a:cubicBezTo>
                    <a:pt x="967" y="2197"/>
                    <a:pt x="1403" y="2439"/>
                    <a:pt x="1840" y="2736"/>
                  </a:cubicBezTo>
                  <a:cubicBezTo>
                    <a:pt x="1868" y="2764"/>
                    <a:pt x="1933" y="2783"/>
                    <a:pt x="1914" y="2829"/>
                  </a:cubicBezTo>
                  <a:cubicBezTo>
                    <a:pt x="1910" y="2850"/>
                    <a:pt x="1894" y="2856"/>
                    <a:pt x="1875" y="2856"/>
                  </a:cubicBezTo>
                  <a:cubicBezTo>
                    <a:pt x="1852" y="2856"/>
                    <a:pt x="1823" y="2848"/>
                    <a:pt x="1803" y="2848"/>
                  </a:cubicBezTo>
                  <a:cubicBezTo>
                    <a:pt x="1598" y="2857"/>
                    <a:pt x="1403" y="2885"/>
                    <a:pt x="1208" y="2931"/>
                  </a:cubicBezTo>
                  <a:cubicBezTo>
                    <a:pt x="1013" y="2968"/>
                    <a:pt x="818" y="3015"/>
                    <a:pt x="623" y="3043"/>
                  </a:cubicBezTo>
                  <a:cubicBezTo>
                    <a:pt x="586" y="3052"/>
                    <a:pt x="539" y="3061"/>
                    <a:pt x="539" y="3089"/>
                  </a:cubicBezTo>
                  <a:cubicBezTo>
                    <a:pt x="539" y="3110"/>
                    <a:pt x="560" y="3121"/>
                    <a:pt x="586" y="3121"/>
                  </a:cubicBezTo>
                  <a:cubicBezTo>
                    <a:pt x="595" y="3121"/>
                    <a:pt x="604" y="3119"/>
                    <a:pt x="614" y="3117"/>
                  </a:cubicBezTo>
                  <a:lnTo>
                    <a:pt x="818" y="3089"/>
                  </a:lnTo>
                  <a:cubicBezTo>
                    <a:pt x="1134" y="3034"/>
                    <a:pt x="1468" y="2987"/>
                    <a:pt x="1794" y="2987"/>
                  </a:cubicBezTo>
                  <a:cubicBezTo>
                    <a:pt x="2072" y="2996"/>
                    <a:pt x="2305" y="3080"/>
                    <a:pt x="2481" y="3247"/>
                  </a:cubicBezTo>
                  <a:cubicBezTo>
                    <a:pt x="2658" y="3414"/>
                    <a:pt x="2769" y="3656"/>
                    <a:pt x="2806" y="3944"/>
                  </a:cubicBezTo>
                  <a:cubicBezTo>
                    <a:pt x="2899" y="4632"/>
                    <a:pt x="2853" y="5338"/>
                    <a:pt x="2704" y="6007"/>
                  </a:cubicBezTo>
                  <a:cubicBezTo>
                    <a:pt x="2695" y="6062"/>
                    <a:pt x="2704" y="6146"/>
                    <a:pt x="2658" y="6155"/>
                  </a:cubicBezTo>
                  <a:cubicBezTo>
                    <a:pt x="2647" y="6159"/>
                    <a:pt x="2639" y="6161"/>
                    <a:pt x="2631" y="6161"/>
                  </a:cubicBezTo>
                  <a:cubicBezTo>
                    <a:pt x="2583" y="6161"/>
                    <a:pt x="2581" y="6093"/>
                    <a:pt x="2565" y="6053"/>
                  </a:cubicBezTo>
                  <a:cubicBezTo>
                    <a:pt x="2360" y="5551"/>
                    <a:pt x="1951" y="5217"/>
                    <a:pt x="1617" y="4882"/>
                  </a:cubicBezTo>
                  <a:cubicBezTo>
                    <a:pt x="1604" y="4870"/>
                    <a:pt x="1583" y="4848"/>
                    <a:pt x="1561" y="4848"/>
                  </a:cubicBezTo>
                  <a:cubicBezTo>
                    <a:pt x="1552" y="4848"/>
                    <a:pt x="1542" y="4852"/>
                    <a:pt x="1533" y="4864"/>
                  </a:cubicBezTo>
                  <a:cubicBezTo>
                    <a:pt x="1515" y="4892"/>
                    <a:pt x="1533" y="4920"/>
                    <a:pt x="1552" y="4938"/>
                  </a:cubicBezTo>
                  <a:cubicBezTo>
                    <a:pt x="1626" y="5012"/>
                    <a:pt x="1701" y="5096"/>
                    <a:pt x="1775" y="5180"/>
                  </a:cubicBezTo>
                  <a:cubicBezTo>
                    <a:pt x="2007" y="5431"/>
                    <a:pt x="2202" y="5719"/>
                    <a:pt x="2360" y="6044"/>
                  </a:cubicBezTo>
                  <a:cubicBezTo>
                    <a:pt x="2527" y="6406"/>
                    <a:pt x="2565" y="6806"/>
                    <a:pt x="2472" y="7224"/>
                  </a:cubicBezTo>
                  <a:cubicBezTo>
                    <a:pt x="2425" y="7437"/>
                    <a:pt x="2379" y="7660"/>
                    <a:pt x="2332" y="7883"/>
                  </a:cubicBezTo>
                  <a:cubicBezTo>
                    <a:pt x="2323" y="7930"/>
                    <a:pt x="2314" y="7976"/>
                    <a:pt x="2314" y="8023"/>
                  </a:cubicBezTo>
                  <a:cubicBezTo>
                    <a:pt x="2305" y="8078"/>
                    <a:pt x="2314" y="8143"/>
                    <a:pt x="2370" y="8162"/>
                  </a:cubicBezTo>
                  <a:cubicBezTo>
                    <a:pt x="2377" y="8164"/>
                    <a:pt x="2385" y="8165"/>
                    <a:pt x="2392" y="8165"/>
                  </a:cubicBezTo>
                  <a:cubicBezTo>
                    <a:pt x="2443" y="8165"/>
                    <a:pt x="2473" y="8110"/>
                    <a:pt x="2481" y="8069"/>
                  </a:cubicBezTo>
                  <a:cubicBezTo>
                    <a:pt x="2546" y="7828"/>
                    <a:pt x="2602" y="7595"/>
                    <a:pt x="2658" y="7344"/>
                  </a:cubicBezTo>
                  <a:cubicBezTo>
                    <a:pt x="2778" y="6759"/>
                    <a:pt x="2908" y="6155"/>
                    <a:pt x="2983" y="5542"/>
                  </a:cubicBezTo>
                  <a:cubicBezTo>
                    <a:pt x="2992" y="5440"/>
                    <a:pt x="3020" y="5356"/>
                    <a:pt x="3057" y="5273"/>
                  </a:cubicBezTo>
                  <a:cubicBezTo>
                    <a:pt x="3094" y="5198"/>
                    <a:pt x="3141" y="5124"/>
                    <a:pt x="3206" y="5050"/>
                  </a:cubicBezTo>
                  <a:cubicBezTo>
                    <a:pt x="3289" y="4957"/>
                    <a:pt x="3364" y="4864"/>
                    <a:pt x="3447" y="4780"/>
                  </a:cubicBezTo>
                  <a:cubicBezTo>
                    <a:pt x="3522" y="4687"/>
                    <a:pt x="3605" y="4594"/>
                    <a:pt x="3689" y="4492"/>
                  </a:cubicBezTo>
                  <a:cubicBezTo>
                    <a:pt x="3949" y="4176"/>
                    <a:pt x="4153" y="3786"/>
                    <a:pt x="4274" y="3331"/>
                  </a:cubicBezTo>
                  <a:cubicBezTo>
                    <a:pt x="4293" y="3247"/>
                    <a:pt x="4302" y="3164"/>
                    <a:pt x="4311" y="3080"/>
                  </a:cubicBezTo>
                  <a:cubicBezTo>
                    <a:pt x="4321" y="3034"/>
                    <a:pt x="4311" y="2978"/>
                    <a:pt x="4274" y="2959"/>
                  </a:cubicBezTo>
                  <a:cubicBezTo>
                    <a:pt x="4273" y="2958"/>
                    <a:pt x="4271" y="2958"/>
                    <a:pt x="4269" y="2958"/>
                  </a:cubicBezTo>
                  <a:cubicBezTo>
                    <a:pt x="4251" y="2958"/>
                    <a:pt x="4227" y="2999"/>
                    <a:pt x="4218" y="3024"/>
                  </a:cubicBezTo>
                  <a:cubicBezTo>
                    <a:pt x="4181" y="3219"/>
                    <a:pt x="4135" y="3396"/>
                    <a:pt x="4060" y="3554"/>
                  </a:cubicBezTo>
                  <a:cubicBezTo>
                    <a:pt x="3995" y="3721"/>
                    <a:pt x="3912" y="3870"/>
                    <a:pt x="3819" y="4009"/>
                  </a:cubicBezTo>
                  <a:cubicBezTo>
                    <a:pt x="3633" y="4288"/>
                    <a:pt x="3410" y="4520"/>
                    <a:pt x="3206" y="4752"/>
                  </a:cubicBezTo>
                  <a:cubicBezTo>
                    <a:pt x="3176" y="4789"/>
                    <a:pt x="3141" y="4838"/>
                    <a:pt x="3104" y="4838"/>
                  </a:cubicBezTo>
                  <a:cubicBezTo>
                    <a:pt x="3095" y="4838"/>
                    <a:pt x="3085" y="4834"/>
                    <a:pt x="3076" y="4827"/>
                  </a:cubicBezTo>
                  <a:cubicBezTo>
                    <a:pt x="3029" y="4799"/>
                    <a:pt x="3038" y="4724"/>
                    <a:pt x="3038" y="4669"/>
                  </a:cubicBezTo>
                  <a:cubicBezTo>
                    <a:pt x="3048" y="4213"/>
                    <a:pt x="2992" y="3749"/>
                    <a:pt x="2890" y="3303"/>
                  </a:cubicBezTo>
                  <a:cubicBezTo>
                    <a:pt x="2639" y="2365"/>
                    <a:pt x="2212" y="1501"/>
                    <a:pt x="1738" y="664"/>
                  </a:cubicBezTo>
                  <a:lnTo>
                    <a:pt x="1608" y="404"/>
                  </a:lnTo>
                  <a:cubicBezTo>
                    <a:pt x="1561" y="321"/>
                    <a:pt x="1515" y="228"/>
                    <a:pt x="1459" y="144"/>
                  </a:cubicBezTo>
                  <a:cubicBezTo>
                    <a:pt x="1434" y="94"/>
                    <a:pt x="1402" y="0"/>
                    <a:pt x="134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8"/>
            <p:cNvSpPr/>
            <p:nvPr/>
          </p:nvSpPr>
          <p:spPr>
            <a:xfrm>
              <a:off x="1415684" y="2579148"/>
              <a:ext cx="122268" cy="109477"/>
            </a:xfrm>
            <a:custGeom>
              <a:rect b="b" l="l" r="r" t="t"/>
              <a:pathLst>
                <a:path extrusionOk="0" h="1532" w="1711">
                  <a:moveTo>
                    <a:pt x="988" y="0"/>
                  </a:moveTo>
                  <a:cubicBezTo>
                    <a:pt x="963" y="0"/>
                    <a:pt x="937" y="1"/>
                    <a:pt x="911" y="3"/>
                  </a:cubicBezTo>
                  <a:cubicBezTo>
                    <a:pt x="670" y="22"/>
                    <a:pt x="474" y="106"/>
                    <a:pt x="317" y="236"/>
                  </a:cubicBezTo>
                  <a:cubicBezTo>
                    <a:pt x="168" y="356"/>
                    <a:pt x="75" y="496"/>
                    <a:pt x="38" y="654"/>
                  </a:cubicBezTo>
                  <a:cubicBezTo>
                    <a:pt x="1" y="821"/>
                    <a:pt x="28" y="988"/>
                    <a:pt x="131" y="1137"/>
                  </a:cubicBezTo>
                  <a:cubicBezTo>
                    <a:pt x="224" y="1276"/>
                    <a:pt x="382" y="1406"/>
                    <a:pt x="605" y="1481"/>
                  </a:cubicBezTo>
                  <a:cubicBezTo>
                    <a:pt x="710" y="1515"/>
                    <a:pt x="816" y="1531"/>
                    <a:pt x="919" y="1531"/>
                  </a:cubicBezTo>
                  <a:cubicBezTo>
                    <a:pt x="1041" y="1531"/>
                    <a:pt x="1158" y="1508"/>
                    <a:pt x="1264" y="1462"/>
                  </a:cubicBezTo>
                  <a:cubicBezTo>
                    <a:pt x="1469" y="1369"/>
                    <a:pt x="1617" y="1193"/>
                    <a:pt x="1664" y="970"/>
                  </a:cubicBezTo>
                  <a:cubicBezTo>
                    <a:pt x="1682" y="923"/>
                    <a:pt x="1682" y="877"/>
                    <a:pt x="1692" y="858"/>
                  </a:cubicBezTo>
                  <a:cubicBezTo>
                    <a:pt x="1710" y="579"/>
                    <a:pt x="1645" y="347"/>
                    <a:pt x="1496" y="199"/>
                  </a:cubicBezTo>
                  <a:cubicBezTo>
                    <a:pt x="1373" y="66"/>
                    <a:pt x="1190" y="0"/>
                    <a:pt x="9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8"/>
            <p:cNvSpPr/>
            <p:nvPr/>
          </p:nvSpPr>
          <p:spPr>
            <a:xfrm>
              <a:off x="1610201" y="2420934"/>
              <a:ext cx="128914" cy="166430"/>
            </a:xfrm>
            <a:custGeom>
              <a:rect b="b" l="l" r="r" t="t"/>
              <a:pathLst>
                <a:path extrusionOk="0" h="2329" w="1804">
                  <a:moveTo>
                    <a:pt x="768" y="0"/>
                  </a:moveTo>
                  <a:cubicBezTo>
                    <a:pt x="699" y="0"/>
                    <a:pt x="632" y="12"/>
                    <a:pt x="568" y="34"/>
                  </a:cubicBezTo>
                  <a:cubicBezTo>
                    <a:pt x="345" y="127"/>
                    <a:pt x="187" y="304"/>
                    <a:pt x="103" y="527"/>
                  </a:cubicBezTo>
                  <a:cubicBezTo>
                    <a:pt x="10" y="749"/>
                    <a:pt x="1" y="1010"/>
                    <a:pt x="57" y="1288"/>
                  </a:cubicBezTo>
                  <a:cubicBezTo>
                    <a:pt x="66" y="1363"/>
                    <a:pt x="84" y="1428"/>
                    <a:pt x="112" y="1493"/>
                  </a:cubicBezTo>
                  <a:cubicBezTo>
                    <a:pt x="131" y="1558"/>
                    <a:pt x="159" y="1623"/>
                    <a:pt x="187" y="1688"/>
                  </a:cubicBezTo>
                  <a:cubicBezTo>
                    <a:pt x="215" y="1744"/>
                    <a:pt x="252" y="1799"/>
                    <a:pt x="289" y="1855"/>
                  </a:cubicBezTo>
                  <a:cubicBezTo>
                    <a:pt x="326" y="1911"/>
                    <a:pt x="363" y="1957"/>
                    <a:pt x="410" y="2013"/>
                  </a:cubicBezTo>
                  <a:cubicBezTo>
                    <a:pt x="493" y="2106"/>
                    <a:pt x="595" y="2180"/>
                    <a:pt x="698" y="2236"/>
                  </a:cubicBezTo>
                  <a:cubicBezTo>
                    <a:pt x="800" y="2301"/>
                    <a:pt x="921" y="2329"/>
                    <a:pt x="1032" y="2329"/>
                  </a:cubicBezTo>
                  <a:cubicBezTo>
                    <a:pt x="1274" y="2320"/>
                    <a:pt x="1487" y="2199"/>
                    <a:pt x="1617" y="1967"/>
                  </a:cubicBezTo>
                  <a:cubicBezTo>
                    <a:pt x="1748" y="1734"/>
                    <a:pt x="1803" y="1409"/>
                    <a:pt x="1729" y="1056"/>
                  </a:cubicBezTo>
                  <a:cubicBezTo>
                    <a:pt x="1710" y="954"/>
                    <a:pt x="1682" y="870"/>
                    <a:pt x="1655" y="777"/>
                  </a:cubicBezTo>
                  <a:cubicBezTo>
                    <a:pt x="1617" y="694"/>
                    <a:pt x="1580" y="619"/>
                    <a:pt x="1534" y="545"/>
                  </a:cubicBezTo>
                  <a:cubicBezTo>
                    <a:pt x="1497" y="471"/>
                    <a:pt x="1450" y="406"/>
                    <a:pt x="1404" y="341"/>
                  </a:cubicBezTo>
                  <a:cubicBezTo>
                    <a:pt x="1348" y="285"/>
                    <a:pt x="1302" y="238"/>
                    <a:pt x="1246" y="192"/>
                  </a:cubicBezTo>
                  <a:cubicBezTo>
                    <a:pt x="1096" y="62"/>
                    <a:pt x="929" y="0"/>
                    <a:pt x="768" y="0"/>
                  </a:cubicBezTo>
                  <a:close/>
                </a:path>
              </a:pathLst>
            </a:custGeom>
            <a:solidFill>
              <a:srgbClr val="EC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8"/>
            <p:cNvSpPr/>
            <p:nvPr/>
          </p:nvSpPr>
          <p:spPr>
            <a:xfrm>
              <a:off x="1312780" y="2334323"/>
              <a:ext cx="116265" cy="110692"/>
            </a:xfrm>
            <a:custGeom>
              <a:rect b="b" l="l" r="r" t="t"/>
              <a:pathLst>
                <a:path extrusionOk="0" h="1549" w="1627">
                  <a:moveTo>
                    <a:pt x="874" y="0"/>
                  </a:moveTo>
                  <a:cubicBezTo>
                    <a:pt x="696" y="0"/>
                    <a:pt x="503" y="84"/>
                    <a:pt x="344" y="243"/>
                  </a:cubicBezTo>
                  <a:cubicBezTo>
                    <a:pt x="196" y="382"/>
                    <a:pt x="93" y="568"/>
                    <a:pt x="47" y="763"/>
                  </a:cubicBezTo>
                  <a:cubicBezTo>
                    <a:pt x="1" y="949"/>
                    <a:pt x="19" y="1125"/>
                    <a:pt x="140" y="1274"/>
                  </a:cubicBezTo>
                  <a:cubicBezTo>
                    <a:pt x="279" y="1423"/>
                    <a:pt x="456" y="1516"/>
                    <a:pt x="660" y="1543"/>
                  </a:cubicBezTo>
                  <a:cubicBezTo>
                    <a:pt x="695" y="1547"/>
                    <a:pt x="732" y="1549"/>
                    <a:pt x="768" y="1549"/>
                  </a:cubicBezTo>
                  <a:cubicBezTo>
                    <a:pt x="935" y="1549"/>
                    <a:pt x="1112" y="1511"/>
                    <a:pt x="1264" y="1404"/>
                  </a:cubicBezTo>
                  <a:cubicBezTo>
                    <a:pt x="1450" y="1283"/>
                    <a:pt x="1571" y="1107"/>
                    <a:pt x="1608" y="902"/>
                  </a:cubicBezTo>
                  <a:cubicBezTo>
                    <a:pt x="1626" y="791"/>
                    <a:pt x="1617" y="689"/>
                    <a:pt x="1589" y="577"/>
                  </a:cubicBezTo>
                  <a:cubicBezTo>
                    <a:pt x="1571" y="475"/>
                    <a:pt x="1515" y="373"/>
                    <a:pt x="1441" y="280"/>
                  </a:cubicBezTo>
                  <a:cubicBezTo>
                    <a:pt x="1292" y="103"/>
                    <a:pt x="1097" y="1"/>
                    <a:pt x="902" y="1"/>
                  </a:cubicBezTo>
                  <a:cubicBezTo>
                    <a:pt x="892" y="1"/>
                    <a:pt x="883" y="0"/>
                    <a:pt x="8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8"/>
            <p:cNvSpPr/>
            <p:nvPr/>
          </p:nvSpPr>
          <p:spPr>
            <a:xfrm>
              <a:off x="1404393" y="2227060"/>
              <a:ext cx="128914" cy="122983"/>
            </a:xfrm>
            <a:custGeom>
              <a:rect b="b" l="l" r="r" t="t"/>
              <a:pathLst>
                <a:path extrusionOk="0" h="1721" w="1804">
                  <a:moveTo>
                    <a:pt x="784" y="0"/>
                  </a:moveTo>
                  <a:cubicBezTo>
                    <a:pt x="601" y="0"/>
                    <a:pt x="436" y="67"/>
                    <a:pt x="326" y="201"/>
                  </a:cubicBezTo>
                  <a:cubicBezTo>
                    <a:pt x="1" y="536"/>
                    <a:pt x="1" y="1000"/>
                    <a:pt x="298" y="1344"/>
                  </a:cubicBezTo>
                  <a:cubicBezTo>
                    <a:pt x="456" y="1521"/>
                    <a:pt x="660" y="1641"/>
                    <a:pt x="883" y="1697"/>
                  </a:cubicBezTo>
                  <a:cubicBezTo>
                    <a:pt x="956" y="1712"/>
                    <a:pt x="1029" y="1721"/>
                    <a:pt x="1101" y="1721"/>
                  </a:cubicBezTo>
                  <a:cubicBezTo>
                    <a:pt x="1248" y="1721"/>
                    <a:pt x="1390" y="1686"/>
                    <a:pt x="1515" y="1604"/>
                  </a:cubicBezTo>
                  <a:cubicBezTo>
                    <a:pt x="1682" y="1484"/>
                    <a:pt x="1794" y="1279"/>
                    <a:pt x="1794" y="1056"/>
                  </a:cubicBezTo>
                  <a:cubicBezTo>
                    <a:pt x="1803" y="833"/>
                    <a:pt x="1719" y="573"/>
                    <a:pt x="1534" y="369"/>
                  </a:cubicBezTo>
                  <a:cubicBezTo>
                    <a:pt x="1357" y="155"/>
                    <a:pt x="1116" y="34"/>
                    <a:pt x="883" y="6"/>
                  </a:cubicBezTo>
                  <a:cubicBezTo>
                    <a:pt x="850" y="2"/>
                    <a:pt x="817" y="0"/>
                    <a:pt x="7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18"/>
            <p:cNvSpPr/>
            <p:nvPr/>
          </p:nvSpPr>
          <p:spPr>
            <a:xfrm>
              <a:off x="1609558" y="2445802"/>
              <a:ext cx="126913" cy="141634"/>
            </a:xfrm>
            <a:custGeom>
              <a:rect b="b" l="l" r="r" t="t"/>
              <a:pathLst>
                <a:path extrusionOk="0" h="1982" w="1776">
                  <a:moveTo>
                    <a:pt x="225" y="0"/>
                  </a:moveTo>
                  <a:cubicBezTo>
                    <a:pt x="207" y="0"/>
                    <a:pt x="184" y="24"/>
                    <a:pt x="168" y="48"/>
                  </a:cubicBezTo>
                  <a:cubicBezTo>
                    <a:pt x="1" y="327"/>
                    <a:pt x="1" y="643"/>
                    <a:pt x="75" y="987"/>
                  </a:cubicBezTo>
                  <a:cubicBezTo>
                    <a:pt x="112" y="1135"/>
                    <a:pt x="158" y="1266"/>
                    <a:pt x="214" y="1377"/>
                  </a:cubicBezTo>
                  <a:cubicBezTo>
                    <a:pt x="279" y="1498"/>
                    <a:pt x="354" y="1600"/>
                    <a:pt x="437" y="1693"/>
                  </a:cubicBezTo>
                  <a:cubicBezTo>
                    <a:pt x="607" y="1863"/>
                    <a:pt x="812" y="1981"/>
                    <a:pt x="1035" y="1981"/>
                  </a:cubicBezTo>
                  <a:cubicBezTo>
                    <a:pt x="1043" y="1981"/>
                    <a:pt x="1051" y="1981"/>
                    <a:pt x="1060" y="1981"/>
                  </a:cubicBezTo>
                  <a:cubicBezTo>
                    <a:pt x="1311" y="1972"/>
                    <a:pt x="1524" y="1832"/>
                    <a:pt x="1645" y="1581"/>
                  </a:cubicBezTo>
                  <a:cubicBezTo>
                    <a:pt x="1682" y="1516"/>
                    <a:pt x="1710" y="1442"/>
                    <a:pt x="1729" y="1368"/>
                  </a:cubicBezTo>
                  <a:cubicBezTo>
                    <a:pt x="1747" y="1293"/>
                    <a:pt x="1757" y="1219"/>
                    <a:pt x="1766" y="1135"/>
                  </a:cubicBezTo>
                  <a:cubicBezTo>
                    <a:pt x="1775" y="1052"/>
                    <a:pt x="1775" y="968"/>
                    <a:pt x="1766" y="875"/>
                  </a:cubicBezTo>
                  <a:cubicBezTo>
                    <a:pt x="1757" y="782"/>
                    <a:pt x="1738" y="699"/>
                    <a:pt x="1710" y="606"/>
                  </a:cubicBezTo>
                  <a:cubicBezTo>
                    <a:pt x="1701" y="554"/>
                    <a:pt x="1701" y="455"/>
                    <a:pt x="1649" y="455"/>
                  </a:cubicBezTo>
                  <a:cubicBezTo>
                    <a:pt x="1645" y="455"/>
                    <a:pt x="1641" y="456"/>
                    <a:pt x="1636" y="457"/>
                  </a:cubicBezTo>
                  <a:cubicBezTo>
                    <a:pt x="1599" y="467"/>
                    <a:pt x="1617" y="550"/>
                    <a:pt x="1626" y="597"/>
                  </a:cubicBezTo>
                  <a:cubicBezTo>
                    <a:pt x="1636" y="708"/>
                    <a:pt x="1636" y="801"/>
                    <a:pt x="1626" y="885"/>
                  </a:cubicBezTo>
                  <a:cubicBezTo>
                    <a:pt x="1617" y="978"/>
                    <a:pt x="1589" y="1043"/>
                    <a:pt x="1552" y="1108"/>
                  </a:cubicBezTo>
                  <a:cubicBezTo>
                    <a:pt x="1487" y="1238"/>
                    <a:pt x="1394" y="1321"/>
                    <a:pt x="1273" y="1368"/>
                  </a:cubicBezTo>
                  <a:cubicBezTo>
                    <a:pt x="1213" y="1396"/>
                    <a:pt x="1151" y="1410"/>
                    <a:pt x="1091" y="1410"/>
                  </a:cubicBezTo>
                  <a:cubicBezTo>
                    <a:pt x="974" y="1410"/>
                    <a:pt x="860" y="1360"/>
                    <a:pt x="762" y="1275"/>
                  </a:cubicBezTo>
                  <a:cubicBezTo>
                    <a:pt x="604" y="1145"/>
                    <a:pt x="474" y="940"/>
                    <a:pt x="381" y="671"/>
                  </a:cubicBezTo>
                  <a:cubicBezTo>
                    <a:pt x="344" y="578"/>
                    <a:pt x="316" y="485"/>
                    <a:pt x="307" y="392"/>
                  </a:cubicBezTo>
                  <a:cubicBezTo>
                    <a:pt x="289" y="299"/>
                    <a:pt x="279" y="197"/>
                    <a:pt x="279" y="104"/>
                  </a:cubicBezTo>
                  <a:cubicBezTo>
                    <a:pt x="279" y="58"/>
                    <a:pt x="279" y="11"/>
                    <a:pt x="233" y="2"/>
                  </a:cubicBezTo>
                  <a:cubicBezTo>
                    <a:pt x="230" y="1"/>
                    <a:pt x="228" y="0"/>
                    <a:pt x="225" y="0"/>
                  </a:cubicBezTo>
                  <a:close/>
                </a:path>
              </a:pathLst>
            </a:custGeom>
            <a:solidFill>
              <a:srgbClr val="DD86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8"/>
            <p:cNvSpPr/>
            <p:nvPr/>
          </p:nvSpPr>
          <p:spPr>
            <a:xfrm>
              <a:off x="1414398" y="2578934"/>
              <a:ext cx="123554" cy="109905"/>
            </a:xfrm>
            <a:custGeom>
              <a:rect b="b" l="l" r="r" t="t"/>
              <a:pathLst>
                <a:path extrusionOk="0" h="1538" w="1729">
                  <a:moveTo>
                    <a:pt x="1102" y="1"/>
                  </a:moveTo>
                  <a:cubicBezTo>
                    <a:pt x="1080" y="1"/>
                    <a:pt x="1062" y="7"/>
                    <a:pt x="1050" y="25"/>
                  </a:cubicBezTo>
                  <a:cubicBezTo>
                    <a:pt x="1003" y="81"/>
                    <a:pt x="1124" y="127"/>
                    <a:pt x="1171" y="164"/>
                  </a:cubicBezTo>
                  <a:cubicBezTo>
                    <a:pt x="1282" y="248"/>
                    <a:pt x="1338" y="452"/>
                    <a:pt x="1319" y="666"/>
                  </a:cubicBezTo>
                  <a:cubicBezTo>
                    <a:pt x="1301" y="870"/>
                    <a:pt x="1208" y="1075"/>
                    <a:pt x="1087" y="1168"/>
                  </a:cubicBezTo>
                  <a:cubicBezTo>
                    <a:pt x="988" y="1239"/>
                    <a:pt x="876" y="1273"/>
                    <a:pt x="764" y="1273"/>
                  </a:cubicBezTo>
                  <a:cubicBezTo>
                    <a:pt x="612" y="1273"/>
                    <a:pt x="461" y="1211"/>
                    <a:pt x="344" y="1093"/>
                  </a:cubicBezTo>
                  <a:cubicBezTo>
                    <a:pt x="242" y="991"/>
                    <a:pt x="121" y="898"/>
                    <a:pt x="112" y="768"/>
                  </a:cubicBezTo>
                  <a:cubicBezTo>
                    <a:pt x="112" y="750"/>
                    <a:pt x="112" y="731"/>
                    <a:pt x="84" y="713"/>
                  </a:cubicBezTo>
                  <a:cubicBezTo>
                    <a:pt x="74" y="731"/>
                    <a:pt x="56" y="740"/>
                    <a:pt x="56" y="759"/>
                  </a:cubicBezTo>
                  <a:cubicBezTo>
                    <a:pt x="0" y="917"/>
                    <a:pt x="65" y="1066"/>
                    <a:pt x="195" y="1205"/>
                  </a:cubicBezTo>
                  <a:cubicBezTo>
                    <a:pt x="395" y="1413"/>
                    <a:pt x="627" y="1537"/>
                    <a:pt x="906" y="1537"/>
                  </a:cubicBezTo>
                  <a:cubicBezTo>
                    <a:pt x="964" y="1537"/>
                    <a:pt x="1025" y="1532"/>
                    <a:pt x="1087" y="1521"/>
                  </a:cubicBezTo>
                  <a:cubicBezTo>
                    <a:pt x="1440" y="1465"/>
                    <a:pt x="1672" y="1214"/>
                    <a:pt x="1710" y="796"/>
                  </a:cubicBezTo>
                  <a:cubicBezTo>
                    <a:pt x="1728" y="582"/>
                    <a:pt x="1663" y="341"/>
                    <a:pt x="1487" y="174"/>
                  </a:cubicBezTo>
                  <a:cubicBezTo>
                    <a:pt x="1422" y="109"/>
                    <a:pt x="1356" y="53"/>
                    <a:pt x="1264" y="44"/>
                  </a:cubicBezTo>
                  <a:cubicBezTo>
                    <a:pt x="1213" y="31"/>
                    <a:pt x="1149" y="1"/>
                    <a:pt x="1102"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8"/>
            <p:cNvSpPr/>
            <p:nvPr/>
          </p:nvSpPr>
          <p:spPr>
            <a:xfrm>
              <a:off x="1409682" y="2250856"/>
              <a:ext cx="123626" cy="99329"/>
            </a:xfrm>
            <a:custGeom>
              <a:rect b="b" l="l" r="r" t="t"/>
              <a:pathLst>
                <a:path extrusionOk="0" h="1390" w="1730">
                  <a:moveTo>
                    <a:pt x="1411" y="0"/>
                  </a:moveTo>
                  <a:cubicBezTo>
                    <a:pt x="1403" y="0"/>
                    <a:pt x="1394" y="3"/>
                    <a:pt x="1385" y="8"/>
                  </a:cubicBezTo>
                  <a:cubicBezTo>
                    <a:pt x="1339" y="26"/>
                    <a:pt x="1376" y="73"/>
                    <a:pt x="1395" y="110"/>
                  </a:cubicBezTo>
                  <a:cubicBezTo>
                    <a:pt x="1600" y="628"/>
                    <a:pt x="1225" y="947"/>
                    <a:pt x="831" y="947"/>
                  </a:cubicBezTo>
                  <a:cubicBezTo>
                    <a:pt x="746" y="947"/>
                    <a:pt x="659" y="931"/>
                    <a:pt x="577" y="900"/>
                  </a:cubicBezTo>
                  <a:cubicBezTo>
                    <a:pt x="419" y="853"/>
                    <a:pt x="317" y="732"/>
                    <a:pt x="187" y="565"/>
                  </a:cubicBezTo>
                  <a:cubicBezTo>
                    <a:pt x="187" y="556"/>
                    <a:pt x="150" y="509"/>
                    <a:pt x="112" y="472"/>
                  </a:cubicBezTo>
                  <a:cubicBezTo>
                    <a:pt x="96" y="456"/>
                    <a:pt x="73" y="433"/>
                    <a:pt x="56" y="433"/>
                  </a:cubicBezTo>
                  <a:cubicBezTo>
                    <a:pt x="53" y="433"/>
                    <a:pt x="50" y="434"/>
                    <a:pt x="47" y="435"/>
                  </a:cubicBezTo>
                  <a:cubicBezTo>
                    <a:pt x="1" y="435"/>
                    <a:pt x="1" y="482"/>
                    <a:pt x="1" y="519"/>
                  </a:cubicBezTo>
                  <a:cubicBezTo>
                    <a:pt x="20" y="900"/>
                    <a:pt x="345" y="1234"/>
                    <a:pt x="791" y="1355"/>
                  </a:cubicBezTo>
                  <a:cubicBezTo>
                    <a:pt x="876" y="1378"/>
                    <a:pt x="961" y="1390"/>
                    <a:pt x="1042" y="1390"/>
                  </a:cubicBezTo>
                  <a:cubicBezTo>
                    <a:pt x="1350" y="1390"/>
                    <a:pt x="1611" y="1225"/>
                    <a:pt x="1692" y="909"/>
                  </a:cubicBezTo>
                  <a:cubicBezTo>
                    <a:pt x="1729" y="770"/>
                    <a:pt x="1729" y="630"/>
                    <a:pt x="1692" y="482"/>
                  </a:cubicBezTo>
                  <a:cubicBezTo>
                    <a:pt x="1655" y="352"/>
                    <a:pt x="1590" y="212"/>
                    <a:pt x="1506" y="73"/>
                  </a:cubicBezTo>
                  <a:cubicBezTo>
                    <a:pt x="1483" y="43"/>
                    <a:pt x="1449" y="0"/>
                    <a:pt x="1411"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8"/>
            <p:cNvSpPr/>
            <p:nvPr/>
          </p:nvSpPr>
          <p:spPr>
            <a:xfrm>
              <a:off x="1313424" y="2362764"/>
              <a:ext cx="119624" cy="81965"/>
            </a:xfrm>
            <a:custGeom>
              <a:rect b="b" l="l" r="r" t="t"/>
              <a:pathLst>
                <a:path extrusionOk="0" h="1147" w="1674">
                  <a:moveTo>
                    <a:pt x="1483" y="1"/>
                  </a:moveTo>
                  <a:cubicBezTo>
                    <a:pt x="1478" y="1"/>
                    <a:pt x="1474" y="1"/>
                    <a:pt x="1469" y="3"/>
                  </a:cubicBezTo>
                  <a:cubicBezTo>
                    <a:pt x="1441" y="12"/>
                    <a:pt x="1459" y="49"/>
                    <a:pt x="1459" y="77"/>
                  </a:cubicBezTo>
                  <a:cubicBezTo>
                    <a:pt x="1469" y="411"/>
                    <a:pt x="1339" y="625"/>
                    <a:pt x="1060" y="727"/>
                  </a:cubicBezTo>
                  <a:cubicBezTo>
                    <a:pt x="943" y="772"/>
                    <a:pt x="833" y="793"/>
                    <a:pt x="730" y="793"/>
                  </a:cubicBezTo>
                  <a:cubicBezTo>
                    <a:pt x="555" y="793"/>
                    <a:pt x="398" y="734"/>
                    <a:pt x="252" y="634"/>
                  </a:cubicBezTo>
                  <a:cubicBezTo>
                    <a:pt x="196" y="597"/>
                    <a:pt x="149" y="541"/>
                    <a:pt x="103" y="495"/>
                  </a:cubicBezTo>
                  <a:cubicBezTo>
                    <a:pt x="90" y="482"/>
                    <a:pt x="77" y="469"/>
                    <a:pt x="60" y="469"/>
                  </a:cubicBezTo>
                  <a:cubicBezTo>
                    <a:pt x="54" y="469"/>
                    <a:pt x="46" y="471"/>
                    <a:pt x="38" y="476"/>
                  </a:cubicBezTo>
                  <a:cubicBezTo>
                    <a:pt x="29" y="495"/>
                    <a:pt x="10" y="523"/>
                    <a:pt x="10" y="541"/>
                  </a:cubicBezTo>
                  <a:cubicBezTo>
                    <a:pt x="1" y="690"/>
                    <a:pt x="66" y="792"/>
                    <a:pt x="122" y="857"/>
                  </a:cubicBezTo>
                  <a:cubicBezTo>
                    <a:pt x="290" y="1053"/>
                    <a:pt x="509" y="1146"/>
                    <a:pt x="739" y="1146"/>
                  </a:cubicBezTo>
                  <a:cubicBezTo>
                    <a:pt x="750" y="1146"/>
                    <a:pt x="761" y="1146"/>
                    <a:pt x="772" y="1145"/>
                  </a:cubicBezTo>
                  <a:cubicBezTo>
                    <a:pt x="1023" y="1145"/>
                    <a:pt x="1274" y="1052"/>
                    <a:pt x="1450" y="830"/>
                  </a:cubicBezTo>
                  <a:cubicBezTo>
                    <a:pt x="1627" y="597"/>
                    <a:pt x="1673" y="328"/>
                    <a:pt x="1543" y="58"/>
                  </a:cubicBezTo>
                  <a:cubicBezTo>
                    <a:pt x="1535" y="26"/>
                    <a:pt x="1513" y="1"/>
                    <a:pt x="1483"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8"/>
            <p:cNvSpPr/>
            <p:nvPr/>
          </p:nvSpPr>
          <p:spPr>
            <a:xfrm>
              <a:off x="1432978" y="2243353"/>
              <a:ext cx="29227" cy="19723"/>
            </a:xfrm>
            <a:custGeom>
              <a:rect b="b" l="l" r="r" t="t"/>
              <a:pathLst>
                <a:path extrusionOk="0" h="276" w="409">
                  <a:moveTo>
                    <a:pt x="243" y="0"/>
                  </a:moveTo>
                  <a:cubicBezTo>
                    <a:pt x="178" y="0"/>
                    <a:pt x="122" y="43"/>
                    <a:pt x="84" y="94"/>
                  </a:cubicBezTo>
                  <a:cubicBezTo>
                    <a:pt x="47" y="131"/>
                    <a:pt x="0" y="169"/>
                    <a:pt x="47" y="234"/>
                  </a:cubicBezTo>
                  <a:cubicBezTo>
                    <a:pt x="66" y="261"/>
                    <a:pt x="103" y="275"/>
                    <a:pt x="146" y="275"/>
                  </a:cubicBezTo>
                  <a:cubicBezTo>
                    <a:pt x="203" y="275"/>
                    <a:pt x="272" y="250"/>
                    <a:pt x="325" y="196"/>
                  </a:cubicBezTo>
                  <a:cubicBezTo>
                    <a:pt x="353" y="159"/>
                    <a:pt x="409" y="85"/>
                    <a:pt x="335" y="29"/>
                  </a:cubicBezTo>
                  <a:cubicBezTo>
                    <a:pt x="303" y="9"/>
                    <a:pt x="272" y="0"/>
                    <a:pt x="243" y="0"/>
                  </a:cubicBezTo>
                  <a:close/>
                </a:path>
              </a:pathLst>
            </a:custGeom>
            <a:solidFill>
              <a:srgbClr val="4125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8"/>
            <p:cNvSpPr/>
            <p:nvPr/>
          </p:nvSpPr>
          <p:spPr>
            <a:xfrm>
              <a:off x="1363232" y="2499112"/>
              <a:ext cx="19366" cy="18222"/>
            </a:xfrm>
            <a:custGeom>
              <a:rect b="b" l="l" r="r" t="t"/>
              <a:pathLst>
                <a:path extrusionOk="0" h="255" w="271">
                  <a:moveTo>
                    <a:pt x="210" y="0"/>
                  </a:moveTo>
                  <a:cubicBezTo>
                    <a:pt x="183" y="0"/>
                    <a:pt x="149" y="20"/>
                    <a:pt x="121" y="36"/>
                  </a:cubicBezTo>
                  <a:cubicBezTo>
                    <a:pt x="1" y="92"/>
                    <a:pt x="47" y="148"/>
                    <a:pt x="56" y="204"/>
                  </a:cubicBezTo>
                  <a:cubicBezTo>
                    <a:pt x="70" y="224"/>
                    <a:pt x="84" y="255"/>
                    <a:pt x="112" y="255"/>
                  </a:cubicBezTo>
                  <a:cubicBezTo>
                    <a:pt x="122" y="255"/>
                    <a:pt x="135" y="251"/>
                    <a:pt x="149" y="241"/>
                  </a:cubicBezTo>
                  <a:cubicBezTo>
                    <a:pt x="233" y="185"/>
                    <a:pt x="270" y="111"/>
                    <a:pt x="251" y="36"/>
                  </a:cubicBezTo>
                  <a:cubicBezTo>
                    <a:pt x="244" y="10"/>
                    <a:pt x="228" y="0"/>
                    <a:pt x="210" y="0"/>
                  </a:cubicBezTo>
                  <a:close/>
                </a:path>
              </a:pathLst>
            </a:custGeom>
            <a:solidFill>
              <a:srgbClr val="4125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8"/>
            <p:cNvSpPr/>
            <p:nvPr/>
          </p:nvSpPr>
          <p:spPr>
            <a:xfrm>
              <a:off x="1438266" y="2601873"/>
              <a:ext cx="21295" cy="15007"/>
            </a:xfrm>
            <a:custGeom>
              <a:rect b="b" l="l" r="r" t="t"/>
              <a:pathLst>
                <a:path extrusionOk="0" h="210" w="298">
                  <a:moveTo>
                    <a:pt x="173" y="1"/>
                  </a:moveTo>
                  <a:cubicBezTo>
                    <a:pt x="101" y="1"/>
                    <a:pt x="9" y="71"/>
                    <a:pt x="1" y="150"/>
                  </a:cubicBezTo>
                  <a:cubicBezTo>
                    <a:pt x="1" y="187"/>
                    <a:pt x="28" y="196"/>
                    <a:pt x="75" y="206"/>
                  </a:cubicBezTo>
                  <a:cubicBezTo>
                    <a:pt x="91" y="208"/>
                    <a:pt x="106" y="209"/>
                    <a:pt x="121" y="209"/>
                  </a:cubicBezTo>
                  <a:cubicBezTo>
                    <a:pt x="218" y="209"/>
                    <a:pt x="290" y="158"/>
                    <a:pt x="298" y="85"/>
                  </a:cubicBezTo>
                  <a:cubicBezTo>
                    <a:pt x="298" y="29"/>
                    <a:pt x="261" y="1"/>
                    <a:pt x="186" y="1"/>
                  </a:cubicBezTo>
                  <a:cubicBezTo>
                    <a:pt x="182" y="1"/>
                    <a:pt x="178" y="1"/>
                    <a:pt x="173" y="1"/>
                  </a:cubicBezTo>
                  <a:close/>
                </a:path>
              </a:pathLst>
            </a:custGeom>
            <a:solidFill>
              <a:srgbClr val="4125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8"/>
            <p:cNvSpPr/>
            <p:nvPr/>
          </p:nvSpPr>
          <p:spPr>
            <a:xfrm>
              <a:off x="1327359" y="2364408"/>
              <a:ext cx="25297" cy="21867"/>
            </a:xfrm>
            <a:custGeom>
              <a:rect b="b" l="l" r="r" t="t"/>
              <a:pathLst>
                <a:path extrusionOk="0" h="306" w="354">
                  <a:moveTo>
                    <a:pt x="246" y="1"/>
                  </a:moveTo>
                  <a:cubicBezTo>
                    <a:pt x="209" y="1"/>
                    <a:pt x="169" y="28"/>
                    <a:pt x="140" y="63"/>
                  </a:cubicBezTo>
                  <a:cubicBezTo>
                    <a:pt x="75" y="119"/>
                    <a:pt x="1" y="203"/>
                    <a:pt x="57" y="277"/>
                  </a:cubicBezTo>
                  <a:cubicBezTo>
                    <a:pt x="75" y="297"/>
                    <a:pt x="91" y="305"/>
                    <a:pt x="107" y="305"/>
                  </a:cubicBezTo>
                  <a:cubicBezTo>
                    <a:pt x="148" y="305"/>
                    <a:pt x="183" y="251"/>
                    <a:pt x="224" y="230"/>
                  </a:cubicBezTo>
                  <a:cubicBezTo>
                    <a:pt x="280" y="175"/>
                    <a:pt x="354" y="110"/>
                    <a:pt x="308" y="35"/>
                  </a:cubicBezTo>
                  <a:cubicBezTo>
                    <a:pt x="290" y="11"/>
                    <a:pt x="269" y="1"/>
                    <a:pt x="246" y="1"/>
                  </a:cubicBezTo>
                  <a:close/>
                </a:path>
              </a:pathLst>
            </a:custGeom>
            <a:solidFill>
              <a:srgbClr val="4125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18"/>
            <p:cNvSpPr/>
            <p:nvPr/>
          </p:nvSpPr>
          <p:spPr>
            <a:xfrm>
              <a:off x="1669299" y="2433582"/>
              <a:ext cx="26655" cy="21795"/>
            </a:xfrm>
            <a:custGeom>
              <a:rect b="b" l="l" r="r" t="t"/>
              <a:pathLst>
                <a:path extrusionOk="0" h="305" w="373">
                  <a:moveTo>
                    <a:pt x="98" y="1"/>
                  </a:moveTo>
                  <a:cubicBezTo>
                    <a:pt x="86" y="1"/>
                    <a:pt x="75" y="2"/>
                    <a:pt x="66" y="6"/>
                  </a:cubicBezTo>
                  <a:cubicBezTo>
                    <a:pt x="1" y="34"/>
                    <a:pt x="10" y="108"/>
                    <a:pt x="38" y="173"/>
                  </a:cubicBezTo>
                  <a:cubicBezTo>
                    <a:pt x="74" y="288"/>
                    <a:pt x="126" y="304"/>
                    <a:pt x="182" y="304"/>
                  </a:cubicBezTo>
                  <a:cubicBezTo>
                    <a:pt x="203" y="304"/>
                    <a:pt x="226" y="302"/>
                    <a:pt x="247" y="302"/>
                  </a:cubicBezTo>
                  <a:cubicBezTo>
                    <a:pt x="255" y="302"/>
                    <a:pt x="263" y="302"/>
                    <a:pt x="270" y="303"/>
                  </a:cubicBezTo>
                  <a:cubicBezTo>
                    <a:pt x="317" y="275"/>
                    <a:pt x="372" y="247"/>
                    <a:pt x="344" y="154"/>
                  </a:cubicBezTo>
                  <a:cubicBezTo>
                    <a:pt x="320" y="81"/>
                    <a:pt x="181" y="1"/>
                    <a:pt x="98" y="1"/>
                  </a:cubicBezTo>
                  <a:close/>
                </a:path>
              </a:pathLst>
            </a:custGeom>
            <a:solidFill>
              <a:srgbClr val="4125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18"/>
            <p:cNvSpPr/>
            <p:nvPr/>
          </p:nvSpPr>
          <p:spPr>
            <a:xfrm>
              <a:off x="2462088" y="2256716"/>
              <a:ext cx="170646" cy="191298"/>
            </a:xfrm>
            <a:custGeom>
              <a:rect b="b" l="l" r="r" t="t"/>
              <a:pathLst>
                <a:path extrusionOk="0" h="2677" w="2388">
                  <a:moveTo>
                    <a:pt x="2081" y="0"/>
                  </a:moveTo>
                  <a:cubicBezTo>
                    <a:pt x="2016" y="19"/>
                    <a:pt x="2016" y="93"/>
                    <a:pt x="2016" y="149"/>
                  </a:cubicBezTo>
                  <a:cubicBezTo>
                    <a:pt x="2016" y="279"/>
                    <a:pt x="1998" y="400"/>
                    <a:pt x="1979" y="530"/>
                  </a:cubicBezTo>
                  <a:cubicBezTo>
                    <a:pt x="1960" y="660"/>
                    <a:pt x="1923" y="781"/>
                    <a:pt x="1877" y="911"/>
                  </a:cubicBezTo>
                  <a:cubicBezTo>
                    <a:pt x="1756" y="1273"/>
                    <a:pt x="1570" y="1552"/>
                    <a:pt x="1366" y="1728"/>
                  </a:cubicBezTo>
                  <a:cubicBezTo>
                    <a:pt x="1230" y="1845"/>
                    <a:pt x="1074" y="1913"/>
                    <a:pt x="914" y="1913"/>
                  </a:cubicBezTo>
                  <a:cubicBezTo>
                    <a:pt x="833" y="1913"/>
                    <a:pt x="750" y="1896"/>
                    <a:pt x="669" y="1858"/>
                  </a:cubicBezTo>
                  <a:cubicBezTo>
                    <a:pt x="511" y="1784"/>
                    <a:pt x="381" y="1672"/>
                    <a:pt x="288" y="1505"/>
                  </a:cubicBezTo>
                  <a:cubicBezTo>
                    <a:pt x="251" y="1422"/>
                    <a:pt x="214" y="1319"/>
                    <a:pt x="195" y="1199"/>
                  </a:cubicBezTo>
                  <a:cubicBezTo>
                    <a:pt x="186" y="1087"/>
                    <a:pt x="186" y="957"/>
                    <a:pt x="204" y="818"/>
                  </a:cubicBezTo>
                  <a:cubicBezTo>
                    <a:pt x="204" y="743"/>
                    <a:pt x="232" y="632"/>
                    <a:pt x="186" y="623"/>
                  </a:cubicBezTo>
                  <a:cubicBezTo>
                    <a:pt x="181" y="621"/>
                    <a:pt x="176" y="621"/>
                    <a:pt x="171" y="621"/>
                  </a:cubicBezTo>
                  <a:cubicBezTo>
                    <a:pt x="102" y="621"/>
                    <a:pt x="101" y="748"/>
                    <a:pt x="84" y="818"/>
                  </a:cubicBezTo>
                  <a:cubicBezTo>
                    <a:pt x="46" y="938"/>
                    <a:pt x="28" y="1069"/>
                    <a:pt x="9" y="1189"/>
                  </a:cubicBezTo>
                  <a:cubicBezTo>
                    <a:pt x="0" y="1310"/>
                    <a:pt x="0" y="1422"/>
                    <a:pt x="9" y="1533"/>
                  </a:cubicBezTo>
                  <a:cubicBezTo>
                    <a:pt x="19" y="1654"/>
                    <a:pt x="28" y="1756"/>
                    <a:pt x="56" y="1858"/>
                  </a:cubicBezTo>
                  <a:cubicBezTo>
                    <a:pt x="84" y="1951"/>
                    <a:pt x="121" y="2044"/>
                    <a:pt x="167" y="2137"/>
                  </a:cubicBezTo>
                  <a:cubicBezTo>
                    <a:pt x="334" y="2471"/>
                    <a:pt x="623" y="2667"/>
                    <a:pt x="966" y="2676"/>
                  </a:cubicBezTo>
                  <a:cubicBezTo>
                    <a:pt x="975" y="2676"/>
                    <a:pt x="984" y="2676"/>
                    <a:pt x="993" y="2676"/>
                  </a:cubicBezTo>
                  <a:cubicBezTo>
                    <a:pt x="1298" y="2676"/>
                    <a:pt x="1577" y="2520"/>
                    <a:pt x="1802" y="2286"/>
                  </a:cubicBezTo>
                  <a:cubicBezTo>
                    <a:pt x="1914" y="2165"/>
                    <a:pt x="2016" y="2025"/>
                    <a:pt x="2100" y="1868"/>
                  </a:cubicBezTo>
                  <a:cubicBezTo>
                    <a:pt x="2183" y="1710"/>
                    <a:pt x="2248" y="1533"/>
                    <a:pt x="2295" y="1347"/>
                  </a:cubicBezTo>
                  <a:cubicBezTo>
                    <a:pt x="2388" y="873"/>
                    <a:pt x="2388" y="455"/>
                    <a:pt x="2165" y="74"/>
                  </a:cubicBezTo>
                  <a:cubicBezTo>
                    <a:pt x="2146" y="37"/>
                    <a:pt x="2109" y="0"/>
                    <a:pt x="2081" y="0"/>
                  </a:cubicBezTo>
                  <a:close/>
                </a:path>
              </a:pathLst>
            </a:custGeom>
            <a:solidFill>
              <a:srgbClr val="DD86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8"/>
            <p:cNvSpPr/>
            <p:nvPr/>
          </p:nvSpPr>
          <p:spPr>
            <a:xfrm>
              <a:off x="2728923" y="2436941"/>
              <a:ext cx="167431" cy="147994"/>
            </a:xfrm>
            <a:custGeom>
              <a:rect b="b" l="l" r="r" t="t"/>
              <a:pathLst>
                <a:path extrusionOk="0" h="2071" w="2343">
                  <a:moveTo>
                    <a:pt x="859" y="1"/>
                  </a:moveTo>
                  <a:cubicBezTo>
                    <a:pt x="793" y="1"/>
                    <a:pt x="702" y="39"/>
                    <a:pt x="633" y="52"/>
                  </a:cubicBezTo>
                  <a:cubicBezTo>
                    <a:pt x="521" y="70"/>
                    <a:pt x="419" y="145"/>
                    <a:pt x="345" y="228"/>
                  </a:cubicBezTo>
                  <a:cubicBezTo>
                    <a:pt x="94" y="460"/>
                    <a:pt x="1" y="786"/>
                    <a:pt x="29" y="1074"/>
                  </a:cubicBezTo>
                  <a:cubicBezTo>
                    <a:pt x="85" y="1631"/>
                    <a:pt x="400" y="1975"/>
                    <a:pt x="874" y="2049"/>
                  </a:cubicBezTo>
                  <a:cubicBezTo>
                    <a:pt x="959" y="2064"/>
                    <a:pt x="1040" y="2070"/>
                    <a:pt x="1119" y="2070"/>
                  </a:cubicBezTo>
                  <a:cubicBezTo>
                    <a:pt x="1498" y="2070"/>
                    <a:pt x="1811" y="1908"/>
                    <a:pt x="2073" y="1631"/>
                  </a:cubicBezTo>
                  <a:cubicBezTo>
                    <a:pt x="2259" y="1427"/>
                    <a:pt x="2342" y="1232"/>
                    <a:pt x="2268" y="1027"/>
                  </a:cubicBezTo>
                  <a:cubicBezTo>
                    <a:pt x="2268" y="999"/>
                    <a:pt x="2249" y="981"/>
                    <a:pt x="2231" y="962"/>
                  </a:cubicBezTo>
                  <a:cubicBezTo>
                    <a:pt x="2194" y="981"/>
                    <a:pt x="2203" y="1009"/>
                    <a:pt x="2194" y="1027"/>
                  </a:cubicBezTo>
                  <a:cubicBezTo>
                    <a:pt x="2184" y="1204"/>
                    <a:pt x="2017" y="1325"/>
                    <a:pt x="1878" y="1473"/>
                  </a:cubicBezTo>
                  <a:cubicBezTo>
                    <a:pt x="1722" y="1628"/>
                    <a:pt x="1521" y="1716"/>
                    <a:pt x="1316" y="1716"/>
                  </a:cubicBezTo>
                  <a:cubicBezTo>
                    <a:pt x="1165" y="1716"/>
                    <a:pt x="1012" y="1668"/>
                    <a:pt x="874" y="1566"/>
                  </a:cubicBezTo>
                  <a:cubicBezTo>
                    <a:pt x="716" y="1455"/>
                    <a:pt x="596" y="1176"/>
                    <a:pt x="568" y="897"/>
                  </a:cubicBezTo>
                  <a:cubicBezTo>
                    <a:pt x="540" y="609"/>
                    <a:pt x="605" y="340"/>
                    <a:pt x="763" y="219"/>
                  </a:cubicBezTo>
                  <a:cubicBezTo>
                    <a:pt x="828" y="172"/>
                    <a:pt x="995" y="117"/>
                    <a:pt x="930" y="33"/>
                  </a:cubicBezTo>
                  <a:cubicBezTo>
                    <a:pt x="915" y="9"/>
                    <a:pt x="890" y="1"/>
                    <a:pt x="859" y="1"/>
                  </a:cubicBezTo>
                  <a:close/>
                </a:path>
              </a:pathLst>
            </a:custGeom>
            <a:solidFill>
              <a:srgbClr val="DD86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8"/>
            <p:cNvSpPr/>
            <p:nvPr/>
          </p:nvSpPr>
          <p:spPr>
            <a:xfrm>
              <a:off x="2735569" y="1993953"/>
              <a:ext cx="166716" cy="133988"/>
            </a:xfrm>
            <a:custGeom>
              <a:rect b="b" l="l" r="r" t="t"/>
              <a:pathLst>
                <a:path extrusionOk="0" h="1875" w="2333">
                  <a:moveTo>
                    <a:pt x="434" y="1"/>
                  </a:moveTo>
                  <a:cubicBezTo>
                    <a:pt x="382" y="1"/>
                    <a:pt x="338" y="54"/>
                    <a:pt x="307" y="100"/>
                  </a:cubicBezTo>
                  <a:cubicBezTo>
                    <a:pt x="196" y="286"/>
                    <a:pt x="103" y="472"/>
                    <a:pt x="57" y="658"/>
                  </a:cubicBezTo>
                  <a:cubicBezTo>
                    <a:pt x="10" y="843"/>
                    <a:pt x="1" y="1038"/>
                    <a:pt x="47" y="1224"/>
                  </a:cubicBezTo>
                  <a:cubicBezTo>
                    <a:pt x="165" y="1651"/>
                    <a:pt x="522" y="1874"/>
                    <a:pt x="934" y="1874"/>
                  </a:cubicBezTo>
                  <a:cubicBezTo>
                    <a:pt x="1041" y="1874"/>
                    <a:pt x="1153" y="1859"/>
                    <a:pt x="1264" y="1828"/>
                  </a:cubicBezTo>
                  <a:cubicBezTo>
                    <a:pt x="1868" y="1670"/>
                    <a:pt x="2314" y="1215"/>
                    <a:pt x="2333" y="695"/>
                  </a:cubicBezTo>
                  <a:cubicBezTo>
                    <a:pt x="2333" y="648"/>
                    <a:pt x="2333" y="593"/>
                    <a:pt x="2277" y="583"/>
                  </a:cubicBezTo>
                  <a:cubicBezTo>
                    <a:pt x="2274" y="582"/>
                    <a:pt x="2271" y="582"/>
                    <a:pt x="2268" y="582"/>
                  </a:cubicBezTo>
                  <a:cubicBezTo>
                    <a:pt x="2241" y="582"/>
                    <a:pt x="2209" y="613"/>
                    <a:pt x="2184" y="630"/>
                  </a:cubicBezTo>
                  <a:cubicBezTo>
                    <a:pt x="2138" y="685"/>
                    <a:pt x="2091" y="750"/>
                    <a:pt x="2082" y="760"/>
                  </a:cubicBezTo>
                  <a:cubicBezTo>
                    <a:pt x="1915" y="983"/>
                    <a:pt x="1775" y="1150"/>
                    <a:pt x="1562" y="1224"/>
                  </a:cubicBezTo>
                  <a:cubicBezTo>
                    <a:pt x="1454" y="1263"/>
                    <a:pt x="1341" y="1281"/>
                    <a:pt x="1229" y="1281"/>
                  </a:cubicBezTo>
                  <a:cubicBezTo>
                    <a:pt x="689" y="1281"/>
                    <a:pt x="172" y="854"/>
                    <a:pt x="456" y="147"/>
                  </a:cubicBezTo>
                  <a:cubicBezTo>
                    <a:pt x="475" y="100"/>
                    <a:pt x="530" y="35"/>
                    <a:pt x="465" y="7"/>
                  </a:cubicBezTo>
                  <a:cubicBezTo>
                    <a:pt x="455" y="3"/>
                    <a:pt x="444" y="1"/>
                    <a:pt x="434" y="1"/>
                  </a:cubicBezTo>
                  <a:close/>
                </a:path>
              </a:pathLst>
            </a:custGeom>
            <a:solidFill>
              <a:srgbClr val="DD86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8"/>
            <p:cNvSpPr/>
            <p:nvPr/>
          </p:nvSpPr>
          <p:spPr>
            <a:xfrm>
              <a:off x="2830541" y="2271723"/>
              <a:ext cx="120267" cy="124340"/>
            </a:xfrm>
            <a:custGeom>
              <a:rect b="b" l="l" r="r" t="t"/>
              <a:pathLst>
                <a:path extrusionOk="0" h="1740" w="1683">
                  <a:moveTo>
                    <a:pt x="904" y="0"/>
                  </a:moveTo>
                  <a:cubicBezTo>
                    <a:pt x="814" y="0"/>
                    <a:pt x="725" y="11"/>
                    <a:pt x="642" y="32"/>
                  </a:cubicBezTo>
                  <a:cubicBezTo>
                    <a:pt x="539" y="69"/>
                    <a:pt x="437" y="115"/>
                    <a:pt x="344" y="190"/>
                  </a:cubicBezTo>
                  <a:cubicBezTo>
                    <a:pt x="168" y="329"/>
                    <a:pt x="38" y="543"/>
                    <a:pt x="19" y="784"/>
                  </a:cubicBezTo>
                  <a:cubicBezTo>
                    <a:pt x="0" y="886"/>
                    <a:pt x="19" y="998"/>
                    <a:pt x="56" y="1091"/>
                  </a:cubicBezTo>
                  <a:cubicBezTo>
                    <a:pt x="84" y="1184"/>
                    <a:pt x="131" y="1277"/>
                    <a:pt x="205" y="1360"/>
                  </a:cubicBezTo>
                  <a:cubicBezTo>
                    <a:pt x="354" y="1518"/>
                    <a:pt x="567" y="1630"/>
                    <a:pt x="846" y="1704"/>
                  </a:cubicBezTo>
                  <a:cubicBezTo>
                    <a:pt x="943" y="1727"/>
                    <a:pt x="1044" y="1739"/>
                    <a:pt x="1146" y="1739"/>
                  </a:cubicBezTo>
                  <a:cubicBezTo>
                    <a:pt x="1290" y="1739"/>
                    <a:pt x="1435" y="1716"/>
                    <a:pt x="1571" y="1667"/>
                  </a:cubicBezTo>
                  <a:cubicBezTo>
                    <a:pt x="1617" y="1648"/>
                    <a:pt x="1682" y="1630"/>
                    <a:pt x="1645" y="1593"/>
                  </a:cubicBezTo>
                  <a:cubicBezTo>
                    <a:pt x="1626" y="1565"/>
                    <a:pt x="1603" y="1558"/>
                    <a:pt x="1578" y="1558"/>
                  </a:cubicBezTo>
                  <a:cubicBezTo>
                    <a:pt x="1552" y="1558"/>
                    <a:pt x="1524" y="1565"/>
                    <a:pt x="1496" y="1565"/>
                  </a:cubicBezTo>
                  <a:cubicBezTo>
                    <a:pt x="1013" y="1546"/>
                    <a:pt x="679" y="1388"/>
                    <a:pt x="595" y="961"/>
                  </a:cubicBezTo>
                  <a:cubicBezTo>
                    <a:pt x="530" y="598"/>
                    <a:pt x="716" y="301"/>
                    <a:pt x="1050" y="134"/>
                  </a:cubicBezTo>
                  <a:cubicBezTo>
                    <a:pt x="1087" y="115"/>
                    <a:pt x="1180" y="134"/>
                    <a:pt x="1153" y="60"/>
                  </a:cubicBezTo>
                  <a:cubicBezTo>
                    <a:pt x="1134" y="32"/>
                    <a:pt x="1050" y="13"/>
                    <a:pt x="995" y="4"/>
                  </a:cubicBezTo>
                  <a:cubicBezTo>
                    <a:pt x="964" y="1"/>
                    <a:pt x="934" y="0"/>
                    <a:pt x="904" y="0"/>
                  </a:cubicBezTo>
                  <a:close/>
                </a:path>
              </a:pathLst>
            </a:custGeom>
            <a:solidFill>
              <a:srgbClr val="DD86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8"/>
            <p:cNvSpPr/>
            <p:nvPr/>
          </p:nvSpPr>
          <p:spPr>
            <a:xfrm>
              <a:off x="2831184" y="1983592"/>
              <a:ext cx="39946" cy="27012"/>
            </a:xfrm>
            <a:custGeom>
              <a:rect b="b" l="l" r="r" t="t"/>
              <a:pathLst>
                <a:path extrusionOk="0" h="378" w="559">
                  <a:moveTo>
                    <a:pt x="230" y="0"/>
                  </a:moveTo>
                  <a:cubicBezTo>
                    <a:pt x="192" y="0"/>
                    <a:pt x="152" y="12"/>
                    <a:pt x="112" y="41"/>
                  </a:cubicBezTo>
                  <a:cubicBezTo>
                    <a:pt x="1" y="115"/>
                    <a:pt x="84" y="217"/>
                    <a:pt x="122" y="264"/>
                  </a:cubicBezTo>
                  <a:cubicBezTo>
                    <a:pt x="192" y="340"/>
                    <a:pt x="285" y="378"/>
                    <a:pt x="362" y="378"/>
                  </a:cubicBezTo>
                  <a:cubicBezTo>
                    <a:pt x="418" y="378"/>
                    <a:pt x="466" y="358"/>
                    <a:pt x="493" y="319"/>
                  </a:cubicBezTo>
                  <a:cubicBezTo>
                    <a:pt x="558" y="236"/>
                    <a:pt x="493" y="180"/>
                    <a:pt x="456" y="134"/>
                  </a:cubicBezTo>
                  <a:cubicBezTo>
                    <a:pt x="398" y="63"/>
                    <a:pt x="317" y="0"/>
                    <a:pt x="230" y="0"/>
                  </a:cubicBezTo>
                  <a:close/>
                </a:path>
              </a:pathLst>
            </a:custGeom>
            <a:solidFill>
              <a:srgbClr val="4125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8"/>
            <p:cNvSpPr/>
            <p:nvPr/>
          </p:nvSpPr>
          <p:spPr>
            <a:xfrm>
              <a:off x="2939447" y="2329249"/>
              <a:ext cx="25940" cy="24296"/>
            </a:xfrm>
            <a:custGeom>
              <a:rect b="b" l="l" r="r" t="t"/>
              <a:pathLst>
                <a:path extrusionOk="0" h="340" w="363">
                  <a:moveTo>
                    <a:pt x="73" y="0"/>
                  </a:moveTo>
                  <a:cubicBezTo>
                    <a:pt x="49" y="0"/>
                    <a:pt x="30" y="11"/>
                    <a:pt x="19" y="44"/>
                  </a:cubicBezTo>
                  <a:cubicBezTo>
                    <a:pt x="0" y="146"/>
                    <a:pt x="47" y="249"/>
                    <a:pt x="158" y="323"/>
                  </a:cubicBezTo>
                  <a:cubicBezTo>
                    <a:pt x="179" y="334"/>
                    <a:pt x="195" y="339"/>
                    <a:pt x="209" y="339"/>
                  </a:cubicBezTo>
                  <a:cubicBezTo>
                    <a:pt x="251" y="339"/>
                    <a:pt x="267" y="295"/>
                    <a:pt x="288" y="267"/>
                  </a:cubicBezTo>
                  <a:cubicBezTo>
                    <a:pt x="307" y="193"/>
                    <a:pt x="363" y="119"/>
                    <a:pt x="205" y="44"/>
                  </a:cubicBezTo>
                  <a:cubicBezTo>
                    <a:pt x="159" y="27"/>
                    <a:pt x="111" y="0"/>
                    <a:pt x="73" y="0"/>
                  </a:cubicBezTo>
                  <a:close/>
                </a:path>
              </a:pathLst>
            </a:custGeom>
            <a:solidFill>
              <a:srgbClr val="4125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8"/>
            <p:cNvSpPr/>
            <p:nvPr/>
          </p:nvSpPr>
          <p:spPr>
            <a:xfrm>
              <a:off x="2835829" y="2467741"/>
              <a:ext cx="28655" cy="20295"/>
            </a:xfrm>
            <a:custGeom>
              <a:rect b="b" l="l" r="r" t="t"/>
              <a:pathLst>
                <a:path extrusionOk="0" h="284" w="401">
                  <a:moveTo>
                    <a:pt x="154" y="1"/>
                  </a:moveTo>
                  <a:cubicBezTo>
                    <a:pt x="150" y="1"/>
                    <a:pt x="145" y="1"/>
                    <a:pt x="140" y="2"/>
                  </a:cubicBezTo>
                  <a:cubicBezTo>
                    <a:pt x="47" y="11"/>
                    <a:pt x="1" y="39"/>
                    <a:pt x="1" y="122"/>
                  </a:cubicBezTo>
                  <a:cubicBezTo>
                    <a:pt x="1" y="214"/>
                    <a:pt x="105" y="283"/>
                    <a:pt x="247" y="283"/>
                  </a:cubicBezTo>
                  <a:cubicBezTo>
                    <a:pt x="264" y="283"/>
                    <a:pt x="281" y="282"/>
                    <a:pt x="298" y="280"/>
                  </a:cubicBezTo>
                  <a:cubicBezTo>
                    <a:pt x="354" y="271"/>
                    <a:pt x="400" y="252"/>
                    <a:pt x="391" y="197"/>
                  </a:cubicBezTo>
                  <a:cubicBezTo>
                    <a:pt x="382" y="99"/>
                    <a:pt x="262" y="1"/>
                    <a:pt x="154" y="1"/>
                  </a:cubicBezTo>
                  <a:close/>
                </a:path>
              </a:pathLst>
            </a:custGeom>
            <a:solidFill>
              <a:srgbClr val="4125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8"/>
            <p:cNvSpPr/>
            <p:nvPr/>
          </p:nvSpPr>
          <p:spPr>
            <a:xfrm>
              <a:off x="2979251" y="2147237"/>
              <a:ext cx="33944" cy="29299"/>
            </a:xfrm>
            <a:custGeom>
              <a:rect b="b" l="l" r="r" t="t"/>
              <a:pathLst>
                <a:path extrusionOk="0" h="410" w="475">
                  <a:moveTo>
                    <a:pt x="149" y="1"/>
                  </a:moveTo>
                  <a:cubicBezTo>
                    <a:pt x="119" y="1"/>
                    <a:pt x="90" y="14"/>
                    <a:pt x="66" y="46"/>
                  </a:cubicBezTo>
                  <a:cubicBezTo>
                    <a:pt x="1" y="148"/>
                    <a:pt x="103" y="231"/>
                    <a:pt x="177" y="306"/>
                  </a:cubicBezTo>
                  <a:cubicBezTo>
                    <a:pt x="231" y="333"/>
                    <a:pt x="285" y="409"/>
                    <a:pt x="340" y="409"/>
                  </a:cubicBezTo>
                  <a:cubicBezTo>
                    <a:pt x="360" y="409"/>
                    <a:pt x="380" y="399"/>
                    <a:pt x="400" y="371"/>
                  </a:cubicBezTo>
                  <a:cubicBezTo>
                    <a:pt x="474" y="269"/>
                    <a:pt x="382" y="166"/>
                    <a:pt x="298" y="83"/>
                  </a:cubicBezTo>
                  <a:cubicBezTo>
                    <a:pt x="252" y="36"/>
                    <a:pt x="198" y="1"/>
                    <a:pt x="149" y="1"/>
                  </a:cubicBezTo>
                  <a:close/>
                </a:path>
              </a:pathLst>
            </a:custGeom>
            <a:solidFill>
              <a:srgbClr val="4125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8"/>
            <p:cNvSpPr/>
            <p:nvPr/>
          </p:nvSpPr>
          <p:spPr>
            <a:xfrm>
              <a:off x="2516470" y="2240280"/>
              <a:ext cx="35944" cy="29870"/>
            </a:xfrm>
            <a:custGeom>
              <a:rect b="b" l="l" r="r" t="t"/>
              <a:pathLst>
                <a:path extrusionOk="0" h="418" w="503">
                  <a:moveTo>
                    <a:pt x="369" y="0"/>
                  </a:moveTo>
                  <a:cubicBezTo>
                    <a:pt x="260" y="0"/>
                    <a:pt x="71" y="107"/>
                    <a:pt x="38" y="221"/>
                  </a:cubicBezTo>
                  <a:cubicBezTo>
                    <a:pt x="1" y="342"/>
                    <a:pt x="66" y="379"/>
                    <a:pt x="140" y="416"/>
                  </a:cubicBezTo>
                  <a:cubicBezTo>
                    <a:pt x="149" y="415"/>
                    <a:pt x="158" y="415"/>
                    <a:pt x="166" y="415"/>
                  </a:cubicBezTo>
                  <a:cubicBezTo>
                    <a:pt x="194" y="415"/>
                    <a:pt x="222" y="418"/>
                    <a:pt x="249" y="418"/>
                  </a:cubicBezTo>
                  <a:cubicBezTo>
                    <a:pt x="326" y="418"/>
                    <a:pt x="399" y="397"/>
                    <a:pt x="456" y="239"/>
                  </a:cubicBezTo>
                  <a:cubicBezTo>
                    <a:pt x="484" y="146"/>
                    <a:pt x="503" y="44"/>
                    <a:pt x="410" y="7"/>
                  </a:cubicBezTo>
                  <a:cubicBezTo>
                    <a:pt x="398" y="2"/>
                    <a:pt x="384" y="0"/>
                    <a:pt x="369" y="0"/>
                  </a:cubicBezTo>
                  <a:close/>
                </a:path>
              </a:pathLst>
            </a:custGeom>
            <a:solidFill>
              <a:srgbClr val="4125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8"/>
            <p:cNvSpPr/>
            <p:nvPr/>
          </p:nvSpPr>
          <p:spPr>
            <a:xfrm>
              <a:off x="1584975" y="1432055"/>
              <a:ext cx="302204" cy="71746"/>
            </a:xfrm>
            <a:custGeom>
              <a:rect b="b" l="l" r="r" t="t"/>
              <a:pathLst>
                <a:path extrusionOk="0" h="1004" w="4229">
                  <a:moveTo>
                    <a:pt x="1097" y="1"/>
                  </a:moveTo>
                  <a:cubicBezTo>
                    <a:pt x="781" y="1"/>
                    <a:pt x="437" y="29"/>
                    <a:pt x="196" y="224"/>
                  </a:cubicBezTo>
                  <a:cubicBezTo>
                    <a:pt x="84" y="317"/>
                    <a:pt x="1" y="465"/>
                    <a:pt x="57" y="595"/>
                  </a:cubicBezTo>
                  <a:cubicBezTo>
                    <a:pt x="94" y="688"/>
                    <a:pt x="187" y="744"/>
                    <a:pt x="280" y="781"/>
                  </a:cubicBezTo>
                  <a:cubicBezTo>
                    <a:pt x="669" y="936"/>
                    <a:pt x="1083" y="974"/>
                    <a:pt x="1500" y="974"/>
                  </a:cubicBezTo>
                  <a:cubicBezTo>
                    <a:pt x="1759" y="974"/>
                    <a:pt x="2020" y="959"/>
                    <a:pt x="2277" y="949"/>
                  </a:cubicBezTo>
                  <a:cubicBezTo>
                    <a:pt x="2331" y="947"/>
                    <a:pt x="2386" y="946"/>
                    <a:pt x="2440" y="946"/>
                  </a:cubicBezTo>
                  <a:cubicBezTo>
                    <a:pt x="2928" y="946"/>
                    <a:pt x="3420" y="1003"/>
                    <a:pt x="3903" y="1003"/>
                  </a:cubicBezTo>
                  <a:cubicBezTo>
                    <a:pt x="4003" y="1003"/>
                    <a:pt x="4102" y="1001"/>
                    <a:pt x="4200" y="995"/>
                  </a:cubicBezTo>
                  <a:cubicBezTo>
                    <a:pt x="4228" y="763"/>
                    <a:pt x="3894" y="614"/>
                    <a:pt x="3699" y="530"/>
                  </a:cubicBezTo>
                  <a:cubicBezTo>
                    <a:pt x="2881" y="187"/>
                    <a:pt x="1989" y="10"/>
                    <a:pt x="1097" y="1"/>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18"/>
            <p:cNvSpPr/>
            <p:nvPr/>
          </p:nvSpPr>
          <p:spPr>
            <a:xfrm>
              <a:off x="1658009" y="1501301"/>
              <a:ext cx="219168" cy="187154"/>
            </a:xfrm>
            <a:custGeom>
              <a:rect b="b" l="l" r="r" t="t"/>
              <a:pathLst>
                <a:path extrusionOk="0" h="2619" w="3067">
                  <a:moveTo>
                    <a:pt x="2882" y="0"/>
                  </a:moveTo>
                  <a:cubicBezTo>
                    <a:pt x="2434" y="0"/>
                    <a:pt x="1822" y="374"/>
                    <a:pt x="1506" y="593"/>
                  </a:cubicBezTo>
                  <a:cubicBezTo>
                    <a:pt x="1023" y="946"/>
                    <a:pt x="623" y="1401"/>
                    <a:pt x="252" y="1875"/>
                  </a:cubicBezTo>
                  <a:cubicBezTo>
                    <a:pt x="131" y="2033"/>
                    <a:pt x="10" y="2209"/>
                    <a:pt x="1" y="2404"/>
                  </a:cubicBezTo>
                  <a:cubicBezTo>
                    <a:pt x="1" y="2460"/>
                    <a:pt x="10" y="2516"/>
                    <a:pt x="38" y="2562"/>
                  </a:cubicBezTo>
                  <a:cubicBezTo>
                    <a:pt x="75" y="2603"/>
                    <a:pt x="124" y="2619"/>
                    <a:pt x="176" y="2619"/>
                  </a:cubicBezTo>
                  <a:cubicBezTo>
                    <a:pt x="255" y="2619"/>
                    <a:pt x="342" y="2583"/>
                    <a:pt x="410" y="2544"/>
                  </a:cubicBezTo>
                  <a:cubicBezTo>
                    <a:pt x="1394" y="1958"/>
                    <a:pt x="2463" y="1002"/>
                    <a:pt x="3067" y="26"/>
                  </a:cubicBezTo>
                  <a:cubicBezTo>
                    <a:pt x="3010" y="8"/>
                    <a:pt x="2947" y="0"/>
                    <a:pt x="2882" y="0"/>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8"/>
            <p:cNvSpPr/>
            <p:nvPr/>
          </p:nvSpPr>
          <p:spPr>
            <a:xfrm>
              <a:off x="1800788" y="1497156"/>
              <a:ext cx="87038" cy="259614"/>
            </a:xfrm>
            <a:custGeom>
              <a:rect b="b" l="l" r="r" t="t"/>
              <a:pathLst>
                <a:path extrusionOk="0" h="3633" w="1218">
                  <a:moveTo>
                    <a:pt x="1180" y="0"/>
                  </a:moveTo>
                  <a:cubicBezTo>
                    <a:pt x="595" y="744"/>
                    <a:pt x="121" y="1756"/>
                    <a:pt x="28" y="2695"/>
                  </a:cubicBezTo>
                  <a:cubicBezTo>
                    <a:pt x="0" y="3001"/>
                    <a:pt x="37" y="3354"/>
                    <a:pt x="270" y="3540"/>
                  </a:cubicBezTo>
                  <a:cubicBezTo>
                    <a:pt x="329" y="3592"/>
                    <a:pt x="406" y="3632"/>
                    <a:pt x="486" y="3632"/>
                  </a:cubicBezTo>
                  <a:cubicBezTo>
                    <a:pt x="507" y="3632"/>
                    <a:pt x="528" y="3629"/>
                    <a:pt x="548" y="3624"/>
                  </a:cubicBezTo>
                  <a:cubicBezTo>
                    <a:pt x="660" y="3605"/>
                    <a:pt x="734" y="3503"/>
                    <a:pt x="790" y="3401"/>
                  </a:cubicBezTo>
                  <a:cubicBezTo>
                    <a:pt x="1097" y="2881"/>
                    <a:pt x="1171" y="2249"/>
                    <a:pt x="1180" y="1636"/>
                  </a:cubicBezTo>
                  <a:cubicBezTo>
                    <a:pt x="1190" y="1106"/>
                    <a:pt x="1217" y="530"/>
                    <a:pt x="1180" y="0"/>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8"/>
            <p:cNvSpPr/>
            <p:nvPr/>
          </p:nvSpPr>
          <p:spPr>
            <a:xfrm>
              <a:off x="1881110" y="1502444"/>
              <a:ext cx="162714" cy="220311"/>
            </a:xfrm>
            <a:custGeom>
              <a:rect b="b" l="l" r="r" t="t"/>
              <a:pathLst>
                <a:path extrusionOk="0" h="3083" w="2277">
                  <a:moveTo>
                    <a:pt x="1" y="1"/>
                  </a:moveTo>
                  <a:lnTo>
                    <a:pt x="1" y="1"/>
                  </a:lnTo>
                  <a:cubicBezTo>
                    <a:pt x="149" y="930"/>
                    <a:pt x="567" y="1980"/>
                    <a:pt x="1190" y="2676"/>
                  </a:cubicBezTo>
                  <a:cubicBezTo>
                    <a:pt x="1375" y="2887"/>
                    <a:pt x="1621" y="3082"/>
                    <a:pt x="1894" y="3082"/>
                  </a:cubicBezTo>
                  <a:cubicBezTo>
                    <a:pt x="1922" y="3082"/>
                    <a:pt x="1951" y="3080"/>
                    <a:pt x="1979" y="3076"/>
                  </a:cubicBezTo>
                  <a:cubicBezTo>
                    <a:pt x="2072" y="3067"/>
                    <a:pt x="2175" y="3020"/>
                    <a:pt x="2221" y="2937"/>
                  </a:cubicBezTo>
                  <a:cubicBezTo>
                    <a:pt x="2277" y="2834"/>
                    <a:pt x="2258" y="2714"/>
                    <a:pt x="2230" y="2602"/>
                  </a:cubicBezTo>
                  <a:cubicBezTo>
                    <a:pt x="2054" y="2017"/>
                    <a:pt x="1645" y="1534"/>
                    <a:pt x="1199" y="1116"/>
                  </a:cubicBezTo>
                  <a:cubicBezTo>
                    <a:pt x="818" y="744"/>
                    <a:pt x="409" y="326"/>
                    <a:pt x="1" y="1"/>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8"/>
            <p:cNvSpPr/>
            <p:nvPr/>
          </p:nvSpPr>
          <p:spPr>
            <a:xfrm>
              <a:off x="1879109" y="1480434"/>
              <a:ext cx="264974" cy="75891"/>
            </a:xfrm>
            <a:custGeom>
              <a:rect b="b" l="l" r="r" t="t"/>
              <a:pathLst>
                <a:path extrusionOk="0" h="1062" w="3708">
                  <a:moveTo>
                    <a:pt x="2207" y="0"/>
                  </a:moveTo>
                  <a:cubicBezTo>
                    <a:pt x="2012" y="0"/>
                    <a:pt x="1818" y="12"/>
                    <a:pt x="1627" y="30"/>
                  </a:cubicBezTo>
                  <a:cubicBezTo>
                    <a:pt x="1097" y="76"/>
                    <a:pt x="521" y="104"/>
                    <a:pt x="1" y="206"/>
                  </a:cubicBezTo>
                  <a:cubicBezTo>
                    <a:pt x="790" y="693"/>
                    <a:pt x="1833" y="1061"/>
                    <a:pt x="2763" y="1061"/>
                  </a:cubicBezTo>
                  <a:cubicBezTo>
                    <a:pt x="2774" y="1061"/>
                    <a:pt x="2786" y="1061"/>
                    <a:pt x="2797" y="1061"/>
                  </a:cubicBezTo>
                  <a:cubicBezTo>
                    <a:pt x="3104" y="1052"/>
                    <a:pt x="3448" y="987"/>
                    <a:pt x="3615" y="727"/>
                  </a:cubicBezTo>
                  <a:cubicBezTo>
                    <a:pt x="3671" y="643"/>
                    <a:pt x="3708" y="541"/>
                    <a:pt x="3671" y="448"/>
                  </a:cubicBezTo>
                  <a:cubicBezTo>
                    <a:pt x="3633" y="337"/>
                    <a:pt x="3531" y="281"/>
                    <a:pt x="3429" y="234"/>
                  </a:cubicBezTo>
                  <a:cubicBezTo>
                    <a:pt x="3048" y="57"/>
                    <a:pt x="2628" y="0"/>
                    <a:pt x="2207" y="0"/>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8"/>
            <p:cNvSpPr/>
            <p:nvPr/>
          </p:nvSpPr>
          <p:spPr>
            <a:xfrm>
              <a:off x="1784209" y="1275555"/>
              <a:ext cx="105618" cy="252897"/>
            </a:xfrm>
            <a:custGeom>
              <a:rect b="b" l="l" r="r" t="t"/>
              <a:pathLst>
                <a:path extrusionOk="0" h="3539" w="1478">
                  <a:moveTo>
                    <a:pt x="326" y="1"/>
                  </a:moveTo>
                  <a:cubicBezTo>
                    <a:pt x="249" y="1"/>
                    <a:pt x="177" y="23"/>
                    <a:pt x="121" y="73"/>
                  </a:cubicBezTo>
                  <a:cubicBezTo>
                    <a:pt x="37" y="147"/>
                    <a:pt x="19" y="268"/>
                    <a:pt x="9" y="379"/>
                  </a:cubicBezTo>
                  <a:cubicBezTo>
                    <a:pt x="0" y="992"/>
                    <a:pt x="242" y="1578"/>
                    <a:pt x="530" y="2117"/>
                  </a:cubicBezTo>
                  <a:cubicBezTo>
                    <a:pt x="790" y="2590"/>
                    <a:pt x="1041" y="3111"/>
                    <a:pt x="1329" y="3538"/>
                  </a:cubicBezTo>
                  <a:cubicBezTo>
                    <a:pt x="1477" y="2618"/>
                    <a:pt x="1403" y="1494"/>
                    <a:pt x="1022" y="630"/>
                  </a:cubicBezTo>
                  <a:cubicBezTo>
                    <a:pt x="901" y="351"/>
                    <a:pt x="697" y="63"/>
                    <a:pt x="400" y="8"/>
                  </a:cubicBezTo>
                  <a:cubicBezTo>
                    <a:pt x="375" y="3"/>
                    <a:pt x="350" y="1"/>
                    <a:pt x="326" y="1"/>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8"/>
            <p:cNvSpPr/>
            <p:nvPr/>
          </p:nvSpPr>
          <p:spPr>
            <a:xfrm>
              <a:off x="1863173" y="1313572"/>
              <a:ext cx="195943" cy="196944"/>
            </a:xfrm>
            <a:custGeom>
              <a:rect b="b" l="l" r="r" t="t"/>
              <a:pathLst>
                <a:path extrusionOk="0" h="2756" w="2742">
                  <a:moveTo>
                    <a:pt x="2368" y="1"/>
                  </a:moveTo>
                  <a:cubicBezTo>
                    <a:pt x="2286" y="1"/>
                    <a:pt x="2204" y="36"/>
                    <a:pt x="2128" y="70"/>
                  </a:cubicBezTo>
                  <a:cubicBezTo>
                    <a:pt x="1589" y="358"/>
                    <a:pt x="1190" y="851"/>
                    <a:pt x="865" y="1362"/>
                  </a:cubicBezTo>
                  <a:cubicBezTo>
                    <a:pt x="577" y="1817"/>
                    <a:pt x="242" y="2291"/>
                    <a:pt x="1" y="2755"/>
                  </a:cubicBezTo>
                  <a:cubicBezTo>
                    <a:pt x="883" y="2439"/>
                    <a:pt x="1822" y="1826"/>
                    <a:pt x="2398" y="1074"/>
                  </a:cubicBezTo>
                  <a:cubicBezTo>
                    <a:pt x="2584" y="832"/>
                    <a:pt x="2741" y="516"/>
                    <a:pt x="2639" y="228"/>
                  </a:cubicBezTo>
                  <a:cubicBezTo>
                    <a:pt x="2611" y="135"/>
                    <a:pt x="2546" y="42"/>
                    <a:pt x="2453" y="14"/>
                  </a:cubicBezTo>
                  <a:cubicBezTo>
                    <a:pt x="2425" y="5"/>
                    <a:pt x="2397" y="1"/>
                    <a:pt x="2368" y="1"/>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18"/>
            <p:cNvSpPr/>
            <p:nvPr/>
          </p:nvSpPr>
          <p:spPr>
            <a:xfrm>
              <a:off x="1833946" y="1467571"/>
              <a:ext cx="88396" cy="48736"/>
            </a:xfrm>
            <a:custGeom>
              <a:rect b="b" l="l" r="r" t="t"/>
              <a:pathLst>
                <a:path extrusionOk="0" h="682" w="1237">
                  <a:moveTo>
                    <a:pt x="727" y="0"/>
                  </a:moveTo>
                  <a:cubicBezTo>
                    <a:pt x="524" y="0"/>
                    <a:pt x="320" y="82"/>
                    <a:pt x="168" y="201"/>
                  </a:cubicBezTo>
                  <a:cubicBezTo>
                    <a:pt x="84" y="256"/>
                    <a:pt x="1" y="340"/>
                    <a:pt x="1" y="442"/>
                  </a:cubicBezTo>
                  <a:cubicBezTo>
                    <a:pt x="10" y="507"/>
                    <a:pt x="47" y="563"/>
                    <a:pt x="103" y="600"/>
                  </a:cubicBezTo>
                  <a:cubicBezTo>
                    <a:pt x="159" y="637"/>
                    <a:pt x="233" y="656"/>
                    <a:pt x="298" y="665"/>
                  </a:cubicBezTo>
                  <a:cubicBezTo>
                    <a:pt x="363" y="676"/>
                    <a:pt x="428" y="681"/>
                    <a:pt x="493" y="681"/>
                  </a:cubicBezTo>
                  <a:cubicBezTo>
                    <a:pt x="650" y="681"/>
                    <a:pt x="804" y="650"/>
                    <a:pt x="949" y="591"/>
                  </a:cubicBezTo>
                  <a:cubicBezTo>
                    <a:pt x="1209" y="479"/>
                    <a:pt x="1237" y="154"/>
                    <a:pt x="967" y="43"/>
                  </a:cubicBezTo>
                  <a:cubicBezTo>
                    <a:pt x="890" y="13"/>
                    <a:pt x="808" y="0"/>
                    <a:pt x="727" y="0"/>
                  </a:cubicBezTo>
                  <a:close/>
                </a:path>
              </a:pathLst>
            </a:custGeom>
            <a:solidFill>
              <a:srgbClr val="FFD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18"/>
            <p:cNvSpPr/>
            <p:nvPr/>
          </p:nvSpPr>
          <p:spPr>
            <a:xfrm>
              <a:off x="2139370" y="936686"/>
              <a:ext cx="214523" cy="233889"/>
            </a:xfrm>
            <a:custGeom>
              <a:rect b="b" l="l" r="r" t="t"/>
              <a:pathLst>
                <a:path extrusionOk="0" h="3273" w="3002">
                  <a:moveTo>
                    <a:pt x="356" y="1"/>
                  </a:moveTo>
                  <a:cubicBezTo>
                    <a:pt x="225" y="1"/>
                    <a:pt x="81" y="50"/>
                    <a:pt x="38" y="178"/>
                  </a:cubicBezTo>
                  <a:cubicBezTo>
                    <a:pt x="1" y="271"/>
                    <a:pt x="38" y="374"/>
                    <a:pt x="84" y="466"/>
                  </a:cubicBezTo>
                  <a:cubicBezTo>
                    <a:pt x="372" y="1080"/>
                    <a:pt x="920" y="1507"/>
                    <a:pt x="1431" y="1944"/>
                  </a:cubicBezTo>
                  <a:cubicBezTo>
                    <a:pt x="1915" y="2362"/>
                    <a:pt x="2333" y="2882"/>
                    <a:pt x="2816" y="3272"/>
                  </a:cubicBezTo>
                  <a:cubicBezTo>
                    <a:pt x="3002" y="3124"/>
                    <a:pt x="2853" y="2780"/>
                    <a:pt x="2760" y="2594"/>
                  </a:cubicBezTo>
                  <a:cubicBezTo>
                    <a:pt x="2388" y="1786"/>
                    <a:pt x="1859" y="1052"/>
                    <a:pt x="1208" y="439"/>
                  </a:cubicBezTo>
                  <a:cubicBezTo>
                    <a:pt x="976" y="225"/>
                    <a:pt x="707" y="20"/>
                    <a:pt x="391" y="2"/>
                  </a:cubicBezTo>
                  <a:cubicBezTo>
                    <a:pt x="380" y="1"/>
                    <a:pt x="368" y="1"/>
                    <a:pt x="356" y="1"/>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18"/>
            <p:cNvSpPr/>
            <p:nvPr/>
          </p:nvSpPr>
          <p:spPr>
            <a:xfrm>
              <a:off x="2052402" y="1117769"/>
              <a:ext cx="282267" cy="63957"/>
            </a:xfrm>
            <a:custGeom>
              <a:rect b="b" l="l" r="r" t="t"/>
              <a:pathLst>
                <a:path extrusionOk="0" h="895" w="3950">
                  <a:moveTo>
                    <a:pt x="1880" y="0"/>
                  </a:moveTo>
                  <a:cubicBezTo>
                    <a:pt x="1461" y="0"/>
                    <a:pt x="1042" y="53"/>
                    <a:pt x="632" y="125"/>
                  </a:cubicBezTo>
                  <a:cubicBezTo>
                    <a:pt x="437" y="162"/>
                    <a:pt x="224" y="199"/>
                    <a:pt x="84" y="339"/>
                  </a:cubicBezTo>
                  <a:cubicBezTo>
                    <a:pt x="47" y="385"/>
                    <a:pt x="10" y="432"/>
                    <a:pt x="10" y="487"/>
                  </a:cubicBezTo>
                  <a:cubicBezTo>
                    <a:pt x="1" y="617"/>
                    <a:pt x="159" y="692"/>
                    <a:pt x="298" y="720"/>
                  </a:cubicBezTo>
                  <a:cubicBezTo>
                    <a:pt x="836" y="832"/>
                    <a:pt x="1448" y="894"/>
                    <a:pt x="2061" y="894"/>
                  </a:cubicBezTo>
                  <a:cubicBezTo>
                    <a:pt x="2718" y="894"/>
                    <a:pt x="3377" y="823"/>
                    <a:pt x="3949" y="664"/>
                  </a:cubicBezTo>
                  <a:cubicBezTo>
                    <a:pt x="3717" y="255"/>
                    <a:pt x="2862" y="79"/>
                    <a:pt x="2416" y="32"/>
                  </a:cubicBezTo>
                  <a:cubicBezTo>
                    <a:pt x="2238" y="10"/>
                    <a:pt x="2059" y="0"/>
                    <a:pt x="1880" y="0"/>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18"/>
            <p:cNvSpPr/>
            <p:nvPr/>
          </p:nvSpPr>
          <p:spPr>
            <a:xfrm>
              <a:off x="2122791" y="1166505"/>
              <a:ext cx="221812" cy="162357"/>
            </a:xfrm>
            <a:custGeom>
              <a:rect b="b" l="l" r="r" t="t"/>
              <a:pathLst>
                <a:path extrusionOk="0" h="2272" w="3104">
                  <a:moveTo>
                    <a:pt x="3104" y="1"/>
                  </a:moveTo>
                  <a:cubicBezTo>
                    <a:pt x="2184" y="149"/>
                    <a:pt x="1134" y="577"/>
                    <a:pt x="437" y="1199"/>
                  </a:cubicBezTo>
                  <a:cubicBezTo>
                    <a:pt x="214" y="1403"/>
                    <a:pt x="0" y="1682"/>
                    <a:pt x="38" y="1989"/>
                  </a:cubicBezTo>
                  <a:cubicBezTo>
                    <a:pt x="56" y="2091"/>
                    <a:pt x="103" y="2184"/>
                    <a:pt x="186" y="2240"/>
                  </a:cubicBezTo>
                  <a:cubicBezTo>
                    <a:pt x="225" y="2263"/>
                    <a:pt x="271" y="2272"/>
                    <a:pt x="319" y="2272"/>
                  </a:cubicBezTo>
                  <a:cubicBezTo>
                    <a:pt x="384" y="2272"/>
                    <a:pt x="452" y="2256"/>
                    <a:pt x="511" y="2240"/>
                  </a:cubicBezTo>
                  <a:cubicBezTo>
                    <a:pt x="1097" y="2063"/>
                    <a:pt x="1580" y="1645"/>
                    <a:pt x="1998" y="1199"/>
                  </a:cubicBezTo>
                  <a:cubicBezTo>
                    <a:pt x="2370" y="818"/>
                    <a:pt x="2778" y="409"/>
                    <a:pt x="3104" y="1"/>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18"/>
            <p:cNvSpPr/>
            <p:nvPr/>
          </p:nvSpPr>
          <p:spPr>
            <a:xfrm>
              <a:off x="2270858" y="1167863"/>
              <a:ext cx="79749" cy="262330"/>
            </a:xfrm>
            <a:custGeom>
              <a:rect b="b" l="l" r="r" t="t"/>
              <a:pathLst>
                <a:path extrusionOk="0" h="3671" w="1116">
                  <a:moveTo>
                    <a:pt x="939" y="0"/>
                  </a:moveTo>
                  <a:cubicBezTo>
                    <a:pt x="428" y="781"/>
                    <a:pt x="28" y="1830"/>
                    <a:pt x="10" y="2769"/>
                  </a:cubicBezTo>
                  <a:cubicBezTo>
                    <a:pt x="0" y="3075"/>
                    <a:pt x="65" y="3428"/>
                    <a:pt x="316" y="3596"/>
                  </a:cubicBezTo>
                  <a:cubicBezTo>
                    <a:pt x="373" y="3638"/>
                    <a:pt x="452" y="3670"/>
                    <a:pt x="527" y="3670"/>
                  </a:cubicBezTo>
                  <a:cubicBezTo>
                    <a:pt x="550" y="3670"/>
                    <a:pt x="573" y="3667"/>
                    <a:pt x="595" y="3661"/>
                  </a:cubicBezTo>
                  <a:cubicBezTo>
                    <a:pt x="706" y="3624"/>
                    <a:pt x="771" y="3521"/>
                    <a:pt x="818" y="3419"/>
                  </a:cubicBezTo>
                  <a:cubicBezTo>
                    <a:pt x="1087" y="2871"/>
                    <a:pt x="1115" y="2239"/>
                    <a:pt x="1069" y="1626"/>
                  </a:cubicBezTo>
                  <a:cubicBezTo>
                    <a:pt x="1041" y="1096"/>
                    <a:pt x="1022" y="520"/>
                    <a:pt x="939" y="0"/>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18"/>
            <p:cNvSpPr/>
            <p:nvPr/>
          </p:nvSpPr>
          <p:spPr>
            <a:xfrm>
              <a:off x="2341890" y="1160503"/>
              <a:ext cx="184653" cy="203804"/>
            </a:xfrm>
            <a:custGeom>
              <a:rect b="b" l="l" r="r" t="t"/>
              <a:pathLst>
                <a:path extrusionOk="0" h="2852" w="2584">
                  <a:moveTo>
                    <a:pt x="0" y="1"/>
                  </a:moveTo>
                  <a:lnTo>
                    <a:pt x="0" y="1"/>
                  </a:lnTo>
                  <a:cubicBezTo>
                    <a:pt x="251" y="902"/>
                    <a:pt x="781" y="1896"/>
                    <a:pt x="1487" y="2528"/>
                  </a:cubicBezTo>
                  <a:cubicBezTo>
                    <a:pt x="1674" y="2700"/>
                    <a:pt x="1914" y="2852"/>
                    <a:pt x="2163" y="2852"/>
                  </a:cubicBezTo>
                  <a:cubicBezTo>
                    <a:pt x="2210" y="2852"/>
                    <a:pt x="2257" y="2846"/>
                    <a:pt x="2305" y="2835"/>
                  </a:cubicBezTo>
                  <a:cubicBezTo>
                    <a:pt x="2407" y="2816"/>
                    <a:pt x="2500" y="2760"/>
                    <a:pt x="2537" y="2667"/>
                  </a:cubicBezTo>
                  <a:cubicBezTo>
                    <a:pt x="2583" y="2565"/>
                    <a:pt x="2546" y="2444"/>
                    <a:pt x="2500" y="2342"/>
                  </a:cubicBezTo>
                  <a:cubicBezTo>
                    <a:pt x="2267" y="1775"/>
                    <a:pt x="1803" y="1339"/>
                    <a:pt x="1320" y="976"/>
                  </a:cubicBezTo>
                  <a:cubicBezTo>
                    <a:pt x="892" y="651"/>
                    <a:pt x="446" y="280"/>
                    <a:pt x="0" y="1"/>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18"/>
            <p:cNvSpPr/>
            <p:nvPr/>
          </p:nvSpPr>
          <p:spPr>
            <a:xfrm>
              <a:off x="2319309" y="944118"/>
              <a:ext cx="134845" cy="241678"/>
            </a:xfrm>
            <a:custGeom>
              <a:rect b="b" l="l" r="r" t="t"/>
              <a:pathLst>
                <a:path extrusionOk="0" h="3382" w="1887">
                  <a:moveTo>
                    <a:pt x="1459" y="0"/>
                  </a:moveTo>
                  <a:cubicBezTo>
                    <a:pt x="1338" y="0"/>
                    <a:pt x="1245" y="84"/>
                    <a:pt x="1171" y="158"/>
                  </a:cubicBezTo>
                  <a:cubicBezTo>
                    <a:pt x="744" y="604"/>
                    <a:pt x="521" y="1199"/>
                    <a:pt x="372" y="1793"/>
                  </a:cubicBezTo>
                  <a:cubicBezTo>
                    <a:pt x="242" y="2304"/>
                    <a:pt x="84" y="2862"/>
                    <a:pt x="0" y="3382"/>
                  </a:cubicBezTo>
                  <a:cubicBezTo>
                    <a:pt x="734" y="2797"/>
                    <a:pt x="1441" y="1914"/>
                    <a:pt x="1738" y="1031"/>
                  </a:cubicBezTo>
                  <a:cubicBezTo>
                    <a:pt x="1840" y="734"/>
                    <a:pt x="1887" y="390"/>
                    <a:pt x="1701" y="149"/>
                  </a:cubicBezTo>
                  <a:cubicBezTo>
                    <a:pt x="1645" y="65"/>
                    <a:pt x="1552" y="0"/>
                    <a:pt x="1459" y="0"/>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18"/>
            <p:cNvSpPr/>
            <p:nvPr/>
          </p:nvSpPr>
          <p:spPr>
            <a:xfrm>
              <a:off x="2319952" y="1116840"/>
              <a:ext cx="264974" cy="76105"/>
            </a:xfrm>
            <a:custGeom>
              <a:rect b="b" l="l" r="r" t="t"/>
              <a:pathLst>
                <a:path extrusionOk="0" h="1065" w="3708">
                  <a:moveTo>
                    <a:pt x="2723" y="1"/>
                  </a:moveTo>
                  <a:cubicBezTo>
                    <a:pt x="2334" y="1"/>
                    <a:pt x="1943" y="75"/>
                    <a:pt x="1571" y="175"/>
                  </a:cubicBezTo>
                  <a:cubicBezTo>
                    <a:pt x="1051" y="315"/>
                    <a:pt x="493" y="435"/>
                    <a:pt x="1" y="621"/>
                  </a:cubicBezTo>
                  <a:cubicBezTo>
                    <a:pt x="646" y="892"/>
                    <a:pt x="1427" y="1064"/>
                    <a:pt x="2168" y="1064"/>
                  </a:cubicBezTo>
                  <a:cubicBezTo>
                    <a:pt x="2418" y="1064"/>
                    <a:pt x="2665" y="1044"/>
                    <a:pt x="2900" y="1002"/>
                  </a:cubicBezTo>
                  <a:cubicBezTo>
                    <a:pt x="3197" y="946"/>
                    <a:pt x="3522" y="826"/>
                    <a:pt x="3652" y="547"/>
                  </a:cubicBezTo>
                  <a:cubicBezTo>
                    <a:pt x="3689" y="454"/>
                    <a:pt x="3708" y="342"/>
                    <a:pt x="3661" y="259"/>
                  </a:cubicBezTo>
                  <a:cubicBezTo>
                    <a:pt x="3606" y="157"/>
                    <a:pt x="3485" y="110"/>
                    <a:pt x="3383" y="82"/>
                  </a:cubicBezTo>
                  <a:cubicBezTo>
                    <a:pt x="3166" y="25"/>
                    <a:pt x="2945" y="1"/>
                    <a:pt x="2723" y="1"/>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18"/>
            <p:cNvSpPr/>
            <p:nvPr/>
          </p:nvSpPr>
          <p:spPr>
            <a:xfrm>
              <a:off x="2302730" y="1127702"/>
              <a:ext cx="80893" cy="60955"/>
            </a:xfrm>
            <a:custGeom>
              <a:rect b="b" l="l" r="r" t="t"/>
              <a:pathLst>
                <a:path extrusionOk="0" h="853" w="1132">
                  <a:moveTo>
                    <a:pt x="248" y="0"/>
                  </a:moveTo>
                  <a:cubicBezTo>
                    <a:pt x="173" y="0"/>
                    <a:pt x="95" y="15"/>
                    <a:pt x="47" y="70"/>
                  </a:cubicBezTo>
                  <a:cubicBezTo>
                    <a:pt x="10" y="125"/>
                    <a:pt x="0" y="200"/>
                    <a:pt x="10" y="265"/>
                  </a:cubicBezTo>
                  <a:cubicBezTo>
                    <a:pt x="28" y="330"/>
                    <a:pt x="65" y="386"/>
                    <a:pt x="112" y="441"/>
                  </a:cubicBezTo>
                  <a:cubicBezTo>
                    <a:pt x="251" y="618"/>
                    <a:pt x="437" y="748"/>
                    <a:pt x="641" y="832"/>
                  </a:cubicBezTo>
                  <a:cubicBezTo>
                    <a:pt x="684" y="846"/>
                    <a:pt x="726" y="853"/>
                    <a:pt x="765" y="853"/>
                  </a:cubicBezTo>
                  <a:cubicBezTo>
                    <a:pt x="978" y="853"/>
                    <a:pt x="1132" y="659"/>
                    <a:pt x="1022" y="432"/>
                  </a:cubicBezTo>
                  <a:cubicBezTo>
                    <a:pt x="892" y="172"/>
                    <a:pt x="604" y="42"/>
                    <a:pt x="325" y="5"/>
                  </a:cubicBezTo>
                  <a:cubicBezTo>
                    <a:pt x="301" y="2"/>
                    <a:pt x="275" y="0"/>
                    <a:pt x="248" y="0"/>
                  </a:cubicBezTo>
                  <a:close/>
                </a:path>
              </a:pathLst>
            </a:custGeom>
            <a:solidFill>
              <a:srgbClr val="FFD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18"/>
            <p:cNvSpPr/>
            <p:nvPr/>
          </p:nvSpPr>
          <p:spPr>
            <a:xfrm>
              <a:off x="2747574" y="1599417"/>
              <a:ext cx="39875" cy="1290067"/>
            </a:xfrm>
            <a:custGeom>
              <a:rect b="b" l="l" r="r" t="t"/>
              <a:pathLst>
                <a:path extrusionOk="0" fill="none" h="18053" w="558">
                  <a:moveTo>
                    <a:pt x="558" y="0"/>
                  </a:moveTo>
                  <a:cubicBezTo>
                    <a:pt x="102" y="1635"/>
                    <a:pt x="0" y="16371"/>
                    <a:pt x="260" y="18052"/>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8"/>
            <p:cNvSpPr/>
            <p:nvPr/>
          </p:nvSpPr>
          <p:spPr>
            <a:xfrm>
              <a:off x="1846594" y="1536960"/>
              <a:ext cx="64457" cy="1335230"/>
            </a:xfrm>
            <a:custGeom>
              <a:rect b="b" l="l" r="r" t="t"/>
              <a:pathLst>
                <a:path extrusionOk="0" fill="none" h="18685" w="902">
                  <a:moveTo>
                    <a:pt x="549" y="1"/>
                  </a:moveTo>
                  <a:cubicBezTo>
                    <a:pt x="902" y="1664"/>
                    <a:pt x="372" y="17022"/>
                    <a:pt x="0" y="18685"/>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18"/>
            <p:cNvSpPr/>
            <p:nvPr/>
          </p:nvSpPr>
          <p:spPr>
            <a:xfrm>
              <a:off x="2278147" y="1141280"/>
              <a:ext cx="64457" cy="1730904"/>
            </a:xfrm>
            <a:custGeom>
              <a:rect b="b" l="l" r="r" t="t"/>
              <a:pathLst>
                <a:path extrusionOk="0" fill="none" h="24222" w="902">
                  <a:moveTo>
                    <a:pt x="539" y="0"/>
                  </a:moveTo>
                  <a:cubicBezTo>
                    <a:pt x="902" y="1664"/>
                    <a:pt x="363" y="22559"/>
                    <a:pt x="0" y="24222"/>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18"/>
            <p:cNvSpPr/>
            <p:nvPr/>
          </p:nvSpPr>
          <p:spPr>
            <a:xfrm>
              <a:off x="1991303" y="2486392"/>
              <a:ext cx="457558" cy="257685"/>
            </a:xfrm>
            <a:custGeom>
              <a:rect b="b" l="l" r="r" t="t"/>
              <a:pathLst>
                <a:path extrusionOk="0" h="3606" w="6403">
                  <a:moveTo>
                    <a:pt x="800" y="1"/>
                  </a:moveTo>
                  <a:cubicBezTo>
                    <a:pt x="261" y="1"/>
                    <a:pt x="1" y="261"/>
                    <a:pt x="103" y="698"/>
                  </a:cubicBezTo>
                  <a:cubicBezTo>
                    <a:pt x="187" y="1078"/>
                    <a:pt x="307" y="1459"/>
                    <a:pt x="484" y="1822"/>
                  </a:cubicBezTo>
                  <a:cubicBezTo>
                    <a:pt x="624" y="2102"/>
                    <a:pt x="848" y="2251"/>
                    <a:pt x="1161" y="2251"/>
                  </a:cubicBezTo>
                  <a:cubicBezTo>
                    <a:pt x="1180" y="2251"/>
                    <a:pt x="1199" y="2250"/>
                    <a:pt x="1218" y="2249"/>
                  </a:cubicBezTo>
                  <a:cubicBezTo>
                    <a:pt x="1385" y="2240"/>
                    <a:pt x="1552" y="2240"/>
                    <a:pt x="1720" y="2212"/>
                  </a:cubicBezTo>
                  <a:cubicBezTo>
                    <a:pt x="1773" y="2204"/>
                    <a:pt x="1826" y="2200"/>
                    <a:pt x="1878" y="2200"/>
                  </a:cubicBezTo>
                  <a:cubicBezTo>
                    <a:pt x="2130" y="2200"/>
                    <a:pt x="2357" y="2292"/>
                    <a:pt x="2565" y="2454"/>
                  </a:cubicBezTo>
                  <a:cubicBezTo>
                    <a:pt x="2639" y="2509"/>
                    <a:pt x="2732" y="2546"/>
                    <a:pt x="2630" y="2667"/>
                  </a:cubicBezTo>
                  <a:cubicBezTo>
                    <a:pt x="2588" y="2718"/>
                    <a:pt x="2623" y="2761"/>
                    <a:pt x="2672" y="2761"/>
                  </a:cubicBezTo>
                  <a:cubicBezTo>
                    <a:pt x="2676" y="2761"/>
                    <a:pt x="2681" y="2761"/>
                    <a:pt x="2686" y="2760"/>
                  </a:cubicBezTo>
                  <a:cubicBezTo>
                    <a:pt x="2731" y="2752"/>
                    <a:pt x="2775" y="2748"/>
                    <a:pt x="2818" y="2748"/>
                  </a:cubicBezTo>
                  <a:cubicBezTo>
                    <a:pt x="3099" y="2748"/>
                    <a:pt x="3327" y="2915"/>
                    <a:pt x="3568" y="3020"/>
                  </a:cubicBezTo>
                  <a:cubicBezTo>
                    <a:pt x="4033" y="3197"/>
                    <a:pt x="4470" y="3429"/>
                    <a:pt x="4953" y="3559"/>
                  </a:cubicBezTo>
                  <a:cubicBezTo>
                    <a:pt x="5064" y="3590"/>
                    <a:pt x="5174" y="3605"/>
                    <a:pt x="5280" y="3605"/>
                  </a:cubicBezTo>
                  <a:cubicBezTo>
                    <a:pt x="5592" y="3605"/>
                    <a:pt x="5879" y="3476"/>
                    <a:pt x="6114" y="3234"/>
                  </a:cubicBezTo>
                  <a:cubicBezTo>
                    <a:pt x="6402" y="2946"/>
                    <a:pt x="6402" y="2565"/>
                    <a:pt x="6281" y="2184"/>
                  </a:cubicBezTo>
                  <a:cubicBezTo>
                    <a:pt x="6207" y="1943"/>
                    <a:pt x="6040" y="1766"/>
                    <a:pt x="5826" y="1645"/>
                  </a:cubicBezTo>
                  <a:cubicBezTo>
                    <a:pt x="5659" y="1543"/>
                    <a:pt x="5492" y="1459"/>
                    <a:pt x="5324" y="1357"/>
                  </a:cubicBezTo>
                  <a:cubicBezTo>
                    <a:pt x="5151" y="1239"/>
                    <a:pt x="4962" y="1194"/>
                    <a:pt x="4765" y="1194"/>
                  </a:cubicBezTo>
                  <a:cubicBezTo>
                    <a:pt x="4699" y="1194"/>
                    <a:pt x="4631" y="1199"/>
                    <a:pt x="4563" y="1209"/>
                  </a:cubicBezTo>
                  <a:cubicBezTo>
                    <a:pt x="3894" y="1320"/>
                    <a:pt x="3336" y="1627"/>
                    <a:pt x="2927" y="2184"/>
                  </a:cubicBezTo>
                  <a:cubicBezTo>
                    <a:pt x="2893" y="2235"/>
                    <a:pt x="2867" y="2326"/>
                    <a:pt x="2805" y="2326"/>
                  </a:cubicBezTo>
                  <a:cubicBezTo>
                    <a:pt x="2800" y="2326"/>
                    <a:pt x="2794" y="2325"/>
                    <a:pt x="2788" y="2323"/>
                  </a:cubicBezTo>
                  <a:cubicBezTo>
                    <a:pt x="2686" y="2305"/>
                    <a:pt x="2742" y="2184"/>
                    <a:pt x="2732" y="2110"/>
                  </a:cubicBezTo>
                  <a:cubicBezTo>
                    <a:pt x="2639" y="1552"/>
                    <a:pt x="2416" y="1051"/>
                    <a:pt x="2045" y="623"/>
                  </a:cubicBezTo>
                  <a:cubicBezTo>
                    <a:pt x="1701" y="224"/>
                    <a:pt x="1255" y="38"/>
                    <a:pt x="8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18"/>
            <p:cNvSpPr/>
            <p:nvPr/>
          </p:nvSpPr>
          <p:spPr>
            <a:xfrm>
              <a:off x="2255565" y="1603633"/>
              <a:ext cx="486071" cy="184653"/>
            </a:xfrm>
            <a:custGeom>
              <a:rect b="b" l="l" r="r" t="t"/>
              <a:pathLst>
                <a:path extrusionOk="0" h="2584" w="6802">
                  <a:moveTo>
                    <a:pt x="5583" y="0"/>
                  </a:moveTo>
                  <a:cubicBezTo>
                    <a:pt x="5453" y="0"/>
                    <a:pt x="5320" y="16"/>
                    <a:pt x="5185" y="43"/>
                  </a:cubicBezTo>
                  <a:cubicBezTo>
                    <a:pt x="4553" y="173"/>
                    <a:pt x="3958" y="396"/>
                    <a:pt x="3420" y="749"/>
                  </a:cubicBezTo>
                  <a:cubicBezTo>
                    <a:pt x="3317" y="814"/>
                    <a:pt x="3227" y="854"/>
                    <a:pt x="3129" y="854"/>
                  </a:cubicBezTo>
                  <a:cubicBezTo>
                    <a:pt x="3059" y="854"/>
                    <a:pt x="2985" y="833"/>
                    <a:pt x="2899" y="787"/>
                  </a:cubicBezTo>
                  <a:cubicBezTo>
                    <a:pt x="2529" y="588"/>
                    <a:pt x="2126" y="478"/>
                    <a:pt x="1706" y="478"/>
                  </a:cubicBezTo>
                  <a:cubicBezTo>
                    <a:pt x="1673" y="478"/>
                    <a:pt x="1641" y="479"/>
                    <a:pt x="1608" y="480"/>
                  </a:cubicBezTo>
                  <a:cubicBezTo>
                    <a:pt x="1450" y="489"/>
                    <a:pt x="1292" y="489"/>
                    <a:pt x="1134" y="517"/>
                  </a:cubicBezTo>
                  <a:cubicBezTo>
                    <a:pt x="790" y="564"/>
                    <a:pt x="493" y="712"/>
                    <a:pt x="298" y="1019"/>
                  </a:cubicBezTo>
                  <a:cubicBezTo>
                    <a:pt x="1" y="1465"/>
                    <a:pt x="131" y="1967"/>
                    <a:pt x="595" y="2199"/>
                  </a:cubicBezTo>
                  <a:cubicBezTo>
                    <a:pt x="688" y="2245"/>
                    <a:pt x="762" y="2292"/>
                    <a:pt x="837" y="2357"/>
                  </a:cubicBezTo>
                  <a:cubicBezTo>
                    <a:pt x="1022" y="2509"/>
                    <a:pt x="1191" y="2583"/>
                    <a:pt x="1364" y="2583"/>
                  </a:cubicBezTo>
                  <a:cubicBezTo>
                    <a:pt x="1528" y="2583"/>
                    <a:pt x="1696" y="2516"/>
                    <a:pt x="1887" y="2385"/>
                  </a:cubicBezTo>
                  <a:cubicBezTo>
                    <a:pt x="2119" y="2227"/>
                    <a:pt x="2295" y="2004"/>
                    <a:pt x="2500" y="1818"/>
                  </a:cubicBezTo>
                  <a:cubicBezTo>
                    <a:pt x="2877" y="1476"/>
                    <a:pt x="2973" y="1311"/>
                    <a:pt x="3113" y="1311"/>
                  </a:cubicBezTo>
                  <a:cubicBezTo>
                    <a:pt x="3234" y="1311"/>
                    <a:pt x="3389" y="1436"/>
                    <a:pt x="3791" y="1679"/>
                  </a:cubicBezTo>
                  <a:cubicBezTo>
                    <a:pt x="4200" y="1929"/>
                    <a:pt x="4609" y="2143"/>
                    <a:pt x="5083" y="2227"/>
                  </a:cubicBezTo>
                  <a:cubicBezTo>
                    <a:pt x="5178" y="2244"/>
                    <a:pt x="5265" y="2253"/>
                    <a:pt x="5345" y="2253"/>
                  </a:cubicBezTo>
                  <a:cubicBezTo>
                    <a:pt x="5659" y="2253"/>
                    <a:pt x="5873" y="2117"/>
                    <a:pt x="6058" y="1799"/>
                  </a:cubicBezTo>
                  <a:cubicBezTo>
                    <a:pt x="6160" y="1632"/>
                    <a:pt x="6272" y="1483"/>
                    <a:pt x="6411" y="1344"/>
                  </a:cubicBezTo>
                  <a:cubicBezTo>
                    <a:pt x="6801" y="935"/>
                    <a:pt x="6727" y="461"/>
                    <a:pt x="6244" y="173"/>
                  </a:cubicBezTo>
                  <a:cubicBezTo>
                    <a:pt x="6031" y="49"/>
                    <a:pt x="5811" y="0"/>
                    <a:pt x="558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8"/>
            <p:cNvSpPr/>
            <p:nvPr/>
          </p:nvSpPr>
          <p:spPr>
            <a:xfrm>
              <a:off x="2172814" y="1794077"/>
              <a:ext cx="459917" cy="159427"/>
            </a:xfrm>
            <a:custGeom>
              <a:rect b="b" l="l" r="r" t="t"/>
              <a:pathLst>
                <a:path extrusionOk="0" h="2231" w="6436">
                  <a:moveTo>
                    <a:pt x="1169" y="0"/>
                  </a:moveTo>
                  <a:cubicBezTo>
                    <a:pt x="512" y="0"/>
                    <a:pt x="1" y="545"/>
                    <a:pt x="72" y="1271"/>
                  </a:cubicBezTo>
                  <a:cubicBezTo>
                    <a:pt x="128" y="1848"/>
                    <a:pt x="570" y="2231"/>
                    <a:pt x="1119" y="2231"/>
                  </a:cubicBezTo>
                  <a:cubicBezTo>
                    <a:pt x="1207" y="2231"/>
                    <a:pt x="1298" y="2221"/>
                    <a:pt x="1391" y="2200"/>
                  </a:cubicBezTo>
                  <a:cubicBezTo>
                    <a:pt x="1883" y="2080"/>
                    <a:pt x="2329" y="1810"/>
                    <a:pt x="2831" y="1726"/>
                  </a:cubicBezTo>
                  <a:cubicBezTo>
                    <a:pt x="2887" y="1717"/>
                    <a:pt x="2942" y="1680"/>
                    <a:pt x="2989" y="1643"/>
                  </a:cubicBezTo>
                  <a:cubicBezTo>
                    <a:pt x="3143" y="1546"/>
                    <a:pt x="3224" y="1495"/>
                    <a:pt x="3301" y="1495"/>
                  </a:cubicBezTo>
                  <a:cubicBezTo>
                    <a:pt x="3385" y="1495"/>
                    <a:pt x="3464" y="1557"/>
                    <a:pt x="3630" y="1689"/>
                  </a:cubicBezTo>
                  <a:cubicBezTo>
                    <a:pt x="3983" y="1968"/>
                    <a:pt x="4382" y="2117"/>
                    <a:pt x="4866" y="2135"/>
                  </a:cubicBezTo>
                  <a:cubicBezTo>
                    <a:pt x="5098" y="2107"/>
                    <a:pt x="5358" y="2080"/>
                    <a:pt x="5609" y="1977"/>
                  </a:cubicBezTo>
                  <a:cubicBezTo>
                    <a:pt x="5888" y="1847"/>
                    <a:pt x="6138" y="1680"/>
                    <a:pt x="6269" y="1392"/>
                  </a:cubicBezTo>
                  <a:cubicBezTo>
                    <a:pt x="6436" y="1030"/>
                    <a:pt x="6287" y="639"/>
                    <a:pt x="5915" y="500"/>
                  </a:cubicBezTo>
                  <a:cubicBezTo>
                    <a:pt x="5702" y="416"/>
                    <a:pt x="5488" y="351"/>
                    <a:pt x="5265" y="277"/>
                  </a:cubicBezTo>
                  <a:cubicBezTo>
                    <a:pt x="5191" y="254"/>
                    <a:pt x="5114" y="245"/>
                    <a:pt x="5038" y="245"/>
                  </a:cubicBezTo>
                  <a:cubicBezTo>
                    <a:pt x="4961" y="245"/>
                    <a:pt x="4884" y="254"/>
                    <a:pt x="4810" y="268"/>
                  </a:cubicBezTo>
                  <a:cubicBezTo>
                    <a:pt x="4364" y="370"/>
                    <a:pt x="3974" y="584"/>
                    <a:pt x="3630" y="872"/>
                  </a:cubicBezTo>
                  <a:cubicBezTo>
                    <a:pt x="3558" y="931"/>
                    <a:pt x="3505" y="963"/>
                    <a:pt x="3460" y="963"/>
                  </a:cubicBezTo>
                  <a:cubicBezTo>
                    <a:pt x="3405" y="963"/>
                    <a:pt x="3360" y="917"/>
                    <a:pt x="3305" y="816"/>
                  </a:cubicBezTo>
                  <a:cubicBezTo>
                    <a:pt x="3110" y="463"/>
                    <a:pt x="2794" y="240"/>
                    <a:pt x="2376" y="221"/>
                  </a:cubicBezTo>
                  <a:cubicBezTo>
                    <a:pt x="2088" y="203"/>
                    <a:pt x="1809" y="138"/>
                    <a:pt x="1530" y="54"/>
                  </a:cubicBezTo>
                  <a:cubicBezTo>
                    <a:pt x="1407" y="18"/>
                    <a:pt x="1286" y="0"/>
                    <a:pt x="116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18"/>
            <p:cNvSpPr/>
            <p:nvPr/>
          </p:nvSpPr>
          <p:spPr>
            <a:xfrm>
              <a:off x="2625376" y="1797793"/>
              <a:ext cx="276264" cy="334790"/>
            </a:xfrm>
            <a:custGeom>
              <a:rect b="b" l="l" r="r" t="t"/>
              <a:pathLst>
                <a:path extrusionOk="0" h="4685" w="3866">
                  <a:moveTo>
                    <a:pt x="1148" y="1"/>
                  </a:moveTo>
                  <a:cubicBezTo>
                    <a:pt x="884" y="1"/>
                    <a:pt x="588" y="158"/>
                    <a:pt x="391" y="429"/>
                  </a:cubicBezTo>
                  <a:cubicBezTo>
                    <a:pt x="289" y="560"/>
                    <a:pt x="224" y="699"/>
                    <a:pt x="168" y="848"/>
                  </a:cubicBezTo>
                  <a:cubicBezTo>
                    <a:pt x="66" y="1136"/>
                    <a:pt x="38" y="1433"/>
                    <a:pt x="1" y="1740"/>
                  </a:cubicBezTo>
                  <a:cubicBezTo>
                    <a:pt x="38" y="2065"/>
                    <a:pt x="56" y="2408"/>
                    <a:pt x="159" y="2724"/>
                  </a:cubicBezTo>
                  <a:cubicBezTo>
                    <a:pt x="205" y="2854"/>
                    <a:pt x="233" y="2994"/>
                    <a:pt x="335" y="3077"/>
                  </a:cubicBezTo>
                  <a:cubicBezTo>
                    <a:pt x="604" y="3300"/>
                    <a:pt x="762" y="3598"/>
                    <a:pt x="911" y="3904"/>
                  </a:cubicBezTo>
                  <a:cubicBezTo>
                    <a:pt x="1013" y="4118"/>
                    <a:pt x="1190" y="4239"/>
                    <a:pt x="1413" y="4341"/>
                  </a:cubicBezTo>
                  <a:cubicBezTo>
                    <a:pt x="1822" y="4527"/>
                    <a:pt x="2258" y="4620"/>
                    <a:pt x="2695" y="4675"/>
                  </a:cubicBezTo>
                  <a:cubicBezTo>
                    <a:pt x="2751" y="4681"/>
                    <a:pt x="2807" y="4684"/>
                    <a:pt x="2861" y="4684"/>
                  </a:cubicBezTo>
                  <a:cubicBezTo>
                    <a:pt x="2988" y="4684"/>
                    <a:pt x="3111" y="4668"/>
                    <a:pt x="3234" y="4629"/>
                  </a:cubicBezTo>
                  <a:cubicBezTo>
                    <a:pt x="3680" y="4480"/>
                    <a:pt x="3866" y="4034"/>
                    <a:pt x="3652" y="3607"/>
                  </a:cubicBezTo>
                  <a:cubicBezTo>
                    <a:pt x="3550" y="3412"/>
                    <a:pt x="3401" y="3254"/>
                    <a:pt x="3215" y="3133"/>
                  </a:cubicBezTo>
                  <a:cubicBezTo>
                    <a:pt x="2862" y="2910"/>
                    <a:pt x="2481" y="2780"/>
                    <a:pt x="2054" y="2771"/>
                  </a:cubicBezTo>
                  <a:cubicBezTo>
                    <a:pt x="1984" y="2769"/>
                    <a:pt x="1914" y="2768"/>
                    <a:pt x="1844" y="2768"/>
                  </a:cubicBezTo>
                  <a:cubicBezTo>
                    <a:pt x="1543" y="2768"/>
                    <a:pt x="1242" y="2788"/>
                    <a:pt x="948" y="2864"/>
                  </a:cubicBezTo>
                  <a:cubicBezTo>
                    <a:pt x="917" y="2874"/>
                    <a:pt x="880" y="2887"/>
                    <a:pt x="846" y="2887"/>
                  </a:cubicBezTo>
                  <a:cubicBezTo>
                    <a:pt x="818" y="2887"/>
                    <a:pt x="792" y="2879"/>
                    <a:pt x="772" y="2854"/>
                  </a:cubicBezTo>
                  <a:cubicBezTo>
                    <a:pt x="735" y="2808"/>
                    <a:pt x="781" y="2743"/>
                    <a:pt x="809" y="2687"/>
                  </a:cubicBezTo>
                  <a:cubicBezTo>
                    <a:pt x="976" y="2371"/>
                    <a:pt x="1171" y="2065"/>
                    <a:pt x="1403" y="1786"/>
                  </a:cubicBezTo>
                  <a:cubicBezTo>
                    <a:pt x="1552" y="1609"/>
                    <a:pt x="1692" y="1433"/>
                    <a:pt x="1775" y="1219"/>
                  </a:cubicBezTo>
                  <a:cubicBezTo>
                    <a:pt x="1942" y="801"/>
                    <a:pt x="1766" y="253"/>
                    <a:pt x="1422" y="67"/>
                  </a:cubicBezTo>
                  <a:cubicBezTo>
                    <a:pt x="1339" y="22"/>
                    <a:pt x="1246" y="1"/>
                    <a:pt x="114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8"/>
            <p:cNvSpPr/>
            <p:nvPr/>
          </p:nvSpPr>
          <p:spPr>
            <a:xfrm>
              <a:off x="2365758" y="2212481"/>
              <a:ext cx="195943" cy="247966"/>
            </a:xfrm>
            <a:custGeom>
              <a:rect b="b" l="l" r="r" t="t"/>
              <a:pathLst>
                <a:path extrusionOk="0" h="3470" w="2742">
                  <a:moveTo>
                    <a:pt x="225" y="0"/>
                  </a:moveTo>
                  <a:cubicBezTo>
                    <a:pt x="98" y="0"/>
                    <a:pt x="29" y="76"/>
                    <a:pt x="29" y="229"/>
                  </a:cubicBezTo>
                  <a:cubicBezTo>
                    <a:pt x="38" y="535"/>
                    <a:pt x="29" y="851"/>
                    <a:pt x="29" y="1167"/>
                  </a:cubicBezTo>
                  <a:cubicBezTo>
                    <a:pt x="29" y="1167"/>
                    <a:pt x="19" y="1167"/>
                    <a:pt x="10" y="1158"/>
                  </a:cubicBezTo>
                  <a:cubicBezTo>
                    <a:pt x="10" y="1400"/>
                    <a:pt x="1" y="1641"/>
                    <a:pt x="10" y="1883"/>
                  </a:cubicBezTo>
                  <a:cubicBezTo>
                    <a:pt x="29" y="2208"/>
                    <a:pt x="84" y="2533"/>
                    <a:pt x="215" y="2830"/>
                  </a:cubicBezTo>
                  <a:cubicBezTo>
                    <a:pt x="404" y="3253"/>
                    <a:pt x="678" y="3470"/>
                    <a:pt x="1024" y="3470"/>
                  </a:cubicBezTo>
                  <a:cubicBezTo>
                    <a:pt x="1188" y="3470"/>
                    <a:pt x="1368" y="3421"/>
                    <a:pt x="1562" y="3323"/>
                  </a:cubicBezTo>
                  <a:cubicBezTo>
                    <a:pt x="1673" y="3276"/>
                    <a:pt x="1766" y="3202"/>
                    <a:pt x="1878" y="3146"/>
                  </a:cubicBezTo>
                  <a:cubicBezTo>
                    <a:pt x="2667" y="2710"/>
                    <a:pt x="2742" y="1604"/>
                    <a:pt x="2212" y="981"/>
                  </a:cubicBezTo>
                  <a:cubicBezTo>
                    <a:pt x="1710" y="387"/>
                    <a:pt x="1014" y="164"/>
                    <a:pt x="289" y="6"/>
                  </a:cubicBezTo>
                  <a:cubicBezTo>
                    <a:pt x="266" y="2"/>
                    <a:pt x="245" y="0"/>
                    <a:pt x="22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8"/>
            <p:cNvSpPr/>
            <p:nvPr/>
          </p:nvSpPr>
          <p:spPr>
            <a:xfrm>
              <a:off x="1837947" y="1965226"/>
              <a:ext cx="361230" cy="179508"/>
            </a:xfrm>
            <a:custGeom>
              <a:rect b="b" l="l" r="r" t="t"/>
              <a:pathLst>
                <a:path extrusionOk="0" h="2512" w="5055">
                  <a:moveTo>
                    <a:pt x="4121" y="0"/>
                  </a:moveTo>
                  <a:cubicBezTo>
                    <a:pt x="3839" y="0"/>
                    <a:pt x="3552" y="82"/>
                    <a:pt x="3382" y="242"/>
                  </a:cubicBezTo>
                  <a:cubicBezTo>
                    <a:pt x="3160" y="446"/>
                    <a:pt x="2992" y="697"/>
                    <a:pt x="2862" y="967"/>
                  </a:cubicBezTo>
                  <a:cubicBezTo>
                    <a:pt x="2769" y="1162"/>
                    <a:pt x="2686" y="1366"/>
                    <a:pt x="2602" y="1561"/>
                  </a:cubicBezTo>
                  <a:cubicBezTo>
                    <a:pt x="2379" y="1478"/>
                    <a:pt x="2286" y="1245"/>
                    <a:pt x="2128" y="1097"/>
                  </a:cubicBezTo>
                  <a:cubicBezTo>
                    <a:pt x="1857" y="851"/>
                    <a:pt x="1585" y="636"/>
                    <a:pt x="1236" y="636"/>
                  </a:cubicBezTo>
                  <a:cubicBezTo>
                    <a:pt x="1203" y="636"/>
                    <a:pt x="1169" y="637"/>
                    <a:pt x="1134" y="641"/>
                  </a:cubicBezTo>
                  <a:lnTo>
                    <a:pt x="995" y="641"/>
                  </a:lnTo>
                  <a:cubicBezTo>
                    <a:pt x="614" y="651"/>
                    <a:pt x="326" y="827"/>
                    <a:pt x="168" y="1180"/>
                  </a:cubicBezTo>
                  <a:cubicBezTo>
                    <a:pt x="1" y="1552"/>
                    <a:pt x="103" y="1896"/>
                    <a:pt x="372" y="2174"/>
                  </a:cubicBezTo>
                  <a:cubicBezTo>
                    <a:pt x="569" y="2378"/>
                    <a:pt x="790" y="2512"/>
                    <a:pt x="1050" y="2512"/>
                  </a:cubicBezTo>
                  <a:cubicBezTo>
                    <a:pt x="1147" y="2512"/>
                    <a:pt x="1249" y="2493"/>
                    <a:pt x="1357" y="2453"/>
                  </a:cubicBezTo>
                  <a:cubicBezTo>
                    <a:pt x="1757" y="2305"/>
                    <a:pt x="2184" y="2202"/>
                    <a:pt x="2556" y="1970"/>
                  </a:cubicBezTo>
                  <a:cubicBezTo>
                    <a:pt x="2649" y="1905"/>
                    <a:pt x="2760" y="1849"/>
                    <a:pt x="2890" y="1831"/>
                  </a:cubicBezTo>
                  <a:cubicBezTo>
                    <a:pt x="3355" y="1784"/>
                    <a:pt x="3791" y="1598"/>
                    <a:pt x="4247" y="1487"/>
                  </a:cubicBezTo>
                  <a:cubicBezTo>
                    <a:pt x="4460" y="1431"/>
                    <a:pt x="4646" y="1320"/>
                    <a:pt x="4804" y="1162"/>
                  </a:cubicBezTo>
                  <a:cubicBezTo>
                    <a:pt x="5055" y="892"/>
                    <a:pt x="5027" y="400"/>
                    <a:pt x="4758" y="186"/>
                  </a:cubicBezTo>
                  <a:cubicBezTo>
                    <a:pt x="4603" y="61"/>
                    <a:pt x="4364" y="0"/>
                    <a:pt x="412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8"/>
            <p:cNvSpPr/>
            <p:nvPr/>
          </p:nvSpPr>
          <p:spPr>
            <a:xfrm>
              <a:off x="2296727" y="1506017"/>
              <a:ext cx="386456" cy="125341"/>
            </a:xfrm>
            <a:custGeom>
              <a:rect b="b" l="l" r="r" t="t"/>
              <a:pathLst>
                <a:path extrusionOk="0" h="1754" w="5408">
                  <a:moveTo>
                    <a:pt x="4442" y="0"/>
                  </a:moveTo>
                  <a:cubicBezTo>
                    <a:pt x="4144" y="0"/>
                    <a:pt x="3857" y="75"/>
                    <a:pt x="3596" y="313"/>
                  </a:cubicBezTo>
                  <a:cubicBezTo>
                    <a:pt x="3373" y="517"/>
                    <a:pt x="3169" y="750"/>
                    <a:pt x="2974" y="973"/>
                  </a:cubicBezTo>
                  <a:cubicBezTo>
                    <a:pt x="2908" y="1051"/>
                    <a:pt x="2872" y="1091"/>
                    <a:pt x="2841" y="1091"/>
                  </a:cubicBezTo>
                  <a:cubicBezTo>
                    <a:pt x="2805" y="1091"/>
                    <a:pt x="2777" y="1039"/>
                    <a:pt x="2723" y="936"/>
                  </a:cubicBezTo>
                  <a:cubicBezTo>
                    <a:pt x="2441" y="397"/>
                    <a:pt x="2048" y="46"/>
                    <a:pt x="1465" y="46"/>
                  </a:cubicBezTo>
                  <a:cubicBezTo>
                    <a:pt x="1375" y="46"/>
                    <a:pt x="1280" y="54"/>
                    <a:pt x="1181" y="71"/>
                  </a:cubicBezTo>
                  <a:cubicBezTo>
                    <a:pt x="1075" y="71"/>
                    <a:pt x="970" y="67"/>
                    <a:pt x="865" y="67"/>
                  </a:cubicBezTo>
                  <a:cubicBezTo>
                    <a:pt x="812" y="67"/>
                    <a:pt x="759" y="68"/>
                    <a:pt x="707" y="71"/>
                  </a:cubicBezTo>
                  <a:cubicBezTo>
                    <a:pt x="419" y="99"/>
                    <a:pt x="214" y="267"/>
                    <a:pt x="84" y="648"/>
                  </a:cubicBezTo>
                  <a:cubicBezTo>
                    <a:pt x="1" y="926"/>
                    <a:pt x="140" y="1140"/>
                    <a:pt x="344" y="1316"/>
                  </a:cubicBezTo>
                  <a:cubicBezTo>
                    <a:pt x="409" y="1372"/>
                    <a:pt x="484" y="1409"/>
                    <a:pt x="558" y="1447"/>
                  </a:cubicBezTo>
                  <a:cubicBezTo>
                    <a:pt x="931" y="1648"/>
                    <a:pt x="1309" y="1754"/>
                    <a:pt x="1692" y="1754"/>
                  </a:cubicBezTo>
                  <a:cubicBezTo>
                    <a:pt x="2017" y="1754"/>
                    <a:pt x="2344" y="1678"/>
                    <a:pt x="2676" y="1521"/>
                  </a:cubicBezTo>
                  <a:cubicBezTo>
                    <a:pt x="2763" y="1473"/>
                    <a:pt x="2850" y="1413"/>
                    <a:pt x="2954" y="1413"/>
                  </a:cubicBezTo>
                  <a:cubicBezTo>
                    <a:pt x="2973" y="1413"/>
                    <a:pt x="2991" y="1414"/>
                    <a:pt x="3011" y="1419"/>
                  </a:cubicBezTo>
                  <a:cubicBezTo>
                    <a:pt x="3115" y="1444"/>
                    <a:pt x="3219" y="1454"/>
                    <a:pt x="3322" y="1454"/>
                  </a:cubicBezTo>
                  <a:cubicBezTo>
                    <a:pt x="3557" y="1454"/>
                    <a:pt x="3788" y="1402"/>
                    <a:pt x="4014" y="1363"/>
                  </a:cubicBezTo>
                  <a:cubicBezTo>
                    <a:pt x="4423" y="1298"/>
                    <a:pt x="4823" y="1214"/>
                    <a:pt x="5166" y="954"/>
                  </a:cubicBezTo>
                  <a:cubicBezTo>
                    <a:pt x="5315" y="833"/>
                    <a:pt x="5408" y="675"/>
                    <a:pt x="5352" y="480"/>
                  </a:cubicBezTo>
                  <a:cubicBezTo>
                    <a:pt x="5306" y="294"/>
                    <a:pt x="5203" y="109"/>
                    <a:pt x="4990" y="62"/>
                  </a:cubicBezTo>
                  <a:cubicBezTo>
                    <a:pt x="4805" y="27"/>
                    <a:pt x="4621" y="0"/>
                    <a:pt x="444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8"/>
            <p:cNvSpPr/>
            <p:nvPr/>
          </p:nvSpPr>
          <p:spPr>
            <a:xfrm>
              <a:off x="2096207" y="2087139"/>
              <a:ext cx="191942" cy="209592"/>
            </a:xfrm>
            <a:custGeom>
              <a:rect b="b" l="l" r="r" t="t"/>
              <a:pathLst>
                <a:path extrusionOk="0" h="2933" w="2686">
                  <a:moveTo>
                    <a:pt x="885" y="1"/>
                  </a:moveTo>
                  <a:cubicBezTo>
                    <a:pt x="575" y="1"/>
                    <a:pt x="322" y="163"/>
                    <a:pt x="214" y="478"/>
                  </a:cubicBezTo>
                  <a:cubicBezTo>
                    <a:pt x="1" y="1082"/>
                    <a:pt x="75" y="1936"/>
                    <a:pt x="893" y="2317"/>
                  </a:cubicBezTo>
                  <a:cubicBezTo>
                    <a:pt x="1060" y="2392"/>
                    <a:pt x="1227" y="2466"/>
                    <a:pt x="1394" y="2522"/>
                  </a:cubicBezTo>
                  <a:cubicBezTo>
                    <a:pt x="1720" y="2624"/>
                    <a:pt x="2035" y="2726"/>
                    <a:pt x="2342" y="2866"/>
                  </a:cubicBezTo>
                  <a:cubicBezTo>
                    <a:pt x="2434" y="2908"/>
                    <a:pt x="2496" y="2932"/>
                    <a:pt x="2540" y="2932"/>
                  </a:cubicBezTo>
                  <a:cubicBezTo>
                    <a:pt x="2620" y="2932"/>
                    <a:pt x="2633" y="2850"/>
                    <a:pt x="2639" y="2652"/>
                  </a:cubicBezTo>
                  <a:cubicBezTo>
                    <a:pt x="2649" y="2522"/>
                    <a:pt x="2658" y="2392"/>
                    <a:pt x="2667" y="2262"/>
                  </a:cubicBezTo>
                  <a:cubicBezTo>
                    <a:pt x="2686" y="2029"/>
                    <a:pt x="2686" y="1797"/>
                    <a:pt x="2649" y="1574"/>
                  </a:cubicBezTo>
                  <a:cubicBezTo>
                    <a:pt x="2565" y="1026"/>
                    <a:pt x="2351" y="552"/>
                    <a:pt x="1831" y="283"/>
                  </a:cubicBezTo>
                  <a:cubicBezTo>
                    <a:pt x="1599" y="162"/>
                    <a:pt x="1348" y="69"/>
                    <a:pt x="1088" y="23"/>
                  </a:cubicBezTo>
                  <a:cubicBezTo>
                    <a:pt x="1018" y="8"/>
                    <a:pt x="950" y="1"/>
                    <a:pt x="88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8"/>
            <p:cNvSpPr/>
            <p:nvPr/>
          </p:nvSpPr>
          <p:spPr>
            <a:xfrm>
              <a:off x="1789497" y="2579434"/>
              <a:ext cx="251682" cy="148279"/>
            </a:xfrm>
            <a:custGeom>
              <a:rect b="b" l="l" r="r" t="t"/>
              <a:pathLst>
                <a:path extrusionOk="0" h="2075" w="3522">
                  <a:moveTo>
                    <a:pt x="1470" y="0"/>
                  </a:moveTo>
                  <a:cubicBezTo>
                    <a:pt x="1407" y="0"/>
                    <a:pt x="1344" y="6"/>
                    <a:pt x="1283" y="18"/>
                  </a:cubicBezTo>
                  <a:cubicBezTo>
                    <a:pt x="1050" y="27"/>
                    <a:pt x="864" y="27"/>
                    <a:pt x="688" y="55"/>
                  </a:cubicBezTo>
                  <a:cubicBezTo>
                    <a:pt x="251" y="130"/>
                    <a:pt x="0" y="464"/>
                    <a:pt x="10" y="938"/>
                  </a:cubicBezTo>
                  <a:cubicBezTo>
                    <a:pt x="19" y="1365"/>
                    <a:pt x="316" y="1690"/>
                    <a:pt x="744" y="1737"/>
                  </a:cubicBezTo>
                  <a:cubicBezTo>
                    <a:pt x="808" y="1743"/>
                    <a:pt x="876" y="1754"/>
                    <a:pt x="943" y="1754"/>
                  </a:cubicBezTo>
                  <a:cubicBezTo>
                    <a:pt x="973" y="1754"/>
                    <a:pt x="1003" y="1752"/>
                    <a:pt x="1032" y="1746"/>
                  </a:cubicBezTo>
                  <a:cubicBezTo>
                    <a:pt x="1149" y="1728"/>
                    <a:pt x="1264" y="1719"/>
                    <a:pt x="1377" y="1719"/>
                  </a:cubicBezTo>
                  <a:cubicBezTo>
                    <a:pt x="1730" y="1719"/>
                    <a:pt x="2067" y="1805"/>
                    <a:pt x="2397" y="1960"/>
                  </a:cubicBezTo>
                  <a:cubicBezTo>
                    <a:pt x="2550" y="2030"/>
                    <a:pt x="2713" y="2075"/>
                    <a:pt x="2878" y="2075"/>
                  </a:cubicBezTo>
                  <a:cubicBezTo>
                    <a:pt x="2975" y="2075"/>
                    <a:pt x="3072" y="2059"/>
                    <a:pt x="3169" y="2025"/>
                  </a:cubicBezTo>
                  <a:cubicBezTo>
                    <a:pt x="3419" y="1932"/>
                    <a:pt x="3522" y="1709"/>
                    <a:pt x="3401" y="1477"/>
                  </a:cubicBezTo>
                  <a:cubicBezTo>
                    <a:pt x="3131" y="984"/>
                    <a:pt x="2788" y="557"/>
                    <a:pt x="2295" y="269"/>
                  </a:cubicBezTo>
                  <a:cubicBezTo>
                    <a:pt x="2030" y="110"/>
                    <a:pt x="1747" y="0"/>
                    <a:pt x="14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8"/>
            <p:cNvSpPr/>
            <p:nvPr/>
          </p:nvSpPr>
          <p:spPr>
            <a:xfrm>
              <a:off x="1691238" y="2359906"/>
              <a:ext cx="229101" cy="166430"/>
            </a:xfrm>
            <a:custGeom>
              <a:rect b="b" l="l" r="r" t="t"/>
              <a:pathLst>
                <a:path extrusionOk="0" h="2329" w="3206">
                  <a:moveTo>
                    <a:pt x="1371" y="0"/>
                  </a:moveTo>
                  <a:cubicBezTo>
                    <a:pt x="1148" y="0"/>
                    <a:pt x="942" y="85"/>
                    <a:pt x="771" y="247"/>
                  </a:cubicBezTo>
                  <a:cubicBezTo>
                    <a:pt x="614" y="396"/>
                    <a:pt x="456" y="544"/>
                    <a:pt x="279" y="665"/>
                  </a:cubicBezTo>
                  <a:cubicBezTo>
                    <a:pt x="130" y="767"/>
                    <a:pt x="56" y="925"/>
                    <a:pt x="47" y="1102"/>
                  </a:cubicBezTo>
                  <a:cubicBezTo>
                    <a:pt x="1" y="1692"/>
                    <a:pt x="605" y="2328"/>
                    <a:pt x="1259" y="2328"/>
                  </a:cubicBezTo>
                  <a:cubicBezTo>
                    <a:pt x="1264" y="2328"/>
                    <a:pt x="1268" y="2328"/>
                    <a:pt x="1273" y="2328"/>
                  </a:cubicBezTo>
                  <a:cubicBezTo>
                    <a:pt x="1505" y="2310"/>
                    <a:pt x="1738" y="2207"/>
                    <a:pt x="1961" y="2049"/>
                  </a:cubicBezTo>
                  <a:cubicBezTo>
                    <a:pt x="2249" y="1836"/>
                    <a:pt x="2472" y="1566"/>
                    <a:pt x="2685" y="1297"/>
                  </a:cubicBezTo>
                  <a:cubicBezTo>
                    <a:pt x="2788" y="1176"/>
                    <a:pt x="2871" y="1046"/>
                    <a:pt x="3011" y="953"/>
                  </a:cubicBezTo>
                  <a:cubicBezTo>
                    <a:pt x="3196" y="832"/>
                    <a:pt x="3206" y="804"/>
                    <a:pt x="3038" y="674"/>
                  </a:cubicBezTo>
                  <a:cubicBezTo>
                    <a:pt x="2583" y="303"/>
                    <a:pt x="2063" y="61"/>
                    <a:pt x="1468" y="5"/>
                  </a:cubicBezTo>
                  <a:cubicBezTo>
                    <a:pt x="1436" y="2"/>
                    <a:pt x="1403" y="0"/>
                    <a:pt x="137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8"/>
            <p:cNvSpPr/>
            <p:nvPr/>
          </p:nvSpPr>
          <p:spPr>
            <a:xfrm>
              <a:off x="2555702" y="2074776"/>
              <a:ext cx="176649" cy="199874"/>
            </a:xfrm>
            <a:custGeom>
              <a:rect b="b" l="l" r="r" t="t"/>
              <a:pathLst>
                <a:path extrusionOk="0" h="2797" w="2472">
                  <a:moveTo>
                    <a:pt x="190" y="0"/>
                  </a:moveTo>
                  <a:cubicBezTo>
                    <a:pt x="95" y="0"/>
                    <a:pt x="86" y="69"/>
                    <a:pt x="93" y="177"/>
                  </a:cubicBezTo>
                  <a:cubicBezTo>
                    <a:pt x="112" y="651"/>
                    <a:pt x="0" y="1115"/>
                    <a:pt x="0" y="1580"/>
                  </a:cubicBezTo>
                  <a:cubicBezTo>
                    <a:pt x="0" y="1701"/>
                    <a:pt x="0" y="1821"/>
                    <a:pt x="19" y="1942"/>
                  </a:cubicBezTo>
                  <a:cubicBezTo>
                    <a:pt x="84" y="2490"/>
                    <a:pt x="437" y="2797"/>
                    <a:pt x="994" y="2797"/>
                  </a:cubicBezTo>
                  <a:lnTo>
                    <a:pt x="1143" y="2797"/>
                  </a:lnTo>
                  <a:cubicBezTo>
                    <a:pt x="2007" y="2732"/>
                    <a:pt x="2471" y="1924"/>
                    <a:pt x="2063" y="1152"/>
                  </a:cubicBezTo>
                  <a:cubicBezTo>
                    <a:pt x="1877" y="799"/>
                    <a:pt x="1589" y="549"/>
                    <a:pt x="1254" y="344"/>
                  </a:cubicBezTo>
                  <a:cubicBezTo>
                    <a:pt x="957" y="177"/>
                    <a:pt x="623" y="121"/>
                    <a:pt x="297" y="19"/>
                  </a:cubicBezTo>
                  <a:cubicBezTo>
                    <a:pt x="253" y="6"/>
                    <a:pt x="218" y="0"/>
                    <a:pt x="19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8"/>
            <p:cNvSpPr/>
            <p:nvPr/>
          </p:nvSpPr>
          <p:spPr>
            <a:xfrm>
              <a:off x="1652077" y="1842170"/>
              <a:ext cx="159356" cy="229672"/>
            </a:xfrm>
            <a:custGeom>
              <a:rect b="b" l="l" r="r" t="t"/>
              <a:pathLst>
                <a:path extrusionOk="0" h="3214" w="2230">
                  <a:moveTo>
                    <a:pt x="1182" y="1"/>
                  </a:moveTo>
                  <a:cubicBezTo>
                    <a:pt x="1034" y="1"/>
                    <a:pt x="890" y="62"/>
                    <a:pt x="762" y="189"/>
                  </a:cubicBezTo>
                  <a:cubicBezTo>
                    <a:pt x="344" y="626"/>
                    <a:pt x="28" y="1119"/>
                    <a:pt x="0" y="1685"/>
                  </a:cubicBezTo>
                  <a:cubicBezTo>
                    <a:pt x="9" y="1834"/>
                    <a:pt x="9" y="1918"/>
                    <a:pt x="19" y="2001"/>
                  </a:cubicBezTo>
                  <a:cubicBezTo>
                    <a:pt x="47" y="2131"/>
                    <a:pt x="84" y="2252"/>
                    <a:pt x="130" y="2382"/>
                  </a:cubicBezTo>
                  <a:cubicBezTo>
                    <a:pt x="195" y="2577"/>
                    <a:pt x="279" y="2763"/>
                    <a:pt x="344" y="2958"/>
                  </a:cubicBezTo>
                  <a:cubicBezTo>
                    <a:pt x="405" y="3132"/>
                    <a:pt x="436" y="3213"/>
                    <a:pt x="490" y="3213"/>
                  </a:cubicBezTo>
                  <a:cubicBezTo>
                    <a:pt x="534" y="3213"/>
                    <a:pt x="593" y="3160"/>
                    <a:pt x="697" y="3060"/>
                  </a:cubicBezTo>
                  <a:cubicBezTo>
                    <a:pt x="1031" y="2735"/>
                    <a:pt x="1366" y="2401"/>
                    <a:pt x="1765" y="2141"/>
                  </a:cubicBezTo>
                  <a:cubicBezTo>
                    <a:pt x="1877" y="2066"/>
                    <a:pt x="1979" y="1955"/>
                    <a:pt x="2081" y="1843"/>
                  </a:cubicBezTo>
                  <a:cubicBezTo>
                    <a:pt x="2174" y="1750"/>
                    <a:pt x="2230" y="1620"/>
                    <a:pt x="2211" y="1490"/>
                  </a:cubicBezTo>
                  <a:cubicBezTo>
                    <a:pt x="2156" y="1007"/>
                    <a:pt x="2026" y="561"/>
                    <a:pt x="1663" y="217"/>
                  </a:cubicBezTo>
                  <a:cubicBezTo>
                    <a:pt x="1512" y="76"/>
                    <a:pt x="1345" y="1"/>
                    <a:pt x="118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8"/>
            <p:cNvSpPr/>
            <p:nvPr/>
          </p:nvSpPr>
          <p:spPr>
            <a:xfrm>
              <a:off x="1419043" y="1764635"/>
              <a:ext cx="260972" cy="240606"/>
            </a:xfrm>
            <a:custGeom>
              <a:rect b="b" l="l" r="r" t="t"/>
              <a:pathLst>
                <a:path extrusionOk="0" h="3367" w="3652">
                  <a:moveTo>
                    <a:pt x="2973" y="0"/>
                  </a:moveTo>
                  <a:cubicBezTo>
                    <a:pt x="2955" y="0"/>
                    <a:pt x="2936" y="1"/>
                    <a:pt x="2917" y="2"/>
                  </a:cubicBezTo>
                  <a:cubicBezTo>
                    <a:pt x="2787" y="2"/>
                    <a:pt x="2667" y="57"/>
                    <a:pt x="2546" y="122"/>
                  </a:cubicBezTo>
                  <a:cubicBezTo>
                    <a:pt x="1979" y="429"/>
                    <a:pt x="1840" y="931"/>
                    <a:pt x="1895" y="1535"/>
                  </a:cubicBezTo>
                  <a:cubicBezTo>
                    <a:pt x="1919" y="1813"/>
                    <a:pt x="1923" y="1853"/>
                    <a:pt x="1725" y="1853"/>
                  </a:cubicBezTo>
                  <a:cubicBezTo>
                    <a:pt x="1692" y="1853"/>
                    <a:pt x="1653" y="1852"/>
                    <a:pt x="1607" y="1850"/>
                  </a:cubicBezTo>
                  <a:lnTo>
                    <a:pt x="1459" y="1850"/>
                  </a:lnTo>
                  <a:cubicBezTo>
                    <a:pt x="1429" y="1849"/>
                    <a:pt x="1398" y="1848"/>
                    <a:pt x="1368" y="1848"/>
                  </a:cubicBezTo>
                  <a:cubicBezTo>
                    <a:pt x="1059" y="1848"/>
                    <a:pt x="733" y="1934"/>
                    <a:pt x="437" y="2120"/>
                  </a:cubicBezTo>
                  <a:cubicBezTo>
                    <a:pt x="195" y="2269"/>
                    <a:pt x="56" y="2492"/>
                    <a:pt x="28" y="2770"/>
                  </a:cubicBezTo>
                  <a:cubicBezTo>
                    <a:pt x="0" y="3058"/>
                    <a:pt x="102" y="3188"/>
                    <a:pt x="390" y="3244"/>
                  </a:cubicBezTo>
                  <a:cubicBezTo>
                    <a:pt x="502" y="3272"/>
                    <a:pt x="623" y="3291"/>
                    <a:pt x="734" y="3328"/>
                  </a:cubicBezTo>
                  <a:cubicBezTo>
                    <a:pt x="806" y="3354"/>
                    <a:pt x="874" y="3366"/>
                    <a:pt x="939" y="3366"/>
                  </a:cubicBezTo>
                  <a:cubicBezTo>
                    <a:pt x="1084" y="3366"/>
                    <a:pt x="1213" y="3304"/>
                    <a:pt x="1329" y="3188"/>
                  </a:cubicBezTo>
                  <a:cubicBezTo>
                    <a:pt x="1598" y="2937"/>
                    <a:pt x="1793" y="2640"/>
                    <a:pt x="1942" y="2306"/>
                  </a:cubicBezTo>
                  <a:cubicBezTo>
                    <a:pt x="1979" y="2222"/>
                    <a:pt x="1998" y="2120"/>
                    <a:pt x="2091" y="2064"/>
                  </a:cubicBezTo>
                  <a:cubicBezTo>
                    <a:pt x="2313" y="1934"/>
                    <a:pt x="2509" y="1748"/>
                    <a:pt x="2759" y="1655"/>
                  </a:cubicBezTo>
                  <a:cubicBezTo>
                    <a:pt x="3122" y="1516"/>
                    <a:pt x="3345" y="1237"/>
                    <a:pt x="3521" y="912"/>
                  </a:cubicBezTo>
                  <a:cubicBezTo>
                    <a:pt x="3633" y="689"/>
                    <a:pt x="3651" y="466"/>
                    <a:pt x="3521" y="252"/>
                  </a:cubicBezTo>
                  <a:cubicBezTo>
                    <a:pt x="3393" y="55"/>
                    <a:pt x="3193" y="0"/>
                    <a:pt x="297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8"/>
            <p:cNvSpPr/>
            <p:nvPr/>
          </p:nvSpPr>
          <p:spPr>
            <a:xfrm>
              <a:off x="1591407" y="2189614"/>
              <a:ext cx="212093" cy="155997"/>
            </a:xfrm>
            <a:custGeom>
              <a:rect b="b" l="l" r="r" t="t"/>
              <a:pathLst>
                <a:path extrusionOk="0" h="2183" w="2968">
                  <a:moveTo>
                    <a:pt x="1663" y="0"/>
                  </a:moveTo>
                  <a:cubicBezTo>
                    <a:pt x="1337" y="0"/>
                    <a:pt x="1022" y="94"/>
                    <a:pt x="719" y="261"/>
                  </a:cubicBezTo>
                  <a:cubicBezTo>
                    <a:pt x="310" y="493"/>
                    <a:pt x="78" y="865"/>
                    <a:pt x="32" y="1348"/>
                  </a:cubicBezTo>
                  <a:cubicBezTo>
                    <a:pt x="1" y="1765"/>
                    <a:pt x="298" y="2183"/>
                    <a:pt x="720" y="2183"/>
                  </a:cubicBezTo>
                  <a:cubicBezTo>
                    <a:pt x="805" y="2183"/>
                    <a:pt x="895" y="2166"/>
                    <a:pt x="989" y="2128"/>
                  </a:cubicBezTo>
                  <a:cubicBezTo>
                    <a:pt x="1128" y="2082"/>
                    <a:pt x="1277" y="2073"/>
                    <a:pt x="1416" y="2063"/>
                  </a:cubicBezTo>
                  <a:cubicBezTo>
                    <a:pt x="1648" y="2045"/>
                    <a:pt x="1834" y="1933"/>
                    <a:pt x="1973" y="1757"/>
                  </a:cubicBezTo>
                  <a:cubicBezTo>
                    <a:pt x="2094" y="1608"/>
                    <a:pt x="2196" y="1441"/>
                    <a:pt x="2308" y="1283"/>
                  </a:cubicBezTo>
                  <a:cubicBezTo>
                    <a:pt x="2456" y="1078"/>
                    <a:pt x="2587" y="855"/>
                    <a:pt x="2754" y="670"/>
                  </a:cubicBezTo>
                  <a:cubicBezTo>
                    <a:pt x="2949" y="447"/>
                    <a:pt x="2967" y="437"/>
                    <a:pt x="2717" y="307"/>
                  </a:cubicBezTo>
                  <a:cubicBezTo>
                    <a:pt x="2559" y="224"/>
                    <a:pt x="2391" y="159"/>
                    <a:pt x="2224" y="94"/>
                  </a:cubicBezTo>
                  <a:cubicBezTo>
                    <a:pt x="2033" y="30"/>
                    <a:pt x="1846" y="0"/>
                    <a:pt x="166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8"/>
            <p:cNvSpPr/>
            <p:nvPr/>
          </p:nvSpPr>
          <p:spPr>
            <a:xfrm>
              <a:off x="1920270" y="2309025"/>
              <a:ext cx="217882" cy="136274"/>
            </a:xfrm>
            <a:custGeom>
              <a:rect b="b" l="l" r="r" t="t"/>
              <a:pathLst>
                <a:path extrusionOk="0" h="1907" w="3049">
                  <a:moveTo>
                    <a:pt x="847" y="1"/>
                  </a:moveTo>
                  <a:cubicBezTo>
                    <a:pt x="506" y="1"/>
                    <a:pt x="230" y="202"/>
                    <a:pt x="159" y="513"/>
                  </a:cubicBezTo>
                  <a:cubicBezTo>
                    <a:pt x="1" y="1163"/>
                    <a:pt x="372" y="1739"/>
                    <a:pt x="1023" y="1870"/>
                  </a:cubicBezTo>
                  <a:cubicBezTo>
                    <a:pt x="1153" y="1897"/>
                    <a:pt x="1283" y="1897"/>
                    <a:pt x="1385" y="1907"/>
                  </a:cubicBezTo>
                  <a:cubicBezTo>
                    <a:pt x="1868" y="1907"/>
                    <a:pt x="2296" y="1730"/>
                    <a:pt x="2732" y="1665"/>
                  </a:cubicBezTo>
                  <a:cubicBezTo>
                    <a:pt x="3020" y="1619"/>
                    <a:pt x="3048" y="1526"/>
                    <a:pt x="2862" y="1275"/>
                  </a:cubicBezTo>
                  <a:cubicBezTo>
                    <a:pt x="2621" y="950"/>
                    <a:pt x="2314" y="671"/>
                    <a:pt x="1998" y="411"/>
                  </a:cubicBezTo>
                  <a:cubicBezTo>
                    <a:pt x="1682" y="141"/>
                    <a:pt x="1301" y="30"/>
                    <a:pt x="893" y="2"/>
                  </a:cubicBezTo>
                  <a:cubicBezTo>
                    <a:pt x="877" y="1"/>
                    <a:pt x="862" y="1"/>
                    <a:pt x="8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8"/>
            <p:cNvSpPr/>
            <p:nvPr/>
          </p:nvSpPr>
          <p:spPr>
            <a:xfrm>
              <a:off x="1992017" y="2486964"/>
              <a:ext cx="461489" cy="243679"/>
            </a:xfrm>
            <a:custGeom>
              <a:rect b="b" l="l" r="r" t="t"/>
              <a:pathLst>
                <a:path extrusionOk="0" h="3410" w="6458">
                  <a:moveTo>
                    <a:pt x="705" y="1"/>
                  </a:moveTo>
                  <a:cubicBezTo>
                    <a:pt x="680" y="1"/>
                    <a:pt x="656" y="1"/>
                    <a:pt x="632" y="2"/>
                  </a:cubicBezTo>
                  <a:cubicBezTo>
                    <a:pt x="204" y="21"/>
                    <a:pt x="0" y="281"/>
                    <a:pt x="84" y="708"/>
                  </a:cubicBezTo>
                  <a:cubicBezTo>
                    <a:pt x="130" y="922"/>
                    <a:pt x="214" y="1117"/>
                    <a:pt x="288" y="1321"/>
                  </a:cubicBezTo>
                  <a:cubicBezTo>
                    <a:pt x="297" y="1368"/>
                    <a:pt x="335" y="1442"/>
                    <a:pt x="353" y="1442"/>
                  </a:cubicBezTo>
                  <a:cubicBezTo>
                    <a:pt x="409" y="1442"/>
                    <a:pt x="409" y="1368"/>
                    <a:pt x="418" y="1331"/>
                  </a:cubicBezTo>
                  <a:cubicBezTo>
                    <a:pt x="455" y="1163"/>
                    <a:pt x="502" y="996"/>
                    <a:pt x="623" y="866"/>
                  </a:cubicBezTo>
                  <a:cubicBezTo>
                    <a:pt x="707" y="775"/>
                    <a:pt x="797" y="702"/>
                    <a:pt x="907" y="702"/>
                  </a:cubicBezTo>
                  <a:cubicBezTo>
                    <a:pt x="954" y="702"/>
                    <a:pt x="1004" y="715"/>
                    <a:pt x="1059" y="745"/>
                  </a:cubicBezTo>
                  <a:cubicBezTo>
                    <a:pt x="1737" y="1108"/>
                    <a:pt x="2332" y="1535"/>
                    <a:pt x="2611" y="2288"/>
                  </a:cubicBezTo>
                  <a:cubicBezTo>
                    <a:pt x="2691" y="2499"/>
                    <a:pt x="2746" y="2587"/>
                    <a:pt x="2857" y="2587"/>
                  </a:cubicBezTo>
                  <a:cubicBezTo>
                    <a:pt x="2926" y="2587"/>
                    <a:pt x="3017" y="2553"/>
                    <a:pt x="3150" y="2492"/>
                  </a:cubicBezTo>
                  <a:cubicBezTo>
                    <a:pt x="3243" y="2446"/>
                    <a:pt x="3345" y="2399"/>
                    <a:pt x="3438" y="2343"/>
                  </a:cubicBezTo>
                  <a:cubicBezTo>
                    <a:pt x="3745" y="2203"/>
                    <a:pt x="4060" y="2129"/>
                    <a:pt x="4478" y="2129"/>
                  </a:cubicBezTo>
                  <a:cubicBezTo>
                    <a:pt x="4502" y="2129"/>
                    <a:pt x="4527" y="2129"/>
                    <a:pt x="4553" y="2130"/>
                  </a:cubicBezTo>
                  <a:cubicBezTo>
                    <a:pt x="4896" y="2157"/>
                    <a:pt x="5352" y="2195"/>
                    <a:pt x="5723" y="2473"/>
                  </a:cubicBezTo>
                  <a:cubicBezTo>
                    <a:pt x="6030" y="2696"/>
                    <a:pt x="6058" y="2854"/>
                    <a:pt x="5900" y="3189"/>
                  </a:cubicBezTo>
                  <a:cubicBezTo>
                    <a:pt x="5872" y="3254"/>
                    <a:pt x="5742" y="3319"/>
                    <a:pt x="5825" y="3393"/>
                  </a:cubicBezTo>
                  <a:cubicBezTo>
                    <a:pt x="5839" y="3405"/>
                    <a:pt x="5853" y="3409"/>
                    <a:pt x="5867" y="3409"/>
                  </a:cubicBezTo>
                  <a:cubicBezTo>
                    <a:pt x="5924" y="3409"/>
                    <a:pt x="5987" y="3337"/>
                    <a:pt x="6039" y="3300"/>
                  </a:cubicBezTo>
                  <a:cubicBezTo>
                    <a:pt x="6151" y="3217"/>
                    <a:pt x="6225" y="3105"/>
                    <a:pt x="6271" y="2975"/>
                  </a:cubicBezTo>
                  <a:cubicBezTo>
                    <a:pt x="6457" y="2520"/>
                    <a:pt x="6281" y="1944"/>
                    <a:pt x="5863" y="1665"/>
                  </a:cubicBezTo>
                  <a:cubicBezTo>
                    <a:pt x="5695" y="1554"/>
                    <a:pt x="5510" y="1470"/>
                    <a:pt x="5333" y="1358"/>
                  </a:cubicBezTo>
                  <a:cubicBezTo>
                    <a:pt x="5159" y="1238"/>
                    <a:pt x="4970" y="1190"/>
                    <a:pt x="4770" y="1190"/>
                  </a:cubicBezTo>
                  <a:cubicBezTo>
                    <a:pt x="4693" y="1190"/>
                    <a:pt x="4614" y="1197"/>
                    <a:pt x="4534" y="1210"/>
                  </a:cubicBezTo>
                  <a:cubicBezTo>
                    <a:pt x="3865" y="1321"/>
                    <a:pt x="3317" y="1628"/>
                    <a:pt x="2908" y="2185"/>
                  </a:cubicBezTo>
                  <a:cubicBezTo>
                    <a:pt x="2876" y="2233"/>
                    <a:pt x="2858" y="2323"/>
                    <a:pt x="2794" y="2323"/>
                  </a:cubicBezTo>
                  <a:cubicBezTo>
                    <a:pt x="2784" y="2323"/>
                    <a:pt x="2772" y="2321"/>
                    <a:pt x="2759" y="2315"/>
                  </a:cubicBezTo>
                  <a:cubicBezTo>
                    <a:pt x="2694" y="2288"/>
                    <a:pt x="2732" y="2185"/>
                    <a:pt x="2713" y="2120"/>
                  </a:cubicBezTo>
                  <a:cubicBezTo>
                    <a:pt x="2629" y="1507"/>
                    <a:pt x="2379" y="968"/>
                    <a:pt x="1942" y="522"/>
                  </a:cubicBezTo>
                  <a:cubicBezTo>
                    <a:pt x="1606" y="177"/>
                    <a:pt x="1185" y="1"/>
                    <a:pt x="705"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8"/>
            <p:cNvSpPr/>
            <p:nvPr/>
          </p:nvSpPr>
          <p:spPr>
            <a:xfrm>
              <a:off x="2172599" y="1827020"/>
              <a:ext cx="458845" cy="126484"/>
            </a:xfrm>
            <a:custGeom>
              <a:rect b="b" l="l" r="r" t="t"/>
              <a:pathLst>
                <a:path extrusionOk="0" h="1770" w="6421">
                  <a:moveTo>
                    <a:pt x="5774" y="1"/>
                  </a:moveTo>
                  <a:cubicBezTo>
                    <a:pt x="5734" y="1"/>
                    <a:pt x="5705" y="11"/>
                    <a:pt x="5733" y="95"/>
                  </a:cubicBezTo>
                  <a:cubicBezTo>
                    <a:pt x="5872" y="494"/>
                    <a:pt x="5835" y="597"/>
                    <a:pt x="5426" y="708"/>
                  </a:cubicBezTo>
                  <a:cubicBezTo>
                    <a:pt x="5194" y="778"/>
                    <a:pt x="4957" y="794"/>
                    <a:pt x="4718" y="794"/>
                  </a:cubicBezTo>
                  <a:cubicBezTo>
                    <a:pt x="4508" y="794"/>
                    <a:pt x="4297" y="782"/>
                    <a:pt x="4086" y="782"/>
                  </a:cubicBezTo>
                  <a:cubicBezTo>
                    <a:pt x="4056" y="782"/>
                    <a:pt x="4025" y="782"/>
                    <a:pt x="3995" y="782"/>
                  </a:cubicBezTo>
                  <a:cubicBezTo>
                    <a:pt x="3949" y="782"/>
                    <a:pt x="3902" y="754"/>
                    <a:pt x="3865" y="727"/>
                  </a:cubicBezTo>
                  <a:cubicBezTo>
                    <a:pt x="3631" y="597"/>
                    <a:pt x="3394" y="537"/>
                    <a:pt x="3155" y="537"/>
                  </a:cubicBezTo>
                  <a:cubicBezTo>
                    <a:pt x="2931" y="537"/>
                    <a:pt x="2706" y="590"/>
                    <a:pt x="2481" y="689"/>
                  </a:cubicBezTo>
                  <a:cubicBezTo>
                    <a:pt x="2350" y="748"/>
                    <a:pt x="2213" y="806"/>
                    <a:pt x="2075" y="806"/>
                  </a:cubicBezTo>
                  <a:cubicBezTo>
                    <a:pt x="2037" y="806"/>
                    <a:pt x="1999" y="802"/>
                    <a:pt x="1961" y="792"/>
                  </a:cubicBezTo>
                  <a:cubicBezTo>
                    <a:pt x="1845" y="766"/>
                    <a:pt x="1731" y="754"/>
                    <a:pt x="1619" y="754"/>
                  </a:cubicBezTo>
                  <a:cubicBezTo>
                    <a:pt x="1326" y="754"/>
                    <a:pt x="1044" y="833"/>
                    <a:pt x="762" y="940"/>
                  </a:cubicBezTo>
                  <a:cubicBezTo>
                    <a:pt x="704" y="964"/>
                    <a:pt x="649" y="975"/>
                    <a:pt x="599" y="975"/>
                  </a:cubicBezTo>
                  <a:cubicBezTo>
                    <a:pt x="430" y="975"/>
                    <a:pt x="308" y="850"/>
                    <a:pt x="279" y="643"/>
                  </a:cubicBezTo>
                  <a:cubicBezTo>
                    <a:pt x="260" y="550"/>
                    <a:pt x="270" y="448"/>
                    <a:pt x="270" y="318"/>
                  </a:cubicBezTo>
                  <a:cubicBezTo>
                    <a:pt x="279" y="290"/>
                    <a:pt x="288" y="234"/>
                    <a:pt x="298" y="169"/>
                  </a:cubicBezTo>
                  <a:cubicBezTo>
                    <a:pt x="298" y="141"/>
                    <a:pt x="307" y="95"/>
                    <a:pt x="260" y="86"/>
                  </a:cubicBezTo>
                  <a:cubicBezTo>
                    <a:pt x="256" y="85"/>
                    <a:pt x="253" y="84"/>
                    <a:pt x="249" y="84"/>
                  </a:cubicBezTo>
                  <a:cubicBezTo>
                    <a:pt x="219" y="84"/>
                    <a:pt x="203" y="117"/>
                    <a:pt x="186" y="151"/>
                  </a:cubicBezTo>
                  <a:cubicBezTo>
                    <a:pt x="19" y="559"/>
                    <a:pt x="0" y="968"/>
                    <a:pt x="279" y="1349"/>
                  </a:cubicBezTo>
                  <a:cubicBezTo>
                    <a:pt x="498" y="1636"/>
                    <a:pt x="772" y="1770"/>
                    <a:pt x="1102" y="1770"/>
                  </a:cubicBezTo>
                  <a:cubicBezTo>
                    <a:pt x="1178" y="1770"/>
                    <a:pt x="1256" y="1763"/>
                    <a:pt x="1338" y="1749"/>
                  </a:cubicBezTo>
                  <a:cubicBezTo>
                    <a:pt x="1440" y="1721"/>
                    <a:pt x="1542" y="1693"/>
                    <a:pt x="1645" y="1665"/>
                  </a:cubicBezTo>
                  <a:cubicBezTo>
                    <a:pt x="2026" y="1535"/>
                    <a:pt x="2369" y="1340"/>
                    <a:pt x="2778" y="1293"/>
                  </a:cubicBezTo>
                  <a:cubicBezTo>
                    <a:pt x="2853" y="1284"/>
                    <a:pt x="2927" y="1219"/>
                    <a:pt x="3001" y="1182"/>
                  </a:cubicBezTo>
                  <a:cubicBezTo>
                    <a:pt x="3159" y="1083"/>
                    <a:pt x="3240" y="1032"/>
                    <a:pt x="3314" y="1032"/>
                  </a:cubicBezTo>
                  <a:cubicBezTo>
                    <a:pt x="3394" y="1032"/>
                    <a:pt x="3466" y="1090"/>
                    <a:pt x="3614" y="1210"/>
                  </a:cubicBezTo>
                  <a:cubicBezTo>
                    <a:pt x="3978" y="1511"/>
                    <a:pt x="4432" y="1664"/>
                    <a:pt x="4879" y="1664"/>
                  </a:cubicBezTo>
                  <a:cubicBezTo>
                    <a:pt x="5230" y="1664"/>
                    <a:pt x="5577" y="1569"/>
                    <a:pt x="5872" y="1377"/>
                  </a:cubicBezTo>
                  <a:cubicBezTo>
                    <a:pt x="6076" y="1238"/>
                    <a:pt x="6234" y="1070"/>
                    <a:pt x="6309" y="820"/>
                  </a:cubicBezTo>
                  <a:cubicBezTo>
                    <a:pt x="6420" y="466"/>
                    <a:pt x="6179" y="67"/>
                    <a:pt x="5816" y="2"/>
                  </a:cubicBezTo>
                  <a:cubicBezTo>
                    <a:pt x="5802" y="2"/>
                    <a:pt x="5788" y="1"/>
                    <a:pt x="5774"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8"/>
            <p:cNvSpPr/>
            <p:nvPr/>
          </p:nvSpPr>
          <p:spPr>
            <a:xfrm>
              <a:off x="2258210" y="1655942"/>
              <a:ext cx="473494" cy="132272"/>
            </a:xfrm>
            <a:custGeom>
              <a:rect b="b" l="l" r="r" t="t"/>
              <a:pathLst>
                <a:path extrusionOk="0" h="1851" w="6626">
                  <a:moveTo>
                    <a:pt x="6544" y="1"/>
                  </a:moveTo>
                  <a:cubicBezTo>
                    <a:pt x="6509" y="1"/>
                    <a:pt x="6481" y="43"/>
                    <a:pt x="6458" y="73"/>
                  </a:cubicBezTo>
                  <a:cubicBezTo>
                    <a:pt x="6202" y="398"/>
                    <a:pt x="5889" y="523"/>
                    <a:pt x="5535" y="523"/>
                  </a:cubicBezTo>
                  <a:cubicBezTo>
                    <a:pt x="5414" y="523"/>
                    <a:pt x="5288" y="508"/>
                    <a:pt x="5157" y="482"/>
                  </a:cubicBezTo>
                  <a:cubicBezTo>
                    <a:pt x="4982" y="444"/>
                    <a:pt x="4807" y="431"/>
                    <a:pt x="4629" y="431"/>
                  </a:cubicBezTo>
                  <a:cubicBezTo>
                    <a:pt x="4506" y="431"/>
                    <a:pt x="4382" y="437"/>
                    <a:pt x="4256" y="445"/>
                  </a:cubicBezTo>
                  <a:cubicBezTo>
                    <a:pt x="4167" y="451"/>
                    <a:pt x="4079" y="456"/>
                    <a:pt x="3992" y="456"/>
                  </a:cubicBezTo>
                  <a:cubicBezTo>
                    <a:pt x="3696" y="456"/>
                    <a:pt x="3411" y="404"/>
                    <a:pt x="3160" y="203"/>
                  </a:cubicBezTo>
                  <a:cubicBezTo>
                    <a:pt x="3100" y="160"/>
                    <a:pt x="3024" y="126"/>
                    <a:pt x="2947" y="126"/>
                  </a:cubicBezTo>
                  <a:cubicBezTo>
                    <a:pt x="2893" y="126"/>
                    <a:pt x="2838" y="142"/>
                    <a:pt x="2788" y="185"/>
                  </a:cubicBezTo>
                  <a:cubicBezTo>
                    <a:pt x="2574" y="361"/>
                    <a:pt x="2314" y="408"/>
                    <a:pt x="2054" y="454"/>
                  </a:cubicBezTo>
                  <a:cubicBezTo>
                    <a:pt x="1868" y="491"/>
                    <a:pt x="1710" y="566"/>
                    <a:pt x="1562" y="677"/>
                  </a:cubicBezTo>
                  <a:cubicBezTo>
                    <a:pt x="1459" y="761"/>
                    <a:pt x="1348" y="835"/>
                    <a:pt x="1236" y="909"/>
                  </a:cubicBezTo>
                  <a:cubicBezTo>
                    <a:pt x="1141" y="971"/>
                    <a:pt x="1044" y="992"/>
                    <a:pt x="947" y="992"/>
                  </a:cubicBezTo>
                  <a:cubicBezTo>
                    <a:pt x="809" y="992"/>
                    <a:pt x="671" y="948"/>
                    <a:pt x="540" y="909"/>
                  </a:cubicBezTo>
                  <a:cubicBezTo>
                    <a:pt x="335" y="844"/>
                    <a:pt x="279" y="668"/>
                    <a:pt x="289" y="473"/>
                  </a:cubicBezTo>
                  <a:cubicBezTo>
                    <a:pt x="289" y="445"/>
                    <a:pt x="261" y="417"/>
                    <a:pt x="252" y="389"/>
                  </a:cubicBezTo>
                  <a:cubicBezTo>
                    <a:pt x="224" y="408"/>
                    <a:pt x="187" y="426"/>
                    <a:pt x="168" y="454"/>
                  </a:cubicBezTo>
                  <a:cubicBezTo>
                    <a:pt x="1" y="798"/>
                    <a:pt x="131" y="1244"/>
                    <a:pt x="475" y="1420"/>
                  </a:cubicBezTo>
                  <a:cubicBezTo>
                    <a:pt x="614" y="1495"/>
                    <a:pt x="744" y="1578"/>
                    <a:pt x="865" y="1681"/>
                  </a:cubicBezTo>
                  <a:cubicBezTo>
                    <a:pt x="1007" y="1797"/>
                    <a:pt x="1157" y="1850"/>
                    <a:pt x="1312" y="1850"/>
                  </a:cubicBezTo>
                  <a:cubicBezTo>
                    <a:pt x="1442" y="1850"/>
                    <a:pt x="1575" y="1813"/>
                    <a:pt x="1710" y="1746"/>
                  </a:cubicBezTo>
                  <a:cubicBezTo>
                    <a:pt x="1887" y="1643"/>
                    <a:pt x="2035" y="1504"/>
                    <a:pt x="2184" y="1365"/>
                  </a:cubicBezTo>
                  <a:cubicBezTo>
                    <a:pt x="2416" y="1142"/>
                    <a:pt x="2649" y="928"/>
                    <a:pt x="2862" y="705"/>
                  </a:cubicBezTo>
                  <a:cubicBezTo>
                    <a:pt x="2933" y="624"/>
                    <a:pt x="3002" y="587"/>
                    <a:pt x="3075" y="587"/>
                  </a:cubicBezTo>
                  <a:cubicBezTo>
                    <a:pt x="3136" y="587"/>
                    <a:pt x="3200" y="612"/>
                    <a:pt x="3271" y="659"/>
                  </a:cubicBezTo>
                  <a:cubicBezTo>
                    <a:pt x="3466" y="789"/>
                    <a:pt x="3680" y="909"/>
                    <a:pt x="3884" y="1030"/>
                  </a:cubicBezTo>
                  <a:cubicBezTo>
                    <a:pt x="4302" y="1281"/>
                    <a:pt x="4748" y="1467"/>
                    <a:pt x="5213" y="1523"/>
                  </a:cubicBezTo>
                  <a:cubicBezTo>
                    <a:pt x="5237" y="1524"/>
                    <a:pt x="5261" y="1525"/>
                    <a:pt x="5284" y="1525"/>
                  </a:cubicBezTo>
                  <a:cubicBezTo>
                    <a:pt x="5590" y="1525"/>
                    <a:pt x="5810" y="1410"/>
                    <a:pt x="5965" y="1151"/>
                  </a:cubicBezTo>
                  <a:cubicBezTo>
                    <a:pt x="6105" y="937"/>
                    <a:pt x="6244" y="724"/>
                    <a:pt x="6430" y="547"/>
                  </a:cubicBezTo>
                  <a:cubicBezTo>
                    <a:pt x="6541" y="445"/>
                    <a:pt x="6616" y="296"/>
                    <a:pt x="6616" y="129"/>
                  </a:cubicBezTo>
                  <a:cubicBezTo>
                    <a:pt x="6616" y="82"/>
                    <a:pt x="6625" y="27"/>
                    <a:pt x="6569" y="8"/>
                  </a:cubicBezTo>
                  <a:cubicBezTo>
                    <a:pt x="6561" y="3"/>
                    <a:pt x="6552" y="1"/>
                    <a:pt x="6544"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8"/>
            <p:cNvSpPr/>
            <p:nvPr/>
          </p:nvSpPr>
          <p:spPr>
            <a:xfrm>
              <a:off x="2651245" y="1800151"/>
              <a:ext cx="242464" cy="332503"/>
            </a:xfrm>
            <a:custGeom>
              <a:rect b="b" l="l" r="r" t="t"/>
              <a:pathLst>
                <a:path extrusionOk="0" h="4653" w="3393">
                  <a:moveTo>
                    <a:pt x="960" y="0"/>
                  </a:moveTo>
                  <a:cubicBezTo>
                    <a:pt x="924" y="0"/>
                    <a:pt x="898" y="22"/>
                    <a:pt x="902" y="90"/>
                  </a:cubicBezTo>
                  <a:cubicBezTo>
                    <a:pt x="939" y="536"/>
                    <a:pt x="726" y="880"/>
                    <a:pt x="568" y="1251"/>
                  </a:cubicBezTo>
                  <a:cubicBezTo>
                    <a:pt x="345" y="1753"/>
                    <a:pt x="168" y="2264"/>
                    <a:pt x="205" y="2821"/>
                  </a:cubicBezTo>
                  <a:cubicBezTo>
                    <a:pt x="215" y="2886"/>
                    <a:pt x="224" y="2942"/>
                    <a:pt x="150" y="2979"/>
                  </a:cubicBezTo>
                  <a:cubicBezTo>
                    <a:pt x="1" y="3035"/>
                    <a:pt x="75" y="3128"/>
                    <a:pt x="140" y="3193"/>
                  </a:cubicBezTo>
                  <a:cubicBezTo>
                    <a:pt x="326" y="3407"/>
                    <a:pt x="438" y="3658"/>
                    <a:pt x="568" y="3908"/>
                  </a:cubicBezTo>
                  <a:cubicBezTo>
                    <a:pt x="633" y="4039"/>
                    <a:pt x="726" y="4150"/>
                    <a:pt x="856" y="4215"/>
                  </a:cubicBezTo>
                  <a:cubicBezTo>
                    <a:pt x="1385" y="4494"/>
                    <a:pt x="1961" y="4633"/>
                    <a:pt x="2556" y="4652"/>
                  </a:cubicBezTo>
                  <a:cubicBezTo>
                    <a:pt x="2568" y="4652"/>
                    <a:pt x="2580" y="4653"/>
                    <a:pt x="2592" y="4653"/>
                  </a:cubicBezTo>
                  <a:cubicBezTo>
                    <a:pt x="2747" y="4653"/>
                    <a:pt x="2901" y="4599"/>
                    <a:pt x="3030" y="4522"/>
                  </a:cubicBezTo>
                  <a:cubicBezTo>
                    <a:pt x="3271" y="4373"/>
                    <a:pt x="3392" y="4169"/>
                    <a:pt x="3364" y="3881"/>
                  </a:cubicBezTo>
                  <a:cubicBezTo>
                    <a:pt x="3364" y="3828"/>
                    <a:pt x="3341" y="3775"/>
                    <a:pt x="3298" y="3775"/>
                  </a:cubicBezTo>
                  <a:cubicBezTo>
                    <a:pt x="3280" y="3775"/>
                    <a:pt x="3259" y="3784"/>
                    <a:pt x="3234" y="3806"/>
                  </a:cubicBezTo>
                  <a:cubicBezTo>
                    <a:pt x="3058" y="3955"/>
                    <a:pt x="2844" y="3908"/>
                    <a:pt x="2667" y="3946"/>
                  </a:cubicBezTo>
                  <a:cubicBezTo>
                    <a:pt x="2643" y="3947"/>
                    <a:pt x="2620" y="3948"/>
                    <a:pt x="2596" y="3948"/>
                  </a:cubicBezTo>
                  <a:cubicBezTo>
                    <a:pt x="2477" y="3948"/>
                    <a:pt x="2368" y="3927"/>
                    <a:pt x="2259" y="3881"/>
                  </a:cubicBezTo>
                  <a:cubicBezTo>
                    <a:pt x="2091" y="3816"/>
                    <a:pt x="1924" y="3769"/>
                    <a:pt x="1738" y="3741"/>
                  </a:cubicBezTo>
                  <a:cubicBezTo>
                    <a:pt x="1422" y="3685"/>
                    <a:pt x="1153" y="3546"/>
                    <a:pt x="893" y="3360"/>
                  </a:cubicBezTo>
                  <a:cubicBezTo>
                    <a:pt x="791" y="3277"/>
                    <a:pt x="679" y="3202"/>
                    <a:pt x="568" y="3128"/>
                  </a:cubicBezTo>
                  <a:cubicBezTo>
                    <a:pt x="308" y="2951"/>
                    <a:pt x="298" y="2951"/>
                    <a:pt x="438" y="2682"/>
                  </a:cubicBezTo>
                  <a:cubicBezTo>
                    <a:pt x="596" y="2357"/>
                    <a:pt x="800" y="2060"/>
                    <a:pt x="1023" y="1772"/>
                  </a:cubicBezTo>
                  <a:cubicBezTo>
                    <a:pt x="1172" y="1595"/>
                    <a:pt x="1320" y="1418"/>
                    <a:pt x="1404" y="1205"/>
                  </a:cubicBezTo>
                  <a:cubicBezTo>
                    <a:pt x="1580" y="787"/>
                    <a:pt x="1432" y="257"/>
                    <a:pt x="1079" y="43"/>
                  </a:cubicBezTo>
                  <a:cubicBezTo>
                    <a:pt x="1045" y="24"/>
                    <a:pt x="997" y="0"/>
                    <a:pt x="960"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8"/>
            <p:cNvSpPr/>
            <p:nvPr/>
          </p:nvSpPr>
          <p:spPr>
            <a:xfrm>
              <a:off x="2363757" y="2216769"/>
              <a:ext cx="187297" cy="243822"/>
            </a:xfrm>
            <a:custGeom>
              <a:rect b="b" l="l" r="r" t="t"/>
              <a:pathLst>
                <a:path extrusionOk="0" h="3412" w="2621">
                  <a:moveTo>
                    <a:pt x="213" y="1"/>
                  </a:moveTo>
                  <a:cubicBezTo>
                    <a:pt x="208" y="1"/>
                    <a:pt x="202" y="1"/>
                    <a:pt x="196" y="2"/>
                  </a:cubicBezTo>
                  <a:cubicBezTo>
                    <a:pt x="122" y="11"/>
                    <a:pt x="131" y="85"/>
                    <a:pt x="112" y="141"/>
                  </a:cubicBezTo>
                  <a:cubicBezTo>
                    <a:pt x="1" y="485"/>
                    <a:pt x="66" y="829"/>
                    <a:pt x="47" y="1135"/>
                  </a:cubicBezTo>
                  <a:cubicBezTo>
                    <a:pt x="47" y="1405"/>
                    <a:pt x="29" y="1637"/>
                    <a:pt x="47" y="1869"/>
                  </a:cubicBezTo>
                  <a:cubicBezTo>
                    <a:pt x="75" y="2278"/>
                    <a:pt x="150" y="2677"/>
                    <a:pt x="391" y="3030"/>
                  </a:cubicBezTo>
                  <a:cubicBezTo>
                    <a:pt x="544" y="3265"/>
                    <a:pt x="759" y="3412"/>
                    <a:pt x="1052" y="3412"/>
                  </a:cubicBezTo>
                  <a:cubicBezTo>
                    <a:pt x="1061" y="3412"/>
                    <a:pt x="1070" y="3412"/>
                    <a:pt x="1079" y="3411"/>
                  </a:cubicBezTo>
                  <a:cubicBezTo>
                    <a:pt x="1859" y="3393"/>
                    <a:pt x="2621" y="2594"/>
                    <a:pt x="2584" y="1813"/>
                  </a:cubicBezTo>
                  <a:cubicBezTo>
                    <a:pt x="2584" y="1683"/>
                    <a:pt x="2575" y="1544"/>
                    <a:pt x="2482" y="1442"/>
                  </a:cubicBezTo>
                  <a:cubicBezTo>
                    <a:pt x="2389" y="1544"/>
                    <a:pt x="2426" y="1665"/>
                    <a:pt x="2407" y="1776"/>
                  </a:cubicBezTo>
                  <a:cubicBezTo>
                    <a:pt x="2346" y="2159"/>
                    <a:pt x="2163" y="2371"/>
                    <a:pt x="1879" y="2371"/>
                  </a:cubicBezTo>
                  <a:cubicBezTo>
                    <a:pt x="1777" y="2371"/>
                    <a:pt x="1662" y="2344"/>
                    <a:pt x="1534" y="2287"/>
                  </a:cubicBezTo>
                  <a:cubicBezTo>
                    <a:pt x="1088" y="2092"/>
                    <a:pt x="716" y="1785"/>
                    <a:pt x="558" y="1293"/>
                  </a:cubicBezTo>
                  <a:cubicBezTo>
                    <a:pt x="484" y="1052"/>
                    <a:pt x="428" y="801"/>
                    <a:pt x="428" y="550"/>
                  </a:cubicBezTo>
                  <a:cubicBezTo>
                    <a:pt x="428" y="401"/>
                    <a:pt x="419" y="262"/>
                    <a:pt x="354" y="122"/>
                  </a:cubicBezTo>
                  <a:cubicBezTo>
                    <a:pt x="328" y="62"/>
                    <a:pt x="294" y="1"/>
                    <a:pt x="213"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18"/>
            <p:cNvSpPr/>
            <p:nvPr/>
          </p:nvSpPr>
          <p:spPr>
            <a:xfrm>
              <a:off x="2113501" y="2086710"/>
              <a:ext cx="172647" cy="208592"/>
            </a:xfrm>
            <a:custGeom>
              <a:rect b="b" l="l" r="r" t="t"/>
              <a:pathLst>
                <a:path extrusionOk="0" h="2919" w="2416">
                  <a:moveTo>
                    <a:pt x="657" y="1"/>
                  </a:moveTo>
                  <a:cubicBezTo>
                    <a:pt x="413" y="1"/>
                    <a:pt x="168" y="124"/>
                    <a:pt x="56" y="317"/>
                  </a:cubicBezTo>
                  <a:cubicBezTo>
                    <a:pt x="28" y="363"/>
                    <a:pt x="0" y="409"/>
                    <a:pt x="28" y="447"/>
                  </a:cubicBezTo>
                  <a:cubicBezTo>
                    <a:pt x="43" y="472"/>
                    <a:pt x="66" y="480"/>
                    <a:pt x="91" y="480"/>
                  </a:cubicBezTo>
                  <a:cubicBezTo>
                    <a:pt x="113" y="480"/>
                    <a:pt x="137" y="474"/>
                    <a:pt x="158" y="465"/>
                  </a:cubicBezTo>
                  <a:cubicBezTo>
                    <a:pt x="218" y="444"/>
                    <a:pt x="271" y="435"/>
                    <a:pt x="319" y="435"/>
                  </a:cubicBezTo>
                  <a:cubicBezTo>
                    <a:pt x="485" y="435"/>
                    <a:pt x="583" y="552"/>
                    <a:pt x="669" y="725"/>
                  </a:cubicBezTo>
                  <a:cubicBezTo>
                    <a:pt x="836" y="1088"/>
                    <a:pt x="1069" y="1404"/>
                    <a:pt x="1375" y="1673"/>
                  </a:cubicBezTo>
                  <a:cubicBezTo>
                    <a:pt x="1626" y="1905"/>
                    <a:pt x="1803" y="2193"/>
                    <a:pt x="1924" y="2509"/>
                  </a:cubicBezTo>
                  <a:cubicBezTo>
                    <a:pt x="1961" y="2602"/>
                    <a:pt x="1989" y="2695"/>
                    <a:pt x="2035" y="2779"/>
                  </a:cubicBezTo>
                  <a:cubicBezTo>
                    <a:pt x="2069" y="2865"/>
                    <a:pt x="2152" y="2919"/>
                    <a:pt x="2245" y="2919"/>
                  </a:cubicBezTo>
                  <a:cubicBezTo>
                    <a:pt x="2253" y="2919"/>
                    <a:pt x="2260" y="2919"/>
                    <a:pt x="2267" y="2918"/>
                  </a:cubicBezTo>
                  <a:cubicBezTo>
                    <a:pt x="2397" y="2899"/>
                    <a:pt x="2388" y="2788"/>
                    <a:pt x="2397" y="2695"/>
                  </a:cubicBezTo>
                  <a:cubicBezTo>
                    <a:pt x="2397" y="2426"/>
                    <a:pt x="2397" y="2165"/>
                    <a:pt x="2397" y="1905"/>
                  </a:cubicBezTo>
                  <a:cubicBezTo>
                    <a:pt x="2416" y="828"/>
                    <a:pt x="1840" y="168"/>
                    <a:pt x="771" y="10"/>
                  </a:cubicBezTo>
                  <a:cubicBezTo>
                    <a:pt x="734" y="4"/>
                    <a:pt x="695" y="1"/>
                    <a:pt x="657"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18"/>
            <p:cNvSpPr/>
            <p:nvPr/>
          </p:nvSpPr>
          <p:spPr>
            <a:xfrm>
              <a:off x="1691238" y="2396137"/>
              <a:ext cx="226457" cy="129771"/>
            </a:xfrm>
            <a:custGeom>
              <a:rect b="b" l="l" r="r" t="t"/>
              <a:pathLst>
                <a:path extrusionOk="0" h="1816" w="3169">
                  <a:moveTo>
                    <a:pt x="548" y="0"/>
                  </a:moveTo>
                  <a:cubicBezTo>
                    <a:pt x="549" y="5"/>
                    <a:pt x="550" y="9"/>
                    <a:pt x="550" y="13"/>
                  </a:cubicBezTo>
                  <a:lnTo>
                    <a:pt x="550" y="13"/>
                  </a:lnTo>
                  <a:cubicBezTo>
                    <a:pt x="553" y="12"/>
                    <a:pt x="555" y="11"/>
                    <a:pt x="558" y="9"/>
                  </a:cubicBezTo>
                  <a:lnTo>
                    <a:pt x="548" y="0"/>
                  </a:lnTo>
                  <a:close/>
                  <a:moveTo>
                    <a:pt x="550" y="13"/>
                  </a:moveTo>
                  <a:cubicBezTo>
                    <a:pt x="156" y="198"/>
                    <a:pt x="1" y="392"/>
                    <a:pt x="47" y="706"/>
                  </a:cubicBezTo>
                  <a:cubicBezTo>
                    <a:pt x="146" y="1352"/>
                    <a:pt x="627" y="1815"/>
                    <a:pt x="1197" y="1815"/>
                  </a:cubicBezTo>
                  <a:cubicBezTo>
                    <a:pt x="1431" y="1815"/>
                    <a:pt x="1680" y="1737"/>
                    <a:pt x="1924" y="1561"/>
                  </a:cubicBezTo>
                  <a:cubicBezTo>
                    <a:pt x="2193" y="1375"/>
                    <a:pt x="2407" y="1134"/>
                    <a:pt x="2620" y="883"/>
                  </a:cubicBezTo>
                  <a:cubicBezTo>
                    <a:pt x="2732" y="743"/>
                    <a:pt x="2853" y="613"/>
                    <a:pt x="2973" y="474"/>
                  </a:cubicBezTo>
                  <a:cubicBezTo>
                    <a:pt x="3029" y="418"/>
                    <a:pt x="3169" y="465"/>
                    <a:pt x="3169" y="344"/>
                  </a:cubicBezTo>
                  <a:cubicBezTo>
                    <a:pt x="3159" y="242"/>
                    <a:pt x="3066" y="195"/>
                    <a:pt x="3001" y="121"/>
                  </a:cubicBezTo>
                  <a:cubicBezTo>
                    <a:pt x="2941" y="61"/>
                    <a:pt x="2883" y="38"/>
                    <a:pt x="2829" y="38"/>
                  </a:cubicBezTo>
                  <a:cubicBezTo>
                    <a:pt x="2740" y="38"/>
                    <a:pt x="2658" y="97"/>
                    <a:pt x="2583" y="149"/>
                  </a:cubicBezTo>
                  <a:cubicBezTo>
                    <a:pt x="2360" y="307"/>
                    <a:pt x="2147" y="446"/>
                    <a:pt x="1868" y="474"/>
                  </a:cubicBezTo>
                  <a:cubicBezTo>
                    <a:pt x="1617" y="502"/>
                    <a:pt x="1375" y="576"/>
                    <a:pt x="1143" y="688"/>
                  </a:cubicBezTo>
                  <a:cubicBezTo>
                    <a:pt x="1061" y="726"/>
                    <a:pt x="977" y="745"/>
                    <a:pt x="893" y="745"/>
                  </a:cubicBezTo>
                  <a:cubicBezTo>
                    <a:pt x="815" y="745"/>
                    <a:pt x="736" y="728"/>
                    <a:pt x="660" y="697"/>
                  </a:cubicBezTo>
                  <a:cubicBezTo>
                    <a:pt x="446" y="613"/>
                    <a:pt x="400" y="530"/>
                    <a:pt x="456" y="307"/>
                  </a:cubicBezTo>
                  <a:cubicBezTo>
                    <a:pt x="482" y="208"/>
                    <a:pt x="561" y="127"/>
                    <a:pt x="550" y="13"/>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18"/>
            <p:cNvSpPr/>
            <p:nvPr/>
          </p:nvSpPr>
          <p:spPr>
            <a:xfrm>
              <a:off x="2555702" y="2074990"/>
              <a:ext cx="158070" cy="199659"/>
            </a:xfrm>
            <a:custGeom>
              <a:rect b="b" l="l" r="r" t="t"/>
              <a:pathLst>
                <a:path extrusionOk="0" h="2794" w="2212">
                  <a:moveTo>
                    <a:pt x="161" y="1"/>
                  </a:moveTo>
                  <a:cubicBezTo>
                    <a:pt x="96" y="1"/>
                    <a:pt x="87" y="46"/>
                    <a:pt x="93" y="183"/>
                  </a:cubicBezTo>
                  <a:cubicBezTo>
                    <a:pt x="112" y="629"/>
                    <a:pt x="9" y="1075"/>
                    <a:pt x="9" y="1521"/>
                  </a:cubicBezTo>
                  <a:cubicBezTo>
                    <a:pt x="0" y="1651"/>
                    <a:pt x="0" y="1781"/>
                    <a:pt x="19" y="1911"/>
                  </a:cubicBezTo>
                  <a:cubicBezTo>
                    <a:pt x="74" y="2478"/>
                    <a:pt x="437" y="2794"/>
                    <a:pt x="1068" y="2794"/>
                  </a:cubicBezTo>
                  <a:cubicBezTo>
                    <a:pt x="1115" y="2794"/>
                    <a:pt x="1226" y="2794"/>
                    <a:pt x="1338" y="2766"/>
                  </a:cubicBezTo>
                  <a:cubicBezTo>
                    <a:pt x="1802" y="2673"/>
                    <a:pt x="2156" y="2302"/>
                    <a:pt x="2211" y="1865"/>
                  </a:cubicBezTo>
                  <a:cubicBezTo>
                    <a:pt x="2211" y="1818"/>
                    <a:pt x="2211" y="1753"/>
                    <a:pt x="2193" y="1735"/>
                  </a:cubicBezTo>
                  <a:cubicBezTo>
                    <a:pt x="2181" y="1724"/>
                    <a:pt x="2169" y="1719"/>
                    <a:pt x="2157" y="1719"/>
                  </a:cubicBezTo>
                  <a:cubicBezTo>
                    <a:pt x="2128" y="1719"/>
                    <a:pt x="2098" y="1743"/>
                    <a:pt x="2072" y="1763"/>
                  </a:cubicBezTo>
                  <a:cubicBezTo>
                    <a:pt x="1884" y="1925"/>
                    <a:pt x="1799" y="1999"/>
                    <a:pt x="1696" y="1999"/>
                  </a:cubicBezTo>
                  <a:cubicBezTo>
                    <a:pt x="1612" y="1999"/>
                    <a:pt x="1515" y="1948"/>
                    <a:pt x="1338" y="1856"/>
                  </a:cubicBezTo>
                  <a:cubicBezTo>
                    <a:pt x="1273" y="1818"/>
                    <a:pt x="1208" y="1781"/>
                    <a:pt x="1143" y="1753"/>
                  </a:cubicBezTo>
                  <a:cubicBezTo>
                    <a:pt x="929" y="1670"/>
                    <a:pt x="836" y="1512"/>
                    <a:pt x="771" y="1298"/>
                  </a:cubicBezTo>
                  <a:cubicBezTo>
                    <a:pt x="715" y="1066"/>
                    <a:pt x="743" y="843"/>
                    <a:pt x="706" y="611"/>
                  </a:cubicBezTo>
                  <a:cubicBezTo>
                    <a:pt x="669" y="360"/>
                    <a:pt x="641" y="109"/>
                    <a:pt x="325" y="35"/>
                  </a:cubicBezTo>
                  <a:cubicBezTo>
                    <a:pt x="249" y="15"/>
                    <a:pt x="196" y="1"/>
                    <a:pt x="161"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8"/>
            <p:cNvSpPr/>
            <p:nvPr/>
          </p:nvSpPr>
          <p:spPr>
            <a:xfrm>
              <a:off x="2292082" y="1510662"/>
              <a:ext cx="394459" cy="120839"/>
            </a:xfrm>
            <a:custGeom>
              <a:rect b="b" l="l" r="r" t="t"/>
              <a:pathLst>
                <a:path extrusionOk="0" h="1691" w="5520">
                  <a:moveTo>
                    <a:pt x="5053" y="0"/>
                  </a:moveTo>
                  <a:cubicBezTo>
                    <a:pt x="5004" y="0"/>
                    <a:pt x="4966" y="35"/>
                    <a:pt x="4943" y="127"/>
                  </a:cubicBezTo>
                  <a:cubicBezTo>
                    <a:pt x="4915" y="267"/>
                    <a:pt x="4888" y="415"/>
                    <a:pt x="4757" y="508"/>
                  </a:cubicBezTo>
                  <a:cubicBezTo>
                    <a:pt x="4302" y="833"/>
                    <a:pt x="3828" y="1149"/>
                    <a:pt x="3234" y="1168"/>
                  </a:cubicBezTo>
                  <a:cubicBezTo>
                    <a:pt x="3217" y="1168"/>
                    <a:pt x="3201" y="1168"/>
                    <a:pt x="3184" y="1168"/>
                  </a:cubicBezTo>
                  <a:cubicBezTo>
                    <a:pt x="2956" y="1168"/>
                    <a:pt x="2731" y="1131"/>
                    <a:pt x="2522" y="1131"/>
                  </a:cubicBezTo>
                  <a:cubicBezTo>
                    <a:pt x="2407" y="1131"/>
                    <a:pt x="2297" y="1143"/>
                    <a:pt x="2193" y="1177"/>
                  </a:cubicBezTo>
                  <a:cubicBezTo>
                    <a:pt x="2145" y="1181"/>
                    <a:pt x="2098" y="1182"/>
                    <a:pt x="2053" y="1182"/>
                  </a:cubicBezTo>
                  <a:cubicBezTo>
                    <a:pt x="1738" y="1182"/>
                    <a:pt x="1481" y="1099"/>
                    <a:pt x="1246" y="945"/>
                  </a:cubicBezTo>
                  <a:cubicBezTo>
                    <a:pt x="1041" y="805"/>
                    <a:pt x="846" y="638"/>
                    <a:pt x="651" y="480"/>
                  </a:cubicBezTo>
                  <a:cubicBezTo>
                    <a:pt x="465" y="332"/>
                    <a:pt x="474" y="313"/>
                    <a:pt x="642" y="155"/>
                  </a:cubicBezTo>
                  <a:cubicBezTo>
                    <a:pt x="688" y="118"/>
                    <a:pt x="809" y="99"/>
                    <a:pt x="781" y="34"/>
                  </a:cubicBezTo>
                  <a:cubicBezTo>
                    <a:pt x="771" y="15"/>
                    <a:pt x="753" y="8"/>
                    <a:pt x="730" y="8"/>
                  </a:cubicBezTo>
                  <a:cubicBezTo>
                    <a:pt x="687" y="8"/>
                    <a:pt x="626" y="35"/>
                    <a:pt x="577" y="53"/>
                  </a:cubicBezTo>
                  <a:cubicBezTo>
                    <a:pt x="484" y="81"/>
                    <a:pt x="409" y="137"/>
                    <a:pt x="344" y="211"/>
                  </a:cubicBezTo>
                  <a:cubicBezTo>
                    <a:pt x="1" y="620"/>
                    <a:pt x="75" y="1066"/>
                    <a:pt x="539" y="1335"/>
                  </a:cubicBezTo>
                  <a:cubicBezTo>
                    <a:pt x="937" y="1567"/>
                    <a:pt x="1340" y="1691"/>
                    <a:pt x="1749" y="1691"/>
                  </a:cubicBezTo>
                  <a:cubicBezTo>
                    <a:pt x="2076" y="1691"/>
                    <a:pt x="2407" y="1612"/>
                    <a:pt x="2741" y="1447"/>
                  </a:cubicBezTo>
                  <a:cubicBezTo>
                    <a:pt x="2828" y="1407"/>
                    <a:pt x="2902" y="1348"/>
                    <a:pt x="2996" y="1348"/>
                  </a:cubicBezTo>
                  <a:cubicBezTo>
                    <a:pt x="3012" y="1348"/>
                    <a:pt x="3030" y="1349"/>
                    <a:pt x="3048" y="1354"/>
                  </a:cubicBezTo>
                  <a:cubicBezTo>
                    <a:pt x="3156" y="1372"/>
                    <a:pt x="3264" y="1379"/>
                    <a:pt x="3372" y="1379"/>
                  </a:cubicBezTo>
                  <a:cubicBezTo>
                    <a:pt x="3706" y="1379"/>
                    <a:pt x="4037" y="1305"/>
                    <a:pt x="4367" y="1242"/>
                  </a:cubicBezTo>
                  <a:cubicBezTo>
                    <a:pt x="4674" y="1177"/>
                    <a:pt x="4980" y="1084"/>
                    <a:pt x="5222" y="889"/>
                  </a:cubicBezTo>
                  <a:cubicBezTo>
                    <a:pt x="5519" y="648"/>
                    <a:pt x="5482" y="229"/>
                    <a:pt x="5157" y="34"/>
                  </a:cubicBezTo>
                  <a:cubicBezTo>
                    <a:pt x="5118" y="13"/>
                    <a:pt x="5083" y="0"/>
                    <a:pt x="5053"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18"/>
            <p:cNvSpPr/>
            <p:nvPr/>
          </p:nvSpPr>
          <p:spPr>
            <a:xfrm>
              <a:off x="1416327" y="1764349"/>
              <a:ext cx="260329" cy="241106"/>
            </a:xfrm>
            <a:custGeom>
              <a:rect b="b" l="l" r="r" t="t"/>
              <a:pathLst>
                <a:path extrusionOk="0" h="3374" w="3643">
                  <a:moveTo>
                    <a:pt x="2957" y="1"/>
                  </a:moveTo>
                  <a:cubicBezTo>
                    <a:pt x="2855" y="1"/>
                    <a:pt x="2749" y="35"/>
                    <a:pt x="2649" y="89"/>
                  </a:cubicBezTo>
                  <a:cubicBezTo>
                    <a:pt x="2203" y="321"/>
                    <a:pt x="1943" y="684"/>
                    <a:pt x="1924" y="1213"/>
                  </a:cubicBezTo>
                  <a:cubicBezTo>
                    <a:pt x="1915" y="1418"/>
                    <a:pt x="2063" y="1706"/>
                    <a:pt x="1906" y="1817"/>
                  </a:cubicBezTo>
                  <a:cubicBezTo>
                    <a:pt x="1844" y="1866"/>
                    <a:pt x="1756" y="1879"/>
                    <a:pt x="1657" y="1879"/>
                  </a:cubicBezTo>
                  <a:cubicBezTo>
                    <a:pt x="1547" y="1879"/>
                    <a:pt x="1424" y="1863"/>
                    <a:pt x="1314" y="1863"/>
                  </a:cubicBezTo>
                  <a:cubicBezTo>
                    <a:pt x="1300" y="1863"/>
                    <a:pt x="1287" y="1863"/>
                    <a:pt x="1274" y="1864"/>
                  </a:cubicBezTo>
                  <a:cubicBezTo>
                    <a:pt x="930" y="1892"/>
                    <a:pt x="614" y="2003"/>
                    <a:pt x="345" y="2226"/>
                  </a:cubicBezTo>
                  <a:cubicBezTo>
                    <a:pt x="85" y="2440"/>
                    <a:pt x="1" y="2756"/>
                    <a:pt x="103" y="3034"/>
                  </a:cubicBezTo>
                  <a:cubicBezTo>
                    <a:pt x="131" y="3127"/>
                    <a:pt x="187" y="3202"/>
                    <a:pt x="289" y="3230"/>
                  </a:cubicBezTo>
                  <a:cubicBezTo>
                    <a:pt x="503" y="3276"/>
                    <a:pt x="716" y="3322"/>
                    <a:pt x="930" y="3369"/>
                  </a:cubicBezTo>
                  <a:cubicBezTo>
                    <a:pt x="956" y="3372"/>
                    <a:pt x="982" y="3374"/>
                    <a:pt x="1007" y="3374"/>
                  </a:cubicBezTo>
                  <a:cubicBezTo>
                    <a:pt x="1064" y="3374"/>
                    <a:pt x="1120" y="3364"/>
                    <a:pt x="1172" y="3332"/>
                  </a:cubicBezTo>
                  <a:cubicBezTo>
                    <a:pt x="1199" y="3313"/>
                    <a:pt x="1218" y="3276"/>
                    <a:pt x="1237" y="3248"/>
                  </a:cubicBezTo>
                  <a:cubicBezTo>
                    <a:pt x="1209" y="3230"/>
                    <a:pt x="1181" y="3202"/>
                    <a:pt x="1153" y="3192"/>
                  </a:cubicBezTo>
                  <a:cubicBezTo>
                    <a:pt x="1145" y="3190"/>
                    <a:pt x="1136" y="3190"/>
                    <a:pt x="1127" y="3190"/>
                  </a:cubicBezTo>
                  <a:cubicBezTo>
                    <a:pt x="1110" y="3190"/>
                    <a:pt x="1094" y="3192"/>
                    <a:pt x="1079" y="3192"/>
                  </a:cubicBezTo>
                  <a:cubicBezTo>
                    <a:pt x="1065" y="3192"/>
                    <a:pt x="1052" y="3190"/>
                    <a:pt x="1041" y="3183"/>
                  </a:cubicBezTo>
                  <a:cubicBezTo>
                    <a:pt x="884" y="3109"/>
                    <a:pt x="698" y="3044"/>
                    <a:pt x="651" y="2849"/>
                  </a:cubicBezTo>
                  <a:cubicBezTo>
                    <a:pt x="596" y="2635"/>
                    <a:pt x="753" y="2523"/>
                    <a:pt x="902" y="2412"/>
                  </a:cubicBezTo>
                  <a:cubicBezTo>
                    <a:pt x="1134" y="2235"/>
                    <a:pt x="1404" y="2189"/>
                    <a:pt x="1683" y="2161"/>
                  </a:cubicBezTo>
                  <a:cubicBezTo>
                    <a:pt x="2119" y="2133"/>
                    <a:pt x="2194" y="2068"/>
                    <a:pt x="2305" y="1659"/>
                  </a:cubicBezTo>
                  <a:cubicBezTo>
                    <a:pt x="2491" y="1037"/>
                    <a:pt x="2881" y="647"/>
                    <a:pt x="3531" y="544"/>
                  </a:cubicBezTo>
                  <a:cubicBezTo>
                    <a:pt x="3643" y="526"/>
                    <a:pt x="3634" y="461"/>
                    <a:pt x="3615" y="396"/>
                  </a:cubicBezTo>
                  <a:cubicBezTo>
                    <a:pt x="3569" y="164"/>
                    <a:pt x="3336" y="6"/>
                    <a:pt x="3020" y="6"/>
                  </a:cubicBezTo>
                  <a:cubicBezTo>
                    <a:pt x="2999" y="2"/>
                    <a:pt x="2978" y="1"/>
                    <a:pt x="2957"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18"/>
            <p:cNvSpPr/>
            <p:nvPr/>
          </p:nvSpPr>
          <p:spPr>
            <a:xfrm>
              <a:off x="1676588" y="1842241"/>
              <a:ext cx="134845" cy="229172"/>
            </a:xfrm>
            <a:custGeom>
              <a:rect b="b" l="l" r="r" t="t"/>
              <a:pathLst>
                <a:path extrusionOk="0" h="3207" w="1887">
                  <a:moveTo>
                    <a:pt x="846" y="1"/>
                  </a:moveTo>
                  <a:cubicBezTo>
                    <a:pt x="807" y="1"/>
                    <a:pt x="771" y="14"/>
                    <a:pt x="753" y="49"/>
                  </a:cubicBezTo>
                  <a:cubicBezTo>
                    <a:pt x="726" y="96"/>
                    <a:pt x="772" y="133"/>
                    <a:pt x="800" y="170"/>
                  </a:cubicBezTo>
                  <a:cubicBezTo>
                    <a:pt x="1014" y="393"/>
                    <a:pt x="1032" y="662"/>
                    <a:pt x="986" y="950"/>
                  </a:cubicBezTo>
                  <a:cubicBezTo>
                    <a:pt x="911" y="1368"/>
                    <a:pt x="772" y="1759"/>
                    <a:pt x="493" y="2093"/>
                  </a:cubicBezTo>
                  <a:cubicBezTo>
                    <a:pt x="289" y="2335"/>
                    <a:pt x="122" y="2604"/>
                    <a:pt x="47" y="2911"/>
                  </a:cubicBezTo>
                  <a:cubicBezTo>
                    <a:pt x="20" y="3004"/>
                    <a:pt x="1" y="3115"/>
                    <a:pt x="94" y="3180"/>
                  </a:cubicBezTo>
                  <a:cubicBezTo>
                    <a:pt x="119" y="3198"/>
                    <a:pt x="143" y="3206"/>
                    <a:pt x="165" y="3206"/>
                  </a:cubicBezTo>
                  <a:cubicBezTo>
                    <a:pt x="232" y="3206"/>
                    <a:pt x="284" y="3136"/>
                    <a:pt x="326" y="3087"/>
                  </a:cubicBezTo>
                  <a:cubicBezTo>
                    <a:pt x="679" y="2734"/>
                    <a:pt x="1032" y="2390"/>
                    <a:pt x="1450" y="2121"/>
                  </a:cubicBezTo>
                  <a:cubicBezTo>
                    <a:pt x="1552" y="2047"/>
                    <a:pt x="1645" y="1944"/>
                    <a:pt x="1738" y="1842"/>
                  </a:cubicBezTo>
                  <a:cubicBezTo>
                    <a:pt x="1841" y="1731"/>
                    <a:pt x="1887" y="1601"/>
                    <a:pt x="1878" y="1443"/>
                  </a:cubicBezTo>
                  <a:cubicBezTo>
                    <a:pt x="1803" y="1015"/>
                    <a:pt x="1683" y="607"/>
                    <a:pt x="1385" y="263"/>
                  </a:cubicBezTo>
                  <a:cubicBezTo>
                    <a:pt x="1255" y="123"/>
                    <a:pt x="1097" y="49"/>
                    <a:pt x="911" y="12"/>
                  </a:cubicBezTo>
                  <a:cubicBezTo>
                    <a:pt x="891" y="5"/>
                    <a:pt x="868" y="1"/>
                    <a:pt x="846"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18"/>
            <p:cNvSpPr/>
            <p:nvPr/>
          </p:nvSpPr>
          <p:spPr>
            <a:xfrm>
              <a:off x="1920270" y="2309526"/>
              <a:ext cx="213237" cy="136417"/>
            </a:xfrm>
            <a:custGeom>
              <a:rect b="b" l="l" r="r" t="t"/>
              <a:pathLst>
                <a:path extrusionOk="0" h="1909" w="2984">
                  <a:moveTo>
                    <a:pt x="766" y="0"/>
                  </a:moveTo>
                  <a:cubicBezTo>
                    <a:pt x="497" y="0"/>
                    <a:pt x="228" y="221"/>
                    <a:pt x="159" y="506"/>
                  </a:cubicBezTo>
                  <a:cubicBezTo>
                    <a:pt x="1" y="1156"/>
                    <a:pt x="372" y="1732"/>
                    <a:pt x="1023" y="1863"/>
                  </a:cubicBezTo>
                  <a:cubicBezTo>
                    <a:pt x="1153" y="1890"/>
                    <a:pt x="1292" y="1890"/>
                    <a:pt x="1441" y="1909"/>
                  </a:cubicBezTo>
                  <a:cubicBezTo>
                    <a:pt x="1905" y="1881"/>
                    <a:pt x="2361" y="1705"/>
                    <a:pt x="2834" y="1630"/>
                  </a:cubicBezTo>
                  <a:cubicBezTo>
                    <a:pt x="2899" y="1621"/>
                    <a:pt x="2983" y="1584"/>
                    <a:pt x="2964" y="1491"/>
                  </a:cubicBezTo>
                  <a:cubicBezTo>
                    <a:pt x="2964" y="1426"/>
                    <a:pt x="2918" y="1379"/>
                    <a:pt x="2853" y="1361"/>
                  </a:cubicBezTo>
                  <a:cubicBezTo>
                    <a:pt x="2498" y="1285"/>
                    <a:pt x="2165" y="1085"/>
                    <a:pt x="1807" y="1085"/>
                  </a:cubicBezTo>
                  <a:cubicBezTo>
                    <a:pt x="1772" y="1085"/>
                    <a:pt x="1737" y="1087"/>
                    <a:pt x="1701" y="1091"/>
                  </a:cubicBezTo>
                  <a:cubicBezTo>
                    <a:pt x="1670" y="1094"/>
                    <a:pt x="1639" y="1096"/>
                    <a:pt x="1609" y="1096"/>
                  </a:cubicBezTo>
                  <a:cubicBezTo>
                    <a:pt x="1255" y="1096"/>
                    <a:pt x="980" y="903"/>
                    <a:pt x="688" y="757"/>
                  </a:cubicBezTo>
                  <a:cubicBezTo>
                    <a:pt x="456" y="636"/>
                    <a:pt x="484" y="265"/>
                    <a:pt x="716" y="134"/>
                  </a:cubicBezTo>
                  <a:cubicBezTo>
                    <a:pt x="763" y="116"/>
                    <a:pt x="809" y="107"/>
                    <a:pt x="855" y="88"/>
                  </a:cubicBezTo>
                  <a:cubicBezTo>
                    <a:pt x="874" y="79"/>
                    <a:pt x="874" y="51"/>
                    <a:pt x="883" y="32"/>
                  </a:cubicBezTo>
                  <a:cubicBezTo>
                    <a:pt x="865" y="14"/>
                    <a:pt x="846" y="4"/>
                    <a:pt x="828" y="4"/>
                  </a:cubicBezTo>
                  <a:cubicBezTo>
                    <a:pt x="807" y="2"/>
                    <a:pt x="787" y="0"/>
                    <a:pt x="766"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18"/>
            <p:cNvSpPr/>
            <p:nvPr/>
          </p:nvSpPr>
          <p:spPr>
            <a:xfrm>
              <a:off x="1590978" y="2195474"/>
              <a:ext cx="210521" cy="149566"/>
            </a:xfrm>
            <a:custGeom>
              <a:rect b="b" l="l" r="r" t="t"/>
              <a:pathLst>
                <a:path extrusionOk="0" h="2093" w="2946">
                  <a:moveTo>
                    <a:pt x="2165" y="1"/>
                  </a:moveTo>
                  <a:cubicBezTo>
                    <a:pt x="2150" y="1"/>
                    <a:pt x="2137" y="6"/>
                    <a:pt x="2128" y="21"/>
                  </a:cubicBezTo>
                  <a:cubicBezTo>
                    <a:pt x="2100" y="67"/>
                    <a:pt x="2165" y="105"/>
                    <a:pt x="2202" y="123"/>
                  </a:cubicBezTo>
                  <a:cubicBezTo>
                    <a:pt x="2305" y="179"/>
                    <a:pt x="2295" y="235"/>
                    <a:pt x="2230" y="318"/>
                  </a:cubicBezTo>
                  <a:cubicBezTo>
                    <a:pt x="2119" y="448"/>
                    <a:pt x="2017" y="578"/>
                    <a:pt x="1905" y="708"/>
                  </a:cubicBezTo>
                  <a:cubicBezTo>
                    <a:pt x="1571" y="1127"/>
                    <a:pt x="1190" y="1442"/>
                    <a:pt x="604" y="1452"/>
                  </a:cubicBezTo>
                  <a:cubicBezTo>
                    <a:pt x="586" y="1452"/>
                    <a:pt x="568" y="1452"/>
                    <a:pt x="550" y="1452"/>
                  </a:cubicBezTo>
                  <a:cubicBezTo>
                    <a:pt x="391" y="1452"/>
                    <a:pt x="269" y="1444"/>
                    <a:pt x="177" y="1294"/>
                  </a:cubicBezTo>
                  <a:cubicBezTo>
                    <a:pt x="162" y="1265"/>
                    <a:pt x="148" y="1230"/>
                    <a:pt x="119" y="1230"/>
                  </a:cubicBezTo>
                  <a:cubicBezTo>
                    <a:pt x="112" y="1230"/>
                    <a:pt x="103" y="1232"/>
                    <a:pt x="93" y="1238"/>
                  </a:cubicBezTo>
                  <a:cubicBezTo>
                    <a:pt x="75" y="1247"/>
                    <a:pt x="56" y="1294"/>
                    <a:pt x="47" y="1322"/>
                  </a:cubicBezTo>
                  <a:cubicBezTo>
                    <a:pt x="1" y="1716"/>
                    <a:pt x="327" y="2093"/>
                    <a:pt x="747" y="2093"/>
                  </a:cubicBezTo>
                  <a:cubicBezTo>
                    <a:pt x="752" y="2093"/>
                    <a:pt x="757" y="2093"/>
                    <a:pt x="762" y="2093"/>
                  </a:cubicBezTo>
                  <a:cubicBezTo>
                    <a:pt x="902" y="2074"/>
                    <a:pt x="1078" y="2018"/>
                    <a:pt x="1255" y="2009"/>
                  </a:cubicBezTo>
                  <a:cubicBezTo>
                    <a:pt x="1673" y="1991"/>
                    <a:pt x="1951" y="1768"/>
                    <a:pt x="2165" y="1433"/>
                  </a:cubicBezTo>
                  <a:cubicBezTo>
                    <a:pt x="2360" y="1117"/>
                    <a:pt x="2555" y="801"/>
                    <a:pt x="2816" y="523"/>
                  </a:cubicBezTo>
                  <a:cubicBezTo>
                    <a:pt x="2946" y="393"/>
                    <a:pt x="2881" y="318"/>
                    <a:pt x="2760" y="244"/>
                  </a:cubicBezTo>
                  <a:cubicBezTo>
                    <a:pt x="2611" y="142"/>
                    <a:pt x="2435" y="86"/>
                    <a:pt x="2267" y="30"/>
                  </a:cubicBezTo>
                  <a:cubicBezTo>
                    <a:pt x="2236" y="24"/>
                    <a:pt x="2196" y="1"/>
                    <a:pt x="2165"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18"/>
            <p:cNvSpPr/>
            <p:nvPr/>
          </p:nvSpPr>
          <p:spPr>
            <a:xfrm>
              <a:off x="1790783" y="2579577"/>
              <a:ext cx="242964" cy="115265"/>
            </a:xfrm>
            <a:custGeom>
              <a:rect b="b" l="l" r="r" t="t"/>
              <a:pathLst>
                <a:path extrusionOk="0" h="1613" w="3400">
                  <a:moveTo>
                    <a:pt x="1269" y="1"/>
                  </a:moveTo>
                  <a:cubicBezTo>
                    <a:pt x="1083" y="1"/>
                    <a:pt x="884" y="19"/>
                    <a:pt x="670" y="53"/>
                  </a:cubicBezTo>
                  <a:cubicBezTo>
                    <a:pt x="270" y="118"/>
                    <a:pt x="1" y="443"/>
                    <a:pt x="1" y="871"/>
                  </a:cubicBezTo>
                  <a:cubicBezTo>
                    <a:pt x="1" y="880"/>
                    <a:pt x="1" y="945"/>
                    <a:pt x="29" y="964"/>
                  </a:cubicBezTo>
                  <a:cubicBezTo>
                    <a:pt x="44" y="973"/>
                    <a:pt x="58" y="977"/>
                    <a:pt x="70" y="977"/>
                  </a:cubicBezTo>
                  <a:cubicBezTo>
                    <a:pt x="115" y="977"/>
                    <a:pt x="137" y="919"/>
                    <a:pt x="159" y="889"/>
                  </a:cubicBezTo>
                  <a:cubicBezTo>
                    <a:pt x="243" y="750"/>
                    <a:pt x="382" y="713"/>
                    <a:pt x="531" y="694"/>
                  </a:cubicBezTo>
                  <a:cubicBezTo>
                    <a:pt x="772" y="676"/>
                    <a:pt x="1004" y="648"/>
                    <a:pt x="1246" y="629"/>
                  </a:cubicBezTo>
                  <a:cubicBezTo>
                    <a:pt x="1302" y="624"/>
                    <a:pt x="1358" y="616"/>
                    <a:pt x="1411" y="616"/>
                  </a:cubicBezTo>
                  <a:cubicBezTo>
                    <a:pt x="1454" y="616"/>
                    <a:pt x="1496" y="622"/>
                    <a:pt x="1534" y="639"/>
                  </a:cubicBezTo>
                  <a:cubicBezTo>
                    <a:pt x="2017" y="843"/>
                    <a:pt x="2556" y="945"/>
                    <a:pt x="2937" y="1354"/>
                  </a:cubicBezTo>
                  <a:cubicBezTo>
                    <a:pt x="3030" y="1465"/>
                    <a:pt x="3151" y="1549"/>
                    <a:pt x="3290" y="1605"/>
                  </a:cubicBezTo>
                  <a:cubicBezTo>
                    <a:pt x="3305" y="1610"/>
                    <a:pt x="3318" y="1613"/>
                    <a:pt x="3330" y="1613"/>
                  </a:cubicBezTo>
                  <a:cubicBezTo>
                    <a:pt x="3377" y="1613"/>
                    <a:pt x="3400" y="1571"/>
                    <a:pt x="3392" y="1512"/>
                  </a:cubicBezTo>
                  <a:cubicBezTo>
                    <a:pt x="3383" y="1475"/>
                    <a:pt x="3364" y="1447"/>
                    <a:pt x="3346" y="1410"/>
                  </a:cubicBezTo>
                  <a:cubicBezTo>
                    <a:pt x="2733" y="399"/>
                    <a:pt x="2140" y="1"/>
                    <a:pt x="1269"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18"/>
            <p:cNvSpPr/>
            <p:nvPr/>
          </p:nvSpPr>
          <p:spPr>
            <a:xfrm>
              <a:off x="1843235" y="2009675"/>
              <a:ext cx="177364" cy="77105"/>
            </a:xfrm>
            <a:custGeom>
              <a:rect b="b" l="l" r="r" t="t"/>
              <a:pathLst>
                <a:path extrusionOk="0" h="1079" w="2482">
                  <a:moveTo>
                    <a:pt x="1061" y="1"/>
                  </a:moveTo>
                  <a:cubicBezTo>
                    <a:pt x="914" y="1"/>
                    <a:pt x="765" y="27"/>
                    <a:pt x="623" y="66"/>
                  </a:cubicBezTo>
                  <a:cubicBezTo>
                    <a:pt x="289" y="168"/>
                    <a:pt x="38" y="512"/>
                    <a:pt x="20" y="856"/>
                  </a:cubicBezTo>
                  <a:cubicBezTo>
                    <a:pt x="20" y="921"/>
                    <a:pt x="1" y="1004"/>
                    <a:pt x="85" y="1041"/>
                  </a:cubicBezTo>
                  <a:cubicBezTo>
                    <a:pt x="100" y="1050"/>
                    <a:pt x="114" y="1054"/>
                    <a:pt x="127" y="1054"/>
                  </a:cubicBezTo>
                  <a:cubicBezTo>
                    <a:pt x="171" y="1054"/>
                    <a:pt x="207" y="1014"/>
                    <a:pt x="242" y="986"/>
                  </a:cubicBezTo>
                  <a:cubicBezTo>
                    <a:pt x="376" y="867"/>
                    <a:pt x="528" y="843"/>
                    <a:pt x="693" y="843"/>
                  </a:cubicBezTo>
                  <a:cubicBezTo>
                    <a:pt x="734" y="843"/>
                    <a:pt x="776" y="845"/>
                    <a:pt x="819" y="846"/>
                  </a:cubicBezTo>
                  <a:cubicBezTo>
                    <a:pt x="1348" y="856"/>
                    <a:pt x="1878" y="828"/>
                    <a:pt x="2379" y="1060"/>
                  </a:cubicBezTo>
                  <a:cubicBezTo>
                    <a:pt x="2404" y="1068"/>
                    <a:pt x="2436" y="1069"/>
                    <a:pt x="2469" y="1069"/>
                  </a:cubicBezTo>
                  <a:lnTo>
                    <a:pt x="2469" y="1069"/>
                  </a:lnTo>
                  <a:cubicBezTo>
                    <a:pt x="2273" y="591"/>
                    <a:pt x="1912" y="269"/>
                    <a:pt x="1450" y="75"/>
                  </a:cubicBezTo>
                  <a:cubicBezTo>
                    <a:pt x="1327" y="22"/>
                    <a:pt x="1195" y="1"/>
                    <a:pt x="1061" y="1"/>
                  </a:cubicBezTo>
                  <a:close/>
                  <a:moveTo>
                    <a:pt x="2469" y="1069"/>
                  </a:moveTo>
                  <a:cubicBezTo>
                    <a:pt x="2470" y="1072"/>
                    <a:pt x="2471" y="1076"/>
                    <a:pt x="2472" y="1079"/>
                  </a:cubicBezTo>
                  <a:lnTo>
                    <a:pt x="2482" y="1069"/>
                  </a:lnTo>
                  <a:cubicBezTo>
                    <a:pt x="2477" y="1069"/>
                    <a:pt x="2473" y="1069"/>
                    <a:pt x="2469" y="1069"/>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18"/>
            <p:cNvSpPr/>
            <p:nvPr/>
          </p:nvSpPr>
          <p:spPr>
            <a:xfrm>
              <a:off x="2018172" y="1966369"/>
              <a:ext cx="178364" cy="133487"/>
            </a:xfrm>
            <a:custGeom>
              <a:rect b="b" l="l" r="r" t="t"/>
              <a:pathLst>
                <a:path extrusionOk="0" h="1868" w="2496">
                  <a:moveTo>
                    <a:pt x="34" y="1675"/>
                  </a:moveTo>
                  <a:lnTo>
                    <a:pt x="24" y="1685"/>
                  </a:lnTo>
                  <a:cubicBezTo>
                    <a:pt x="27" y="1682"/>
                    <a:pt x="31" y="1680"/>
                    <a:pt x="34" y="1678"/>
                  </a:cubicBezTo>
                  <a:lnTo>
                    <a:pt x="34" y="1678"/>
                  </a:lnTo>
                  <a:cubicBezTo>
                    <a:pt x="34" y="1677"/>
                    <a:pt x="34" y="1676"/>
                    <a:pt x="34" y="1675"/>
                  </a:cubicBezTo>
                  <a:close/>
                  <a:moveTo>
                    <a:pt x="1710" y="0"/>
                  </a:moveTo>
                  <a:cubicBezTo>
                    <a:pt x="1608" y="0"/>
                    <a:pt x="1607" y="61"/>
                    <a:pt x="1641" y="263"/>
                  </a:cubicBezTo>
                  <a:cubicBezTo>
                    <a:pt x="1734" y="793"/>
                    <a:pt x="1613" y="1016"/>
                    <a:pt x="1111" y="1220"/>
                  </a:cubicBezTo>
                  <a:cubicBezTo>
                    <a:pt x="1046" y="1248"/>
                    <a:pt x="981" y="1276"/>
                    <a:pt x="907" y="1285"/>
                  </a:cubicBezTo>
                  <a:cubicBezTo>
                    <a:pt x="595" y="1359"/>
                    <a:pt x="301" y="1486"/>
                    <a:pt x="34" y="1678"/>
                  </a:cubicBezTo>
                  <a:lnTo>
                    <a:pt x="34" y="1678"/>
                  </a:lnTo>
                  <a:cubicBezTo>
                    <a:pt x="41" y="1759"/>
                    <a:pt x="1" y="1868"/>
                    <a:pt x="129" y="1868"/>
                  </a:cubicBezTo>
                  <a:cubicBezTo>
                    <a:pt x="146" y="1868"/>
                    <a:pt x="167" y="1866"/>
                    <a:pt x="192" y="1861"/>
                  </a:cubicBezTo>
                  <a:cubicBezTo>
                    <a:pt x="749" y="1759"/>
                    <a:pt x="1288" y="1592"/>
                    <a:pt x="1827" y="1434"/>
                  </a:cubicBezTo>
                  <a:cubicBezTo>
                    <a:pt x="1938" y="1397"/>
                    <a:pt x="2040" y="1322"/>
                    <a:pt x="2143" y="1257"/>
                  </a:cubicBezTo>
                  <a:cubicBezTo>
                    <a:pt x="2421" y="1081"/>
                    <a:pt x="2496" y="821"/>
                    <a:pt x="2440" y="505"/>
                  </a:cubicBezTo>
                  <a:cubicBezTo>
                    <a:pt x="2375" y="189"/>
                    <a:pt x="2152" y="77"/>
                    <a:pt x="1873" y="22"/>
                  </a:cubicBezTo>
                  <a:cubicBezTo>
                    <a:pt x="1802" y="9"/>
                    <a:pt x="1749" y="0"/>
                    <a:pt x="1710"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18"/>
            <p:cNvSpPr/>
            <p:nvPr/>
          </p:nvSpPr>
          <p:spPr>
            <a:xfrm>
              <a:off x="1508012" y="1813157"/>
              <a:ext cx="558388" cy="967354"/>
            </a:xfrm>
            <a:custGeom>
              <a:rect b="b" l="l" r="r" t="t"/>
              <a:pathLst>
                <a:path extrusionOk="0" h="13537" w="7814">
                  <a:moveTo>
                    <a:pt x="56" y="1"/>
                  </a:moveTo>
                  <a:cubicBezTo>
                    <a:pt x="19" y="10"/>
                    <a:pt x="0" y="57"/>
                    <a:pt x="9" y="84"/>
                  </a:cubicBezTo>
                  <a:cubicBezTo>
                    <a:pt x="56" y="196"/>
                    <a:pt x="93" y="307"/>
                    <a:pt x="158" y="410"/>
                  </a:cubicBezTo>
                  <a:cubicBezTo>
                    <a:pt x="409" y="865"/>
                    <a:pt x="688" y="1302"/>
                    <a:pt x="985" y="1729"/>
                  </a:cubicBezTo>
                  <a:cubicBezTo>
                    <a:pt x="1691" y="2760"/>
                    <a:pt x="2453" y="3764"/>
                    <a:pt x="3205" y="4767"/>
                  </a:cubicBezTo>
                  <a:cubicBezTo>
                    <a:pt x="5129" y="7350"/>
                    <a:pt x="6634" y="10146"/>
                    <a:pt x="7526" y="13250"/>
                  </a:cubicBezTo>
                  <a:cubicBezTo>
                    <a:pt x="7544" y="13324"/>
                    <a:pt x="7563" y="13389"/>
                    <a:pt x="7600" y="13454"/>
                  </a:cubicBezTo>
                  <a:cubicBezTo>
                    <a:pt x="7622" y="13498"/>
                    <a:pt x="7656" y="13537"/>
                    <a:pt x="7701" y="13537"/>
                  </a:cubicBezTo>
                  <a:cubicBezTo>
                    <a:pt x="7713" y="13537"/>
                    <a:pt x="7726" y="13534"/>
                    <a:pt x="7739" y="13528"/>
                  </a:cubicBezTo>
                  <a:cubicBezTo>
                    <a:pt x="7795" y="13510"/>
                    <a:pt x="7814" y="13463"/>
                    <a:pt x="7804" y="13380"/>
                  </a:cubicBezTo>
                  <a:cubicBezTo>
                    <a:pt x="7795" y="13315"/>
                    <a:pt x="7777" y="13222"/>
                    <a:pt x="7749" y="13129"/>
                  </a:cubicBezTo>
                  <a:cubicBezTo>
                    <a:pt x="7684" y="12934"/>
                    <a:pt x="7609" y="12739"/>
                    <a:pt x="7554" y="12543"/>
                  </a:cubicBezTo>
                  <a:cubicBezTo>
                    <a:pt x="6755" y="9886"/>
                    <a:pt x="5454" y="7480"/>
                    <a:pt x="3828" y="5241"/>
                  </a:cubicBezTo>
                  <a:cubicBezTo>
                    <a:pt x="3280" y="4479"/>
                    <a:pt x="2694" y="3745"/>
                    <a:pt x="2128" y="2992"/>
                  </a:cubicBezTo>
                  <a:cubicBezTo>
                    <a:pt x="1431" y="2063"/>
                    <a:pt x="706" y="1153"/>
                    <a:pt x="167" y="122"/>
                  </a:cubicBezTo>
                  <a:cubicBezTo>
                    <a:pt x="158" y="94"/>
                    <a:pt x="139" y="66"/>
                    <a:pt x="112" y="38"/>
                  </a:cubicBezTo>
                  <a:cubicBezTo>
                    <a:pt x="102" y="19"/>
                    <a:pt x="74" y="1"/>
                    <a:pt x="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18"/>
            <p:cNvSpPr/>
            <p:nvPr/>
          </p:nvSpPr>
          <p:spPr>
            <a:xfrm>
              <a:off x="2270001" y="2295019"/>
              <a:ext cx="170861" cy="231173"/>
            </a:xfrm>
            <a:custGeom>
              <a:rect b="b" l="l" r="r" t="t"/>
              <a:pathLst>
                <a:path extrusionOk="0" h="3235" w="2391">
                  <a:moveTo>
                    <a:pt x="488" y="1"/>
                  </a:moveTo>
                  <a:cubicBezTo>
                    <a:pt x="391" y="1"/>
                    <a:pt x="347" y="86"/>
                    <a:pt x="347" y="263"/>
                  </a:cubicBezTo>
                  <a:cubicBezTo>
                    <a:pt x="347" y="570"/>
                    <a:pt x="272" y="867"/>
                    <a:pt x="226" y="1155"/>
                  </a:cubicBezTo>
                  <a:cubicBezTo>
                    <a:pt x="170" y="1480"/>
                    <a:pt x="96" y="1796"/>
                    <a:pt x="96" y="2121"/>
                  </a:cubicBezTo>
                  <a:cubicBezTo>
                    <a:pt x="1" y="2854"/>
                    <a:pt x="518" y="3235"/>
                    <a:pt x="1061" y="3235"/>
                  </a:cubicBezTo>
                  <a:cubicBezTo>
                    <a:pt x="1206" y="3235"/>
                    <a:pt x="1352" y="3207"/>
                    <a:pt x="1490" y="3153"/>
                  </a:cubicBezTo>
                  <a:cubicBezTo>
                    <a:pt x="1582" y="3115"/>
                    <a:pt x="1666" y="3078"/>
                    <a:pt x="1759" y="3041"/>
                  </a:cubicBezTo>
                  <a:cubicBezTo>
                    <a:pt x="2223" y="2809"/>
                    <a:pt x="2391" y="2391"/>
                    <a:pt x="2233" y="1898"/>
                  </a:cubicBezTo>
                  <a:cubicBezTo>
                    <a:pt x="1963" y="1071"/>
                    <a:pt x="1424" y="486"/>
                    <a:pt x="681" y="68"/>
                  </a:cubicBezTo>
                  <a:cubicBezTo>
                    <a:pt x="602" y="24"/>
                    <a:pt x="538" y="1"/>
                    <a:pt x="4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18"/>
            <p:cNvSpPr/>
            <p:nvPr/>
          </p:nvSpPr>
          <p:spPr>
            <a:xfrm>
              <a:off x="1830015" y="2352402"/>
              <a:ext cx="183295" cy="209521"/>
            </a:xfrm>
            <a:custGeom>
              <a:rect b="b" l="l" r="r" t="t"/>
              <a:pathLst>
                <a:path extrusionOk="0" h="2932" w="2565">
                  <a:moveTo>
                    <a:pt x="1267" y="1"/>
                  </a:moveTo>
                  <a:cubicBezTo>
                    <a:pt x="1110" y="1"/>
                    <a:pt x="954" y="32"/>
                    <a:pt x="808" y="101"/>
                  </a:cubicBezTo>
                  <a:cubicBezTo>
                    <a:pt x="753" y="129"/>
                    <a:pt x="706" y="166"/>
                    <a:pt x="660" y="203"/>
                  </a:cubicBezTo>
                  <a:cubicBezTo>
                    <a:pt x="0" y="798"/>
                    <a:pt x="112" y="1671"/>
                    <a:pt x="678" y="2127"/>
                  </a:cubicBezTo>
                  <a:cubicBezTo>
                    <a:pt x="948" y="2340"/>
                    <a:pt x="1245" y="2526"/>
                    <a:pt x="1533" y="2721"/>
                  </a:cubicBezTo>
                  <a:cubicBezTo>
                    <a:pt x="1663" y="2805"/>
                    <a:pt x="1812" y="2861"/>
                    <a:pt x="1960" y="2916"/>
                  </a:cubicBezTo>
                  <a:cubicBezTo>
                    <a:pt x="1995" y="2926"/>
                    <a:pt x="2025" y="2931"/>
                    <a:pt x="2052" y="2931"/>
                  </a:cubicBezTo>
                  <a:cubicBezTo>
                    <a:pt x="2148" y="2931"/>
                    <a:pt x="2199" y="2868"/>
                    <a:pt x="2221" y="2758"/>
                  </a:cubicBezTo>
                  <a:cubicBezTo>
                    <a:pt x="2249" y="2517"/>
                    <a:pt x="2332" y="2294"/>
                    <a:pt x="2406" y="2062"/>
                  </a:cubicBezTo>
                  <a:cubicBezTo>
                    <a:pt x="2490" y="1801"/>
                    <a:pt x="2564" y="1532"/>
                    <a:pt x="2555" y="1253"/>
                  </a:cubicBezTo>
                  <a:cubicBezTo>
                    <a:pt x="2555" y="1216"/>
                    <a:pt x="2555" y="1179"/>
                    <a:pt x="2555" y="1142"/>
                  </a:cubicBezTo>
                  <a:cubicBezTo>
                    <a:pt x="2533" y="503"/>
                    <a:pt x="1893" y="1"/>
                    <a:pt x="12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8"/>
            <p:cNvSpPr/>
            <p:nvPr/>
          </p:nvSpPr>
          <p:spPr>
            <a:xfrm>
              <a:off x="2420855" y="1883260"/>
              <a:ext cx="166073" cy="208092"/>
            </a:xfrm>
            <a:custGeom>
              <a:rect b="b" l="l" r="r" t="t"/>
              <a:pathLst>
                <a:path extrusionOk="0" h="2912" w="2324">
                  <a:moveTo>
                    <a:pt x="1021" y="1"/>
                  </a:moveTo>
                  <a:cubicBezTo>
                    <a:pt x="952" y="1"/>
                    <a:pt x="882" y="8"/>
                    <a:pt x="809" y="23"/>
                  </a:cubicBezTo>
                  <a:cubicBezTo>
                    <a:pt x="456" y="98"/>
                    <a:pt x="233" y="321"/>
                    <a:pt x="159" y="674"/>
                  </a:cubicBezTo>
                  <a:cubicBezTo>
                    <a:pt x="103" y="934"/>
                    <a:pt x="66" y="1194"/>
                    <a:pt x="20" y="1454"/>
                  </a:cubicBezTo>
                  <a:cubicBezTo>
                    <a:pt x="1" y="1798"/>
                    <a:pt x="178" y="2030"/>
                    <a:pt x="447" y="2207"/>
                  </a:cubicBezTo>
                  <a:cubicBezTo>
                    <a:pt x="763" y="2411"/>
                    <a:pt x="1134" y="2550"/>
                    <a:pt x="1413" y="2838"/>
                  </a:cubicBezTo>
                  <a:cubicBezTo>
                    <a:pt x="1459" y="2888"/>
                    <a:pt x="1507" y="2911"/>
                    <a:pt x="1553" y="2911"/>
                  </a:cubicBezTo>
                  <a:cubicBezTo>
                    <a:pt x="1620" y="2911"/>
                    <a:pt x="1684" y="2864"/>
                    <a:pt x="1738" y="2783"/>
                  </a:cubicBezTo>
                  <a:cubicBezTo>
                    <a:pt x="1896" y="2532"/>
                    <a:pt x="2091" y="2290"/>
                    <a:pt x="2194" y="2002"/>
                  </a:cubicBezTo>
                  <a:cubicBezTo>
                    <a:pt x="2268" y="1798"/>
                    <a:pt x="2324" y="1593"/>
                    <a:pt x="2240" y="1370"/>
                  </a:cubicBezTo>
                  <a:cubicBezTo>
                    <a:pt x="2110" y="1008"/>
                    <a:pt x="1943" y="664"/>
                    <a:pt x="1711" y="358"/>
                  </a:cubicBezTo>
                  <a:cubicBezTo>
                    <a:pt x="1532" y="120"/>
                    <a:pt x="1294" y="1"/>
                    <a:pt x="102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8"/>
            <p:cNvSpPr/>
            <p:nvPr/>
          </p:nvSpPr>
          <p:spPr>
            <a:xfrm>
              <a:off x="2778088" y="1783572"/>
              <a:ext cx="174648" cy="154711"/>
            </a:xfrm>
            <a:custGeom>
              <a:rect b="b" l="l" r="r" t="t"/>
              <a:pathLst>
                <a:path extrusionOk="0" h="2165" w="2444">
                  <a:moveTo>
                    <a:pt x="1475" y="1"/>
                  </a:moveTo>
                  <a:cubicBezTo>
                    <a:pt x="1160" y="1"/>
                    <a:pt x="842" y="85"/>
                    <a:pt x="669" y="257"/>
                  </a:cubicBezTo>
                  <a:cubicBezTo>
                    <a:pt x="316" y="610"/>
                    <a:pt x="0" y="1000"/>
                    <a:pt x="84" y="1558"/>
                  </a:cubicBezTo>
                  <a:cubicBezTo>
                    <a:pt x="112" y="1734"/>
                    <a:pt x="19" y="1948"/>
                    <a:pt x="121" y="2087"/>
                  </a:cubicBezTo>
                  <a:cubicBezTo>
                    <a:pt x="168" y="2147"/>
                    <a:pt x="228" y="2164"/>
                    <a:pt x="293" y="2164"/>
                  </a:cubicBezTo>
                  <a:cubicBezTo>
                    <a:pt x="376" y="2164"/>
                    <a:pt x="468" y="2136"/>
                    <a:pt x="551" y="2136"/>
                  </a:cubicBezTo>
                  <a:cubicBezTo>
                    <a:pt x="583" y="2136"/>
                    <a:pt x="613" y="2141"/>
                    <a:pt x="642" y="2152"/>
                  </a:cubicBezTo>
                  <a:cubicBezTo>
                    <a:pt x="744" y="2157"/>
                    <a:pt x="841" y="2161"/>
                    <a:pt x="935" y="2161"/>
                  </a:cubicBezTo>
                  <a:cubicBezTo>
                    <a:pt x="1029" y="2161"/>
                    <a:pt x="1120" y="2157"/>
                    <a:pt x="1208" y="2143"/>
                  </a:cubicBezTo>
                  <a:cubicBezTo>
                    <a:pt x="1914" y="2031"/>
                    <a:pt x="2435" y="1428"/>
                    <a:pt x="2435" y="694"/>
                  </a:cubicBezTo>
                  <a:cubicBezTo>
                    <a:pt x="2444" y="471"/>
                    <a:pt x="2342" y="303"/>
                    <a:pt x="2165" y="173"/>
                  </a:cubicBezTo>
                  <a:cubicBezTo>
                    <a:pt x="1996" y="59"/>
                    <a:pt x="1737" y="1"/>
                    <a:pt x="147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8"/>
            <p:cNvSpPr/>
            <p:nvPr/>
          </p:nvSpPr>
          <p:spPr>
            <a:xfrm>
              <a:off x="1905692" y="1799508"/>
              <a:ext cx="147422" cy="199588"/>
            </a:xfrm>
            <a:custGeom>
              <a:rect b="b" l="l" r="r" t="t"/>
              <a:pathLst>
                <a:path extrusionOk="0" h="2793" w="2063">
                  <a:moveTo>
                    <a:pt x="1232" y="0"/>
                  </a:moveTo>
                  <a:cubicBezTo>
                    <a:pt x="1062" y="0"/>
                    <a:pt x="880" y="92"/>
                    <a:pt x="716" y="285"/>
                  </a:cubicBezTo>
                  <a:cubicBezTo>
                    <a:pt x="539" y="480"/>
                    <a:pt x="390" y="703"/>
                    <a:pt x="260" y="926"/>
                  </a:cubicBezTo>
                  <a:cubicBezTo>
                    <a:pt x="0" y="1353"/>
                    <a:pt x="84" y="1855"/>
                    <a:pt x="465" y="2171"/>
                  </a:cubicBezTo>
                  <a:cubicBezTo>
                    <a:pt x="744" y="2403"/>
                    <a:pt x="1059" y="2570"/>
                    <a:pt x="1375" y="2756"/>
                  </a:cubicBezTo>
                  <a:cubicBezTo>
                    <a:pt x="1409" y="2775"/>
                    <a:pt x="1443" y="2792"/>
                    <a:pt x="1474" y="2792"/>
                  </a:cubicBezTo>
                  <a:cubicBezTo>
                    <a:pt x="1503" y="2792"/>
                    <a:pt x="1530" y="2778"/>
                    <a:pt x="1552" y="2738"/>
                  </a:cubicBezTo>
                  <a:cubicBezTo>
                    <a:pt x="1784" y="2384"/>
                    <a:pt x="2063" y="2050"/>
                    <a:pt x="2026" y="1678"/>
                  </a:cubicBezTo>
                  <a:cubicBezTo>
                    <a:pt x="2035" y="1307"/>
                    <a:pt x="1933" y="833"/>
                    <a:pt x="1784" y="461"/>
                  </a:cubicBezTo>
                  <a:cubicBezTo>
                    <a:pt x="1663" y="160"/>
                    <a:pt x="1457" y="0"/>
                    <a:pt x="123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8"/>
            <p:cNvSpPr/>
            <p:nvPr/>
          </p:nvSpPr>
          <p:spPr>
            <a:xfrm>
              <a:off x="2136083" y="2253929"/>
              <a:ext cx="148780" cy="186368"/>
            </a:xfrm>
            <a:custGeom>
              <a:rect b="b" l="l" r="r" t="t"/>
              <a:pathLst>
                <a:path extrusionOk="0" h="2608" w="2082">
                  <a:moveTo>
                    <a:pt x="1638" y="0"/>
                  </a:moveTo>
                  <a:cubicBezTo>
                    <a:pt x="1551" y="0"/>
                    <a:pt x="1458" y="25"/>
                    <a:pt x="1366" y="76"/>
                  </a:cubicBezTo>
                  <a:cubicBezTo>
                    <a:pt x="1189" y="178"/>
                    <a:pt x="1069" y="327"/>
                    <a:pt x="966" y="494"/>
                  </a:cubicBezTo>
                  <a:cubicBezTo>
                    <a:pt x="846" y="680"/>
                    <a:pt x="725" y="875"/>
                    <a:pt x="548" y="1033"/>
                  </a:cubicBezTo>
                  <a:cubicBezTo>
                    <a:pt x="223" y="1321"/>
                    <a:pt x="93" y="1702"/>
                    <a:pt x="47" y="2120"/>
                  </a:cubicBezTo>
                  <a:cubicBezTo>
                    <a:pt x="0" y="2510"/>
                    <a:pt x="84" y="2603"/>
                    <a:pt x="493" y="2603"/>
                  </a:cubicBezTo>
                  <a:cubicBezTo>
                    <a:pt x="514" y="2606"/>
                    <a:pt x="535" y="2607"/>
                    <a:pt x="558" y="2607"/>
                  </a:cubicBezTo>
                  <a:cubicBezTo>
                    <a:pt x="603" y="2607"/>
                    <a:pt x="657" y="2603"/>
                    <a:pt x="743" y="2603"/>
                  </a:cubicBezTo>
                  <a:cubicBezTo>
                    <a:pt x="892" y="2603"/>
                    <a:pt x="1106" y="2594"/>
                    <a:pt x="1320" y="2548"/>
                  </a:cubicBezTo>
                  <a:cubicBezTo>
                    <a:pt x="1691" y="2464"/>
                    <a:pt x="1914" y="2250"/>
                    <a:pt x="1961" y="1869"/>
                  </a:cubicBezTo>
                  <a:cubicBezTo>
                    <a:pt x="2007" y="1414"/>
                    <a:pt x="2044" y="959"/>
                    <a:pt x="2081" y="513"/>
                  </a:cubicBezTo>
                  <a:cubicBezTo>
                    <a:pt x="2081" y="476"/>
                    <a:pt x="2081" y="439"/>
                    <a:pt x="2072" y="401"/>
                  </a:cubicBezTo>
                  <a:cubicBezTo>
                    <a:pt x="2026" y="145"/>
                    <a:pt x="1850" y="0"/>
                    <a:pt x="163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8"/>
            <p:cNvSpPr/>
            <p:nvPr/>
          </p:nvSpPr>
          <p:spPr>
            <a:xfrm>
              <a:off x="2422213" y="1359593"/>
              <a:ext cx="154782" cy="187154"/>
            </a:xfrm>
            <a:custGeom>
              <a:rect b="b" l="l" r="r" t="t"/>
              <a:pathLst>
                <a:path extrusionOk="0" h="2619" w="2166">
                  <a:moveTo>
                    <a:pt x="632" y="0"/>
                  </a:moveTo>
                  <a:cubicBezTo>
                    <a:pt x="408" y="0"/>
                    <a:pt x="235" y="104"/>
                    <a:pt x="149" y="327"/>
                  </a:cubicBezTo>
                  <a:cubicBezTo>
                    <a:pt x="1" y="718"/>
                    <a:pt x="10" y="1126"/>
                    <a:pt x="289" y="1424"/>
                  </a:cubicBezTo>
                  <a:cubicBezTo>
                    <a:pt x="586" y="1730"/>
                    <a:pt x="827" y="2065"/>
                    <a:pt x="1032" y="2436"/>
                  </a:cubicBezTo>
                  <a:cubicBezTo>
                    <a:pt x="1104" y="2561"/>
                    <a:pt x="1146" y="2619"/>
                    <a:pt x="1196" y="2619"/>
                  </a:cubicBezTo>
                  <a:cubicBezTo>
                    <a:pt x="1242" y="2619"/>
                    <a:pt x="1295" y="2568"/>
                    <a:pt x="1385" y="2474"/>
                  </a:cubicBezTo>
                  <a:cubicBezTo>
                    <a:pt x="1515" y="2334"/>
                    <a:pt x="1654" y="2195"/>
                    <a:pt x="1784" y="2055"/>
                  </a:cubicBezTo>
                  <a:cubicBezTo>
                    <a:pt x="2035" y="1777"/>
                    <a:pt x="2165" y="1442"/>
                    <a:pt x="2156" y="1126"/>
                  </a:cubicBezTo>
                  <a:cubicBezTo>
                    <a:pt x="2156" y="783"/>
                    <a:pt x="2156" y="476"/>
                    <a:pt x="1859" y="337"/>
                  </a:cubicBezTo>
                  <a:cubicBezTo>
                    <a:pt x="1496" y="160"/>
                    <a:pt x="1106" y="30"/>
                    <a:pt x="688" y="2"/>
                  </a:cubicBezTo>
                  <a:cubicBezTo>
                    <a:pt x="669" y="1"/>
                    <a:pt x="650" y="0"/>
                    <a:pt x="63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8"/>
            <p:cNvSpPr/>
            <p:nvPr/>
          </p:nvSpPr>
          <p:spPr>
            <a:xfrm>
              <a:off x="1749622" y="2028255"/>
              <a:ext cx="183366" cy="144349"/>
            </a:xfrm>
            <a:custGeom>
              <a:rect b="b" l="l" r="r" t="t"/>
              <a:pathLst>
                <a:path extrusionOk="0" h="2020" w="2566">
                  <a:moveTo>
                    <a:pt x="1565" y="0"/>
                  </a:moveTo>
                  <a:cubicBezTo>
                    <a:pt x="1393" y="0"/>
                    <a:pt x="1213" y="48"/>
                    <a:pt x="1041" y="57"/>
                  </a:cubicBezTo>
                  <a:cubicBezTo>
                    <a:pt x="568" y="66"/>
                    <a:pt x="298" y="336"/>
                    <a:pt x="140" y="754"/>
                  </a:cubicBezTo>
                  <a:cubicBezTo>
                    <a:pt x="57" y="967"/>
                    <a:pt x="1" y="1190"/>
                    <a:pt x="20" y="1413"/>
                  </a:cubicBezTo>
                  <a:cubicBezTo>
                    <a:pt x="20" y="1562"/>
                    <a:pt x="29" y="1711"/>
                    <a:pt x="66" y="1850"/>
                  </a:cubicBezTo>
                  <a:cubicBezTo>
                    <a:pt x="94" y="1961"/>
                    <a:pt x="126" y="2020"/>
                    <a:pt x="207" y="2020"/>
                  </a:cubicBezTo>
                  <a:cubicBezTo>
                    <a:pt x="234" y="2020"/>
                    <a:pt x="267" y="2013"/>
                    <a:pt x="308" y="1999"/>
                  </a:cubicBezTo>
                  <a:cubicBezTo>
                    <a:pt x="568" y="1906"/>
                    <a:pt x="846" y="1850"/>
                    <a:pt x="1107" y="1776"/>
                  </a:cubicBezTo>
                  <a:cubicBezTo>
                    <a:pt x="1543" y="1646"/>
                    <a:pt x="1924" y="1413"/>
                    <a:pt x="2221" y="1079"/>
                  </a:cubicBezTo>
                  <a:cubicBezTo>
                    <a:pt x="2565" y="689"/>
                    <a:pt x="2444" y="261"/>
                    <a:pt x="1961" y="75"/>
                  </a:cubicBezTo>
                  <a:cubicBezTo>
                    <a:pt x="1850" y="29"/>
                    <a:pt x="1738" y="10"/>
                    <a:pt x="1608" y="1"/>
                  </a:cubicBezTo>
                  <a:cubicBezTo>
                    <a:pt x="1594" y="0"/>
                    <a:pt x="1580" y="0"/>
                    <a:pt x="15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8"/>
            <p:cNvSpPr/>
            <p:nvPr/>
          </p:nvSpPr>
          <p:spPr>
            <a:xfrm>
              <a:off x="1851882" y="2149310"/>
              <a:ext cx="151495" cy="167359"/>
            </a:xfrm>
            <a:custGeom>
              <a:rect b="b" l="l" r="r" t="t"/>
              <a:pathLst>
                <a:path extrusionOk="0" h="2342" w="2120">
                  <a:moveTo>
                    <a:pt x="1415" y="1"/>
                  </a:moveTo>
                  <a:cubicBezTo>
                    <a:pt x="1263" y="1"/>
                    <a:pt x="1094" y="60"/>
                    <a:pt x="921" y="184"/>
                  </a:cubicBezTo>
                  <a:cubicBezTo>
                    <a:pt x="735" y="314"/>
                    <a:pt x="577" y="472"/>
                    <a:pt x="382" y="602"/>
                  </a:cubicBezTo>
                  <a:cubicBezTo>
                    <a:pt x="252" y="676"/>
                    <a:pt x="187" y="816"/>
                    <a:pt x="131" y="946"/>
                  </a:cubicBezTo>
                  <a:cubicBezTo>
                    <a:pt x="38" y="1169"/>
                    <a:pt x="1" y="1410"/>
                    <a:pt x="10" y="1652"/>
                  </a:cubicBezTo>
                  <a:cubicBezTo>
                    <a:pt x="19" y="1847"/>
                    <a:pt x="1" y="2042"/>
                    <a:pt x="66" y="2228"/>
                  </a:cubicBezTo>
                  <a:cubicBezTo>
                    <a:pt x="97" y="2298"/>
                    <a:pt x="138" y="2341"/>
                    <a:pt x="196" y="2341"/>
                  </a:cubicBezTo>
                  <a:cubicBezTo>
                    <a:pt x="223" y="2341"/>
                    <a:pt x="253" y="2332"/>
                    <a:pt x="289" y="2311"/>
                  </a:cubicBezTo>
                  <a:cubicBezTo>
                    <a:pt x="725" y="2079"/>
                    <a:pt x="1162" y="1856"/>
                    <a:pt x="1599" y="1624"/>
                  </a:cubicBezTo>
                  <a:cubicBezTo>
                    <a:pt x="1989" y="1410"/>
                    <a:pt x="2119" y="1085"/>
                    <a:pt x="2035" y="648"/>
                  </a:cubicBezTo>
                  <a:cubicBezTo>
                    <a:pt x="1955" y="234"/>
                    <a:pt x="1718" y="1"/>
                    <a:pt x="141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8"/>
            <p:cNvSpPr/>
            <p:nvPr/>
          </p:nvSpPr>
          <p:spPr>
            <a:xfrm>
              <a:off x="1408395" y="1708252"/>
              <a:ext cx="133702" cy="162143"/>
            </a:xfrm>
            <a:custGeom>
              <a:rect b="b" l="l" r="r" t="t"/>
              <a:pathLst>
                <a:path extrusionOk="0" h="2269" w="1871">
                  <a:moveTo>
                    <a:pt x="796" y="0"/>
                  </a:moveTo>
                  <a:cubicBezTo>
                    <a:pt x="590" y="0"/>
                    <a:pt x="388" y="120"/>
                    <a:pt x="223" y="354"/>
                  </a:cubicBezTo>
                  <a:cubicBezTo>
                    <a:pt x="65" y="577"/>
                    <a:pt x="38" y="837"/>
                    <a:pt x="19" y="1023"/>
                  </a:cubicBezTo>
                  <a:cubicBezTo>
                    <a:pt x="0" y="1320"/>
                    <a:pt x="38" y="1525"/>
                    <a:pt x="223" y="1655"/>
                  </a:cubicBezTo>
                  <a:cubicBezTo>
                    <a:pt x="660" y="1933"/>
                    <a:pt x="1134" y="2156"/>
                    <a:pt x="1645" y="2259"/>
                  </a:cubicBezTo>
                  <a:cubicBezTo>
                    <a:pt x="1677" y="2265"/>
                    <a:pt x="1705" y="2269"/>
                    <a:pt x="1729" y="2269"/>
                  </a:cubicBezTo>
                  <a:cubicBezTo>
                    <a:pt x="1839" y="2269"/>
                    <a:pt x="1870" y="2200"/>
                    <a:pt x="1840" y="2063"/>
                  </a:cubicBezTo>
                  <a:cubicBezTo>
                    <a:pt x="1784" y="1840"/>
                    <a:pt x="1766" y="1608"/>
                    <a:pt x="1766" y="1385"/>
                  </a:cubicBezTo>
                  <a:cubicBezTo>
                    <a:pt x="1766" y="949"/>
                    <a:pt x="1608" y="586"/>
                    <a:pt x="1320" y="270"/>
                  </a:cubicBezTo>
                  <a:cubicBezTo>
                    <a:pt x="1156" y="89"/>
                    <a:pt x="974" y="0"/>
                    <a:pt x="7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8"/>
            <p:cNvSpPr/>
            <p:nvPr/>
          </p:nvSpPr>
          <p:spPr>
            <a:xfrm>
              <a:off x="2276146" y="2296520"/>
              <a:ext cx="157426" cy="228815"/>
            </a:xfrm>
            <a:custGeom>
              <a:rect b="b" l="l" r="r" t="t"/>
              <a:pathLst>
                <a:path extrusionOk="0" h="3202" w="2203">
                  <a:moveTo>
                    <a:pt x="395" y="0"/>
                  </a:moveTo>
                  <a:cubicBezTo>
                    <a:pt x="277" y="0"/>
                    <a:pt x="252" y="107"/>
                    <a:pt x="261" y="205"/>
                  </a:cubicBezTo>
                  <a:cubicBezTo>
                    <a:pt x="270" y="604"/>
                    <a:pt x="159" y="985"/>
                    <a:pt x="93" y="1376"/>
                  </a:cubicBezTo>
                  <a:cubicBezTo>
                    <a:pt x="38" y="1673"/>
                    <a:pt x="1" y="1970"/>
                    <a:pt x="10" y="2277"/>
                  </a:cubicBezTo>
                  <a:cubicBezTo>
                    <a:pt x="19" y="2751"/>
                    <a:pt x="233" y="3039"/>
                    <a:pt x="688" y="3169"/>
                  </a:cubicBezTo>
                  <a:cubicBezTo>
                    <a:pt x="765" y="3191"/>
                    <a:pt x="851" y="3202"/>
                    <a:pt x="942" y="3202"/>
                  </a:cubicBezTo>
                  <a:cubicBezTo>
                    <a:pt x="1337" y="3202"/>
                    <a:pt x="1824" y="3004"/>
                    <a:pt x="2035" y="2732"/>
                  </a:cubicBezTo>
                  <a:cubicBezTo>
                    <a:pt x="2119" y="2611"/>
                    <a:pt x="2165" y="2481"/>
                    <a:pt x="2193" y="2333"/>
                  </a:cubicBezTo>
                  <a:cubicBezTo>
                    <a:pt x="2203" y="2305"/>
                    <a:pt x="2203" y="2249"/>
                    <a:pt x="2184" y="2240"/>
                  </a:cubicBezTo>
                  <a:cubicBezTo>
                    <a:pt x="2173" y="2227"/>
                    <a:pt x="2162" y="2222"/>
                    <a:pt x="2151" y="2222"/>
                  </a:cubicBezTo>
                  <a:cubicBezTo>
                    <a:pt x="2122" y="2222"/>
                    <a:pt x="2092" y="2254"/>
                    <a:pt x="2072" y="2268"/>
                  </a:cubicBezTo>
                  <a:cubicBezTo>
                    <a:pt x="1989" y="2323"/>
                    <a:pt x="1914" y="2379"/>
                    <a:pt x="1840" y="2444"/>
                  </a:cubicBezTo>
                  <a:cubicBezTo>
                    <a:pt x="1766" y="2490"/>
                    <a:pt x="1701" y="2537"/>
                    <a:pt x="1608" y="2537"/>
                  </a:cubicBezTo>
                  <a:cubicBezTo>
                    <a:pt x="1311" y="2537"/>
                    <a:pt x="1023" y="2342"/>
                    <a:pt x="911" y="2063"/>
                  </a:cubicBezTo>
                  <a:cubicBezTo>
                    <a:pt x="855" y="1924"/>
                    <a:pt x="809" y="1766"/>
                    <a:pt x="725" y="1636"/>
                  </a:cubicBezTo>
                  <a:cubicBezTo>
                    <a:pt x="558" y="1320"/>
                    <a:pt x="521" y="995"/>
                    <a:pt x="530" y="688"/>
                  </a:cubicBezTo>
                  <a:cubicBezTo>
                    <a:pt x="558" y="493"/>
                    <a:pt x="577" y="344"/>
                    <a:pt x="539" y="186"/>
                  </a:cubicBezTo>
                  <a:cubicBezTo>
                    <a:pt x="521" y="112"/>
                    <a:pt x="521" y="1"/>
                    <a:pt x="409" y="1"/>
                  </a:cubicBezTo>
                  <a:cubicBezTo>
                    <a:pt x="404" y="0"/>
                    <a:pt x="399" y="0"/>
                    <a:pt x="395"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8"/>
            <p:cNvSpPr/>
            <p:nvPr/>
          </p:nvSpPr>
          <p:spPr>
            <a:xfrm>
              <a:off x="1950856" y="1799722"/>
              <a:ext cx="102974" cy="200231"/>
            </a:xfrm>
            <a:custGeom>
              <a:rect b="b" l="l" r="r" t="t"/>
              <a:pathLst>
                <a:path extrusionOk="0" h="2802" w="1441">
                  <a:moveTo>
                    <a:pt x="592" y="1"/>
                  </a:moveTo>
                  <a:cubicBezTo>
                    <a:pt x="422" y="1"/>
                    <a:pt x="245" y="87"/>
                    <a:pt x="93" y="263"/>
                  </a:cubicBezTo>
                  <a:cubicBezTo>
                    <a:pt x="56" y="310"/>
                    <a:pt x="0" y="347"/>
                    <a:pt x="28" y="412"/>
                  </a:cubicBezTo>
                  <a:cubicBezTo>
                    <a:pt x="39" y="434"/>
                    <a:pt x="54" y="440"/>
                    <a:pt x="71" y="440"/>
                  </a:cubicBezTo>
                  <a:cubicBezTo>
                    <a:pt x="94" y="440"/>
                    <a:pt x="120" y="429"/>
                    <a:pt x="144" y="429"/>
                  </a:cubicBezTo>
                  <a:cubicBezTo>
                    <a:pt x="149" y="429"/>
                    <a:pt x="154" y="429"/>
                    <a:pt x="158" y="430"/>
                  </a:cubicBezTo>
                  <a:cubicBezTo>
                    <a:pt x="400" y="477"/>
                    <a:pt x="492" y="560"/>
                    <a:pt x="520" y="802"/>
                  </a:cubicBezTo>
                  <a:cubicBezTo>
                    <a:pt x="576" y="1220"/>
                    <a:pt x="623" y="1638"/>
                    <a:pt x="595" y="2066"/>
                  </a:cubicBezTo>
                  <a:cubicBezTo>
                    <a:pt x="585" y="2205"/>
                    <a:pt x="595" y="2354"/>
                    <a:pt x="595" y="2493"/>
                  </a:cubicBezTo>
                  <a:cubicBezTo>
                    <a:pt x="595" y="2614"/>
                    <a:pt x="641" y="2697"/>
                    <a:pt x="743" y="2762"/>
                  </a:cubicBezTo>
                  <a:cubicBezTo>
                    <a:pt x="776" y="2786"/>
                    <a:pt x="808" y="2802"/>
                    <a:pt x="840" y="2802"/>
                  </a:cubicBezTo>
                  <a:cubicBezTo>
                    <a:pt x="871" y="2802"/>
                    <a:pt x="901" y="2786"/>
                    <a:pt x="929" y="2744"/>
                  </a:cubicBezTo>
                  <a:cubicBezTo>
                    <a:pt x="1171" y="2372"/>
                    <a:pt x="1440" y="2010"/>
                    <a:pt x="1394" y="1638"/>
                  </a:cubicBezTo>
                  <a:cubicBezTo>
                    <a:pt x="1394" y="1248"/>
                    <a:pt x="1264" y="691"/>
                    <a:pt x="1134" y="402"/>
                  </a:cubicBezTo>
                  <a:cubicBezTo>
                    <a:pt x="1009" y="138"/>
                    <a:pt x="806" y="1"/>
                    <a:pt x="592"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8"/>
            <p:cNvSpPr/>
            <p:nvPr/>
          </p:nvSpPr>
          <p:spPr>
            <a:xfrm>
              <a:off x="2143372" y="2254786"/>
              <a:ext cx="142134" cy="185224"/>
            </a:xfrm>
            <a:custGeom>
              <a:rect b="b" l="l" r="r" t="t"/>
              <a:pathLst>
                <a:path extrusionOk="0" h="2592" w="1989">
                  <a:moveTo>
                    <a:pt x="1653" y="1"/>
                  </a:moveTo>
                  <a:cubicBezTo>
                    <a:pt x="1632" y="1"/>
                    <a:pt x="1611" y="6"/>
                    <a:pt x="1589" y="18"/>
                  </a:cubicBezTo>
                  <a:cubicBezTo>
                    <a:pt x="1496" y="64"/>
                    <a:pt x="1608" y="139"/>
                    <a:pt x="1589" y="204"/>
                  </a:cubicBezTo>
                  <a:cubicBezTo>
                    <a:pt x="1580" y="269"/>
                    <a:pt x="1561" y="343"/>
                    <a:pt x="1552" y="408"/>
                  </a:cubicBezTo>
                  <a:cubicBezTo>
                    <a:pt x="1468" y="817"/>
                    <a:pt x="1273" y="1179"/>
                    <a:pt x="1125" y="1560"/>
                  </a:cubicBezTo>
                  <a:cubicBezTo>
                    <a:pt x="1032" y="1811"/>
                    <a:pt x="874" y="1978"/>
                    <a:pt x="614" y="2071"/>
                  </a:cubicBezTo>
                  <a:cubicBezTo>
                    <a:pt x="446" y="2136"/>
                    <a:pt x="288" y="2229"/>
                    <a:pt x="130" y="2322"/>
                  </a:cubicBezTo>
                  <a:cubicBezTo>
                    <a:pt x="65" y="2350"/>
                    <a:pt x="0" y="2406"/>
                    <a:pt x="19" y="2489"/>
                  </a:cubicBezTo>
                  <a:cubicBezTo>
                    <a:pt x="28" y="2573"/>
                    <a:pt x="112" y="2582"/>
                    <a:pt x="186" y="2582"/>
                  </a:cubicBezTo>
                  <a:cubicBezTo>
                    <a:pt x="307" y="2591"/>
                    <a:pt x="428" y="2591"/>
                    <a:pt x="549" y="2591"/>
                  </a:cubicBezTo>
                  <a:cubicBezTo>
                    <a:pt x="781" y="2591"/>
                    <a:pt x="1004" y="2582"/>
                    <a:pt x="1227" y="2526"/>
                  </a:cubicBezTo>
                  <a:cubicBezTo>
                    <a:pt x="1580" y="2443"/>
                    <a:pt x="1812" y="2248"/>
                    <a:pt x="1859" y="1876"/>
                  </a:cubicBezTo>
                  <a:cubicBezTo>
                    <a:pt x="1905" y="1421"/>
                    <a:pt x="1942" y="965"/>
                    <a:pt x="1979" y="520"/>
                  </a:cubicBezTo>
                  <a:cubicBezTo>
                    <a:pt x="1989" y="352"/>
                    <a:pt x="1924" y="204"/>
                    <a:pt x="1812" y="92"/>
                  </a:cubicBezTo>
                  <a:cubicBezTo>
                    <a:pt x="1771" y="44"/>
                    <a:pt x="1714" y="1"/>
                    <a:pt x="1653"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8"/>
            <p:cNvSpPr/>
            <p:nvPr/>
          </p:nvSpPr>
          <p:spPr>
            <a:xfrm>
              <a:off x="1754981" y="2036973"/>
              <a:ext cx="168002" cy="136131"/>
            </a:xfrm>
            <a:custGeom>
              <a:rect b="b" l="l" r="r" t="t"/>
              <a:pathLst>
                <a:path extrusionOk="0" h="1905" w="2351">
                  <a:moveTo>
                    <a:pt x="1963" y="0"/>
                  </a:moveTo>
                  <a:cubicBezTo>
                    <a:pt x="1922" y="0"/>
                    <a:pt x="1892" y="27"/>
                    <a:pt x="1905" y="83"/>
                  </a:cubicBezTo>
                  <a:cubicBezTo>
                    <a:pt x="1979" y="390"/>
                    <a:pt x="1775" y="464"/>
                    <a:pt x="1552" y="520"/>
                  </a:cubicBezTo>
                  <a:cubicBezTo>
                    <a:pt x="929" y="659"/>
                    <a:pt x="521" y="1115"/>
                    <a:pt x="102" y="1542"/>
                  </a:cubicBezTo>
                  <a:cubicBezTo>
                    <a:pt x="75" y="1579"/>
                    <a:pt x="47" y="1626"/>
                    <a:pt x="28" y="1663"/>
                  </a:cubicBezTo>
                  <a:cubicBezTo>
                    <a:pt x="0" y="1737"/>
                    <a:pt x="0" y="1812"/>
                    <a:pt x="47" y="1867"/>
                  </a:cubicBezTo>
                  <a:cubicBezTo>
                    <a:pt x="66" y="1895"/>
                    <a:pt x="90" y="1904"/>
                    <a:pt x="114" y="1904"/>
                  </a:cubicBezTo>
                  <a:cubicBezTo>
                    <a:pt x="147" y="1904"/>
                    <a:pt x="182" y="1887"/>
                    <a:pt x="214" y="1877"/>
                  </a:cubicBezTo>
                  <a:cubicBezTo>
                    <a:pt x="483" y="1802"/>
                    <a:pt x="744" y="1728"/>
                    <a:pt x="1013" y="1654"/>
                  </a:cubicBezTo>
                  <a:cubicBezTo>
                    <a:pt x="1412" y="1542"/>
                    <a:pt x="1756" y="1328"/>
                    <a:pt x="2063" y="1040"/>
                  </a:cubicBezTo>
                  <a:cubicBezTo>
                    <a:pt x="2221" y="901"/>
                    <a:pt x="2323" y="734"/>
                    <a:pt x="2351" y="492"/>
                  </a:cubicBezTo>
                  <a:cubicBezTo>
                    <a:pt x="2323" y="297"/>
                    <a:pt x="2211" y="130"/>
                    <a:pt x="2026" y="18"/>
                  </a:cubicBezTo>
                  <a:cubicBezTo>
                    <a:pt x="2005" y="6"/>
                    <a:pt x="1982" y="0"/>
                    <a:pt x="1963"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8"/>
            <p:cNvSpPr/>
            <p:nvPr/>
          </p:nvSpPr>
          <p:spPr>
            <a:xfrm>
              <a:off x="2784734" y="1788574"/>
              <a:ext cx="172004" cy="149208"/>
            </a:xfrm>
            <a:custGeom>
              <a:rect b="b" l="l" r="r" t="t"/>
              <a:pathLst>
                <a:path extrusionOk="0" h="2088" w="2407">
                  <a:moveTo>
                    <a:pt x="1832" y="0"/>
                  </a:moveTo>
                  <a:cubicBezTo>
                    <a:pt x="1818" y="0"/>
                    <a:pt x="1804" y="3"/>
                    <a:pt x="1794" y="10"/>
                  </a:cubicBezTo>
                  <a:cubicBezTo>
                    <a:pt x="1738" y="57"/>
                    <a:pt x="1784" y="94"/>
                    <a:pt x="1812" y="131"/>
                  </a:cubicBezTo>
                  <a:cubicBezTo>
                    <a:pt x="1970" y="345"/>
                    <a:pt x="1896" y="512"/>
                    <a:pt x="1756" y="716"/>
                  </a:cubicBezTo>
                  <a:cubicBezTo>
                    <a:pt x="1431" y="1162"/>
                    <a:pt x="1013" y="1460"/>
                    <a:pt x="484" y="1627"/>
                  </a:cubicBezTo>
                  <a:cubicBezTo>
                    <a:pt x="335" y="1673"/>
                    <a:pt x="195" y="1738"/>
                    <a:pt x="65" y="1831"/>
                  </a:cubicBezTo>
                  <a:cubicBezTo>
                    <a:pt x="19" y="1878"/>
                    <a:pt x="0" y="1934"/>
                    <a:pt x="10" y="1999"/>
                  </a:cubicBezTo>
                  <a:cubicBezTo>
                    <a:pt x="28" y="2064"/>
                    <a:pt x="84" y="2082"/>
                    <a:pt x="149" y="2082"/>
                  </a:cubicBezTo>
                  <a:lnTo>
                    <a:pt x="651" y="2082"/>
                  </a:lnTo>
                  <a:cubicBezTo>
                    <a:pt x="709" y="2086"/>
                    <a:pt x="766" y="2087"/>
                    <a:pt x="822" y="2087"/>
                  </a:cubicBezTo>
                  <a:cubicBezTo>
                    <a:pt x="1643" y="2087"/>
                    <a:pt x="2105" y="1695"/>
                    <a:pt x="2323" y="781"/>
                  </a:cubicBezTo>
                  <a:cubicBezTo>
                    <a:pt x="2407" y="438"/>
                    <a:pt x="2230" y="122"/>
                    <a:pt x="1896" y="20"/>
                  </a:cubicBezTo>
                  <a:cubicBezTo>
                    <a:pt x="1878" y="8"/>
                    <a:pt x="1854" y="0"/>
                    <a:pt x="1832"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8"/>
            <p:cNvSpPr/>
            <p:nvPr/>
          </p:nvSpPr>
          <p:spPr>
            <a:xfrm>
              <a:off x="2463374" y="1883546"/>
              <a:ext cx="122911" cy="203590"/>
            </a:xfrm>
            <a:custGeom>
              <a:rect b="b" l="l" r="r" t="t"/>
              <a:pathLst>
                <a:path extrusionOk="0" h="2849" w="1720">
                  <a:moveTo>
                    <a:pt x="400" y="1"/>
                  </a:moveTo>
                  <a:cubicBezTo>
                    <a:pt x="289" y="1"/>
                    <a:pt x="177" y="19"/>
                    <a:pt x="84" y="66"/>
                  </a:cubicBezTo>
                  <a:cubicBezTo>
                    <a:pt x="1" y="103"/>
                    <a:pt x="1" y="149"/>
                    <a:pt x="75" y="186"/>
                  </a:cubicBezTo>
                  <a:cubicBezTo>
                    <a:pt x="428" y="344"/>
                    <a:pt x="558" y="707"/>
                    <a:pt x="809" y="958"/>
                  </a:cubicBezTo>
                  <a:cubicBezTo>
                    <a:pt x="893" y="1060"/>
                    <a:pt x="948" y="1199"/>
                    <a:pt x="948" y="1329"/>
                  </a:cubicBezTo>
                  <a:cubicBezTo>
                    <a:pt x="939" y="1757"/>
                    <a:pt x="1125" y="2184"/>
                    <a:pt x="976" y="2611"/>
                  </a:cubicBezTo>
                  <a:cubicBezTo>
                    <a:pt x="958" y="2649"/>
                    <a:pt x="967" y="2686"/>
                    <a:pt x="967" y="2723"/>
                  </a:cubicBezTo>
                  <a:cubicBezTo>
                    <a:pt x="967" y="2769"/>
                    <a:pt x="967" y="2825"/>
                    <a:pt x="1023" y="2844"/>
                  </a:cubicBezTo>
                  <a:cubicBezTo>
                    <a:pt x="1033" y="2847"/>
                    <a:pt x="1042" y="2849"/>
                    <a:pt x="1050" y="2849"/>
                  </a:cubicBezTo>
                  <a:cubicBezTo>
                    <a:pt x="1088" y="2849"/>
                    <a:pt x="1111" y="2817"/>
                    <a:pt x="1134" y="2779"/>
                  </a:cubicBezTo>
                  <a:cubicBezTo>
                    <a:pt x="1311" y="2518"/>
                    <a:pt x="1496" y="2268"/>
                    <a:pt x="1608" y="1970"/>
                  </a:cubicBezTo>
                  <a:cubicBezTo>
                    <a:pt x="1701" y="1729"/>
                    <a:pt x="1719" y="1478"/>
                    <a:pt x="1608" y="1236"/>
                  </a:cubicBezTo>
                  <a:cubicBezTo>
                    <a:pt x="1469" y="967"/>
                    <a:pt x="1338" y="697"/>
                    <a:pt x="1181" y="437"/>
                  </a:cubicBezTo>
                  <a:cubicBezTo>
                    <a:pt x="1004" y="149"/>
                    <a:pt x="735" y="19"/>
                    <a:pt x="400" y="1"/>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18"/>
            <p:cNvSpPr/>
            <p:nvPr/>
          </p:nvSpPr>
          <p:spPr>
            <a:xfrm>
              <a:off x="1878466" y="2354761"/>
              <a:ext cx="134845" cy="206091"/>
            </a:xfrm>
            <a:custGeom>
              <a:rect b="b" l="l" r="r" t="t"/>
              <a:pathLst>
                <a:path extrusionOk="0" h="2884" w="1887">
                  <a:moveTo>
                    <a:pt x="495" y="0"/>
                  </a:moveTo>
                  <a:cubicBezTo>
                    <a:pt x="454" y="0"/>
                    <a:pt x="413" y="1"/>
                    <a:pt x="372" y="3"/>
                  </a:cubicBezTo>
                  <a:cubicBezTo>
                    <a:pt x="251" y="3"/>
                    <a:pt x="140" y="59"/>
                    <a:pt x="47" y="133"/>
                  </a:cubicBezTo>
                  <a:cubicBezTo>
                    <a:pt x="28" y="143"/>
                    <a:pt x="10" y="170"/>
                    <a:pt x="10" y="189"/>
                  </a:cubicBezTo>
                  <a:cubicBezTo>
                    <a:pt x="0" y="226"/>
                    <a:pt x="38" y="245"/>
                    <a:pt x="75" y="245"/>
                  </a:cubicBezTo>
                  <a:cubicBezTo>
                    <a:pt x="381" y="254"/>
                    <a:pt x="641" y="412"/>
                    <a:pt x="920" y="533"/>
                  </a:cubicBezTo>
                  <a:cubicBezTo>
                    <a:pt x="1069" y="598"/>
                    <a:pt x="1162" y="709"/>
                    <a:pt x="1217" y="867"/>
                  </a:cubicBezTo>
                  <a:cubicBezTo>
                    <a:pt x="1348" y="1257"/>
                    <a:pt x="1394" y="1638"/>
                    <a:pt x="1273" y="2038"/>
                  </a:cubicBezTo>
                  <a:cubicBezTo>
                    <a:pt x="1199" y="2289"/>
                    <a:pt x="1171" y="2530"/>
                    <a:pt x="1292" y="2781"/>
                  </a:cubicBezTo>
                  <a:cubicBezTo>
                    <a:pt x="1310" y="2828"/>
                    <a:pt x="1348" y="2883"/>
                    <a:pt x="1422" y="2883"/>
                  </a:cubicBezTo>
                  <a:cubicBezTo>
                    <a:pt x="1496" y="2883"/>
                    <a:pt x="1515" y="2818"/>
                    <a:pt x="1524" y="2763"/>
                  </a:cubicBezTo>
                  <a:cubicBezTo>
                    <a:pt x="1589" y="2400"/>
                    <a:pt x="1728" y="2066"/>
                    <a:pt x="1812" y="1722"/>
                  </a:cubicBezTo>
                  <a:cubicBezTo>
                    <a:pt x="1859" y="1555"/>
                    <a:pt x="1877" y="1387"/>
                    <a:pt x="1877" y="1220"/>
                  </a:cubicBezTo>
                  <a:cubicBezTo>
                    <a:pt x="1886" y="830"/>
                    <a:pt x="1812" y="468"/>
                    <a:pt x="1450" y="245"/>
                  </a:cubicBezTo>
                  <a:cubicBezTo>
                    <a:pt x="1160" y="71"/>
                    <a:pt x="833" y="0"/>
                    <a:pt x="495"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18"/>
            <p:cNvSpPr/>
            <p:nvPr/>
          </p:nvSpPr>
          <p:spPr>
            <a:xfrm>
              <a:off x="1855241" y="2148953"/>
              <a:ext cx="144135" cy="168217"/>
            </a:xfrm>
            <a:custGeom>
              <a:rect b="b" l="l" r="r" t="t"/>
              <a:pathLst>
                <a:path extrusionOk="0" h="2354" w="2017">
                  <a:moveTo>
                    <a:pt x="1375" y="0"/>
                  </a:moveTo>
                  <a:cubicBezTo>
                    <a:pt x="1272" y="0"/>
                    <a:pt x="1241" y="76"/>
                    <a:pt x="1254" y="245"/>
                  </a:cubicBezTo>
                  <a:cubicBezTo>
                    <a:pt x="1254" y="365"/>
                    <a:pt x="1282" y="486"/>
                    <a:pt x="1310" y="607"/>
                  </a:cubicBezTo>
                  <a:cubicBezTo>
                    <a:pt x="1422" y="1062"/>
                    <a:pt x="1366" y="1183"/>
                    <a:pt x="966" y="1434"/>
                  </a:cubicBezTo>
                  <a:cubicBezTo>
                    <a:pt x="734" y="1573"/>
                    <a:pt x="502" y="1694"/>
                    <a:pt x="297" y="1870"/>
                  </a:cubicBezTo>
                  <a:cubicBezTo>
                    <a:pt x="214" y="1935"/>
                    <a:pt x="140" y="2010"/>
                    <a:pt x="65" y="2093"/>
                  </a:cubicBezTo>
                  <a:cubicBezTo>
                    <a:pt x="0" y="2168"/>
                    <a:pt x="9" y="2251"/>
                    <a:pt x="74" y="2316"/>
                  </a:cubicBezTo>
                  <a:cubicBezTo>
                    <a:pt x="98" y="2344"/>
                    <a:pt x="122" y="2353"/>
                    <a:pt x="146" y="2353"/>
                  </a:cubicBezTo>
                  <a:cubicBezTo>
                    <a:pt x="187" y="2353"/>
                    <a:pt x="228" y="2325"/>
                    <a:pt x="270" y="2307"/>
                  </a:cubicBezTo>
                  <a:cubicBezTo>
                    <a:pt x="539" y="2158"/>
                    <a:pt x="818" y="2010"/>
                    <a:pt x="1096" y="1870"/>
                  </a:cubicBezTo>
                  <a:cubicBezTo>
                    <a:pt x="1319" y="1750"/>
                    <a:pt x="1552" y="1647"/>
                    <a:pt x="1747" y="1480"/>
                  </a:cubicBezTo>
                  <a:cubicBezTo>
                    <a:pt x="1933" y="1332"/>
                    <a:pt x="2016" y="1146"/>
                    <a:pt x="2016" y="904"/>
                  </a:cubicBezTo>
                  <a:cubicBezTo>
                    <a:pt x="1998" y="774"/>
                    <a:pt x="1988" y="625"/>
                    <a:pt x="1942" y="486"/>
                  </a:cubicBezTo>
                  <a:cubicBezTo>
                    <a:pt x="1877" y="272"/>
                    <a:pt x="1756" y="96"/>
                    <a:pt x="1524" y="31"/>
                  </a:cubicBezTo>
                  <a:cubicBezTo>
                    <a:pt x="1463" y="11"/>
                    <a:pt x="1414" y="0"/>
                    <a:pt x="1375"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8"/>
            <p:cNvSpPr/>
            <p:nvPr/>
          </p:nvSpPr>
          <p:spPr>
            <a:xfrm>
              <a:off x="1407752" y="1711754"/>
              <a:ext cx="128842" cy="157927"/>
            </a:xfrm>
            <a:custGeom>
              <a:rect b="b" l="l" r="r" t="t"/>
              <a:pathLst>
                <a:path extrusionOk="0" h="2210" w="1803">
                  <a:moveTo>
                    <a:pt x="633" y="1"/>
                  </a:moveTo>
                  <a:cubicBezTo>
                    <a:pt x="616" y="1"/>
                    <a:pt x="599" y="3"/>
                    <a:pt x="585" y="8"/>
                  </a:cubicBezTo>
                  <a:cubicBezTo>
                    <a:pt x="344" y="110"/>
                    <a:pt x="195" y="305"/>
                    <a:pt x="121" y="537"/>
                  </a:cubicBezTo>
                  <a:cubicBezTo>
                    <a:pt x="65" y="695"/>
                    <a:pt x="47" y="862"/>
                    <a:pt x="9" y="1030"/>
                  </a:cubicBezTo>
                  <a:cubicBezTo>
                    <a:pt x="0" y="1336"/>
                    <a:pt x="112" y="1568"/>
                    <a:pt x="400" y="1708"/>
                  </a:cubicBezTo>
                  <a:cubicBezTo>
                    <a:pt x="743" y="1884"/>
                    <a:pt x="1078" y="2061"/>
                    <a:pt x="1459" y="2154"/>
                  </a:cubicBezTo>
                  <a:cubicBezTo>
                    <a:pt x="1542" y="2182"/>
                    <a:pt x="1617" y="2200"/>
                    <a:pt x="1700" y="2210"/>
                  </a:cubicBezTo>
                  <a:cubicBezTo>
                    <a:pt x="1728" y="2210"/>
                    <a:pt x="1784" y="2200"/>
                    <a:pt x="1793" y="2172"/>
                  </a:cubicBezTo>
                  <a:cubicBezTo>
                    <a:pt x="1803" y="2154"/>
                    <a:pt x="1793" y="2098"/>
                    <a:pt x="1775" y="2079"/>
                  </a:cubicBezTo>
                  <a:cubicBezTo>
                    <a:pt x="1542" y="1847"/>
                    <a:pt x="1366" y="1559"/>
                    <a:pt x="1069" y="1411"/>
                  </a:cubicBezTo>
                  <a:cubicBezTo>
                    <a:pt x="836" y="1290"/>
                    <a:pt x="688" y="1132"/>
                    <a:pt x="725" y="844"/>
                  </a:cubicBezTo>
                  <a:cubicBezTo>
                    <a:pt x="734" y="760"/>
                    <a:pt x="716" y="667"/>
                    <a:pt x="678" y="602"/>
                  </a:cubicBezTo>
                  <a:cubicBezTo>
                    <a:pt x="576" y="426"/>
                    <a:pt x="558" y="258"/>
                    <a:pt x="688" y="101"/>
                  </a:cubicBezTo>
                  <a:cubicBezTo>
                    <a:pt x="716" y="73"/>
                    <a:pt x="725" y="26"/>
                    <a:pt x="688" y="8"/>
                  </a:cubicBezTo>
                  <a:cubicBezTo>
                    <a:pt x="669" y="3"/>
                    <a:pt x="650" y="1"/>
                    <a:pt x="633"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18"/>
            <p:cNvSpPr/>
            <p:nvPr/>
          </p:nvSpPr>
          <p:spPr>
            <a:xfrm>
              <a:off x="2437505" y="1359593"/>
              <a:ext cx="141491" cy="183438"/>
            </a:xfrm>
            <a:custGeom>
              <a:rect b="b" l="l" r="r" t="t"/>
              <a:pathLst>
                <a:path extrusionOk="0" h="2567" w="1980">
                  <a:moveTo>
                    <a:pt x="413" y="0"/>
                  </a:moveTo>
                  <a:cubicBezTo>
                    <a:pt x="284" y="0"/>
                    <a:pt x="164" y="34"/>
                    <a:pt x="65" y="132"/>
                  </a:cubicBezTo>
                  <a:cubicBezTo>
                    <a:pt x="37" y="169"/>
                    <a:pt x="0" y="225"/>
                    <a:pt x="10" y="253"/>
                  </a:cubicBezTo>
                  <a:cubicBezTo>
                    <a:pt x="18" y="279"/>
                    <a:pt x="35" y="287"/>
                    <a:pt x="55" y="287"/>
                  </a:cubicBezTo>
                  <a:cubicBezTo>
                    <a:pt x="78" y="287"/>
                    <a:pt x="106" y="277"/>
                    <a:pt x="130" y="272"/>
                  </a:cubicBezTo>
                  <a:cubicBezTo>
                    <a:pt x="203" y="246"/>
                    <a:pt x="274" y="231"/>
                    <a:pt x="342" y="231"/>
                  </a:cubicBezTo>
                  <a:cubicBezTo>
                    <a:pt x="448" y="231"/>
                    <a:pt x="547" y="268"/>
                    <a:pt x="632" y="365"/>
                  </a:cubicBezTo>
                  <a:cubicBezTo>
                    <a:pt x="762" y="504"/>
                    <a:pt x="920" y="569"/>
                    <a:pt x="1097" y="615"/>
                  </a:cubicBezTo>
                  <a:cubicBezTo>
                    <a:pt x="1375" y="690"/>
                    <a:pt x="1524" y="755"/>
                    <a:pt x="1403" y="1164"/>
                  </a:cubicBezTo>
                  <a:cubicBezTo>
                    <a:pt x="1375" y="1266"/>
                    <a:pt x="1357" y="1377"/>
                    <a:pt x="1357" y="1489"/>
                  </a:cubicBezTo>
                  <a:cubicBezTo>
                    <a:pt x="1347" y="1721"/>
                    <a:pt x="1282" y="1935"/>
                    <a:pt x="1134" y="2120"/>
                  </a:cubicBezTo>
                  <a:cubicBezTo>
                    <a:pt x="1025" y="2247"/>
                    <a:pt x="1014" y="2391"/>
                    <a:pt x="1047" y="2552"/>
                  </a:cubicBezTo>
                  <a:lnTo>
                    <a:pt x="1047" y="2552"/>
                  </a:lnTo>
                  <a:cubicBezTo>
                    <a:pt x="1277" y="2377"/>
                    <a:pt x="1479" y="2174"/>
                    <a:pt x="1654" y="1953"/>
                  </a:cubicBezTo>
                  <a:cubicBezTo>
                    <a:pt x="1933" y="1600"/>
                    <a:pt x="1979" y="1191"/>
                    <a:pt x="1933" y="755"/>
                  </a:cubicBezTo>
                  <a:cubicBezTo>
                    <a:pt x="1905" y="569"/>
                    <a:pt x="1821" y="392"/>
                    <a:pt x="1645" y="318"/>
                  </a:cubicBezTo>
                  <a:cubicBezTo>
                    <a:pt x="1264" y="160"/>
                    <a:pt x="883" y="30"/>
                    <a:pt x="465" y="2"/>
                  </a:cubicBezTo>
                  <a:cubicBezTo>
                    <a:pt x="447" y="1"/>
                    <a:pt x="430" y="0"/>
                    <a:pt x="413" y="0"/>
                  </a:cubicBezTo>
                  <a:close/>
                  <a:moveTo>
                    <a:pt x="1047" y="2552"/>
                  </a:moveTo>
                  <a:cubicBezTo>
                    <a:pt x="1045" y="2554"/>
                    <a:pt x="1043" y="2556"/>
                    <a:pt x="1041" y="2557"/>
                  </a:cubicBezTo>
                  <a:lnTo>
                    <a:pt x="1050" y="2566"/>
                  </a:lnTo>
                  <a:cubicBezTo>
                    <a:pt x="1049" y="2562"/>
                    <a:pt x="1048" y="2557"/>
                    <a:pt x="1047" y="2552"/>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8"/>
            <p:cNvSpPr/>
            <p:nvPr/>
          </p:nvSpPr>
          <p:spPr>
            <a:xfrm>
              <a:off x="2511181" y="1542319"/>
              <a:ext cx="1429" cy="1358"/>
            </a:xfrm>
            <a:custGeom>
              <a:rect b="b" l="l" r="r" t="t"/>
              <a:pathLst>
                <a:path extrusionOk="0" h="19" w="20">
                  <a:moveTo>
                    <a:pt x="10" y="0"/>
                  </a:moveTo>
                  <a:lnTo>
                    <a:pt x="1" y="19"/>
                  </a:lnTo>
                  <a:lnTo>
                    <a:pt x="19" y="9"/>
                  </a:lnTo>
                  <a:lnTo>
                    <a:pt x="10" y="0"/>
                  </a:lnTo>
                  <a:close/>
                </a:path>
              </a:pathLst>
            </a:custGeom>
            <a:solidFill>
              <a:srgbClr val="B3B3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18"/>
            <p:cNvSpPr/>
            <p:nvPr/>
          </p:nvSpPr>
          <p:spPr>
            <a:xfrm>
              <a:off x="2060405" y="1678381"/>
              <a:ext cx="228458" cy="1047103"/>
            </a:xfrm>
            <a:custGeom>
              <a:rect b="b" l="l" r="r" t="t"/>
              <a:pathLst>
                <a:path extrusionOk="0" h="14653" w="3197">
                  <a:moveTo>
                    <a:pt x="976" y="14615"/>
                  </a:moveTo>
                  <a:cubicBezTo>
                    <a:pt x="660" y="14281"/>
                    <a:pt x="455" y="13853"/>
                    <a:pt x="353" y="13389"/>
                  </a:cubicBezTo>
                  <a:cubicBezTo>
                    <a:pt x="307" y="13194"/>
                    <a:pt x="269" y="12999"/>
                    <a:pt x="251" y="12804"/>
                  </a:cubicBezTo>
                  <a:cubicBezTo>
                    <a:pt x="204" y="12135"/>
                    <a:pt x="335" y="11438"/>
                    <a:pt x="613" y="10880"/>
                  </a:cubicBezTo>
                  <a:cubicBezTo>
                    <a:pt x="715" y="10695"/>
                    <a:pt x="827" y="10509"/>
                    <a:pt x="948" y="10341"/>
                  </a:cubicBezTo>
                  <a:cubicBezTo>
                    <a:pt x="1245" y="9923"/>
                    <a:pt x="1579" y="9533"/>
                    <a:pt x="1858" y="9097"/>
                  </a:cubicBezTo>
                  <a:cubicBezTo>
                    <a:pt x="2090" y="8734"/>
                    <a:pt x="2313" y="8335"/>
                    <a:pt x="2509" y="7917"/>
                  </a:cubicBezTo>
                  <a:cubicBezTo>
                    <a:pt x="2694" y="7489"/>
                    <a:pt x="2843" y="7053"/>
                    <a:pt x="2945" y="6634"/>
                  </a:cubicBezTo>
                  <a:cubicBezTo>
                    <a:pt x="2992" y="6421"/>
                    <a:pt x="3020" y="6216"/>
                    <a:pt x="3047" y="6003"/>
                  </a:cubicBezTo>
                  <a:cubicBezTo>
                    <a:pt x="3075" y="5687"/>
                    <a:pt x="3094" y="5371"/>
                    <a:pt x="3112" y="5064"/>
                  </a:cubicBezTo>
                  <a:cubicBezTo>
                    <a:pt x="3140" y="4721"/>
                    <a:pt x="3196" y="3736"/>
                    <a:pt x="2899" y="2444"/>
                  </a:cubicBezTo>
                  <a:cubicBezTo>
                    <a:pt x="2824" y="2119"/>
                    <a:pt x="2732" y="1775"/>
                    <a:pt x="2601" y="1432"/>
                  </a:cubicBezTo>
                  <a:cubicBezTo>
                    <a:pt x="2462" y="1060"/>
                    <a:pt x="2286" y="670"/>
                    <a:pt x="2053" y="289"/>
                  </a:cubicBezTo>
                  <a:cubicBezTo>
                    <a:pt x="1998" y="196"/>
                    <a:pt x="1933" y="112"/>
                    <a:pt x="1868" y="29"/>
                  </a:cubicBezTo>
                  <a:cubicBezTo>
                    <a:pt x="1858" y="10"/>
                    <a:pt x="1830" y="1"/>
                    <a:pt x="1812" y="10"/>
                  </a:cubicBezTo>
                  <a:cubicBezTo>
                    <a:pt x="1793" y="19"/>
                    <a:pt x="1784" y="47"/>
                    <a:pt x="1802" y="66"/>
                  </a:cubicBezTo>
                  <a:cubicBezTo>
                    <a:pt x="1840" y="168"/>
                    <a:pt x="1868" y="270"/>
                    <a:pt x="1905" y="363"/>
                  </a:cubicBezTo>
                  <a:cubicBezTo>
                    <a:pt x="2072" y="772"/>
                    <a:pt x="2221" y="1153"/>
                    <a:pt x="2341" y="1515"/>
                  </a:cubicBezTo>
                  <a:cubicBezTo>
                    <a:pt x="2462" y="1859"/>
                    <a:pt x="2564" y="2193"/>
                    <a:pt x="2629" y="2500"/>
                  </a:cubicBezTo>
                  <a:cubicBezTo>
                    <a:pt x="2927" y="3754"/>
                    <a:pt x="2890" y="4721"/>
                    <a:pt x="2862" y="5046"/>
                  </a:cubicBezTo>
                  <a:cubicBezTo>
                    <a:pt x="2843" y="5352"/>
                    <a:pt x="2834" y="5668"/>
                    <a:pt x="2806" y="5975"/>
                  </a:cubicBezTo>
                  <a:cubicBezTo>
                    <a:pt x="2778" y="6179"/>
                    <a:pt x="2750" y="6374"/>
                    <a:pt x="2713" y="6579"/>
                  </a:cubicBezTo>
                  <a:cubicBezTo>
                    <a:pt x="2620" y="6987"/>
                    <a:pt x="2471" y="7415"/>
                    <a:pt x="2295" y="7814"/>
                  </a:cubicBezTo>
                  <a:cubicBezTo>
                    <a:pt x="2109" y="8223"/>
                    <a:pt x="1895" y="8613"/>
                    <a:pt x="1663" y="8966"/>
                  </a:cubicBezTo>
                  <a:cubicBezTo>
                    <a:pt x="1384" y="9394"/>
                    <a:pt x="1050" y="9784"/>
                    <a:pt x="753" y="10202"/>
                  </a:cubicBezTo>
                  <a:cubicBezTo>
                    <a:pt x="632" y="10388"/>
                    <a:pt x="511" y="10583"/>
                    <a:pt x="409" y="10778"/>
                  </a:cubicBezTo>
                  <a:cubicBezTo>
                    <a:pt x="121" y="11373"/>
                    <a:pt x="0" y="12107"/>
                    <a:pt x="74" y="12813"/>
                  </a:cubicBezTo>
                  <a:cubicBezTo>
                    <a:pt x="93" y="13027"/>
                    <a:pt x="130" y="13231"/>
                    <a:pt x="195" y="13426"/>
                  </a:cubicBezTo>
                  <a:cubicBezTo>
                    <a:pt x="335" y="13900"/>
                    <a:pt x="585" y="14327"/>
                    <a:pt x="948" y="14643"/>
                  </a:cubicBezTo>
                  <a:cubicBezTo>
                    <a:pt x="957" y="14652"/>
                    <a:pt x="966" y="14652"/>
                    <a:pt x="976" y="14643"/>
                  </a:cubicBezTo>
                  <a:cubicBezTo>
                    <a:pt x="985" y="14643"/>
                    <a:pt x="985" y="14625"/>
                    <a:pt x="976" y="1461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8"/>
            <p:cNvSpPr/>
            <p:nvPr/>
          </p:nvSpPr>
          <p:spPr>
            <a:xfrm>
              <a:off x="1984657" y="2051551"/>
              <a:ext cx="207877" cy="293486"/>
            </a:xfrm>
            <a:custGeom>
              <a:rect b="b" l="l" r="r" t="t"/>
              <a:pathLst>
                <a:path extrusionOk="0" h="4107" w="2909">
                  <a:moveTo>
                    <a:pt x="1785" y="3401"/>
                  </a:moveTo>
                  <a:cubicBezTo>
                    <a:pt x="1813" y="3559"/>
                    <a:pt x="1738" y="3726"/>
                    <a:pt x="1645" y="3847"/>
                  </a:cubicBezTo>
                  <a:cubicBezTo>
                    <a:pt x="1515" y="4014"/>
                    <a:pt x="1320" y="4107"/>
                    <a:pt x="1107" y="4097"/>
                  </a:cubicBezTo>
                  <a:cubicBezTo>
                    <a:pt x="986" y="4088"/>
                    <a:pt x="874" y="4051"/>
                    <a:pt x="772" y="3986"/>
                  </a:cubicBezTo>
                  <a:cubicBezTo>
                    <a:pt x="623" y="3902"/>
                    <a:pt x="503" y="3772"/>
                    <a:pt x="410" y="3642"/>
                  </a:cubicBezTo>
                  <a:cubicBezTo>
                    <a:pt x="317" y="3494"/>
                    <a:pt x="242" y="3336"/>
                    <a:pt x="196" y="3168"/>
                  </a:cubicBezTo>
                  <a:cubicBezTo>
                    <a:pt x="122" y="2927"/>
                    <a:pt x="94" y="2667"/>
                    <a:pt x="66" y="2425"/>
                  </a:cubicBezTo>
                  <a:cubicBezTo>
                    <a:pt x="19" y="2026"/>
                    <a:pt x="1" y="1626"/>
                    <a:pt x="19" y="1236"/>
                  </a:cubicBezTo>
                  <a:cubicBezTo>
                    <a:pt x="38" y="836"/>
                    <a:pt x="85" y="446"/>
                    <a:pt x="168" y="47"/>
                  </a:cubicBezTo>
                  <a:cubicBezTo>
                    <a:pt x="177" y="19"/>
                    <a:pt x="205" y="0"/>
                    <a:pt x="233" y="10"/>
                  </a:cubicBezTo>
                  <a:cubicBezTo>
                    <a:pt x="242" y="10"/>
                    <a:pt x="252" y="10"/>
                    <a:pt x="252" y="19"/>
                  </a:cubicBezTo>
                  <a:cubicBezTo>
                    <a:pt x="270" y="19"/>
                    <a:pt x="280" y="19"/>
                    <a:pt x="298" y="28"/>
                  </a:cubicBezTo>
                  <a:cubicBezTo>
                    <a:pt x="456" y="167"/>
                    <a:pt x="614" y="307"/>
                    <a:pt x="781" y="437"/>
                  </a:cubicBezTo>
                  <a:cubicBezTo>
                    <a:pt x="884" y="530"/>
                    <a:pt x="995" y="604"/>
                    <a:pt x="1116" y="678"/>
                  </a:cubicBezTo>
                  <a:cubicBezTo>
                    <a:pt x="1469" y="892"/>
                    <a:pt x="1850" y="1078"/>
                    <a:pt x="2175" y="1320"/>
                  </a:cubicBezTo>
                  <a:cubicBezTo>
                    <a:pt x="2398" y="1496"/>
                    <a:pt x="2593" y="1700"/>
                    <a:pt x="2732" y="1961"/>
                  </a:cubicBezTo>
                  <a:cubicBezTo>
                    <a:pt x="2909" y="2295"/>
                    <a:pt x="2909" y="2778"/>
                    <a:pt x="2714" y="3103"/>
                  </a:cubicBezTo>
                  <a:cubicBezTo>
                    <a:pt x="2584" y="3326"/>
                    <a:pt x="2361" y="3475"/>
                    <a:pt x="2036" y="3456"/>
                  </a:cubicBezTo>
                  <a:cubicBezTo>
                    <a:pt x="1952" y="3447"/>
                    <a:pt x="1878" y="3438"/>
                    <a:pt x="1794" y="3410"/>
                  </a:cubicBezTo>
                  <a:cubicBezTo>
                    <a:pt x="1794" y="3401"/>
                    <a:pt x="1785" y="3401"/>
                    <a:pt x="1785" y="340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8"/>
            <p:cNvSpPr/>
            <p:nvPr/>
          </p:nvSpPr>
          <p:spPr>
            <a:xfrm>
              <a:off x="2001307" y="2052194"/>
              <a:ext cx="191227" cy="247680"/>
            </a:xfrm>
            <a:custGeom>
              <a:rect b="b" l="l" r="r" t="t"/>
              <a:pathLst>
                <a:path extrusionOk="0" h="3466" w="2676">
                  <a:moveTo>
                    <a:pt x="9" y="223"/>
                  </a:moveTo>
                  <a:cubicBezTo>
                    <a:pt x="9" y="437"/>
                    <a:pt x="56" y="632"/>
                    <a:pt x="93" y="846"/>
                  </a:cubicBezTo>
                  <a:cubicBezTo>
                    <a:pt x="205" y="1403"/>
                    <a:pt x="446" y="1942"/>
                    <a:pt x="725" y="2444"/>
                  </a:cubicBezTo>
                  <a:cubicBezTo>
                    <a:pt x="827" y="2621"/>
                    <a:pt x="920" y="2788"/>
                    <a:pt x="1069" y="2936"/>
                  </a:cubicBezTo>
                  <a:cubicBezTo>
                    <a:pt x="1227" y="3094"/>
                    <a:pt x="1384" y="3280"/>
                    <a:pt x="1561" y="3438"/>
                  </a:cubicBezTo>
                  <a:cubicBezTo>
                    <a:pt x="1552" y="3420"/>
                    <a:pt x="1552" y="3410"/>
                    <a:pt x="1552" y="3392"/>
                  </a:cubicBezTo>
                  <a:cubicBezTo>
                    <a:pt x="1552" y="3392"/>
                    <a:pt x="1561" y="3392"/>
                    <a:pt x="1561" y="3392"/>
                  </a:cubicBezTo>
                  <a:cubicBezTo>
                    <a:pt x="1645" y="3420"/>
                    <a:pt x="1719" y="3438"/>
                    <a:pt x="1803" y="3447"/>
                  </a:cubicBezTo>
                  <a:cubicBezTo>
                    <a:pt x="2128" y="3466"/>
                    <a:pt x="2351" y="3317"/>
                    <a:pt x="2481" y="3085"/>
                  </a:cubicBezTo>
                  <a:cubicBezTo>
                    <a:pt x="2676" y="2769"/>
                    <a:pt x="2676" y="2286"/>
                    <a:pt x="2499" y="1952"/>
                  </a:cubicBezTo>
                  <a:cubicBezTo>
                    <a:pt x="2360" y="1691"/>
                    <a:pt x="2165" y="1487"/>
                    <a:pt x="1942" y="1311"/>
                  </a:cubicBezTo>
                  <a:cubicBezTo>
                    <a:pt x="1617" y="1069"/>
                    <a:pt x="1236" y="883"/>
                    <a:pt x="883" y="669"/>
                  </a:cubicBezTo>
                  <a:cubicBezTo>
                    <a:pt x="762" y="595"/>
                    <a:pt x="651" y="512"/>
                    <a:pt x="548" y="428"/>
                  </a:cubicBezTo>
                  <a:cubicBezTo>
                    <a:pt x="381" y="298"/>
                    <a:pt x="223" y="158"/>
                    <a:pt x="65" y="19"/>
                  </a:cubicBezTo>
                  <a:cubicBezTo>
                    <a:pt x="47" y="10"/>
                    <a:pt x="37" y="10"/>
                    <a:pt x="19" y="10"/>
                  </a:cubicBezTo>
                  <a:cubicBezTo>
                    <a:pt x="19" y="1"/>
                    <a:pt x="9" y="1"/>
                    <a:pt x="0" y="1"/>
                  </a:cubicBezTo>
                  <a:cubicBezTo>
                    <a:pt x="9" y="75"/>
                    <a:pt x="9" y="149"/>
                    <a:pt x="9" y="223"/>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8"/>
            <p:cNvSpPr/>
            <p:nvPr/>
          </p:nvSpPr>
          <p:spPr>
            <a:xfrm>
              <a:off x="1999306" y="2069488"/>
              <a:ext cx="182652" cy="281552"/>
            </a:xfrm>
            <a:custGeom>
              <a:rect b="b" l="l" r="r" t="t"/>
              <a:pathLst>
                <a:path extrusionOk="0" h="3940" w="2556">
                  <a:moveTo>
                    <a:pt x="75" y="9"/>
                  </a:moveTo>
                  <a:lnTo>
                    <a:pt x="75" y="19"/>
                  </a:lnTo>
                  <a:cubicBezTo>
                    <a:pt x="84" y="19"/>
                    <a:pt x="84" y="28"/>
                    <a:pt x="84" y="28"/>
                  </a:cubicBezTo>
                  <a:cubicBezTo>
                    <a:pt x="84" y="84"/>
                    <a:pt x="84" y="130"/>
                    <a:pt x="93" y="186"/>
                  </a:cubicBezTo>
                  <a:cubicBezTo>
                    <a:pt x="149" y="678"/>
                    <a:pt x="325" y="1180"/>
                    <a:pt x="567" y="1635"/>
                  </a:cubicBezTo>
                  <a:cubicBezTo>
                    <a:pt x="846" y="2146"/>
                    <a:pt x="1208" y="2620"/>
                    <a:pt x="1580" y="3010"/>
                  </a:cubicBezTo>
                  <a:cubicBezTo>
                    <a:pt x="1738" y="3168"/>
                    <a:pt x="1914" y="3345"/>
                    <a:pt x="2100" y="3493"/>
                  </a:cubicBezTo>
                  <a:cubicBezTo>
                    <a:pt x="2221" y="3596"/>
                    <a:pt x="2342" y="3679"/>
                    <a:pt x="2481" y="3735"/>
                  </a:cubicBezTo>
                  <a:cubicBezTo>
                    <a:pt x="2527" y="3763"/>
                    <a:pt x="2555" y="3819"/>
                    <a:pt x="2527" y="3865"/>
                  </a:cubicBezTo>
                  <a:cubicBezTo>
                    <a:pt x="2509" y="3912"/>
                    <a:pt x="2444" y="3939"/>
                    <a:pt x="2397" y="3912"/>
                  </a:cubicBezTo>
                  <a:cubicBezTo>
                    <a:pt x="2249" y="3837"/>
                    <a:pt x="2109" y="3744"/>
                    <a:pt x="1979" y="3633"/>
                  </a:cubicBezTo>
                  <a:cubicBezTo>
                    <a:pt x="1793" y="3475"/>
                    <a:pt x="1626" y="3280"/>
                    <a:pt x="1468" y="3113"/>
                  </a:cubicBezTo>
                  <a:cubicBezTo>
                    <a:pt x="1087" y="2713"/>
                    <a:pt x="734" y="2221"/>
                    <a:pt x="465" y="1691"/>
                  </a:cubicBezTo>
                  <a:cubicBezTo>
                    <a:pt x="223" y="1208"/>
                    <a:pt x="56" y="697"/>
                    <a:pt x="10" y="195"/>
                  </a:cubicBezTo>
                  <a:cubicBezTo>
                    <a:pt x="10" y="139"/>
                    <a:pt x="0" y="84"/>
                    <a:pt x="0" y="37"/>
                  </a:cubicBezTo>
                  <a:cubicBezTo>
                    <a:pt x="0" y="28"/>
                    <a:pt x="0" y="28"/>
                    <a:pt x="0" y="19"/>
                  </a:cubicBezTo>
                  <a:lnTo>
                    <a:pt x="10" y="19"/>
                  </a:lnTo>
                  <a:cubicBezTo>
                    <a:pt x="10" y="19"/>
                    <a:pt x="10" y="19"/>
                    <a:pt x="19" y="19"/>
                  </a:cubicBezTo>
                  <a:cubicBezTo>
                    <a:pt x="19" y="9"/>
                    <a:pt x="28" y="0"/>
                    <a:pt x="37" y="0"/>
                  </a:cubicBezTo>
                  <a:cubicBezTo>
                    <a:pt x="47" y="0"/>
                    <a:pt x="56" y="9"/>
                    <a:pt x="65" y="19"/>
                  </a:cubicBezTo>
                  <a:cubicBezTo>
                    <a:pt x="75" y="19"/>
                    <a:pt x="75" y="19"/>
                    <a:pt x="75" y="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8"/>
            <p:cNvSpPr/>
            <p:nvPr/>
          </p:nvSpPr>
          <p:spPr>
            <a:xfrm>
              <a:off x="2214404" y="1572190"/>
              <a:ext cx="257042" cy="333361"/>
            </a:xfrm>
            <a:custGeom>
              <a:rect b="b" l="l" r="r" t="t"/>
              <a:pathLst>
                <a:path extrusionOk="0" h="4665" w="3597">
                  <a:moveTo>
                    <a:pt x="2713" y="37"/>
                  </a:moveTo>
                  <a:cubicBezTo>
                    <a:pt x="2732" y="37"/>
                    <a:pt x="2751" y="47"/>
                    <a:pt x="2760" y="56"/>
                  </a:cubicBezTo>
                  <a:cubicBezTo>
                    <a:pt x="3029" y="493"/>
                    <a:pt x="3289" y="939"/>
                    <a:pt x="3438" y="1412"/>
                  </a:cubicBezTo>
                  <a:cubicBezTo>
                    <a:pt x="3540" y="1738"/>
                    <a:pt x="3596" y="2072"/>
                    <a:pt x="3578" y="2425"/>
                  </a:cubicBezTo>
                  <a:cubicBezTo>
                    <a:pt x="3578" y="2574"/>
                    <a:pt x="3559" y="2713"/>
                    <a:pt x="3522" y="2862"/>
                  </a:cubicBezTo>
                  <a:cubicBezTo>
                    <a:pt x="3494" y="3010"/>
                    <a:pt x="3457" y="3150"/>
                    <a:pt x="3410" y="3289"/>
                  </a:cubicBezTo>
                  <a:cubicBezTo>
                    <a:pt x="3364" y="3419"/>
                    <a:pt x="3317" y="3559"/>
                    <a:pt x="3252" y="3689"/>
                  </a:cubicBezTo>
                  <a:cubicBezTo>
                    <a:pt x="3187" y="3819"/>
                    <a:pt x="3113" y="3940"/>
                    <a:pt x="3029" y="4051"/>
                  </a:cubicBezTo>
                  <a:cubicBezTo>
                    <a:pt x="2927" y="4190"/>
                    <a:pt x="2788" y="4330"/>
                    <a:pt x="2639" y="4432"/>
                  </a:cubicBezTo>
                  <a:cubicBezTo>
                    <a:pt x="2481" y="4543"/>
                    <a:pt x="2305" y="4618"/>
                    <a:pt x="2128" y="4646"/>
                  </a:cubicBezTo>
                  <a:cubicBezTo>
                    <a:pt x="1896" y="4664"/>
                    <a:pt x="1701" y="4599"/>
                    <a:pt x="1580" y="4469"/>
                  </a:cubicBezTo>
                  <a:cubicBezTo>
                    <a:pt x="1478" y="4358"/>
                    <a:pt x="1422" y="4190"/>
                    <a:pt x="1459" y="4005"/>
                  </a:cubicBezTo>
                  <a:cubicBezTo>
                    <a:pt x="1459" y="4014"/>
                    <a:pt x="1450" y="4014"/>
                    <a:pt x="1450" y="4014"/>
                  </a:cubicBezTo>
                  <a:cubicBezTo>
                    <a:pt x="1153" y="4190"/>
                    <a:pt x="716" y="4218"/>
                    <a:pt x="409" y="4060"/>
                  </a:cubicBezTo>
                  <a:cubicBezTo>
                    <a:pt x="158" y="3940"/>
                    <a:pt x="1" y="3698"/>
                    <a:pt x="28" y="3364"/>
                  </a:cubicBezTo>
                  <a:cubicBezTo>
                    <a:pt x="38" y="3308"/>
                    <a:pt x="56" y="3252"/>
                    <a:pt x="75" y="3196"/>
                  </a:cubicBezTo>
                  <a:cubicBezTo>
                    <a:pt x="84" y="3141"/>
                    <a:pt x="112" y="3085"/>
                    <a:pt x="140" y="3038"/>
                  </a:cubicBezTo>
                  <a:cubicBezTo>
                    <a:pt x="186" y="2945"/>
                    <a:pt x="242" y="2862"/>
                    <a:pt x="307" y="2778"/>
                  </a:cubicBezTo>
                  <a:cubicBezTo>
                    <a:pt x="400" y="2657"/>
                    <a:pt x="502" y="2555"/>
                    <a:pt x="604" y="2444"/>
                  </a:cubicBezTo>
                  <a:cubicBezTo>
                    <a:pt x="725" y="2304"/>
                    <a:pt x="865" y="2165"/>
                    <a:pt x="995" y="2035"/>
                  </a:cubicBezTo>
                  <a:cubicBezTo>
                    <a:pt x="1199" y="1840"/>
                    <a:pt x="1403" y="1645"/>
                    <a:pt x="1599" y="1450"/>
                  </a:cubicBezTo>
                  <a:cubicBezTo>
                    <a:pt x="1812" y="1245"/>
                    <a:pt x="1989" y="1013"/>
                    <a:pt x="2165" y="771"/>
                  </a:cubicBezTo>
                  <a:cubicBezTo>
                    <a:pt x="2333" y="530"/>
                    <a:pt x="2490" y="288"/>
                    <a:pt x="2639" y="28"/>
                  </a:cubicBezTo>
                  <a:cubicBezTo>
                    <a:pt x="2648" y="10"/>
                    <a:pt x="2676" y="0"/>
                    <a:pt x="2695" y="10"/>
                  </a:cubicBezTo>
                  <a:cubicBezTo>
                    <a:pt x="2704" y="19"/>
                    <a:pt x="2713" y="28"/>
                    <a:pt x="2713" y="37"/>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8"/>
            <p:cNvSpPr/>
            <p:nvPr/>
          </p:nvSpPr>
          <p:spPr>
            <a:xfrm>
              <a:off x="2214404" y="1574191"/>
              <a:ext cx="193942" cy="299489"/>
            </a:xfrm>
            <a:custGeom>
              <a:rect b="b" l="l" r="r" t="t"/>
              <a:pathLst>
                <a:path extrusionOk="0" h="4191" w="2714">
                  <a:moveTo>
                    <a:pt x="307" y="2750"/>
                  </a:moveTo>
                  <a:cubicBezTo>
                    <a:pt x="242" y="2834"/>
                    <a:pt x="186" y="2917"/>
                    <a:pt x="140" y="3010"/>
                  </a:cubicBezTo>
                  <a:cubicBezTo>
                    <a:pt x="112" y="3057"/>
                    <a:pt x="93" y="3113"/>
                    <a:pt x="75" y="3168"/>
                  </a:cubicBezTo>
                  <a:cubicBezTo>
                    <a:pt x="56" y="3224"/>
                    <a:pt x="38" y="3280"/>
                    <a:pt x="28" y="3336"/>
                  </a:cubicBezTo>
                  <a:cubicBezTo>
                    <a:pt x="1" y="3679"/>
                    <a:pt x="158" y="3912"/>
                    <a:pt x="409" y="4042"/>
                  </a:cubicBezTo>
                  <a:cubicBezTo>
                    <a:pt x="716" y="4190"/>
                    <a:pt x="1153" y="4172"/>
                    <a:pt x="1450" y="3986"/>
                  </a:cubicBezTo>
                  <a:cubicBezTo>
                    <a:pt x="1450" y="3986"/>
                    <a:pt x="1459" y="3986"/>
                    <a:pt x="1459" y="3986"/>
                  </a:cubicBezTo>
                  <a:cubicBezTo>
                    <a:pt x="1459" y="3986"/>
                    <a:pt x="1459" y="3986"/>
                    <a:pt x="1459" y="3995"/>
                  </a:cubicBezTo>
                  <a:cubicBezTo>
                    <a:pt x="1496" y="3939"/>
                    <a:pt x="1534" y="3893"/>
                    <a:pt x="1571" y="3837"/>
                  </a:cubicBezTo>
                  <a:cubicBezTo>
                    <a:pt x="1664" y="3716"/>
                    <a:pt x="1747" y="3586"/>
                    <a:pt x="1822" y="3456"/>
                  </a:cubicBezTo>
                  <a:cubicBezTo>
                    <a:pt x="1998" y="3178"/>
                    <a:pt x="2165" y="2890"/>
                    <a:pt x="2286" y="2583"/>
                  </a:cubicBezTo>
                  <a:cubicBezTo>
                    <a:pt x="2463" y="2156"/>
                    <a:pt x="2621" y="1663"/>
                    <a:pt x="2676" y="1189"/>
                  </a:cubicBezTo>
                  <a:cubicBezTo>
                    <a:pt x="2713" y="855"/>
                    <a:pt x="2704" y="502"/>
                    <a:pt x="2667" y="158"/>
                  </a:cubicBezTo>
                  <a:cubicBezTo>
                    <a:pt x="2667" y="102"/>
                    <a:pt x="2667" y="47"/>
                    <a:pt x="2648" y="0"/>
                  </a:cubicBezTo>
                  <a:cubicBezTo>
                    <a:pt x="2648" y="0"/>
                    <a:pt x="2639" y="0"/>
                    <a:pt x="2639" y="9"/>
                  </a:cubicBezTo>
                  <a:cubicBezTo>
                    <a:pt x="2490" y="260"/>
                    <a:pt x="2333" y="511"/>
                    <a:pt x="2165" y="753"/>
                  </a:cubicBezTo>
                  <a:cubicBezTo>
                    <a:pt x="1989" y="985"/>
                    <a:pt x="1812" y="1217"/>
                    <a:pt x="1599" y="1422"/>
                  </a:cubicBezTo>
                  <a:cubicBezTo>
                    <a:pt x="1403" y="1617"/>
                    <a:pt x="1199" y="1812"/>
                    <a:pt x="995" y="2007"/>
                  </a:cubicBezTo>
                  <a:cubicBezTo>
                    <a:pt x="865" y="2137"/>
                    <a:pt x="735" y="2276"/>
                    <a:pt x="604" y="2416"/>
                  </a:cubicBezTo>
                  <a:cubicBezTo>
                    <a:pt x="502" y="2527"/>
                    <a:pt x="400" y="2629"/>
                    <a:pt x="307" y="275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8"/>
            <p:cNvSpPr/>
            <p:nvPr/>
          </p:nvSpPr>
          <p:spPr>
            <a:xfrm>
              <a:off x="2264212" y="1621998"/>
              <a:ext cx="146779" cy="288198"/>
            </a:xfrm>
            <a:custGeom>
              <a:rect b="b" l="l" r="r" t="t"/>
              <a:pathLst>
                <a:path extrusionOk="0" h="4033" w="2054">
                  <a:moveTo>
                    <a:pt x="2007" y="19"/>
                  </a:moveTo>
                  <a:cubicBezTo>
                    <a:pt x="1989" y="492"/>
                    <a:pt x="1896" y="920"/>
                    <a:pt x="1756" y="1338"/>
                  </a:cubicBezTo>
                  <a:cubicBezTo>
                    <a:pt x="1608" y="1747"/>
                    <a:pt x="1413" y="2146"/>
                    <a:pt x="1180" y="2546"/>
                  </a:cubicBezTo>
                  <a:cubicBezTo>
                    <a:pt x="1041" y="2778"/>
                    <a:pt x="874" y="3029"/>
                    <a:pt x="688" y="3261"/>
                  </a:cubicBezTo>
                  <a:cubicBezTo>
                    <a:pt x="502" y="3484"/>
                    <a:pt x="288" y="3679"/>
                    <a:pt x="56" y="3828"/>
                  </a:cubicBezTo>
                  <a:cubicBezTo>
                    <a:pt x="10" y="3865"/>
                    <a:pt x="0" y="3921"/>
                    <a:pt x="28" y="3977"/>
                  </a:cubicBezTo>
                  <a:cubicBezTo>
                    <a:pt x="56" y="4023"/>
                    <a:pt x="121" y="4032"/>
                    <a:pt x="168" y="4004"/>
                  </a:cubicBezTo>
                  <a:cubicBezTo>
                    <a:pt x="418" y="3837"/>
                    <a:pt x="641" y="3623"/>
                    <a:pt x="837" y="3382"/>
                  </a:cubicBezTo>
                  <a:cubicBezTo>
                    <a:pt x="1032" y="3140"/>
                    <a:pt x="1199" y="2880"/>
                    <a:pt x="1329" y="2629"/>
                  </a:cubicBezTo>
                  <a:cubicBezTo>
                    <a:pt x="1552" y="2202"/>
                    <a:pt x="1728" y="1793"/>
                    <a:pt x="1849" y="1366"/>
                  </a:cubicBezTo>
                  <a:cubicBezTo>
                    <a:pt x="1979" y="938"/>
                    <a:pt x="2054" y="492"/>
                    <a:pt x="2044" y="19"/>
                  </a:cubicBezTo>
                  <a:cubicBezTo>
                    <a:pt x="2044" y="9"/>
                    <a:pt x="2035" y="0"/>
                    <a:pt x="2026" y="0"/>
                  </a:cubicBezTo>
                  <a:cubicBezTo>
                    <a:pt x="2016" y="0"/>
                    <a:pt x="2007" y="9"/>
                    <a:pt x="2007" y="1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18"/>
            <p:cNvSpPr/>
            <p:nvPr/>
          </p:nvSpPr>
          <p:spPr>
            <a:xfrm>
              <a:off x="2124792" y="2317744"/>
              <a:ext cx="316068" cy="203232"/>
            </a:xfrm>
            <a:custGeom>
              <a:rect b="b" l="l" r="r" t="t"/>
              <a:pathLst>
                <a:path extrusionOk="0" h="2844" w="4423">
                  <a:moveTo>
                    <a:pt x="4413" y="688"/>
                  </a:moveTo>
                  <a:cubicBezTo>
                    <a:pt x="4413" y="698"/>
                    <a:pt x="4404" y="707"/>
                    <a:pt x="4386" y="716"/>
                  </a:cubicBezTo>
                  <a:cubicBezTo>
                    <a:pt x="4107" y="763"/>
                    <a:pt x="3847" y="874"/>
                    <a:pt x="3605" y="1023"/>
                  </a:cubicBezTo>
                  <a:cubicBezTo>
                    <a:pt x="3233" y="1246"/>
                    <a:pt x="2908" y="1552"/>
                    <a:pt x="2620" y="1840"/>
                  </a:cubicBezTo>
                  <a:cubicBezTo>
                    <a:pt x="2407" y="2054"/>
                    <a:pt x="2202" y="2286"/>
                    <a:pt x="1961" y="2472"/>
                  </a:cubicBezTo>
                  <a:cubicBezTo>
                    <a:pt x="1793" y="2593"/>
                    <a:pt x="1617" y="2695"/>
                    <a:pt x="1412" y="2760"/>
                  </a:cubicBezTo>
                  <a:cubicBezTo>
                    <a:pt x="1236" y="2816"/>
                    <a:pt x="1013" y="2844"/>
                    <a:pt x="809" y="2816"/>
                  </a:cubicBezTo>
                  <a:cubicBezTo>
                    <a:pt x="669" y="2807"/>
                    <a:pt x="539" y="2760"/>
                    <a:pt x="428" y="2677"/>
                  </a:cubicBezTo>
                  <a:cubicBezTo>
                    <a:pt x="260" y="2565"/>
                    <a:pt x="167" y="2379"/>
                    <a:pt x="177" y="2193"/>
                  </a:cubicBezTo>
                  <a:cubicBezTo>
                    <a:pt x="177" y="2017"/>
                    <a:pt x="260" y="1840"/>
                    <a:pt x="418" y="1738"/>
                  </a:cubicBezTo>
                  <a:cubicBezTo>
                    <a:pt x="381" y="1720"/>
                    <a:pt x="344" y="1701"/>
                    <a:pt x="316" y="1682"/>
                  </a:cubicBezTo>
                  <a:cubicBezTo>
                    <a:pt x="279" y="1664"/>
                    <a:pt x="251" y="1645"/>
                    <a:pt x="233" y="1617"/>
                  </a:cubicBezTo>
                  <a:lnTo>
                    <a:pt x="102" y="1469"/>
                  </a:lnTo>
                  <a:cubicBezTo>
                    <a:pt x="0" y="1302"/>
                    <a:pt x="0" y="1116"/>
                    <a:pt x="56" y="939"/>
                  </a:cubicBezTo>
                  <a:cubicBezTo>
                    <a:pt x="140" y="679"/>
                    <a:pt x="363" y="447"/>
                    <a:pt x="558" y="335"/>
                  </a:cubicBezTo>
                  <a:cubicBezTo>
                    <a:pt x="1032" y="75"/>
                    <a:pt x="1580" y="1"/>
                    <a:pt x="2109" y="19"/>
                  </a:cubicBezTo>
                  <a:cubicBezTo>
                    <a:pt x="3206" y="66"/>
                    <a:pt x="4237" y="540"/>
                    <a:pt x="4395" y="623"/>
                  </a:cubicBezTo>
                  <a:cubicBezTo>
                    <a:pt x="4413" y="642"/>
                    <a:pt x="4423" y="661"/>
                    <a:pt x="4413" y="68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8"/>
            <p:cNvSpPr/>
            <p:nvPr/>
          </p:nvSpPr>
          <p:spPr>
            <a:xfrm>
              <a:off x="2136726" y="2358905"/>
              <a:ext cx="302133" cy="160856"/>
            </a:xfrm>
            <a:custGeom>
              <a:rect b="b" l="l" r="r" t="t"/>
              <a:pathLst>
                <a:path extrusionOk="0" h="2251" w="4228">
                  <a:moveTo>
                    <a:pt x="3605" y="1"/>
                  </a:moveTo>
                  <a:cubicBezTo>
                    <a:pt x="3262" y="1"/>
                    <a:pt x="2927" y="75"/>
                    <a:pt x="2611" y="224"/>
                  </a:cubicBezTo>
                  <a:cubicBezTo>
                    <a:pt x="2323" y="354"/>
                    <a:pt x="2072" y="530"/>
                    <a:pt x="1784" y="661"/>
                  </a:cubicBezTo>
                  <a:cubicBezTo>
                    <a:pt x="1338" y="865"/>
                    <a:pt x="837" y="1069"/>
                    <a:pt x="354" y="1144"/>
                  </a:cubicBezTo>
                  <a:cubicBezTo>
                    <a:pt x="316" y="1153"/>
                    <a:pt x="289" y="1153"/>
                    <a:pt x="251" y="1162"/>
                  </a:cubicBezTo>
                  <a:cubicBezTo>
                    <a:pt x="93" y="1264"/>
                    <a:pt x="10" y="1441"/>
                    <a:pt x="0" y="1617"/>
                  </a:cubicBezTo>
                  <a:cubicBezTo>
                    <a:pt x="0" y="1803"/>
                    <a:pt x="93" y="1989"/>
                    <a:pt x="261" y="2110"/>
                  </a:cubicBezTo>
                  <a:cubicBezTo>
                    <a:pt x="372" y="2184"/>
                    <a:pt x="502" y="2231"/>
                    <a:pt x="642" y="2240"/>
                  </a:cubicBezTo>
                  <a:cubicBezTo>
                    <a:pt x="696" y="2247"/>
                    <a:pt x="752" y="2251"/>
                    <a:pt x="809" y="2251"/>
                  </a:cubicBezTo>
                  <a:cubicBezTo>
                    <a:pt x="962" y="2251"/>
                    <a:pt x="1116" y="2225"/>
                    <a:pt x="1245" y="2184"/>
                  </a:cubicBezTo>
                  <a:cubicBezTo>
                    <a:pt x="1450" y="2128"/>
                    <a:pt x="1626" y="2026"/>
                    <a:pt x="1794" y="1896"/>
                  </a:cubicBezTo>
                  <a:cubicBezTo>
                    <a:pt x="2035" y="1710"/>
                    <a:pt x="2240" y="1478"/>
                    <a:pt x="2453" y="1264"/>
                  </a:cubicBezTo>
                  <a:cubicBezTo>
                    <a:pt x="2741" y="976"/>
                    <a:pt x="3066" y="670"/>
                    <a:pt x="3438" y="447"/>
                  </a:cubicBezTo>
                  <a:cubicBezTo>
                    <a:pt x="3680" y="298"/>
                    <a:pt x="3940" y="187"/>
                    <a:pt x="4219" y="140"/>
                  </a:cubicBezTo>
                  <a:cubicBezTo>
                    <a:pt x="4228" y="131"/>
                    <a:pt x="4228" y="131"/>
                    <a:pt x="4228" y="131"/>
                  </a:cubicBezTo>
                  <a:cubicBezTo>
                    <a:pt x="4200" y="122"/>
                    <a:pt x="4172" y="112"/>
                    <a:pt x="4144" y="103"/>
                  </a:cubicBezTo>
                  <a:cubicBezTo>
                    <a:pt x="3958" y="66"/>
                    <a:pt x="3791" y="1"/>
                    <a:pt x="3605" y="1"/>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8"/>
            <p:cNvSpPr/>
            <p:nvPr/>
          </p:nvSpPr>
          <p:spPr>
            <a:xfrm>
              <a:off x="2100852" y="2355618"/>
              <a:ext cx="310136" cy="97686"/>
            </a:xfrm>
            <a:custGeom>
              <a:rect b="b" l="l" r="r" t="t"/>
              <a:pathLst>
                <a:path extrusionOk="0" h="1367" w="4340">
                  <a:moveTo>
                    <a:pt x="4321" y="75"/>
                  </a:moveTo>
                  <a:cubicBezTo>
                    <a:pt x="4079" y="0"/>
                    <a:pt x="3866" y="19"/>
                    <a:pt x="3661" y="65"/>
                  </a:cubicBezTo>
                  <a:cubicBezTo>
                    <a:pt x="3355" y="149"/>
                    <a:pt x="3076" y="326"/>
                    <a:pt x="2751" y="474"/>
                  </a:cubicBezTo>
                  <a:cubicBezTo>
                    <a:pt x="2481" y="595"/>
                    <a:pt x="2203" y="707"/>
                    <a:pt x="1924" y="809"/>
                  </a:cubicBezTo>
                  <a:cubicBezTo>
                    <a:pt x="1645" y="902"/>
                    <a:pt x="1357" y="985"/>
                    <a:pt x="1069" y="1050"/>
                  </a:cubicBezTo>
                  <a:cubicBezTo>
                    <a:pt x="911" y="1087"/>
                    <a:pt x="744" y="1125"/>
                    <a:pt x="586" y="1134"/>
                  </a:cubicBezTo>
                  <a:cubicBezTo>
                    <a:pt x="456" y="1152"/>
                    <a:pt x="326" y="1143"/>
                    <a:pt x="205" y="1125"/>
                  </a:cubicBezTo>
                  <a:cubicBezTo>
                    <a:pt x="177" y="1125"/>
                    <a:pt x="159" y="1125"/>
                    <a:pt x="131" y="1125"/>
                  </a:cubicBezTo>
                  <a:cubicBezTo>
                    <a:pt x="122" y="1125"/>
                    <a:pt x="112" y="1134"/>
                    <a:pt x="103" y="1143"/>
                  </a:cubicBezTo>
                  <a:cubicBezTo>
                    <a:pt x="66" y="1125"/>
                    <a:pt x="19" y="1152"/>
                    <a:pt x="10" y="1190"/>
                  </a:cubicBezTo>
                  <a:cubicBezTo>
                    <a:pt x="1" y="1236"/>
                    <a:pt x="29" y="1273"/>
                    <a:pt x="66" y="1283"/>
                  </a:cubicBezTo>
                  <a:cubicBezTo>
                    <a:pt x="75" y="1292"/>
                    <a:pt x="75" y="1301"/>
                    <a:pt x="84" y="1310"/>
                  </a:cubicBezTo>
                  <a:cubicBezTo>
                    <a:pt x="112" y="1329"/>
                    <a:pt x="149" y="1338"/>
                    <a:pt x="187" y="1348"/>
                  </a:cubicBezTo>
                  <a:cubicBezTo>
                    <a:pt x="289" y="1366"/>
                    <a:pt x="391" y="1366"/>
                    <a:pt x="493" y="1357"/>
                  </a:cubicBezTo>
                  <a:cubicBezTo>
                    <a:pt x="707" y="1348"/>
                    <a:pt x="921" y="1301"/>
                    <a:pt x="1116" y="1245"/>
                  </a:cubicBezTo>
                  <a:cubicBezTo>
                    <a:pt x="1413" y="1171"/>
                    <a:pt x="1701" y="1069"/>
                    <a:pt x="1980" y="957"/>
                  </a:cubicBezTo>
                  <a:cubicBezTo>
                    <a:pt x="2268" y="846"/>
                    <a:pt x="2537" y="716"/>
                    <a:pt x="2807" y="576"/>
                  </a:cubicBezTo>
                  <a:cubicBezTo>
                    <a:pt x="3113" y="409"/>
                    <a:pt x="3373" y="223"/>
                    <a:pt x="3680" y="131"/>
                  </a:cubicBezTo>
                  <a:cubicBezTo>
                    <a:pt x="3866" y="75"/>
                    <a:pt x="4070" y="56"/>
                    <a:pt x="4312" y="112"/>
                  </a:cubicBezTo>
                  <a:cubicBezTo>
                    <a:pt x="4321" y="121"/>
                    <a:pt x="4330" y="112"/>
                    <a:pt x="4340" y="103"/>
                  </a:cubicBezTo>
                  <a:cubicBezTo>
                    <a:pt x="4340" y="93"/>
                    <a:pt x="4330" y="75"/>
                    <a:pt x="4321" y="7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8"/>
            <p:cNvSpPr/>
            <p:nvPr/>
          </p:nvSpPr>
          <p:spPr>
            <a:xfrm>
              <a:off x="2278147" y="2030970"/>
              <a:ext cx="240391" cy="269619"/>
            </a:xfrm>
            <a:custGeom>
              <a:rect b="b" l="l" r="r" t="t"/>
              <a:pathLst>
                <a:path extrusionOk="0" h="3773" w="3364">
                  <a:moveTo>
                    <a:pt x="3345" y="3735"/>
                  </a:moveTo>
                  <a:cubicBezTo>
                    <a:pt x="3345" y="3744"/>
                    <a:pt x="3336" y="3754"/>
                    <a:pt x="3327" y="3763"/>
                  </a:cubicBezTo>
                  <a:cubicBezTo>
                    <a:pt x="3308" y="3772"/>
                    <a:pt x="3280" y="3772"/>
                    <a:pt x="3271" y="3754"/>
                  </a:cubicBezTo>
                  <a:cubicBezTo>
                    <a:pt x="3066" y="3494"/>
                    <a:pt x="2825" y="3298"/>
                    <a:pt x="2583" y="3150"/>
                  </a:cubicBezTo>
                  <a:cubicBezTo>
                    <a:pt x="2286" y="2964"/>
                    <a:pt x="1979" y="2843"/>
                    <a:pt x="1756" y="2778"/>
                  </a:cubicBezTo>
                  <a:cubicBezTo>
                    <a:pt x="1487" y="2695"/>
                    <a:pt x="1190" y="2639"/>
                    <a:pt x="920" y="2546"/>
                  </a:cubicBezTo>
                  <a:cubicBezTo>
                    <a:pt x="725" y="2490"/>
                    <a:pt x="539" y="2416"/>
                    <a:pt x="381" y="2304"/>
                  </a:cubicBezTo>
                  <a:cubicBezTo>
                    <a:pt x="279" y="2239"/>
                    <a:pt x="196" y="2156"/>
                    <a:pt x="131" y="2053"/>
                  </a:cubicBezTo>
                  <a:cubicBezTo>
                    <a:pt x="65" y="1951"/>
                    <a:pt x="19" y="1840"/>
                    <a:pt x="10" y="1719"/>
                  </a:cubicBezTo>
                  <a:cubicBezTo>
                    <a:pt x="0" y="1580"/>
                    <a:pt x="65" y="1468"/>
                    <a:pt x="168" y="1394"/>
                  </a:cubicBezTo>
                  <a:cubicBezTo>
                    <a:pt x="242" y="1338"/>
                    <a:pt x="354" y="1310"/>
                    <a:pt x="456" y="1320"/>
                  </a:cubicBezTo>
                  <a:cubicBezTo>
                    <a:pt x="316" y="1180"/>
                    <a:pt x="242" y="985"/>
                    <a:pt x="242" y="790"/>
                  </a:cubicBezTo>
                  <a:cubicBezTo>
                    <a:pt x="251" y="576"/>
                    <a:pt x="344" y="363"/>
                    <a:pt x="530" y="251"/>
                  </a:cubicBezTo>
                  <a:cubicBezTo>
                    <a:pt x="939" y="0"/>
                    <a:pt x="1413" y="93"/>
                    <a:pt x="1849" y="381"/>
                  </a:cubicBezTo>
                  <a:cubicBezTo>
                    <a:pt x="2416" y="743"/>
                    <a:pt x="2908" y="1412"/>
                    <a:pt x="3094" y="1979"/>
                  </a:cubicBezTo>
                  <a:cubicBezTo>
                    <a:pt x="3197" y="2304"/>
                    <a:pt x="3262" y="2574"/>
                    <a:pt x="3308" y="2825"/>
                  </a:cubicBezTo>
                  <a:cubicBezTo>
                    <a:pt x="3354" y="3122"/>
                    <a:pt x="3364" y="3391"/>
                    <a:pt x="3354" y="3707"/>
                  </a:cubicBezTo>
                  <a:cubicBezTo>
                    <a:pt x="3354" y="3717"/>
                    <a:pt x="3354" y="3726"/>
                    <a:pt x="3345" y="3735"/>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18"/>
            <p:cNvSpPr/>
            <p:nvPr/>
          </p:nvSpPr>
          <p:spPr>
            <a:xfrm>
              <a:off x="2295441" y="2030970"/>
              <a:ext cx="223098" cy="268904"/>
            </a:xfrm>
            <a:custGeom>
              <a:rect b="b" l="l" r="r" t="t"/>
              <a:pathLst>
                <a:path extrusionOk="0" h="3763" w="3122">
                  <a:moveTo>
                    <a:pt x="121" y="1208"/>
                  </a:moveTo>
                  <a:cubicBezTo>
                    <a:pt x="260" y="1338"/>
                    <a:pt x="427" y="1450"/>
                    <a:pt x="604" y="1533"/>
                  </a:cubicBezTo>
                  <a:cubicBezTo>
                    <a:pt x="827" y="1654"/>
                    <a:pt x="1050" y="1775"/>
                    <a:pt x="1273" y="1886"/>
                  </a:cubicBezTo>
                  <a:cubicBezTo>
                    <a:pt x="1477" y="1998"/>
                    <a:pt x="1710" y="2100"/>
                    <a:pt x="1895" y="2230"/>
                  </a:cubicBezTo>
                  <a:cubicBezTo>
                    <a:pt x="2202" y="2462"/>
                    <a:pt x="2462" y="2685"/>
                    <a:pt x="2676" y="3010"/>
                  </a:cubicBezTo>
                  <a:cubicBezTo>
                    <a:pt x="2750" y="3141"/>
                    <a:pt x="2806" y="3280"/>
                    <a:pt x="2862" y="3410"/>
                  </a:cubicBezTo>
                  <a:cubicBezTo>
                    <a:pt x="2908" y="3512"/>
                    <a:pt x="3020" y="3642"/>
                    <a:pt x="3075" y="3763"/>
                  </a:cubicBezTo>
                  <a:cubicBezTo>
                    <a:pt x="3075" y="3763"/>
                    <a:pt x="3085" y="3763"/>
                    <a:pt x="3085" y="3763"/>
                  </a:cubicBezTo>
                  <a:cubicBezTo>
                    <a:pt x="3094" y="3754"/>
                    <a:pt x="3103" y="3744"/>
                    <a:pt x="3103" y="3735"/>
                  </a:cubicBezTo>
                  <a:cubicBezTo>
                    <a:pt x="3112" y="3735"/>
                    <a:pt x="3112" y="3717"/>
                    <a:pt x="3112" y="3707"/>
                  </a:cubicBezTo>
                  <a:cubicBezTo>
                    <a:pt x="3122" y="3401"/>
                    <a:pt x="3112" y="3131"/>
                    <a:pt x="3066" y="2834"/>
                  </a:cubicBezTo>
                  <a:cubicBezTo>
                    <a:pt x="3020" y="2583"/>
                    <a:pt x="2955" y="2304"/>
                    <a:pt x="2852" y="1979"/>
                  </a:cubicBezTo>
                  <a:cubicBezTo>
                    <a:pt x="2666" y="1412"/>
                    <a:pt x="2174" y="743"/>
                    <a:pt x="1607" y="381"/>
                  </a:cubicBezTo>
                  <a:cubicBezTo>
                    <a:pt x="1180" y="102"/>
                    <a:pt x="697" y="0"/>
                    <a:pt x="288" y="251"/>
                  </a:cubicBezTo>
                  <a:cubicBezTo>
                    <a:pt x="102" y="372"/>
                    <a:pt x="9" y="576"/>
                    <a:pt x="0" y="790"/>
                  </a:cubicBezTo>
                  <a:cubicBezTo>
                    <a:pt x="0" y="929"/>
                    <a:pt x="37" y="1078"/>
                    <a:pt x="121" y="1208"/>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18"/>
            <p:cNvSpPr/>
            <p:nvPr/>
          </p:nvSpPr>
          <p:spPr>
            <a:xfrm>
              <a:off x="2268214" y="2066129"/>
              <a:ext cx="228458" cy="202589"/>
            </a:xfrm>
            <a:custGeom>
              <a:rect b="b" l="l" r="r" t="t"/>
              <a:pathLst>
                <a:path extrusionOk="0" h="2835" w="3197">
                  <a:moveTo>
                    <a:pt x="3196" y="2806"/>
                  </a:moveTo>
                  <a:cubicBezTo>
                    <a:pt x="3085" y="2453"/>
                    <a:pt x="2871" y="2175"/>
                    <a:pt x="2602" y="1933"/>
                  </a:cubicBezTo>
                  <a:cubicBezTo>
                    <a:pt x="2211" y="1571"/>
                    <a:pt x="1710" y="1311"/>
                    <a:pt x="1264" y="1060"/>
                  </a:cubicBezTo>
                  <a:cubicBezTo>
                    <a:pt x="976" y="902"/>
                    <a:pt x="697" y="753"/>
                    <a:pt x="483" y="549"/>
                  </a:cubicBezTo>
                  <a:cubicBezTo>
                    <a:pt x="372" y="437"/>
                    <a:pt x="297" y="289"/>
                    <a:pt x="204" y="121"/>
                  </a:cubicBezTo>
                  <a:cubicBezTo>
                    <a:pt x="195" y="94"/>
                    <a:pt x="186" y="84"/>
                    <a:pt x="167" y="66"/>
                  </a:cubicBezTo>
                  <a:cubicBezTo>
                    <a:pt x="158" y="28"/>
                    <a:pt x="112" y="1"/>
                    <a:pt x="74" y="10"/>
                  </a:cubicBezTo>
                  <a:cubicBezTo>
                    <a:pt x="28" y="19"/>
                    <a:pt x="0" y="66"/>
                    <a:pt x="9" y="103"/>
                  </a:cubicBezTo>
                  <a:cubicBezTo>
                    <a:pt x="9" y="131"/>
                    <a:pt x="0" y="149"/>
                    <a:pt x="9" y="177"/>
                  </a:cubicBezTo>
                  <a:cubicBezTo>
                    <a:pt x="19" y="409"/>
                    <a:pt x="177" y="586"/>
                    <a:pt x="325" y="725"/>
                  </a:cubicBezTo>
                  <a:cubicBezTo>
                    <a:pt x="548" y="939"/>
                    <a:pt x="864" y="1069"/>
                    <a:pt x="1180" y="1227"/>
                  </a:cubicBezTo>
                  <a:cubicBezTo>
                    <a:pt x="1626" y="1450"/>
                    <a:pt x="2137" y="1673"/>
                    <a:pt x="2546" y="1998"/>
                  </a:cubicBezTo>
                  <a:cubicBezTo>
                    <a:pt x="2815" y="2212"/>
                    <a:pt x="3038" y="2481"/>
                    <a:pt x="3159" y="2816"/>
                  </a:cubicBezTo>
                  <a:cubicBezTo>
                    <a:pt x="3159" y="2825"/>
                    <a:pt x="3168" y="2834"/>
                    <a:pt x="3178" y="2834"/>
                  </a:cubicBezTo>
                  <a:cubicBezTo>
                    <a:pt x="3187" y="2825"/>
                    <a:pt x="3196" y="2816"/>
                    <a:pt x="3196" y="2806"/>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18"/>
            <p:cNvSpPr/>
            <p:nvPr/>
          </p:nvSpPr>
          <p:spPr>
            <a:xfrm>
              <a:off x="2513826" y="2560140"/>
              <a:ext cx="146779" cy="143706"/>
            </a:xfrm>
            <a:custGeom>
              <a:rect b="b" l="l" r="r" t="t"/>
              <a:pathLst>
                <a:path extrusionOk="0" h="2011" w="2054">
                  <a:moveTo>
                    <a:pt x="995" y="0"/>
                  </a:moveTo>
                  <a:cubicBezTo>
                    <a:pt x="874" y="9"/>
                    <a:pt x="753" y="56"/>
                    <a:pt x="651" y="130"/>
                  </a:cubicBezTo>
                  <a:cubicBezTo>
                    <a:pt x="530" y="223"/>
                    <a:pt x="428" y="334"/>
                    <a:pt x="298" y="418"/>
                  </a:cubicBezTo>
                  <a:cubicBezTo>
                    <a:pt x="233" y="474"/>
                    <a:pt x="177" y="548"/>
                    <a:pt x="140" y="622"/>
                  </a:cubicBezTo>
                  <a:cubicBezTo>
                    <a:pt x="19" y="855"/>
                    <a:pt x="1" y="1152"/>
                    <a:pt x="75" y="1403"/>
                  </a:cubicBezTo>
                  <a:cubicBezTo>
                    <a:pt x="140" y="1654"/>
                    <a:pt x="289" y="1858"/>
                    <a:pt x="465" y="1960"/>
                  </a:cubicBezTo>
                  <a:cubicBezTo>
                    <a:pt x="523" y="1996"/>
                    <a:pt x="580" y="2010"/>
                    <a:pt x="647" y="2010"/>
                  </a:cubicBezTo>
                  <a:cubicBezTo>
                    <a:pt x="666" y="2010"/>
                    <a:pt x="686" y="2009"/>
                    <a:pt x="707" y="2007"/>
                  </a:cubicBezTo>
                  <a:cubicBezTo>
                    <a:pt x="1078" y="1960"/>
                    <a:pt x="1394" y="1830"/>
                    <a:pt x="1664" y="1710"/>
                  </a:cubicBezTo>
                  <a:cubicBezTo>
                    <a:pt x="1747" y="1672"/>
                    <a:pt x="1812" y="1626"/>
                    <a:pt x="1840" y="1570"/>
                  </a:cubicBezTo>
                  <a:cubicBezTo>
                    <a:pt x="1868" y="1505"/>
                    <a:pt x="1924" y="1477"/>
                    <a:pt x="1970" y="1440"/>
                  </a:cubicBezTo>
                  <a:cubicBezTo>
                    <a:pt x="2017" y="1403"/>
                    <a:pt x="2054" y="1375"/>
                    <a:pt x="2054" y="1301"/>
                  </a:cubicBezTo>
                  <a:cubicBezTo>
                    <a:pt x="2045" y="1236"/>
                    <a:pt x="2008" y="1180"/>
                    <a:pt x="1924" y="1115"/>
                  </a:cubicBezTo>
                  <a:cubicBezTo>
                    <a:pt x="1868" y="1068"/>
                    <a:pt x="1859" y="1068"/>
                    <a:pt x="1896" y="1022"/>
                  </a:cubicBezTo>
                  <a:cubicBezTo>
                    <a:pt x="1943" y="976"/>
                    <a:pt x="1952" y="901"/>
                    <a:pt x="1905" y="780"/>
                  </a:cubicBezTo>
                  <a:cubicBezTo>
                    <a:pt x="1859" y="669"/>
                    <a:pt x="1766" y="613"/>
                    <a:pt x="1664" y="585"/>
                  </a:cubicBezTo>
                  <a:cubicBezTo>
                    <a:pt x="1599" y="576"/>
                    <a:pt x="1599" y="576"/>
                    <a:pt x="1627" y="520"/>
                  </a:cubicBezTo>
                  <a:cubicBezTo>
                    <a:pt x="1692" y="372"/>
                    <a:pt x="1636" y="223"/>
                    <a:pt x="1450" y="195"/>
                  </a:cubicBezTo>
                  <a:cubicBezTo>
                    <a:pt x="1432" y="193"/>
                    <a:pt x="1414" y="192"/>
                    <a:pt x="1396" y="192"/>
                  </a:cubicBezTo>
                  <a:cubicBezTo>
                    <a:pt x="1343" y="192"/>
                    <a:pt x="1292" y="202"/>
                    <a:pt x="1236" y="223"/>
                  </a:cubicBezTo>
                  <a:cubicBezTo>
                    <a:pt x="1222" y="229"/>
                    <a:pt x="1211" y="232"/>
                    <a:pt x="1203" y="232"/>
                  </a:cubicBezTo>
                  <a:cubicBezTo>
                    <a:pt x="1185" y="232"/>
                    <a:pt x="1181" y="218"/>
                    <a:pt x="1181" y="186"/>
                  </a:cubicBezTo>
                  <a:cubicBezTo>
                    <a:pt x="1171" y="46"/>
                    <a:pt x="1134" y="0"/>
                    <a:pt x="9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18"/>
            <p:cNvSpPr/>
            <p:nvPr/>
          </p:nvSpPr>
          <p:spPr>
            <a:xfrm>
              <a:off x="2606153" y="2577862"/>
              <a:ext cx="21295" cy="16293"/>
            </a:xfrm>
            <a:custGeom>
              <a:rect b="b" l="l" r="r" t="t"/>
              <a:pathLst>
                <a:path extrusionOk="0" h="228" w="298">
                  <a:moveTo>
                    <a:pt x="124" y="0"/>
                  </a:moveTo>
                  <a:cubicBezTo>
                    <a:pt x="84" y="0"/>
                    <a:pt x="46" y="13"/>
                    <a:pt x="19" y="40"/>
                  </a:cubicBezTo>
                  <a:cubicBezTo>
                    <a:pt x="9" y="40"/>
                    <a:pt x="0" y="59"/>
                    <a:pt x="0" y="68"/>
                  </a:cubicBezTo>
                  <a:cubicBezTo>
                    <a:pt x="9" y="86"/>
                    <a:pt x="19" y="96"/>
                    <a:pt x="47" y="96"/>
                  </a:cubicBezTo>
                  <a:cubicBezTo>
                    <a:pt x="59" y="96"/>
                    <a:pt x="76" y="92"/>
                    <a:pt x="91" y="92"/>
                  </a:cubicBezTo>
                  <a:cubicBezTo>
                    <a:pt x="98" y="92"/>
                    <a:pt x="105" y="93"/>
                    <a:pt x="112" y="96"/>
                  </a:cubicBezTo>
                  <a:cubicBezTo>
                    <a:pt x="167" y="96"/>
                    <a:pt x="205" y="114"/>
                    <a:pt x="205" y="170"/>
                  </a:cubicBezTo>
                  <a:cubicBezTo>
                    <a:pt x="214" y="198"/>
                    <a:pt x="214" y="226"/>
                    <a:pt x="242" y="226"/>
                  </a:cubicBezTo>
                  <a:cubicBezTo>
                    <a:pt x="247" y="227"/>
                    <a:pt x="251" y="228"/>
                    <a:pt x="255" y="228"/>
                  </a:cubicBezTo>
                  <a:cubicBezTo>
                    <a:pt x="279" y="228"/>
                    <a:pt x="280" y="204"/>
                    <a:pt x="288" y="179"/>
                  </a:cubicBezTo>
                  <a:cubicBezTo>
                    <a:pt x="297" y="142"/>
                    <a:pt x="288" y="96"/>
                    <a:pt x="260" y="68"/>
                  </a:cubicBezTo>
                  <a:cubicBezTo>
                    <a:pt x="233" y="25"/>
                    <a:pt x="178" y="0"/>
                    <a:pt x="124"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18"/>
            <p:cNvSpPr/>
            <p:nvPr/>
          </p:nvSpPr>
          <p:spPr>
            <a:xfrm>
              <a:off x="2630664" y="2607876"/>
              <a:ext cx="17365" cy="19437"/>
            </a:xfrm>
            <a:custGeom>
              <a:rect b="b" l="l" r="r" t="t"/>
              <a:pathLst>
                <a:path extrusionOk="0" h="272" w="243">
                  <a:moveTo>
                    <a:pt x="57" y="1"/>
                  </a:moveTo>
                  <a:cubicBezTo>
                    <a:pt x="29" y="1"/>
                    <a:pt x="1" y="1"/>
                    <a:pt x="1" y="29"/>
                  </a:cubicBezTo>
                  <a:cubicBezTo>
                    <a:pt x="1" y="66"/>
                    <a:pt x="38" y="66"/>
                    <a:pt x="57" y="75"/>
                  </a:cubicBezTo>
                  <a:cubicBezTo>
                    <a:pt x="122" y="103"/>
                    <a:pt x="150" y="150"/>
                    <a:pt x="150" y="205"/>
                  </a:cubicBezTo>
                  <a:cubicBezTo>
                    <a:pt x="140" y="224"/>
                    <a:pt x="150" y="243"/>
                    <a:pt x="168" y="261"/>
                  </a:cubicBezTo>
                  <a:cubicBezTo>
                    <a:pt x="175" y="268"/>
                    <a:pt x="182" y="271"/>
                    <a:pt x="188" y="271"/>
                  </a:cubicBezTo>
                  <a:cubicBezTo>
                    <a:pt x="198" y="271"/>
                    <a:pt x="205" y="263"/>
                    <a:pt x="205" y="252"/>
                  </a:cubicBezTo>
                  <a:cubicBezTo>
                    <a:pt x="242" y="224"/>
                    <a:pt x="233" y="177"/>
                    <a:pt x="205" y="112"/>
                  </a:cubicBezTo>
                  <a:cubicBezTo>
                    <a:pt x="177" y="57"/>
                    <a:pt x="112" y="10"/>
                    <a:pt x="57" y="1"/>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18"/>
            <p:cNvSpPr/>
            <p:nvPr/>
          </p:nvSpPr>
          <p:spPr>
            <a:xfrm>
              <a:off x="2531762" y="2587795"/>
              <a:ext cx="26655" cy="16221"/>
            </a:xfrm>
            <a:custGeom>
              <a:rect b="b" l="l" r="r" t="t"/>
              <a:pathLst>
                <a:path extrusionOk="0" h="227" w="373">
                  <a:moveTo>
                    <a:pt x="254" y="1"/>
                  </a:moveTo>
                  <a:cubicBezTo>
                    <a:pt x="244" y="1"/>
                    <a:pt x="234" y="2"/>
                    <a:pt x="224" y="3"/>
                  </a:cubicBezTo>
                  <a:cubicBezTo>
                    <a:pt x="159" y="22"/>
                    <a:pt x="103" y="59"/>
                    <a:pt x="56" y="115"/>
                  </a:cubicBezTo>
                  <a:cubicBezTo>
                    <a:pt x="28" y="143"/>
                    <a:pt x="1" y="180"/>
                    <a:pt x="28" y="217"/>
                  </a:cubicBezTo>
                  <a:cubicBezTo>
                    <a:pt x="36" y="224"/>
                    <a:pt x="43" y="227"/>
                    <a:pt x="50" y="227"/>
                  </a:cubicBezTo>
                  <a:cubicBezTo>
                    <a:pt x="70" y="227"/>
                    <a:pt x="89" y="203"/>
                    <a:pt x="103" y="189"/>
                  </a:cubicBezTo>
                  <a:cubicBezTo>
                    <a:pt x="149" y="149"/>
                    <a:pt x="200" y="114"/>
                    <a:pt x="253" y="114"/>
                  </a:cubicBezTo>
                  <a:cubicBezTo>
                    <a:pt x="274" y="114"/>
                    <a:pt x="295" y="120"/>
                    <a:pt x="316" y="133"/>
                  </a:cubicBezTo>
                  <a:cubicBezTo>
                    <a:pt x="322" y="139"/>
                    <a:pt x="330" y="144"/>
                    <a:pt x="338" y="144"/>
                  </a:cubicBezTo>
                  <a:cubicBezTo>
                    <a:pt x="344" y="144"/>
                    <a:pt x="350" y="141"/>
                    <a:pt x="354" y="133"/>
                  </a:cubicBezTo>
                  <a:cubicBezTo>
                    <a:pt x="372" y="105"/>
                    <a:pt x="372" y="87"/>
                    <a:pt x="363" y="68"/>
                  </a:cubicBezTo>
                  <a:cubicBezTo>
                    <a:pt x="340" y="22"/>
                    <a:pt x="303" y="1"/>
                    <a:pt x="254" y="1"/>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18"/>
            <p:cNvSpPr/>
            <p:nvPr/>
          </p:nvSpPr>
          <p:spPr>
            <a:xfrm>
              <a:off x="2624733" y="2652396"/>
              <a:ext cx="16007" cy="16007"/>
            </a:xfrm>
            <a:custGeom>
              <a:rect b="b" l="l" r="r" t="t"/>
              <a:pathLst>
                <a:path extrusionOk="0" h="224" w="224">
                  <a:moveTo>
                    <a:pt x="56" y="0"/>
                  </a:moveTo>
                  <a:cubicBezTo>
                    <a:pt x="28" y="0"/>
                    <a:pt x="10" y="0"/>
                    <a:pt x="10" y="19"/>
                  </a:cubicBezTo>
                  <a:cubicBezTo>
                    <a:pt x="0" y="47"/>
                    <a:pt x="28" y="56"/>
                    <a:pt x="47" y="65"/>
                  </a:cubicBezTo>
                  <a:cubicBezTo>
                    <a:pt x="112" y="84"/>
                    <a:pt x="130" y="112"/>
                    <a:pt x="130" y="158"/>
                  </a:cubicBezTo>
                  <a:cubicBezTo>
                    <a:pt x="130" y="168"/>
                    <a:pt x="130" y="186"/>
                    <a:pt x="140" y="196"/>
                  </a:cubicBezTo>
                  <a:cubicBezTo>
                    <a:pt x="140" y="205"/>
                    <a:pt x="149" y="214"/>
                    <a:pt x="158" y="223"/>
                  </a:cubicBezTo>
                  <a:lnTo>
                    <a:pt x="186" y="223"/>
                  </a:lnTo>
                  <a:cubicBezTo>
                    <a:pt x="195" y="214"/>
                    <a:pt x="205" y="205"/>
                    <a:pt x="205" y="196"/>
                  </a:cubicBezTo>
                  <a:cubicBezTo>
                    <a:pt x="223" y="158"/>
                    <a:pt x="214" y="121"/>
                    <a:pt x="177" y="75"/>
                  </a:cubicBezTo>
                  <a:cubicBezTo>
                    <a:pt x="149" y="38"/>
                    <a:pt x="102" y="10"/>
                    <a:pt x="56"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18"/>
            <p:cNvSpPr/>
            <p:nvPr/>
          </p:nvSpPr>
          <p:spPr>
            <a:xfrm>
              <a:off x="2574925" y="2596728"/>
              <a:ext cx="23296" cy="14006"/>
            </a:xfrm>
            <a:custGeom>
              <a:rect b="b" l="l" r="r" t="t"/>
              <a:pathLst>
                <a:path extrusionOk="0" h="196" w="326">
                  <a:moveTo>
                    <a:pt x="140" y="0"/>
                  </a:moveTo>
                  <a:cubicBezTo>
                    <a:pt x="99" y="0"/>
                    <a:pt x="60" y="14"/>
                    <a:pt x="28" y="45"/>
                  </a:cubicBezTo>
                  <a:cubicBezTo>
                    <a:pt x="19" y="64"/>
                    <a:pt x="0" y="83"/>
                    <a:pt x="10" y="101"/>
                  </a:cubicBezTo>
                  <a:cubicBezTo>
                    <a:pt x="15" y="112"/>
                    <a:pt x="27" y="117"/>
                    <a:pt x="40" y="117"/>
                  </a:cubicBezTo>
                  <a:cubicBezTo>
                    <a:pt x="49" y="117"/>
                    <a:pt x="58" y="114"/>
                    <a:pt x="66" y="110"/>
                  </a:cubicBezTo>
                  <a:cubicBezTo>
                    <a:pt x="91" y="103"/>
                    <a:pt x="116" y="97"/>
                    <a:pt x="141" y="97"/>
                  </a:cubicBezTo>
                  <a:cubicBezTo>
                    <a:pt x="178" y="97"/>
                    <a:pt x="214" y="112"/>
                    <a:pt x="242" y="157"/>
                  </a:cubicBezTo>
                  <a:cubicBezTo>
                    <a:pt x="250" y="173"/>
                    <a:pt x="265" y="196"/>
                    <a:pt x="287" y="196"/>
                  </a:cubicBezTo>
                  <a:cubicBezTo>
                    <a:pt x="290" y="196"/>
                    <a:pt x="294" y="195"/>
                    <a:pt x="298" y="194"/>
                  </a:cubicBezTo>
                  <a:cubicBezTo>
                    <a:pt x="326" y="176"/>
                    <a:pt x="316" y="148"/>
                    <a:pt x="316" y="120"/>
                  </a:cubicBezTo>
                  <a:cubicBezTo>
                    <a:pt x="307" y="83"/>
                    <a:pt x="288" y="64"/>
                    <a:pt x="261" y="45"/>
                  </a:cubicBezTo>
                  <a:cubicBezTo>
                    <a:pt x="227" y="17"/>
                    <a:pt x="183" y="0"/>
                    <a:pt x="140"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18"/>
            <p:cNvSpPr/>
            <p:nvPr/>
          </p:nvSpPr>
          <p:spPr>
            <a:xfrm>
              <a:off x="2568922" y="2564785"/>
              <a:ext cx="22010" cy="13720"/>
            </a:xfrm>
            <a:custGeom>
              <a:rect b="b" l="l" r="r" t="t"/>
              <a:pathLst>
                <a:path extrusionOk="0" h="192" w="308">
                  <a:moveTo>
                    <a:pt x="148" y="1"/>
                  </a:moveTo>
                  <a:cubicBezTo>
                    <a:pt x="102" y="1"/>
                    <a:pt x="56" y="19"/>
                    <a:pt x="10" y="65"/>
                  </a:cubicBezTo>
                  <a:cubicBezTo>
                    <a:pt x="1" y="74"/>
                    <a:pt x="1" y="93"/>
                    <a:pt x="1" y="102"/>
                  </a:cubicBezTo>
                  <a:cubicBezTo>
                    <a:pt x="1" y="116"/>
                    <a:pt x="11" y="124"/>
                    <a:pt x="23" y="124"/>
                  </a:cubicBezTo>
                  <a:cubicBezTo>
                    <a:pt x="28" y="124"/>
                    <a:pt x="33" y="123"/>
                    <a:pt x="38" y="121"/>
                  </a:cubicBezTo>
                  <a:cubicBezTo>
                    <a:pt x="65" y="112"/>
                    <a:pt x="91" y="107"/>
                    <a:pt x="115" y="107"/>
                  </a:cubicBezTo>
                  <a:cubicBezTo>
                    <a:pt x="167" y="107"/>
                    <a:pt x="211" y="129"/>
                    <a:pt x="242" y="186"/>
                  </a:cubicBezTo>
                  <a:cubicBezTo>
                    <a:pt x="246" y="190"/>
                    <a:pt x="252" y="192"/>
                    <a:pt x="258" y="192"/>
                  </a:cubicBezTo>
                  <a:cubicBezTo>
                    <a:pt x="267" y="192"/>
                    <a:pt x="278" y="187"/>
                    <a:pt x="289" y="177"/>
                  </a:cubicBezTo>
                  <a:cubicBezTo>
                    <a:pt x="307" y="158"/>
                    <a:pt x="307" y="130"/>
                    <a:pt x="307" y="112"/>
                  </a:cubicBezTo>
                  <a:cubicBezTo>
                    <a:pt x="298" y="47"/>
                    <a:pt x="261" y="19"/>
                    <a:pt x="205" y="9"/>
                  </a:cubicBezTo>
                  <a:cubicBezTo>
                    <a:pt x="186" y="4"/>
                    <a:pt x="167" y="1"/>
                    <a:pt x="148" y="1"/>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18"/>
            <p:cNvSpPr/>
            <p:nvPr/>
          </p:nvSpPr>
          <p:spPr>
            <a:xfrm>
              <a:off x="2564277" y="2629814"/>
              <a:ext cx="19366" cy="12934"/>
            </a:xfrm>
            <a:custGeom>
              <a:rect b="b" l="l" r="r" t="t"/>
              <a:pathLst>
                <a:path extrusionOk="0" h="181" w="271">
                  <a:moveTo>
                    <a:pt x="122" y="1"/>
                  </a:moveTo>
                  <a:cubicBezTo>
                    <a:pt x="81" y="1"/>
                    <a:pt x="38" y="13"/>
                    <a:pt x="19" y="38"/>
                  </a:cubicBezTo>
                  <a:cubicBezTo>
                    <a:pt x="10" y="56"/>
                    <a:pt x="1" y="66"/>
                    <a:pt x="10" y="84"/>
                  </a:cubicBezTo>
                  <a:cubicBezTo>
                    <a:pt x="10" y="103"/>
                    <a:pt x="29" y="103"/>
                    <a:pt x="47" y="103"/>
                  </a:cubicBezTo>
                  <a:cubicBezTo>
                    <a:pt x="61" y="103"/>
                    <a:pt x="77" y="100"/>
                    <a:pt x="94" y="100"/>
                  </a:cubicBezTo>
                  <a:cubicBezTo>
                    <a:pt x="110" y="100"/>
                    <a:pt x="126" y="103"/>
                    <a:pt x="140" y="112"/>
                  </a:cubicBezTo>
                  <a:cubicBezTo>
                    <a:pt x="168" y="131"/>
                    <a:pt x="196" y="149"/>
                    <a:pt x="224" y="168"/>
                  </a:cubicBezTo>
                  <a:cubicBezTo>
                    <a:pt x="232" y="176"/>
                    <a:pt x="241" y="181"/>
                    <a:pt x="247" y="181"/>
                  </a:cubicBezTo>
                  <a:cubicBezTo>
                    <a:pt x="255" y="181"/>
                    <a:pt x="261" y="174"/>
                    <a:pt x="261" y="158"/>
                  </a:cubicBezTo>
                  <a:cubicBezTo>
                    <a:pt x="270" y="121"/>
                    <a:pt x="224" y="38"/>
                    <a:pt x="177" y="10"/>
                  </a:cubicBezTo>
                  <a:cubicBezTo>
                    <a:pt x="162" y="4"/>
                    <a:pt x="142" y="1"/>
                    <a:pt x="122" y="1"/>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18"/>
            <p:cNvSpPr/>
            <p:nvPr/>
          </p:nvSpPr>
          <p:spPr>
            <a:xfrm>
              <a:off x="2606153" y="2623955"/>
              <a:ext cx="17293" cy="14649"/>
            </a:xfrm>
            <a:custGeom>
              <a:rect b="b" l="l" r="r" t="t"/>
              <a:pathLst>
                <a:path extrusionOk="0" h="205" w="242">
                  <a:moveTo>
                    <a:pt x="61" y="1"/>
                  </a:moveTo>
                  <a:cubicBezTo>
                    <a:pt x="49" y="1"/>
                    <a:pt x="38" y="3"/>
                    <a:pt x="28" y="8"/>
                  </a:cubicBezTo>
                  <a:cubicBezTo>
                    <a:pt x="9" y="18"/>
                    <a:pt x="0" y="27"/>
                    <a:pt x="0" y="45"/>
                  </a:cubicBezTo>
                  <a:cubicBezTo>
                    <a:pt x="9" y="55"/>
                    <a:pt x="19" y="64"/>
                    <a:pt x="37" y="73"/>
                  </a:cubicBezTo>
                  <a:cubicBezTo>
                    <a:pt x="84" y="83"/>
                    <a:pt x="121" y="101"/>
                    <a:pt x="140" y="148"/>
                  </a:cubicBezTo>
                  <a:cubicBezTo>
                    <a:pt x="156" y="165"/>
                    <a:pt x="166" y="205"/>
                    <a:pt x="195" y="205"/>
                  </a:cubicBezTo>
                  <a:cubicBezTo>
                    <a:pt x="198" y="205"/>
                    <a:pt x="201" y="204"/>
                    <a:pt x="205" y="203"/>
                  </a:cubicBezTo>
                  <a:cubicBezTo>
                    <a:pt x="242" y="194"/>
                    <a:pt x="232" y="157"/>
                    <a:pt x="214" y="120"/>
                  </a:cubicBezTo>
                  <a:cubicBezTo>
                    <a:pt x="205" y="92"/>
                    <a:pt x="186" y="64"/>
                    <a:pt x="149" y="36"/>
                  </a:cubicBezTo>
                  <a:cubicBezTo>
                    <a:pt x="122" y="16"/>
                    <a:pt x="90" y="1"/>
                    <a:pt x="61" y="1"/>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18"/>
            <p:cNvSpPr/>
            <p:nvPr/>
          </p:nvSpPr>
          <p:spPr>
            <a:xfrm>
              <a:off x="2530404" y="2625098"/>
              <a:ext cx="21367" cy="12434"/>
            </a:xfrm>
            <a:custGeom>
              <a:rect b="b" l="l" r="r" t="t"/>
              <a:pathLst>
                <a:path extrusionOk="0" h="174" w="299">
                  <a:moveTo>
                    <a:pt x="172" y="1"/>
                  </a:moveTo>
                  <a:cubicBezTo>
                    <a:pt x="118" y="1"/>
                    <a:pt x="63" y="32"/>
                    <a:pt x="29" y="94"/>
                  </a:cubicBezTo>
                  <a:cubicBezTo>
                    <a:pt x="20" y="113"/>
                    <a:pt x="1" y="141"/>
                    <a:pt x="20" y="159"/>
                  </a:cubicBezTo>
                  <a:cubicBezTo>
                    <a:pt x="30" y="170"/>
                    <a:pt x="39" y="174"/>
                    <a:pt x="47" y="174"/>
                  </a:cubicBezTo>
                  <a:cubicBezTo>
                    <a:pt x="61" y="174"/>
                    <a:pt x="73" y="162"/>
                    <a:pt x="85" y="150"/>
                  </a:cubicBezTo>
                  <a:cubicBezTo>
                    <a:pt x="116" y="125"/>
                    <a:pt x="147" y="109"/>
                    <a:pt x="178" y="109"/>
                  </a:cubicBezTo>
                  <a:cubicBezTo>
                    <a:pt x="193" y="109"/>
                    <a:pt x="208" y="113"/>
                    <a:pt x="224" y="122"/>
                  </a:cubicBezTo>
                  <a:cubicBezTo>
                    <a:pt x="236" y="131"/>
                    <a:pt x="247" y="135"/>
                    <a:pt x="257" y="135"/>
                  </a:cubicBezTo>
                  <a:cubicBezTo>
                    <a:pt x="269" y="135"/>
                    <a:pt x="279" y="128"/>
                    <a:pt x="289" y="113"/>
                  </a:cubicBezTo>
                  <a:cubicBezTo>
                    <a:pt x="298" y="85"/>
                    <a:pt x="289" y="57"/>
                    <a:pt x="270" y="39"/>
                  </a:cubicBezTo>
                  <a:cubicBezTo>
                    <a:pt x="242" y="13"/>
                    <a:pt x="207" y="1"/>
                    <a:pt x="172" y="1"/>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18"/>
            <p:cNvSpPr/>
            <p:nvPr/>
          </p:nvSpPr>
          <p:spPr>
            <a:xfrm>
              <a:off x="2592218" y="2653754"/>
              <a:ext cx="17293" cy="12791"/>
            </a:xfrm>
            <a:custGeom>
              <a:rect b="b" l="l" r="r" t="t"/>
              <a:pathLst>
                <a:path extrusionOk="0" h="179" w="242">
                  <a:moveTo>
                    <a:pt x="84" y="0"/>
                  </a:moveTo>
                  <a:cubicBezTo>
                    <a:pt x="56" y="0"/>
                    <a:pt x="19" y="0"/>
                    <a:pt x="9" y="28"/>
                  </a:cubicBezTo>
                  <a:cubicBezTo>
                    <a:pt x="0" y="56"/>
                    <a:pt x="28" y="65"/>
                    <a:pt x="56" y="74"/>
                  </a:cubicBezTo>
                  <a:cubicBezTo>
                    <a:pt x="93" y="93"/>
                    <a:pt x="121" y="102"/>
                    <a:pt x="139" y="130"/>
                  </a:cubicBezTo>
                  <a:cubicBezTo>
                    <a:pt x="155" y="154"/>
                    <a:pt x="172" y="178"/>
                    <a:pt x="200" y="178"/>
                  </a:cubicBezTo>
                  <a:cubicBezTo>
                    <a:pt x="204" y="178"/>
                    <a:pt x="209" y="178"/>
                    <a:pt x="214" y="177"/>
                  </a:cubicBezTo>
                  <a:cubicBezTo>
                    <a:pt x="242" y="158"/>
                    <a:pt x="232" y="121"/>
                    <a:pt x="214" y="93"/>
                  </a:cubicBezTo>
                  <a:cubicBezTo>
                    <a:pt x="195" y="65"/>
                    <a:pt x="167" y="37"/>
                    <a:pt x="112" y="9"/>
                  </a:cubicBezTo>
                  <a:cubicBezTo>
                    <a:pt x="112" y="9"/>
                    <a:pt x="93" y="0"/>
                    <a:pt x="84"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18"/>
            <p:cNvSpPr/>
            <p:nvPr/>
          </p:nvSpPr>
          <p:spPr>
            <a:xfrm>
              <a:off x="2612799" y="2670476"/>
              <a:ext cx="12005" cy="12791"/>
            </a:xfrm>
            <a:custGeom>
              <a:rect b="b" l="l" r="r" t="t"/>
              <a:pathLst>
                <a:path extrusionOk="0" h="179" w="168">
                  <a:moveTo>
                    <a:pt x="37" y="1"/>
                  </a:moveTo>
                  <a:cubicBezTo>
                    <a:pt x="28" y="1"/>
                    <a:pt x="19" y="3"/>
                    <a:pt x="9" y="8"/>
                  </a:cubicBezTo>
                  <a:cubicBezTo>
                    <a:pt x="0" y="17"/>
                    <a:pt x="0" y="35"/>
                    <a:pt x="19" y="45"/>
                  </a:cubicBezTo>
                  <a:cubicBezTo>
                    <a:pt x="56" y="73"/>
                    <a:pt x="65" y="100"/>
                    <a:pt x="56" y="138"/>
                  </a:cubicBezTo>
                  <a:cubicBezTo>
                    <a:pt x="56" y="147"/>
                    <a:pt x="47" y="166"/>
                    <a:pt x="74" y="175"/>
                  </a:cubicBezTo>
                  <a:cubicBezTo>
                    <a:pt x="80" y="178"/>
                    <a:pt x="86" y="179"/>
                    <a:pt x="92" y="179"/>
                  </a:cubicBezTo>
                  <a:cubicBezTo>
                    <a:pt x="108" y="179"/>
                    <a:pt x="124" y="172"/>
                    <a:pt x="130" y="166"/>
                  </a:cubicBezTo>
                  <a:cubicBezTo>
                    <a:pt x="139" y="156"/>
                    <a:pt x="149" y="147"/>
                    <a:pt x="158" y="138"/>
                  </a:cubicBezTo>
                  <a:cubicBezTo>
                    <a:pt x="167" y="82"/>
                    <a:pt x="130" y="26"/>
                    <a:pt x="65" y="8"/>
                  </a:cubicBezTo>
                  <a:cubicBezTo>
                    <a:pt x="56" y="3"/>
                    <a:pt x="47" y="1"/>
                    <a:pt x="37" y="1"/>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18"/>
            <p:cNvSpPr/>
            <p:nvPr/>
          </p:nvSpPr>
          <p:spPr>
            <a:xfrm>
              <a:off x="2643956" y="2641248"/>
              <a:ext cx="12720" cy="12363"/>
            </a:xfrm>
            <a:custGeom>
              <a:rect b="b" l="l" r="r" t="t"/>
              <a:pathLst>
                <a:path extrusionOk="0" h="173" w="178">
                  <a:moveTo>
                    <a:pt x="30" y="1"/>
                  </a:moveTo>
                  <a:cubicBezTo>
                    <a:pt x="22" y="1"/>
                    <a:pt x="15" y="3"/>
                    <a:pt x="10" y="8"/>
                  </a:cubicBezTo>
                  <a:cubicBezTo>
                    <a:pt x="1" y="17"/>
                    <a:pt x="10" y="36"/>
                    <a:pt x="29" y="45"/>
                  </a:cubicBezTo>
                  <a:cubicBezTo>
                    <a:pt x="66" y="73"/>
                    <a:pt x="75" y="101"/>
                    <a:pt x="75" y="119"/>
                  </a:cubicBezTo>
                  <a:cubicBezTo>
                    <a:pt x="75" y="138"/>
                    <a:pt x="84" y="156"/>
                    <a:pt x="103" y="166"/>
                  </a:cubicBezTo>
                  <a:cubicBezTo>
                    <a:pt x="112" y="170"/>
                    <a:pt x="119" y="173"/>
                    <a:pt x="125" y="173"/>
                  </a:cubicBezTo>
                  <a:cubicBezTo>
                    <a:pt x="131" y="173"/>
                    <a:pt x="135" y="170"/>
                    <a:pt x="140" y="166"/>
                  </a:cubicBezTo>
                  <a:cubicBezTo>
                    <a:pt x="177" y="129"/>
                    <a:pt x="131" y="45"/>
                    <a:pt x="56" y="8"/>
                  </a:cubicBezTo>
                  <a:cubicBezTo>
                    <a:pt x="47" y="3"/>
                    <a:pt x="38" y="1"/>
                    <a:pt x="30" y="1"/>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8"/>
            <p:cNvSpPr/>
            <p:nvPr/>
          </p:nvSpPr>
          <p:spPr>
            <a:xfrm>
              <a:off x="1134199" y="2707493"/>
              <a:ext cx="98972" cy="165358"/>
            </a:xfrm>
            <a:custGeom>
              <a:rect b="b" l="l" r="r" t="t"/>
              <a:pathLst>
                <a:path extrusionOk="0" h="2314" w="1385">
                  <a:moveTo>
                    <a:pt x="660" y="1"/>
                  </a:moveTo>
                  <a:cubicBezTo>
                    <a:pt x="298" y="1"/>
                    <a:pt x="0" y="298"/>
                    <a:pt x="0" y="660"/>
                  </a:cubicBezTo>
                  <a:lnTo>
                    <a:pt x="0" y="2314"/>
                  </a:lnTo>
                  <a:lnTo>
                    <a:pt x="1385" y="1868"/>
                  </a:lnTo>
                  <a:lnTo>
                    <a:pt x="1385" y="577"/>
                  </a:lnTo>
                  <a:lnTo>
                    <a:pt x="1013" y="586"/>
                  </a:lnTo>
                  <a:cubicBezTo>
                    <a:pt x="818" y="586"/>
                    <a:pt x="660" y="437"/>
                    <a:pt x="660" y="242"/>
                  </a:cubicBezTo>
                  <a:lnTo>
                    <a:pt x="66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8"/>
            <p:cNvSpPr/>
            <p:nvPr/>
          </p:nvSpPr>
          <p:spPr>
            <a:xfrm>
              <a:off x="3034347" y="2783884"/>
              <a:ext cx="79749" cy="108905"/>
            </a:xfrm>
            <a:custGeom>
              <a:rect b="b" l="l" r="r" t="t"/>
              <a:pathLst>
                <a:path extrusionOk="0" h="1524" w="1116">
                  <a:moveTo>
                    <a:pt x="1" y="0"/>
                  </a:moveTo>
                  <a:cubicBezTo>
                    <a:pt x="1" y="0"/>
                    <a:pt x="196" y="492"/>
                    <a:pt x="1" y="901"/>
                  </a:cubicBezTo>
                  <a:lnTo>
                    <a:pt x="865" y="1524"/>
                  </a:lnTo>
                  <a:cubicBezTo>
                    <a:pt x="865" y="1524"/>
                    <a:pt x="1116" y="678"/>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8"/>
            <p:cNvSpPr/>
            <p:nvPr/>
          </p:nvSpPr>
          <p:spPr>
            <a:xfrm>
              <a:off x="1026651" y="3410598"/>
              <a:ext cx="2210258" cy="545811"/>
            </a:xfrm>
            <a:custGeom>
              <a:rect b="b" l="l" r="r" t="t"/>
              <a:pathLst>
                <a:path extrusionOk="0" h="7638" w="30930">
                  <a:moveTo>
                    <a:pt x="1812" y="1"/>
                  </a:moveTo>
                  <a:cubicBezTo>
                    <a:pt x="1552" y="2175"/>
                    <a:pt x="948" y="4312"/>
                    <a:pt x="251" y="5937"/>
                  </a:cubicBezTo>
                  <a:cubicBezTo>
                    <a:pt x="0" y="6523"/>
                    <a:pt x="428" y="7173"/>
                    <a:pt x="1069" y="7173"/>
                  </a:cubicBezTo>
                  <a:lnTo>
                    <a:pt x="7219" y="7173"/>
                  </a:lnTo>
                  <a:cubicBezTo>
                    <a:pt x="7219" y="7433"/>
                    <a:pt x="7424" y="7638"/>
                    <a:pt x="7674" y="7638"/>
                  </a:cubicBezTo>
                  <a:lnTo>
                    <a:pt x="24166" y="7638"/>
                  </a:lnTo>
                  <a:cubicBezTo>
                    <a:pt x="24426" y="7638"/>
                    <a:pt x="24630" y="7433"/>
                    <a:pt x="24630" y="7173"/>
                  </a:cubicBezTo>
                  <a:lnTo>
                    <a:pt x="29861" y="7173"/>
                  </a:lnTo>
                  <a:cubicBezTo>
                    <a:pt x="30502" y="7173"/>
                    <a:pt x="30929" y="6523"/>
                    <a:pt x="30679" y="5937"/>
                  </a:cubicBezTo>
                  <a:cubicBezTo>
                    <a:pt x="29991" y="4330"/>
                    <a:pt x="29396" y="2212"/>
                    <a:pt x="29127" y="47"/>
                  </a:cubicBezTo>
                  <a:cubicBezTo>
                    <a:pt x="29006" y="400"/>
                    <a:pt x="28421" y="1506"/>
                    <a:pt x="26024" y="1506"/>
                  </a:cubicBezTo>
                  <a:lnTo>
                    <a:pt x="4934" y="1506"/>
                  </a:lnTo>
                  <a:cubicBezTo>
                    <a:pt x="2406" y="1506"/>
                    <a:pt x="1895" y="279"/>
                    <a:pt x="181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8"/>
            <p:cNvSpPr/>
            <p:nvPr/>
          </p:nvSpPr>
          <p:spPr>
            <a:xfrm>
              <a:off x="1547816" y="2828976"/>
              <a:ext cx="199230" cy="57883"/>
            </a:xfrm>
            <a:custGeom>
              <a:rect b="b" l="l" r="r" t="t"/>
              <a:pathLst>
                <a:path extrusionOk="0" h="810" w="2788">
                  <a:moveTo>
                    <a:pt x="2788" y="1"/>
                  </a:moveTo>
                  <a:lnTo>
                    <a:pt x="0" y="809"/>
                  </a:lnTo>
                  <a:lnTo>
                    <a:pt x="2788" y="809"/>
                  </a:lnTo>
                  <a:lnTo>
                    <a:pt x="2788" y="1"/>
                  </a:lnTo>
                  <a:close/>
                </a:path>
              </a:pathLst>
            </a:custGeom>
            <a:solidFill>
              <a:srgbClr val="2C16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8"/>
            <p:cNvSpPr/>
            <p:nvPr/>
          </p:nvSpPr>
          <p:spPr>
            <a:xfrm>
              <a:off x="2517184" y="2828976"/>
              <a:ext cx="199230" cy="57883"/>
            </a:xfrm>
            <a:custGeom>
              <a:rect b="b" l="l" r="r" t="t"/>
              <a:pathLst>
                <a:path extrusionOk="0" h="810" w="2788">
                  <a:moveTo>
                    <a:pt x="0" y="1"/>
                  </a:moveTo>
                  <a:lnTo>
                    <a:pt x="0" y="809"/>
                  </a:lnTo>
                  <a:lnTo>
                    <a:pt x="2787" y="809"/>
                  </a:lnTo>
                  <a:lnTo>
                    <a:pt x="0" y="1"/>
                  </a:lnTo>
                  <a:close/>
                </a:path>
              </a:pathLst>
            </a:custGeom>
            <a:solidFill>
              <a:srgbClr val="2C16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8"/>
            <p:cNvSpPr/>
            <p:nvPr/>
          </p:nvSpPr>
          <p:spPr>
            <a:xfrm>
              <a:off x="920388" y="2832335"/>
              <a:ext cx="2422065" cy="1156580"/>
            </a:xfrm>
            <a:custGeom>
              <a:rect b="b" l="l" r="r" t="t"/>
              <a:pathLst>
                <a:path extrusionOk="0" h="16185" w="33894">
                  <a:moveTo>
                    <a:pt x="4284" y="0"/>
                  </a:moveTo>
                  <a:lnTo>
                    <a:pt x="4284" y="0"/>
                  </a:lnTo>
                  <a:cubicBezTo>
                    <a:pt x="3085" y="195"/>
                    <a:pt x="2110" y="1152"/>
                    <a:pt x="1924" y="2397"/>
                  </a:cubicBezTo>
                  <a:lnTo>
                    <a:pt x="1" y="15404"/>
                  </a:lnTo>
                  <a:cubicBezTo>
                    <a:pt x="149" y="15655"/>
                    <a:pt x="567" y="16185"/>
                    <a:pt x="1589" y="16185"/>
                  </a:cubicBezTo>
                  <a:lnTo>
                    <a:pt x="32203" y="16185"/>
                  </a:lnTo>
                  <a:cubicBezTo>
                    <a:pt x="33281" y="16185"/>
                    <a:pt x="33745" y="15562"/>
                    <a:pt x="33894" y="15312"/>
                  </a:cubicBezTo>
                  <a:lnTo>
                    <a:pt x="31980" y="2397"/>
                  </a:lnTo>
                  <a:cubicBezTo>
                    <a:pt x="31794" y="1152"/>
                    <a:pt x="30828" y="195"/>
                    <a:pt x="29620" y="0"/>
                  </a:cubicBezTo>
                  <a:lnTo>
                    <a:pt x="29620" y="0"/>
                  </a:lnTo>
                  <a:cubicBezTo>
                    <a:pt x="30131" y="140"/>
                    <a:pt x="31088" y="809"/>
                    <a:pt x="30623" y="3772"/>
                  </a:cubicBezTo>
                  <a:cubicBezTo>
                    <a:pt x="30103" y="7173"/>
                    <a:pt x="31004" y="11317"/>
                    <a:pt x="32166" y="14029"/>
                  </a:cubicBezTo>
                  <a:cubicBezTo>
                    <a:pt x="32416" y="14615"/>
                    <a:pt x="31989" y="15265"/>
                    <a:pt x="31357" y="15265"/>
                  </a:cubicBezTo>
                  <a:lnTo>
                    <a:pt x="26117" y="15265"/>
                  </a:lnTo>
                  <a:cubicBezTo>
                    <a:pt x="26117" y="15525"/>
                    <a:pt x="25904" y="15730"/>
                    <a:pt x="25653" y="15730"/>
                  </a:cubicBezTo>
                  <a:lnTo>
                    <a:pt x="9161" y="15730"/>
                  </a:lnTo>
                  <a:cubicBezTo>
                    <a:pt x="8911" y="15730"/>
                    <a:pt x="8706" y="15525"/>
                    <a:pt x="8706" y="15265"/>
                  </a:cubicBezTo>
                  <a:lnTo>
                    <a:pt x="2556" y="15265"/>
                  </a:lnTo>
                  <a:cubicBezTo>
                    <a:pt x="1924" y="15265"/>
                    <a:pt x="1496" y="14615"/>
                    <a:pt x="1738" y="14029"/>
                  </a:cubicBezTo>
                  <a:cubicBezTo>
                    <a:pt x="2899" y="11317"/>
                    <a:pt x="3810" y="7173"/>
                    <a:pt x="3280" y="3772"/>
                  </a:cubicBezTo>
                  <a:cubicBezTo>
                    <a:pt x="2825" y="799"/>
                    <a:pt x="3782" y="140"/>
                    <a:pt x="428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8"/>
            <p:cNvSpPr/>
            <p:nvPr/>
          </p:nvSpPr>
          <p:spPr>
            <a:xfrm>
              <a:off x="1122265" y="2828976"/>
              <a:ext cx="2019031" cy="689232"/>
            </a:xfrm>
            <a:custGeom>
              <a:rect b="b" l="l" r="r" t="t"/>
              <a:pathLst>
                <a:path extrusionOk="0" h="9645" w="28254">
                  <a:moveTo>
                    <a:pt x="1933" y="1"/>
                  </a:moveTo>
                  <a:cubicBezTo>
                    <a:pt x="1775" y="1"/>
                    <a:pt x="1617" y="19"/>
                    <a:pt x="1459" y="47"/>
                  </a:cubicBezTo>
                  <a:cubicBezTo>
                    <a:pt x="948" y="187"/>
                    <a:pt x="0" y="856"/>
                    <a:pt x="455" y="3819"/>
                  </a:cubicBezTo>
                  <a:cubicBezTo>
                    <a:pt x="669" y="5185"/>
                    <a:pt x="641" y="6672"/>
                    <a:pt x="474" y="8140"/>
                  </a:cubicBezTo>
                  <a:cubicBezTo>
                    <a:pt x="557" y="8418"/>
                    <a:pt x="1068" y="9645"/>
                    <a:pt x="3596" y="9645"/>
                  </a:cubicBezTo>
                  <a:lnTo>
                    <a:pt x="24686" y="9645"/>
                  </a:lnTo>
                  <a:cubicBezTo>
                    <a:pt x="27083" y="9645"/>
                    <a:pt x="27668" y="8539"/>
                    <a:pt x="27789" y="8186"/>
                  </a:cubicBezTo>
                  <a:cubicBezTo>
                    <a:pt x="27613" y="6700"/>
                    <a:pt x="27585" y="5204"/>
                    <a:pt x="27798" y="3819"/>
                  </a:cubicBezTo>
                  <a:cubicBezTo>
                    <a:pt x="28254" y="846"/>
                    <a:pt x="27306" y="187"/>
                    <a:pt x="26795" y="47"/>
                  </a:cubicBezTo>
                  <a:cubicBezTo>
                    <a:pt x="26637" y="19"/>
                    <a:pt x="26479" y="1"/>
                    <a:pt x="26321" y="1"/>
                  </a:cubicBezTo>
                  <a:lnTo>
                    <a:pt x="19511" y="1"/>
                  </a:lnTo>
                  <a:lnTo>
                    <a:pt x="22298" y="809"/>
                  </a:lnTo>
                  <a:lnTo>
                    <a:pt x="5955" y="809"/>
                  </a:lnTo>
                  <a:lnTo>
                    <a:pt x="874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8"/>
            <p:cNvSpPr/>
            <p:nvPr/>
          </p:nvSpPr>
          <p:spPr>
            <a:xfrm>
              <a:off x="1154780" y="3089952"/>
              <a:ext cx="1954002" cy="9361"/>
            </a:xfrm>
            <a:custGeom>
              <a:rect b="b" l="l" r="r" t="t"/>
              <a:pathLst>
                <a:path extrusionOk="0" h="131" w="27344">
                  <a:moveTo>
                    <a:pt x="13676" y="0"/>
                  </a:moveTo>
                  <a:lnTo>
                    <a:pt x="6838" y="9"/>
                  </a:lnTo>
                  <a:lnTo>
                    <a:pt x="3419" y="28"/>
                  </a:lnTo>
                  <a:lnTo>
                    <a:pt x="0" y="65"/>
                  </a:lnTo>
                  <a:lnTo>
                    <a:pt x="3419" y="102"/>
                  </a:lnTo>
                  <a:lnTo>
                    <a:pt x="6838" y="121"/>
                  </a:lnTo>
                  <a:lnTo>
                    <a:pt x="13676" y="130"/>
                  </a:lnTo>
                  <a:lnTo>
                    <a:pt x="20515" y="121"/>
                  </a:lnTo>
                  <a:lnTo>
                    <a:pt x="23924" y="102"/>
                  </a:lnTo>
                  <a:lnTo>
                    <a:pt x="27343" y="65"/>
                  </a:lnTo>
                  <a:lnTo>
                    <a:pt x="23924" y="28"/>
                  </a:lnTo>
                  <a:lnTo>
                    <a:pt x="20515" y="9"/>
                  </a:lnTo>
                  <a:lnTo>
                    <a:pt x="1367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8"/>
            <p:cNvSpPr/>
            <p:nvPr/>
          </p:nvSpPr>
          <p:spPr>
            <a:xfrm>
              <a:off x="1385170" y="3147050"/>
              <a:ext cx="41232" cy="41876"/>
            </a:xfrm>
            <a:custGeom>
              <a:rect b="b" l="l" r="r" t="t"/>
              <a:pathLst>
                <a:path extrusionOk="0" h="586" w="577">
                  <a:moveTo>
                    <a:pt x="288" y="0"/>
                  </a:moveTo>
                  <a:cubicBezTo>
                    <a:pt x="130" y="0"/>
                    <a:pt x="0" y="130"/>
                    <a:pt x="0" y="288"/>
                  </a:cubicBezTo>
                  <a:cubicBezTo>
                    <a:pt x="0" y="455"/>
                    <a:pt x="130" y="585"/>
                    <a:pt x="288" y="585"/>
                  </a:cubicBezTo>
                  <a:cubicBezTo>
                    <a:pt x="446" y="585"/>
                    <a:pt x="576" y="455"/>
                    <a:pt x="576" y="288"/>
                  </a:cubicBezTo>
                  <a:cubicBezTo>
                    <a:pt x="576" y="130"/>
                    <a:pt x="446" y="0"/>
                    <a:pt x="2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18"/>
            <p:cNvSpPr/>
            <p:nvPr/>
          </p:nvSpPr>
          <p:spPr>
            <a:xfrm>
              <a:off x="2821894" y="3127755"/>
              <a:ext cx="138204" cy="29942"/>
            </a:xfrm>
            <a:custGeom>
              <a:rect b="b" l="l" r="r" t="t"/>
              <a:pathLst>
                <a:path extrusionOk="0" h="419" w="1934">
                  <a:moveTo>
                    <a:pt x="1" y="1"/>
                  </a:moveTo>
                  <a:lnTo>
                    <a:pt x="1" y="419"/>
                  </a:lnTo>
                  <a:lnTo>
                    <a:pt x="1933" y="419"/>
                  </a:lnTo>
                  <a:lnTo>
                    <a:pt x="193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8"/>
            <p:cNvSpPr/>
            <p:nvPr/>
          </p:nvSpPr>
          <p:spPr>
            <a:xfrm>
              <a:off x="1976725" y="4052605"/>
              <a:ext cx="71" cy="786"/>
            </a:xfrm>
            <a:custGeom>
              <a:rect b="b" l="l" r="r" t="t"/>
              <a:pathLst>
                <a:path extrusionOk="0" h="11" w="1">
                  <a:moveTo>
                    <a:pt x="0" y="10"/>
                  </a:moveTo>
                  <a:cubicBezTo>
                    <a:pt x="0" y="10"/>
                    <a:pt x="0" y="1"/>
                    <a:pt x="0" y="1"/>
                  </a:cubicBezTo>
                  <a:cubicBezTo>
                    <a:pt x="0" y="1"/>
                    <a:pt x="0" y="10"/>
                    <a:pt x="0" y="1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18"/>
            <p:cNvSpPr/>
            <p:nvPr/>
          </p:nvSpPr>
          <p:spPr>
            <a:xfrm>
              <a:off x="1885112" y="4047960"/>
              <a:ext cx="1358" cy="71"/>
            </a:xfrm>
            <a:custGeom>
              <a:rect b="b" l="l" r="r" t="t"/>
              <a:pathLst>
                <a:path extrusionOk="0" h="1" w="19">
                  <a:moveTo>
                    <a:pt x="0" y="1"/>
                  </a:moveTo>
                  <a:lnTo>
                    <a:pt x="19" y="1"/>
                  </a:lnTo>
                  <a:cubicBezTo>
                    <a:pt x="10" y="1"/>
                    <a:pt x="10" y="1"/>
                    <a:pt x="0"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18"/>
            <p:cNvSpPr/>
            <p:nvPr/>
          </p:nvSpPr>
          <p:spPr>
            <a:xfrm>
              <a:off x="2031178" y="4055320"/>
              <a:ext cx="3359" cy="715"/>
            </a:xfrm>
            <a:custGeom>
              <a:rect b="b" l="l" r="r" t="t"/>
              <a:pathLst>
                <a:path extrusionOk="0" h="10" w="47">
                  <a:moveTo>
                    <a:pt x="0" y="0"/>
                  </a:moveTo>
                  <a:lnTo>
                    <a:pt x="12" y="2"/>
                  </a:lnTo>
                  <a:lnTo>
                    <a:pt x="12" y="2"/>
                  </a:lnTo>
                  <a:cubicBezTo>
                    <a:pt x="7" y="1"/>
                    <a:pt x="3" y="0"/>
                    <a:pt x="0" y="0"/>
                  </a:cubicBezTo>
                  <a:close/>
                  <a:moveTo>
                    <a:pt x="12" y="2"/>
                  </a:moveTo>
                  <a:cubicBezTo>
                    <a:pt x="22" y="5"/>
                    <a:pt x="34" y="9"/>
                    <a:pt x="47" y="9"/>
                  </a:cubicBezTo>
                  <a:lnTo>
                    <a:pt x="12" y="2"/>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18"/>
            <p:cNvSpPr/>
            <p:nvPr/>
          </p:nvSpPr>
          <p:spPr>
            <a:xfrm>
              <a:off x="1691238" y="4042172"/>
              <a:ext cx="1358" cy="572"/>
            </a:xfrm>
            <a:custGeom>
              <a:rect b="b" l="l" r="r" t="t"/>
              <a:pathLst>
                <a:path extrusionOk="0" h="8" w="19">
                  <a:moveTo>
                    <a:pt x="6" y="1"/>
                  </a:moveTo>
                  <a:cubicBezTo>
                    <a:pt x="3" y="1"/>
                    <a:pt x="0" y="3"/>
                    <a:pt x="0" y="7"/>
                  </a:cubicBezTo>
                  <a:lnTo>
                    <a:pt x="19" y="7"/>
                  </a:lnTo>
                  <a:cubicBezTo>
                    <a:pt x="14" y="3"/>
                    <a:pt x="10" y="1"/>
                    <a:pt x="6"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18"/>
            <p:cNvSpPr/>
            <p:nvPr/>
          </p:nvSpPr>
          <p:spPr>
            <a:xfrm>
              <a:off x="1804789" y="4045959"/>
              <a:ext cx="1358" cy="786"/>
            </a:xfrm>
            <a:custGeom>
              <a:rect b="b" l="l" r="r" t="t"/>
              <a:pathLst>
                <a:path extrusionOk="0" h="11" w="19">
                  <a:moveTo>
                    <a:pt x="19" y="1"/>
                  </a:moveTo>
                  <a:cubicBezTo>
                    <a:pt x="19" y="10"/>
                    <a:pt x="9" y="10"/>
                    <a:pt x="0" y="10"/>
                  </a:cubicBezTo>
                  <a:cubicBezTo>
                    <a:pt x="9" y="10"/>
                    <a:pt x="19" y="10"/>
                    <a:pt x="19"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18"/>
            <p:cNvSpPr/>
            <p:nvPr/>
          </p:nvSpPr>
          <p:spPr>
            <a:xfrm>
              <a:off x="2058405" y="4071899"/>
              <a:ext cx="1358" cy="1358"/>
            </a:xfrm>
            <a:custGeom>
              <a:rect b="b" l="l" r="r" t="t"/>
              <a:pathLst>
                <a:path extrusionOk="0" h="19" w="19">
                  <a:moveTo>
                    <a:pt x="0" y="0"/>
                  </a:moveTo>
                  <a:cubicBezTo>
                    <a:pt x="0" y="10"/>
                    <a:pt x="9" y="19"/>
                    <a:pt x="19" y="19"/>
                  </a:cubicBezTo>
                  <a:lnTo>
                    <a:pt x="0" y="0"/>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18"/>
            <p:cNvSpPr/>
            <p:nvPr/>
          </p:nvSpPr>
          <p:spPr>
            <a:xfrm>
              <a:off x="2114787" y="4067898"/>
              <a:ext cx="786" cy="715"/>
            </a:xfrm>
            <a:custGeom>
              <a:rect b="b" l="l" r="r" t="t"/>
              <a:pathLst>
                <a:path extrusionOk="0" h="10" w="11">
                  <a:moveTo>
                    <a:pt x="10" y="1"/>
                  </a:moveTo>
                  <a:cubicBezTo>
                    <a:pt x="1" y="1"/>
                    <a:pt x="10" y="1"/>
                    <a:pt x="10" y="10"/>
                  </a:cubicBezTo>
                  <a:cubicBezTo>
                    <a:pt x="10" y="1"/>
                    <a:pt x="10" y="1"/>
                    <a:pt x="10"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18"/>
            <p:cNvSpPr/>
            <p:nvPr/>
          </p:nvSpPr>
          <p:spPr>
            <a:xfrm>
              <a:off x="2092277" y="4063253"/>
              <a:ext cx="1358" cy="715"/>
            </a:xfrm>
            <a:custGeom>
              <a:rect b="b" l="l" r="r" t="t"/>
              <a:pathLst>
                <a:path extrusionOk="0" h="10" w="19">
                  <a:moveTo>
                    <a:pt x="19" y="0"/>
                  </a:moveTo>
                  <a:cubicBezTo>
                    <a:pt x="9" y="0"/>
                    <a:pt x="9" y="10"/>
                    <a:pt x="0" y="10"/>
                  </a:cubicBezTo>
                  <a:cubicBezTo>
                    <a:pt x="9" y="10"/>
                    <a:pt x="19" y="10"/>
                    <a:pt x="19"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8"/>
            <p:cNvSpPr/>
            <p:nvPr/>
          </p:nvSpPr>
          <p:spPr>
            <a:xfrm>
              <a:off x="2091562" y="4063896"/>
              <a:ext cx="786" cy="786"/>
            </a:xfrm>
            <a:custGeom>
              <a:rect b="b" l="l" r="r" t="t"/>
              <a:pathLst>
                <a:path extrusionOk="0" h="11" w="11">
                  <a:moveTo>
                    <a:pt x="1" y="10"/>
                  </a:moveTo>
                  <a:cubicBezTo>
                    <a:pt x="1" y="1"/>
                    <a:pt x="1" y="1"/>
                    <a:pt x="10" y="1"/>
                  </a:cubicBezTo>
                  <a:cubicBezTo>
                    <a:pt x="1" y="1"/>
                    <a:pt x="1" y="1"/>
                    <a:pt x="1" y="1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8"/>
            <p:cNvSpPr/>
            <p:nvPr/>
          </p:nvSpPr>
          <p:spPr>
            <a:xfrm>
              <a:off x="980844" y="4048675"/>
              <a:ext cx="4716" cy="1358"/>
            </a:xfrm>
            <a:custGeom>
              <a:rect b="b" l="l" r="r" t="t"/>
              <a:pathLst>
                <a:path extrusionOk="0" h="19" w="66">
                  <a:moveTo>
                    <a:pt x="65" y="0"/>
                  </a:moveTo>
                  <a:cubicBezTo>
                    <a:pt x="37" y="0"/>
                    <a:pt x="19" y="9"/>
                    <a:pt x="0" y="19"/>
                  </a:cubicBezTo>
                  <a:lnTo>
                    <a:pt x="65" y="0"/>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8"/>
            <p:cNvSpPr/>
            <p:nvPr/>
          </p:nvSpPr>
          <p:spPr>
            <a:xfrm>
              <a:off x="1515301" y="4041314"/>
              <a:ext cx="71" cy="786"/>
            </a:xfrm>
            <a:custGeom>
              <a:rect b="b" l="l" r="r" t="t"/>
              <a:pathLst>
                <a:path extrusionOk="0" h="11" w="1">
                  <a:moveTo>
                    <a:pt x="0" y="10"/>
                  </a:moveTo>
                  <a:lnTo>
                    <a:pt x="0" y="1"/>
                  </a:lnTo>
                  <a:cubicBezTo>
                    <a:pt x="0" y="1"/>
                    <a:pt x="0" y="1"/>
                    <a:pt x="0" y="1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8"/>
            <p:cNvSpPr/>
            <p:nvPr/>
          </p:nvSpPr>
          <p:spPr>
            <a:xfrm>
              <a:off x="982130" y="4058608"/>
              <a:ext cx="1429" cy="71"/>
            </a:xfrm>
            <a:custGeom>
              <a:rect b="b" l="l" r="r" t="t"/>
              <a:pathLst>
                <a:path extrusionOk="0" h="1" w="20">
                  <a:moveTo>
                    <a:pt x="19" y="0"/>
                  </a:moveTo>
                  <a:lnTo>
                    <a:pt x="1" y="0"/>
                  </a:lnTo>
                  <a:cubicBezTo>
                    <a:pt x="10" y="0"/>
                    <a:pt x="10" y="0"/>
                    <a:pt x="19"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8"/>
            <p:cNvSpPr/>
            <p:nvPr/>
          </p:nvSpPr>
          <p:spPr>
            <a:xfrm>
              <a:off x="2025818" y="4076544"/>
              <a:ext cx="4716" cy="858"/>
            </a:xfrm>
            <a:custGeom>
              <a:rect b="b" l="l" r="r" t="t"/>
              <a:pathLst>
                <a:path extrusionOk="0" h="12" w="66">
                  <a:moveTo>
                    <a:pt x="66" y="0"/>
                  </a:moveTo>
                  <a:lnTo>
                    <a:pt x="66" y="0"/>
                  </a:lnTo>
                  <a:cubicBezTo>
                    <a:pt x="62" y="2"/>
                    <a:pt x="56" y="3"/>
                    <a:pt x="50" y="3"/>
                  </a:cubicBezTo>
                  <a:cubicBezTo>
                    <a:pt x="39" y="3"/>
                    <a:pt x="26" y="1"/>
                    <a:pt x="16" y="1"/>
                  </a:cubicBezTo>
                  <a:cubicBezTo>
                    <a:pt x="7" y="1"/>
                    <a:pt x="1" y="3"/>
                    <a:pt x="1" y="10"/>
                  </a:cubicBezTo>
                  <a:cubicBezTo>
                    <a:pt x="10" y="10"/>
                    <a:pt x="24" y="12"/>
                    <a:pt x="37" y="12"/>
                  </a:cubicBezTo>
                  <a:cubicBezTo>
                    <a:pt x="50" y="12"/>
                    <a:pt x="61" y="10"/>
                    <a:pt x="66"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8"/>
            <p:cNvSpPr/>
            <p:nvPr/>
          </p:nvSpPr>
          <p:spPr>
            <a:xfrm>
              <a:off x="1476783" y="4085834"/>
              <a:ext cx="1358" cy="71"/>
            </a:xfrm>
            <a:custGeom>
              <a:rect b="b" l="l" r="r" t="t"/>
              <a:pathLst>
                <a:path extrusionOk="0" h="1" w="19">
                  <a:moveTo>
                    <a:pt x="19" y="0"/>
                  </a:moveTo>
                  <a:lnTo>
                    <a:pt x="0" y="0"/>
                  </a:lnTo>
                  <a:cubicBezTo>
                    <a:pt x="10" y="0"/>
                    <a:pt x="10" y="0"/>
                    <a:pt x="19"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18"/>
            <p:cNvSpPr/>
            <p:nvPr/>
          </p:nvSpPr>
          <p:spPr>
            <a:xfrm>
              <a:off x="983488" y="4058608"/>
              <a:ext cx="1358" cy="715"/>
            </a:xfrm>
            <a:custGeom>
              <a:rect b="b" l="l" r="r" t="t"/>
              <a:pathLst>
                <a:path extrusionOk="0" h="10" w="19">
                  <a:moveTo>
                    <a:pt x="0" y="0"/>
                  </a:moveTo>
                  <a:lnTo>
                    <a:pt x="19" y="10"/>
                  </a:lnTo>
                  <a:cubicBezTo>
                    <a:pt x="10" y="0"/>
                    <a:pt x="10" y="0"/>
                    <a:pt x="10"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8"/>
            <p:cNvSpPr/>
            <p:nvPr/>
          </p:nvSpPr>
          <p:spPr>
            <a:xfrm>
              <a:off x="1332003" y="4041314"/>
              <a:ext cx="71" cy="71"/>
            </a:xfrm>
            <a:custGeom>
              <a:rect b="b" l="l" r="r" t="t"/>
              <a:pathLst>
                <a:path extrusionOk="0" h="1" w="1">
                  <a:moveTo>
                    <a:pt x="1" y="1"/>
                  </a:moveTo>
                  <a:cubicBezTo>
                    <a:pt x="1" y="1"/>
                    <a:pt x="1" y="1"/>
                    <a:pt x="1" y="1"/>
                  </a:cubicBezTo>
                  <a:cubicBezTo>
                    <a:pt x="1" y="1"/>
                    <a:pt x="1" y="1"/>
                    <a:pt x="1"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18"/>
            <p:cNvSpPr/>
            <p:nvPr/>
          </p:nvSpPr>
          <p:spPr>
            <a:xfrm>
              <a:off x="1322070" y="4038670"/>
              <a:ext cx="2072" cy="786"/>
            </a:xfrm>
            <a:custGeom>
              <a:rect b="b" l="l" r="r" t="t"/>
              <a:pathLst>
                <a:path extrusionOk="0" h="11" w="29">
                  <a:moveTo>
                    <a:pt x="28" y="1"/>
                  </a:moveTo>
                  <a:cubicBezTo>
                    <a:pt x="10" y="1"/>
                    <a:pt x="10" y="10"/>
                    <a:pt x="1" y="10"/>
                  </a:cubicBezTo>
                  <a:cubicBezTo>
                    <a:pt x="10" y="10"/>
                    <a:pt x="19" y="10"/>
                    <a:pt x="28"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18"/>
            <p:cNvSpPr/>
            <p:nvPr/>
          </p:nvSpPr>
          <p:spPr>
            <a:xfrm>
              <a:off x="978129" y="4049961"/>
              <a:ext cx="2787" cy="1429"/>
            </a:xfrm>
            <a:custGeom>
              <a:rect b="b" l="l" r="r" t="t"/>
              <a:pathLst>
                <a:path extrusionOk="0" h="20" w="39">
                  <a:moveTo>
                    <a:pt x="38" y="1"/>
                  </a:moveTo>
                  <a:lnTo>
                    <a:pt x="1" y="19"/>
                  </a:lnTo>
                  <a:cubicBezTo>
                    <a:pt x="20" y="19"/>
                    <a:pt x="29" y="10"/>
                    <a:pt x="38"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8"/>
            <p:cNvSpPr/>
            <p:nvPr/>
          </p:nvSpPr>
          <p:spPr>
            <a:xfrm>
              <a:off x="1217166" y="4041314"/>
              <a:ext cx="1429" cy="71"/>
            </a:xfrm>
            <a:custGeom>
              <a:rect b="b" l="l" r="r" t="t"/>
              <a:pathLst>
                <a:path extrusionOk="0" h="1" w="20">
                  <a:moveTo>
                    <a:pt x="1" y="1"/>
                  </a:moveTo>
                  <a:cubicBezTo>
                    <a:pt x="10" y="1"/>
                    <a:pt x="10" y="1"/>
                    <a:pt x="19" y="1"/>
                  </a:cubicBezTo>
                  <a:cubicBezTo>
                    <a:pt x="10" y="1"/>
                    <a:pt x="10" y="1"/>
                    <a:pt x="1"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18"/>
            <p:cNvSpPr/>
            <p:nvPr/>
          </p:nvSpPr>
          <p:spPr>
            <a:xfrm>
              <a:off x="1813365" y="4046674"/>
              <a:ext cx="1429" cy="715"/>
            </a:xfrm>
            <a:custGeom>
              <a:rect b="b" l="l" r="r" t="t"/>
              <a:pathLst>
                <a:path extrusionOk="0" h="10" w="20">
                  <a:moveTo>
                    <a:pt x="1" y="0"/>
                  </a:moveTo>
                  <a:cubicBezTo>
                    <a:pt x="10" y="0"/>
                    <a:pt x="10" y="10"/>
                    <a:pt x="19" y="10"/>
                  </a:cubicBezTo>
                  <a:cubicBezTo>
                    <a:pt x="19" y="0"/>
                    <a:pt x="19" y="0"/>
                    <a:pt x="1"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18"/>
            <p:cNvSpPr/>
            <p:nvPr/>
          </p:nvSpPr>
          <p:spPr>
            <a:xfrm>
              <a:off x="1741046" y="4077831"/>
              <a:ext cx="71" cy="71"/>
            </a:xfrm>
            <a:custGeom>
              <a:rect b="b" l="l" r="r" t="t"/>
              <a:pathLst>
                <a:path extrusionOk="0" h="1" w="1">
                  <a:moveTo>
                    <a:pt x="0" y="1"/>
                  </a:move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18"/>
            <p:cNvSpPr/>
            <p:nvPr/>
          </p:nvSpPr>
          <p:spPr>
            <a:xfrm>
              <a:off x="1741046" y="4076330"/>
              <a:ext cx="4002" cy="1572"/>
            </a:xfrm>
            <a:custGeom>
              <a:rect b="b" l="l" r="r" t="t"/>
              <a:pathLst>
                <a:path extrusionOk="0" h="22" w="56">
                  <a:moveTo>
                    <a:pt x="45" y="1"/>
                  </a:moveTo>
                  <a:cubicBezTo>
                    <a:pt x="30" y="1"/>
                    <a:pt x="15" y="14"/>
                    <a:pt x="0" y="22"/>
                  </a:cubicBezTo>
                  <a:cubicBezTo>
                    <a:pt x="19" y="22"/>
                    <a:pt x="37" y="22"/>
                    <a:pt x="56" y="3"/>
                  </a:cubicBezTo>
                  <a:cubicBezTo>
                    <a:pt x="52" y="2"/>
                    <a:pt x="49" y="1"/>
                    <a:pt x="45"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18"/>
            <p:cNvSpPr/>
            <p:nvPr/>
          </p:nvSpPr>
          <p:spPr>
            <a:xfrm>
              <a:off x="1733043" y="4077188"/>
              <a:ext cx="71" cy="71"/>
            </a:xfrm>
            <a:custGeom>
              <a:rect b="b" l="l" r="r" t="t"/>
              <a:pathLst>
                <a:path extrusionOk="0" h="1" w="1">
                  <a:moveTo>
                    <a:pt x="1" y="1"/>
                  </a:moveTo>
                  <a:cubicBezTo>
                    <a:pt x="1" y="1"/>
                    <a:pt x="1" y="1"/>
                    <a:pt x="1" y="1"/>
                  </a:cubicBezTo>
                  <a:cubicBezTo>
                    <a:pt x="1" y="1"/>
                    <a:pt x="1" y="1"/>
                    <a:pt x="1"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18"/>
            <p:cNvSpPr/>
            <p:nvPr/>
          </p:nvSpPr>
          <p:spPr>
            <a:xfrm>
              <a:off x="1810721" y="4079188"/>
              <a:ext cx="71" cy="715"/>
            </a:xfrm>
            <a:custGeom>
              <a:rect b="b" l="l" r="r" t="t"/>
              <a:pathLst>
                <a:path extrusionOk="0" h="10" w="1">
                  <a:moveTo>
                    <a:pt x="1" y="10"/>
                  </a:moveTo>
                  <a:lnTo>
                    <a:pt x="1" y="0"/>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18"/>
            <p:cNvSpPr/>
            <p:nvPr/>
          </p:nvSpPr>
          <p:spPr>
            <a:xfrm>
              <a:off x="1794142" y="4079188"/>
              <a:ext cx="1358" cy="715"/>
            </a:xfrm>
            <a:custGeom>
              <a:rect b="b" l="l" r="r" t="t"/>
              <a:pathLst>
                <a:path extrusionOk="0" h="10" w="19">
                  <a:moveTo>
                    <a:pt x="0" y="0"/>
                  </a:moveTo>
                  <a:cubicBezTo>
                    <a:pt x="10" y="0"/>
                    <a:pt x="10" y="10"/>
                    <a:pt x="19" y="10"/>
                  </a:cubicBezTo>
                  <a:cubicBezTo>
                    <a:pt x="10" y="0"/>
                    <a:pt x="10" y="0"/>
                    <a:pt x="0"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18"/>
            <p:cNvSpPr/>
            <p:nvPr/>
          </p:nvSpPr>
          <p:spPr>
            <a:xfrm>
              <a:off x="1694525" y="4080546"/>
              <a:ext cx="71" cy="71"/>
            </a:xfrm>
            <a:custGeom>
              <a:rect b="b" l="l" r="r" t="t"/>
              <a:pathLst>
                <a:path extrusionOk="0" h="1" w="1">
                  <a:moveTo>
                    <a:pt x="1" y="0"/>
                  </a:moveTo>
                  <a:lnTo>
                    <a:pt x="1" y="0"/>
                  </a:lnTo>
                  <a:lnTo>
                    <a:pt x="1" y="0"/>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18"/>
            <p:cNvSpPr/>
            <p:nvPr/>
          </p:nvSpPr>
          <p:spPr>
            <a:xfrm>
              <a:off x="974841" y="4036455"/>
              <a:ext cx="1157938" cy="52809"/>
            </a:xfrm>
            <a:custGeom>
              <a:rect b="b" l="l" r="r" t="t"/>
              <a:pathLst>
                <a:path extrusionOk="0" h="739" w="16204">
                  <a:moveTo>
                    <a:pt x="3187" y="32"/>
                  </a:moveTo>
                  <a:lnTo>
                    <a:pt x="3187" y="32"/>
                  </a:lnTo>
                  <a:cubicBezTo>
                    <a:pt x="3186" y="35"/>
                    <a:pt x="3186" y="38"/>
                    <a:pt x="3186" y="40"/>
                  </a:cubicBezTo>
                  <a:lnTo>
                    <a:pt x="3186" y="40"/>
                  </a:lnTo>
                  <a:cubicBezTo>
                    <a:pt x="3187" y="38"/>
                    <a:pt x="3187" y="35"/>
                    <a:pt x="3187" y="32"/>
                  </a:cubicBezTo>
                  <a:close/>
                  <a:moveTo>
                    <a:pt x="7758" y="50"/>
                  </a:moveTo>
                  <a:cubicBezTo>
                    <a:pt x="7755" y="50"/>
                    <a:pt x="7754" y="52"/>
                    <a:pt x="7754" y="54"/>
                  </a:cubicBezTo>
                  <a:lnTo>
                    <a:pt x="7754" y="54"/>
                  </a:lnTo>
                  <a:cubicBezTo>
                    <a:pt x="7756" y="53"/>
                    <a:pt x="7757" y="52"/>
                    <a:pt x="7758" y="50"/>
                  </a:cubicBezTo>
                  <a:close/>
                  <a:moveTo>
                    <a:pt x="11438" y="106"/>
                  </a:moveTo>
                  <a:lnTo>
                    <a:pt x="11438" y="106"/>
                  </a:lnTo>
                  <a:cubicBezTo>
                    <a:pt x="11438" y="109"/>
                    <a:pt x="11440" y="111"/>
                    <a:pt x="11442" y="113"/>
                  </a:cubicBezTo>
                  <a:lnTo>
                    <a:pt x="11442" y="113"/>
                  </a:lnTo>
                  <a:cubicBezTo>
                    <a:pt x="11441" y="110"/>
                    <a:pt x="11439" y="108"/>
                    <a:pt x="11438" y="106"/>
                  </a:cubicBezTo>
                  <a:close/>
                  <a:moveTo>
                    <a:pt x="13435" y="204"/>
                  </a:moveTo>
                  <a:cubicBezTo>
                    <a:pt x="13430" y="204"/>
                    <a:pt x="13424" y="205"/>
                    <a:pt x="13416" y="208"/>
                  </a:cubicBezTo>
                  <a:lnTo>
                    <a:pt x="13448" y="208"/>
                  </a:lnTo>
                  <a:cubicBezTo>
                    <a:pt x="13445" y="206"/>
                    <a:pt x="13441" y="204"/>
                    <a:pt x="13435" y="204"/>
                  </a:cubicBezTo>
                  <a:close/>
                  <a:moveTo>
                    <a:pt x="13448" y="208"/>
                  </a:moveTo>
                  <a:cubicBezTo>
                    <a:pt x="13451" y="210"/>
                    <a:pt x="13453" y="212"/>
                    <a:pt x="13455" y="215"/>
                  </a:cubicBezTo>
                  <a:lnTo>
                    <a:pt x="13455" y="215"/>
                  </a:lnTo>
                  <a:cubicBezTo>
                    <a:pt x="13455" y="213"/>
                    <a:pt x="13455" y="210"/>
                    <a:pt x="13454" y="208"/>
                  </a:cubicBezTo>
                  <a:close/>
                  <a:moveTo>
                    <a:pt x="13407" y="227"/>
                  </a:moveTo>
                  <a:cubicBezTo>
                    <a:pt x="13402" y="227"/>
                    <a:pt x="13400" y="227"/>
                    <a:pt x="13399" y="228"/>
                  </a:cubicBezTo>
                  <a:lnTo>
                    <a:pt x="13399" y="228"/>
                  </a:lnTo>
                  <a:cubicBezTo>
                    <a:pt x="13402" y="228"/>
                    <a:pt x="13405" y="227"/>
                    <a:pt x="13407" y="227"/>
                  </a:cubicBezTo>
                  <a:close/>
                  <a:moveTo>
                    <a:pt x="51" y="300"/>
                  </a:moveTo>
                  <a:cubicBezTo>
                    <a:pt x="48" y="300"/>
                    <a:pt x="45" y="300"/>
                    <a:pt x="42" y="301"/>
                  </a:cubicBezTo>
                  <a:lnTo>
                    <a:pt x="56" y="301"/>
                  </a:lnTo>
                  <a:cubicBezTo>
                    <a:pt x="55" y="300"/>
                    <a:pt x="53" y="300"/>
                    <a:pt x="51" y="300"/>
                  </a:cubicBezTo>
                  <a:close/>
                  <a:moveTo>
                    <a:pt x="19" y="301"/>
                  </a:moveTo>
                  <a:cubicBezTo>
                    <a:pt x="17" y="305"/>
                    <a:pt x="18" y="307"/>
                    <a:pt x="21" y="307"/>
                  </a:cubicBezTo>
                  <a:cubicBezTo>
                    <a:pt x="25" y="307"/>
                    <a:pt x="34" y="303"/>
                    <a:pt x="42" y="301"/>
                  </a:cubicBezTo>
                  <a:close/>
                  <a:moveTo>
                    <a:pt x="13235" y="505"/>
                  </a:moveTo>
                  <a:cubicBezTo>
                    <a:pt x="13234" y="505"/>
                    <a:pt x="13232" y="505"/>
                    <a:pt x="13231" y="506"/>
                  </a:cubicBezTo>
                  <a:cubicBezTo>
                    <a:pt x="13232" y="506"/>
                    <a:pt x="13234" y="505"/>
                    <a:pt x="13235" y="505"/>
                  </a:cubicBezTo>
                  <a:close/>
                  <a:moveTo>
                    <a:pt x="10824" y="524"/>
                  </a:moveTo>
                  <a:lnTo>
                    <a:pt x="10824" y="524"/>
                  </a:lnTo>
                  <a:cubicBezTo>
                    <a:pt x="10827" y="527"/>
                    <a:pt x="10831" y="528"/>
                    <a:pt x="10834" y="528"/>
                  </a:cubicBezTo>
                  <a:cubicBezTo>
                    <a:pt x="10834" y="528"/>
                    <a:pt x="10835" y="528"/>
                    <a:pt x="10836" y="528"/>
                  </a:cubicBezTo>
                  <a:lnTo>
                    <a:pt x="10836" y="528"/>
                  </a:lnTo>
                  <a:cubicBezTo>
                    <a:pt x="10832" y="527"/>
                    <a:pt x="10828" y="526"/>
                    <a:pt x="10824" y="524"/>
                  </a:cubicBezTo>
                  <a:close/>
                  <a:moveTo>
                    <a:pt x="14740" y="529"/>
                  </a:moveTo>
                  <a:lnTo>
                    <a:pt x="14740" y="529"/>
                  </a:lnTo>
                  <a:cubicBezTo>
                    <a:pt x="14742" y="531"/>
                    <a:pt x="14743" y="532"/>
                    <a:pt x="14745" y="533"/>
                  </a:cubicBezTo>
                  <a:cubicBezTo>
                    <a:pt x="14744" y="531"/>
                    <a:pt x="14742" y="530"/>
                    <a:pt x="14740" y="529"/>
                  </a:cubicBezTo>
                  <a:close/>
                  <a:moveTo>
                    <a:pt x="16139" y="533"/>
                  </a:moveTo>
                  <a:cubicBezTo>
                    <a:pt x="16133" y="536"/>
                    <a:pt x="16126" y="539"/>
                    <a:pt x="16118" y="541"/>
                  </a:cubicBezTo>
                  <a:lnTo>
                    <a:pt x="16118" y="541"/>
                  </a:lnTo>
                  <a:cubicBezTo>
                    <a:pt x="16124" y="540"/>
                    <a:pt x="16131" y="538"/>
                    <a:pt x="16139" y="533"/>
                  </a:cubicBezTo>
                  <a:close/>
                  <a:moveTo>
                    <a:pt x="14455" y="550"/>
                  </a:moveTo>
                  <a:cubicBezTo>
                    <a:pt x="14455" y="551"/>
                    <a:pt x="14456" y="551"/>
                    <a:pt x="14457" y="552"/>
                  </a:cubicBezTo>
                  <a:cubicBezTo>
                    <a:pt x="14456" y="551"/>
                    <a:pt x="14456" y="551"/>
                    <a:pt x="14455" y="550"/>
                  </a:cubicBezTo>
                  <a:close/>
                  <a:moveTo>
                    <a:pt x="10761" y="552"/>
                  </a:moveTo>
                  <a:cubicBezTo>
                    <a:pt x="10760" y="552"/>
                    <a:pt x="10760" y="552"/>
                    <a:pt x="10759" y="552"/>
                  </a:cubicBezTo>
                  <a:cubicBezTo>
                    <a:pt x="10759" y="553"/>
                    <a:pt x="10759" y="553"/>
                    <a:pt x="10760" y="553"/>
                  </a:cubicBezTo>
                  <a:cubicBezTo>
                    <a:pt x="10760" y="553"/>
                    <a:pt x="10760" y="553"/>
                    <a:pt x="10761" y="552"/>
                  </a:cubicBezTo>
                  <a:close/>
                  <a:moveTo>
                    <a:pt x="12628" y="589"/>
                  </a:moveTo>
                  <a:cubicBezTo>
                    <a:pt x="12628" y="589"/>
                    <a:pt x="12627" y="589"/>
                    <a:pt x="12627" y="589"/>
                  </a:cubicBezTo>
                  <a:cubicBezTo>
                    <a:pt x="12627" y="589"/>
                    <a:pt x="12628" y="589"/>
                    <a:pt x="12628" y="589"/>
                  </a:cubicBezTo>
                  <a:close/>
                  <a:moveTo>
                    <a:pt x="10668" y="604"/>
                  </a:moveTo>
                  <a:lnTo>
                    <a:pt x="10666" y="608"/>
                  </a:lnTo>
                  <a:cubicBezTo>
                    <a:pt x="10668" y="606"/>
                    <a:pt x="10668" y="605"/>
                    <a:pt x="10668" y="604"/>
                  </a:cubicBezTo>
                  <a:close/>
                  <a:moveTo>
                    <a:pt x="10956" y="596"/>
                  </a:moveTo>
                  <a:cubicBezTo>
                    <a:pt x="10954" y="599"/>
                    <a:pt x="10953" y="603"/>
                    <a:pt x="10954" y="608"/>
                  </a:cubicBezTo>
                  <a:cubicBezTo>
                    <a:pt x="10957" y="602"/>
                    <a:pt x="10957" y="598"/>
                    <a:pt x="10956" y="596"/>
                  </a:cubicBezTo>
                  <a:close/>
                  <a:moveTo>
                    <a:pt x="6451" y="679"/>
                  </a:moveTo>
                  <a:cubicBezTo>
                    <a:pt x="6445" y="679"/>
                    <a:pt x="6440" y="683"/>
                    <a:pt x="6435" y="686"/>
                  </a:cubicBezTo>
                  <a:lnTo>
                    <a:pt x="6435" y="686"/>
                  </a:lnTo>
                  <a:cubicBezTo>
                    <a:pt x="6438" y="686"/>
                    <a:pt x="6441" y="686"/>
                    <a:pt x="6444" y="686"/>
                  </a:cubicBezTo>
                  <a:cubicBezTo>
                    <a:pt x="6453" y="686"/>
                    <a:pt x="6461" y="687"/>
                    <a:pt x="6467" y="691"/>
                  </a:cubicBezTo>
                  <a:cubicBezTo>
                    <a:pt x="6461" y="682"/>
                    <a:pt x="6456" y="679"/>
                    <a:pt x="6451" y="679"/>
                  </a:cubicBezTo>
                  <a:close/>
                  <a:moveTo>
                    <a:pt x="7910" y="709"/>
                  </a:moveTo>
                  <a:cubicBezTo>
                    <a:pt x="7909" y="709"/>
                    <a:pt x="7908" y="710"/>
                    <a:pt x="7907" y="710"/>
                  </a:cubicBezTo>
                  <a:cubicBezTo>
                    <a:pt x="7909" y="710"/>
                    <a:pt x="7910" y="710"/>
                    <a:pt x="7910" y="709"/>
                  </a:cubicBezTo>
                  <a:close/>
                  <a:moveTo>
                    <a:pt x="1998" y="1"/>
                  </a:moveTo>
                  <a:cubicBezTo>
                    <a:pt x="1293" y="1"/>
                    <a:pt x="452" y="31"/>
                    <a:pt x="140" y="162"/>
                  </a:cubicBezTo>
                  <a:cubicBezTo>
                    <a:pt x="121" y="180"/>
                    <a:pt x="66" y="199"/>
                    <a:pt x="84" y="218"/>
                  </a:cubicBezTo>
                  <a:cubicBezTo>
                    <a:pt x="80" y="219"/>
                    <a:pt x="76" y="219"/>
                    <a:pt x="72" y="219"/>
                  </a:cubicBezTo>
                  <a:cubicBezTo>
                    <a:pt x="52" y="219"/>
                    <a:pt x="39" y="207"/>
                    <a:pt x="29" y="207"/>
                  </a:cubicBezTo>
                  <a:cubicBezTo>
                    <a:pt x="25" y="207"/>
                    <a:pt x="22" y="210"/>
                    <a:pt x="19" y="218"/>
                  </a:cubicBezTo>
                  <a:cubicBezTo>
                    <a:pt x="75" y="227"/>
                    <a:pt x="0" y="273"/>
                    <a:pt x="56" y="301"/>
                  </a:cubicBezTo>
                  <a:lnTo>
                    <a:pt x="56" y="301"/>
                  </a:lnTo>
                  <a:cubicBezTo>
                    <a:pt x="57" y="303"/>
                    <a:pt x="58" y="306"/>
                    <a:pt x="56" y="310"/>
                  </a:cubicBezTo>
                  <a:lnTo>
                    <a:pt x="75" y="273"/>
                  </a:lnTo>
                  <a:cubicBezTo>
                    <a:pt x="103" y="283"/>
                    <a:pt x="112" y="292"/>
                    <a:pt x="121" y="301"/>
                  </a:cubicBezTo>
                  <a:cubicBezTo>
                    <a:pt x="144" y="286"/>
                    <a:pt x="160" y="247"/>
                    <a:pt x="200" y="247"/>
                  </a:cubicBezTo>
                  <a:cubicBezTo>
                    <a:pt x="209" y="247"/>
                    <a:pt x="220" y="249"/>
                    <a:pt x="233" y="255"/>
                  </a:cubicBezTo>
                  <a:lnTo>
                    <a:pt x="214" y="255"/>
                  </a:lnTo>
                  <a:cubicBezTo>
                    <a:pt x="270" y="255"/>
                    <a:pt x="251" y="283"/>
                    <a:pt x="261" y="292"/>
                  </a:cubicBezTo>
                  <a:lnTo>
                    <a:pt x="251" y="292"/>
                  </a:lnTo>
                  <a:lnTo>
                    <a:pt x="282" y="307"/>
                  </a:lnTo>
                  <a:lnTo>
                    <a:pt x="282" y="307"/>
                  </a:lnTo>
                  <a:cubicBezTo>
                    <a:pt x="278" y="306"/>
                    <a:pt x="274" y="305"/>
                    <a:pt x="269" y="305"/>
                  </a:cubicBezTo>
                  <a:cubicBezTo>
                    <a:pt x="242" y="305"/>
                    <a:pt x="210" y="329"/>
                    <a:pt x="233" y="329"/>
                  </a:cubicBezTo>
                  <a:cubicBezTo>
                    <a:pt x="245" y="331"/>
                    <a:pt x="252" y="332"/>
                    <a:pt x="256" y="332"/>
                  </a:cubicBezTo>
                  <a:cubicBezTo>
                    <a:pt x="271" y="332"/>
                    <a:pt x="223" y="318"/>
                    <a:pt x="261" y="310"/>
                  </a:cubicBezTo>
                  <a:cubicBezTo>
                    <a:pt x="288" y="310"/>
                    <a:pt x="279" y="329"/>
                    <a:pt x="279" y="348"/>
                  </a:cubicBezTo>
                  <a:lnTo>
                    <a:pt x="335" y="348"/>
                  </a:lnTo>
                  <a:cubicBezTo>
                    <a:pt x="335" y="353"/>
                    <a:pt x="332" y="355"/>
                    <a:pt x="328" y="355"/>
                  </a:cubicBezTo>
                  <a:cubicBezTo>
                    <a:pt x="323" y="355"/>
                    <a:pt x="318" y="353"/>
                    <a:pt x="314" y="353"/>
                  </a:cubicBezTo>
                  <a:cubicBezTo>
                    <a:pt x="310" y="353"/>
                    <a:pt x="309" y="355"/>
                    <a:pt x="316" y="366"/>
                  </a:cubicBezTo>
                  <a:lnTo>
                    <a:pt x="391" y="338"/>
                  </a:lnTo>
                  <a:cubicBezTo>
                    <a:pt x="394" y="355"/>
                    <a:pt x="401" y="360"/>
                    <a:pt x="410" y="360"/>
                  </a:cubicBezTo>
                  <a:cubicBezTo>
                    <a:pt x="424" y="360"/>
                    <a:pt x="442" y="350"/>
                    <a:pt x="461" y="350"/>
                  </a:cubicBezTo>
                  <a:cubicBezTo>
                    <a:pt x="472" y="350"/>
                    <a:pt x="483" y="354"/>
                    <a:pt x="493" y="366"/>
                  </a:cubicBezTo>
                  <a:cubicBezTo>
                    <a:pt x="437" y="375"/>
                    <a:pt x="493" y="385"/>
                    <a:pt x="484" y="394"/>
                  </a:cubicBezTo>
                  <a:lnTo>
                    <a:pt x="604" y="394"/>
                  </a:lnTo>
                  <a:cubicBezTo>
                    <a:pt x="609" y="399"/>
                    <a:pt x="599" y="404"/>
                    <a:pt x="590" y="406"/>
                  </a:cubicBezTo>
                  <a:lnTo>
                    <a:pt x="590" y="406"/>
                  </a:lnTo>
                  <a:cubicBezTo>
                    <a:pt x="589" y="405"/>
                    <a:pt x="587" y="404"/>
                    <a:pt x="586" y="403"/>
                  </a:cubicBezTo>
                  <a:cubicBezTo>
                    <a:pt x="580" y="406"/>
                    <a:pt x="580" y="407"/>
                    <a:pt x="583" y="407"/>
                  </a:cubicBezTo>
                  <a:cubicBezTo>
                    <a:pt x="585" y="407"/>
                    <a:pt x="587" y="407"/>
                    <a:pt x="590" y="406"/>
                  </a:cubicBezTo>
                  <a:lnTo>
                    <a:pt x="590" y="406"/>
                  </a:lnTo>
                  <a:cubicBezTo>
                    <a:pt x="595" y="409"/>
                    <a:pt x="600" y="410"/>
                    <a:pt x="604" y="410"/>
                  </a:cubicBezTo>
                  <a:cubicBezTo>
                    <a:pt x="618" y="410"/>
                    <a:pt x="625" y="394"/>
                    <a:pt x="632" y="394"/>
                  </a:cubicBezTo>
                  <a:cubicBezTo>
                    <a:pt x="651" y="403"/>
                    <a:pt x="725" y="394"/>
                    <a:pt x="716" y="422"/>
                  </a:cubicBezTo>
                  <a:cubicBezTo>
                    <a:pt x="731" y="427"/>
                    <a:pt x="742" y="429"/>
                    <a:pt x="750" y="429"/>
                  </a:cubicBezTo>
                  <a:cubicBezTo>
                    <a:pt x="781" y="429"/>
                    <a:pt x="771" y="400"/>
                    <a:pt x="804" y="400"/>
                  </a:cubicBezTo>
                  <a:cubicBezTo>
                    <a:pt x="810" y="400"/>
                    <a:pt x="818" y="401"/>
                    <a:pt x="827" y="403"/>
                  </a:cubicBezTo>
                  <a:cubicBezTo>
                    <a:pt x="837" y="422"/>
                    <a:pt x="772" y="413"/>
                    <a:pt x="799" y="431"/>
                  </a:cubicBezTo>
                  <a:lnTo>
                    <a:pt x="874" y="422"/>
                  </a:lnTo>
                  <a:lnTo>
                    <a:pt x="874" y="422"/>
                  </a:lnTo>
                  <a:cubicBezTo>
                    <a:pt x="874" y="431"/>
                    <a:pt x="865" y="450"/>
                    <a:pt x="837" y="450"/>
                  </a:cubicBezTo>
                  <a:cubicBezTo>
                    <a:pt x="1023" y="475"/>
                    <a:pt x="1132" y="554"/>
                    <a:pt x="1290" y="554"/>
                  </a:cubicBezTo>
                  <a:cubicBezTo>
                    <a:pt x="1306" y="554"/>
                    <a:pt x="1322" y="554"/>
                    <a:pt x="1338" y="552"/>
                  </a:cubicBezTo>
                  <a:lnTo>
                    <a:pt x="1338" y="552"/>
                  </a:lnTo>
                  <a:cubicBezTo>
                    <a:pt x="1366" y="571"/>
                    <a:pt x="1320" y="561"/>
                    <a:pt x="1301" y="580"/>
                  </a:cubicBezTo>
                  <a:cubicBezTo>
                    <a:pt x="1323" y="575"/>
                    <a:pt x="1343" y="574"/>
                    <a:pt x="1362" y="574"/>
                  </a:cubicBezTo>
                  <a:cubicBezTo>
                    <a:pt x="1460" y="574"/>
                    <a:pt x="1514" y="626"/>
                    <a:pt x="1608" y="626"/>
                  </a:cubicBezTo>
                  <a:lnTo>
                    <a:pt x="1608" y="608"/>
                  </a:lnTo>
                  <a:cubicBezTo>
                    <a:pt x="1775" y="664"/>
                    <a:pt x="1970" y="636"/>
                    <a:pt x="2156" y="654"/>
                  </a:cubicBezTo>
                  <a:lnTo>
                    <a:pt x="2128" y="645"/>
                  </a:lnTo>
                  <a:cubicBezTo>
                    <a:pt x="2156" y="626"/>
                    <a:pt x="2193" y="626"/>
                    <a:pt x="2230" y="617"/>
                  </a:cubicBezTo>
                  <a:lnTo>
                    <a:pt x="2230" y="617"/>
                  </a:lnTo>
                  <a:cubicBezTo>
                    <a:pt x="2230" y="625"/>
                    <a:pt x="2210" y="647"/>
                    <a:pt x="2239" y="647"/>
                  </a:cubicBezTo>
                  <a:cubicBezTo>
                    <a:pt x="2244" y="647"/>
                    <a:pt x="2250" y="646"/>
                    <a:pt x="2258" y="645"/>
                  </a:cubicBezTo>
                  <a:cubicBezTo>
                    <a:pt x="2249" y="636"/>
                    <a:pt x="2221" y="636"/>
                    <a:pt x="2230" y="626"/>
                  </a:cubicBezTo>
                  <a:lnTo>
                    <a:pt x="2230" y="626"/>
                  </a:lnTo>
                  <a:cubicBezTo>
                    <a:pt x="2388" y="673"/>
                    <a:pt x="2723" y="664"/>
                    <a:pt x="2983" y="682"/>
                  </a:cubicBezTo>
                  <a:cubicBezTo>
                    <a:pt x="3022" y="681"/>
                    <a:pt x="3062" y="681"/>
                    <a:pt x="3102" y="681"/>
                  </a:cubicBezTo>
                  <a:cubicBezTo>
                    <a:pt x="3341" y="681"/>
                    <a:pt x="3593" y="697"/>
                    <a:pt x="3836" y="697"/>
                  </a:cubicBezTo>
                  <a:cubicBezTo>
                    <a:pt x="3909" y="697"/>
                    <a:pt x="3981" y="695"/>
                    <a:pt x="4051" y="691"/>
                  </a:cubicBezTo>
                  <a:cubicBezTo>
                    <a:pt x="4005" y="691"/>
                    <a:pt x="4016" y="659"/>
                    <a:pt x="4043" y="659"/>
                  </a:cubicBezTo>
                  <a:cubicBezTo>
                    <a:pt x="4048" y="659"/>
                    <a:pt x="4054" y="660"/>
                    <a:pt x="4061" y="664"/>
                  </a:cubicBezTo>
                  <a:cubicBezTo>
                    <a:pt x="4096" y="687"/>
                    <a:pt x="4128" y="694"/>
                    <a:pt x="4158" y="694"/>
                  </a:cubicBezTo>
                  <a:cubicBezTo>
                    <a:pt x="4198" y="694"/>
                    <a:pt x="4236" y="682"/>
                    <a:pt x="4278" y="682"/>
                  </a:cubicBezTo>
                  <a:cubicBezTo>
                    <a:pt x="4303" y="682"/>
                    <a:pt x="4329" y="686"/>
                    <a:pt x="4358" y="701"/>
                  </a:cubicBezTo>
                  <a:cubicBezTo>
                    <a:pt x="4391" y="696"/>
                    <a:pt x="4424" y="694"/>
                    <a:pt x="4457" y="694"/>
                  </a:cubicBezTo>
                  <a:cubicBezTo>
                    <a:pt x="4554" y="694"/>
                    <a:pt x="4649" y="710"/>
                    <a:pt x="4743" y="710"/>
                  </a:cubicBezTo>
                  <a:cubicBezTo>
                    <a:pt x="4804" y="710"/>
                    <a:pt x="4864" y="703"/>
                    <a:pt x="4925" y="682"/>
                  </a:cubicBezTo>
                  <a:lnTo>
                    <a:pt x="4925" y="701"/>
                  </a:lnTo>
                  <a:cubicBezTo>
                    <a:pt x="4934" y="707"/>
                    <a:pt x="4941" y="709"/>
                    <a:pt x="4948" y="709"/>
                  </a:cubicBezTo>
                  <a:cubicBezTo>
                    <a:pt x="4961" y="709"/>
                    <a:pt x="4971" y="701"/>
                    <a:pt x="4990" y="701"/>
                  </a:cubicBezTo>
                  <a:cubicBezTo>
                    <a:pt x="5003" y="703"/>
                    <a:pt x="5018" y="703"/>
                    <a:pt x="5033" y="703"/>
                  </a:cubicBezTo>
                  <a:cubicBezTo>
                    <a:pt x="5073" y="703"/>
                    <a:pt x="5115" y="698"/>
                    <a:pt x="5146" y="698"/>
                  </a:cubicBezTo>
                  <a:cubicBezTo>
                    <a:pt x="5158" y="698"/>
                    <a:pt x="5168" y="699"/>
                    <a:pt x="5175" y="701"/>
                  </a:cubicBezTo>
                  <a:lnTo>
                    <a:pt x="5185" y="673"/>
                  </a:lnTo>
                  <a:cubicBezTo>
                    <a:pt x="5215" y="673"/>
                    <a:pt x="5209" y="685"/>
                    <a:pt x="5224" y="685"/>
                  </a:cubicBezTo>
                  <a:cubicBezTo>
                    <a:pt x="5228" y="685"/>
                    <a:pt x="5233" y="684"/>
                    <a:pt x="5241" y="682"/>
                  </a:cubicBezTo>
                  <a:lnTo>
                    <a:pt x="5241" y="691"/>
                  </a:lnTo>
                  <a:lnTo>
                    <a:pt x="5296" y="664"/>
                  </a:lnTo>
                  <a:lnTo>
                    <a:pt x="5296" y="664"/>
                  </a:lnTo>
                  <a:cubicBezTo>
                    <a:pt x="5292" y="684"/>
                    <a:pt x="5313" y="688"/>
                    <a:pt x="5341" y="688"/>
                  </a:cubicBezTo>
                  <a:cubicBezTo>
                    <a:pt x="5361" y="688"/>
                    <a:pt x="5386" y="686"/>
                    <a:pt x="5407" y="686"/>
                  </a:cubicBezTo>
                  <a:cubicBezTo>
                    <a:pt x="5423" y="686"/>
                    <a:pt x="5436" y="687"/>
                    <a:pt x="5445" y="691"/>
                  </a:cubicBezTo>
                  <a:cubicBezTo>
                    <a:pt x="5483" y="684"/>
                    <a:pt x="5557" y="670"/>
                    <a:pt x="5628" y="670"/>
                  </a:cubicBezTo>
                  <a:cubicBezTo>
                    <a:pt x="5645" y="670"/>
                    <a:pt x="5661" y="671"/>
                    <a:pt x="5677" y="673"/>
                  </a:cubicBezTo>
                  <a:cubicBezTo>
                    <a:pt x="5686" y="691"/>
                    <a:pt x="5789" y="691"/>
                    <a:pt x="5854" y="701"/>
                  </a:cubicBezTo>
                  <a:cubicBezTo>
                    <a:pt x="5934" y="701"/>
                    <a:pt x="6040" y="697"/>
                    <a:pt x="6145" y="697"/>
                  </a:cubicBezTo>
                  <a:cubicBezTo>
                    <a:pt x="6197" y="697"/>
                    <a:pt x="6250" y="698"/>
                    <a:pt x="6300" y="701"/>
                  </a:cubicBezTo>
                  <a:lnTo>
                    <a:pt x="6300" y="673"/>
                  </a:lnTo>
                  <a:lnTo>
                    <a:pt x="6346" y="673"/>
                  </a:lnTo>
                  <a:cubicBezTo>
                    <a:pt x="6346" y="673"/>
                    <a:pt x="6346" y="682"/>
                    <a:pt x="6337" y="682"/>
                  </a:cubicBezTo>
                  <a:cubicBezTo>
                    <a:pt x="6348" y="690"/>
                    <a:pt x="6361" y="693"/>
                    <a:pt x="6375" y="693"/>
                  </a:cubicBezTo>
                  <a:cubicBezTo>
                    <a:pt x="6389" y="693"/>
                    <a:pt x="6402" y="691"/>
                    <a:pt x="6416" y="689"/>
                  </a:cubicBezTo>
                  <a:lnTo>
                    <a:pt x="6416" y="689"/>
                  </a:lnTo>
                  <a:cubicBezTo>
                    <a:pt x="6417" y="690"/>
                    <a:pt x="6419" y="691"/>
                    <a:pt x="6420" y="691"/>
                  </a:cubicBezTo>
                  <a:cubicBezTo>
                    <a:pt x="6426" y="691"/>
                    <a:pt x="6431" y="689"/>
                    <a:pt x="6435" y="686"/>
                  </a:cubicBezTo>
                  <a:lnTo>
                    <a:pt x="6435" y="686"/>
                  </a:lnTo>
                  <a:cubicBezTo>
                    <a:pt x="6429" y="687"/>
                    <a:pt x="6422" y="688"/>
                    <a:pt x="6416" y="689"/>
                  </a:cubicBezTo>
                  <a:lnTo>
                    <a:pt x="6416" y="689"/>
                  </a:lnTo>
                  <a:cubicBezTo>
                    <a:pt x="6393" y="675"/>
                    <a:pt x="6403" y="657"/>
                    <a:pt x="6429" y="657"/>
                  </a:cubicBezTo>
                  <a:cubicBezTo>
                    <a:pt x="6437" y="657"/>
                    <a:pt x="6447" y="659"/>
                    <a:pt x="6458" y="664"/>
                  </a:cubicBezTo>
                  <a:lnTo>
                    <a:pt x="6486" y="654"/>
                  </a:lnTo>
                  <a:cubicBezTo>
                    <a:pt x="6495" y="673"/>
                    <a:pt x="6523" y="682"/>
                    <a:pt x="6523" y="710"/>
                  </a:cubicBezTo>
                  <a:cubicBezTo>
                    <a:pt x="6638" y="702"/>
                    <a:pt x="6725" y="671"/>
                    <a:pt x="6841" y="671"/>
                  </a:cubicBezTo>
                  <a:cubicBezTo>
                    <a:pt x="6855" y="671"/>
                    <a:pt x="6870" y="672"/>
                    <a:pt x="6885" y="673"/>
                  </a:cubicBezTo>
                  <a:cubicBezTo>
                    <a:pt x="6882" y="683"/>
                    <a:pt x="6895" y="685"/>
                    <a:pt x="6912" y="685"/>
                  </a:cubicBezTo>
                  <a:cubicBezTo>
                    <a:pt x="6917" y="685"/>
                    <a:pt x="6923" y="684"/>
                    <a:pt x="6929" y="684"/>
                  </a:cubicBezTo>
                  <a:cubicBezTo>
                    <a:pt x="6952" y="684"/>
                    <a:pt x="6973" y="687"/>
                    <a:pt x="6959" y="710"/>
                  </a:cubicBezTo>
                  <a:cubicBezTo>
                    <a:pt x="7043" y="691"/>
                    <a:pt x="6941" y="673"/>
                    <a:pt x="6987" y="645"/>
                  </a:cubicBezTo>
                  <a:cubicBezTo>
                    <a:pt x="7000" y="645"/>
                    <a:pt x="7016" y="641"/>
                    <a:pt x="7026" y="641"/>
                  </a:cubicBezTo>
                  <a:cubicBezTo>
                    <a:pt x="7031" y="641"/>
                    <a:pt x="7034" y="642"/>
                    <a:pt x="7034" y="645"/>
                  </a:cubicBezTo>
                  <a:cubicBezTo>
                    <a:pt x="7024" y="664"/>
                    <a:pt x="7052" y="673"/>
                    <a:pt x="7034" y="682"/>
                  </a:cubicBezTo>
                  <a:lnTo>
                    <a:pt x="7089" y="673"/>
                  </a:lnTo>
                  <a:lnTo>
                    <a:pt x="7089" y="673"/>
                  </a:lnTo>
                  <a:cubicBezTo>
                    <a:pt x="7099" y="682"/>
                    <a:pt x="7080" y="682"/>
                    <a:pt x="7080" y="691"/>
                  </a:cubicBezTo>
                  <a:cubicBezTo>
                    <a:pt x="7104" y="685"/>
                    <a:pt x="7126" y="683"/>
                    <a:pt x="7148" y="683"/>
                  </a:cubicBezTo>
                  <a:cubicBezTo>
                    <a:pt x="7206" y="683"/>
                    <a:pt x="7259" y="699"/>
                    <a:pt x="7315" y="699"/>
                  </a:cubicBezTo>
                  <a:cubicBezTo>
                    <a:pt x="7335" y="699"/>
                    <a:pt x="7356" y="697"/>
                    <a:pt x="7377" y="691"/>
                  </a:cubicBezTo>
                  <a:cubicBezTo>
                    <a:pt x="7387" y="673"/>
                    <a:pt x="7340" y="682"/>
                    <a:pt x="7350" y="673"/>
                  </a:cubicBezTo>
                  <a:cubicBezTo>
                    <a:pt x="7373" y="664"/>
                    <a:pt x="7391" y="661"/>
                    <a:pt x="7404" y="661"/>
                  </a:cubicBezTo>
                  <a:cubicBezTo>
                    <a:pt x="7438" y="661"/>
                    <a:pt x="7450" y="680"/>
                    <a:pt x="7484" y="680"/>
                  </a:cubicBezTo>
                  <a:cubicBezTo>
                    <a:pt x="7495" y="680"/>
                    <a:pt x="7509" y="678"/>
                    <a:pt x="7526" y="673"/>
                  </a:cubicBezTo>
                  <a:lnTo>
                    <a:pt x="7526" y="673"/>
                  </a:lnTo>
                  <a:lnTo>
                    <a:pt x="7507" y="701"/>
                  </a:lnTo>
                  <a:cubicBezTo>
                    <a:pt x="7534" y="688"/>
                    <a:pt x="7546" y="674"/>
                    <a:pt x="7568" y="674"/>
                  </a:cubicBezTo>
                  <a:cubicBezTo>
                    <a:pt x="7576" y="674"/>
                    <a:pt x="7587" y="677"/>
                    <a:pt x="7600" y="682"/>
                  </a:cubicBezTo>
                  <a:cubicBezTo>
                    <a:pt x="7610" y="710"/>
                    <a:pt x="7563" y="701"/>
                    <a:pt x="7535" y="719"/>
                  </a:cubicBezTo>
                  <a:cubicBezTo>
                    <a:pt x="7573" y="719"/>
                    <a:pt x="7656" y="710"/>
                    <a:pt x="7628" y="682"/>
                  </a:cubicBezTo>
                  <a:cubicBezTo>
                    <a:pt x="7675" y="682"/>
                    <a:pt x="7693" y="701"/>
                    <a:pt x="7712" y="710"/>
                  </a:cubicBezTo>
                  <a:cubicBezTo>
                    <a:pt x="7712" y="701"/>
                    <a:pt x="7675" y="691"/>
                    <a:pt x="7693" y="682"/>
                  </a:cubicBezTo>
                  <a:lnTo>
                    <a:pt x="7693" y="682"/>
                  </a:lnTo>
                  <a:cubicBezTo>
                    <a:pt x="7758" y="691"/>
                    <a:pt x="7842" y="691"/>
                    <a:pt x="7907" y="691"/>
                  </a:cubicBezTo>
                  <a:cubicBezTo>
                    <a:pt x="7907" y="699"/>
                    <a:pt x="7913" y="706"/>
                    <a:pt x="7910" y="709"/>
                  </a:cubicBezTo>
                  <a:lnTo>
                    <a:pt x="7910" y="709"/>
                  </a:lnTo>
                  <a:cubicBezTo>
                    <a:pt x="7918" y="707"/>
                    <a:pt x="7925" y="706"/>
                    <a:pt x="7931" y="706"/>
                  </a:cubicBezTo>
                  <a:cubicBezTo>
                    <a:pt x="7967" y="706"/>
                    <a:pt x="7973" y="739"/>
                    <a:pt x="8021" y="739"/>
                  </a:cubicBezTo>
                  <a:cubicBezTo>
                    <a:pt x="8026" y="739"/>
                    <a:pt x="8031" y="739"/>
                    <a:pt x="8037" y="738"/>
                  </a:cubicBezTo>
                  <a:cubicBezTo>
                    <a:pt x="8241" y="729"/>
                    <a:pt x="8511" y="701"/>
                    <a:pt x="8715" y="701"/>
                  </a:cubicBezTo>
                  <a:cubicBezTo>
                    <a:pt x="8752" y="673"/>
                    <a:pt x="8818" y="673"/>
                    <a:pt x="8883" y="664"/>
                  </a:cubicBezTo>
                  <a:lnTo>
                    <a:pt x="8892" y="710"/>
                  </a:lnTo>
                  <a:lnTo>
                    <a:pt x="8948" y="691"/>
                  </a:lnTo>
                  <a:lnTo>
                    <a:pt x="8948" y="691"/>
                  </a:lnTo>
                  <a:cubicBezTo>
                    <a:pt x="8966" y="710"/>
                    <a:pt x="8901" y="701"/>
                    <a:pt x="8938" y="719"/>
                  </a:cubicBezTo>
                  <a:lnTo>
                    <a:pt x="8966" y="691"/>
                  </a:lnTo>
                  <a:cubicBezTo>
                    <a:pt x="8966" y="710"/>
                    <a:pt x="9096" y="701"/>
                    <a:pt x="9013" y="738"/>
                  </a:cubicBezTo>
                  <a:lnTo>
                    <a:pt x="9217" y="738"/>
                  </a:lnTo>
                  <a:cubicBezTo>
                    <a:pt x="9258" y="738"/>
                    <a:pt x="9248" y="708"/>
                    <a:pt x="9285" y="708"/>
                  </a:cubicBezTo>
                  <a:cubicBezTo>
                    <a:pt x="9289" y="708"/>
                    <a:pt x="9294" y="709"/>
                    <a:pt x="9301" y="710"/>
                  </a:cubicBezTo>
                  <a:cubicBezTo>
                    <a:pt x="9310" y="719"/>
                    <a:pt x="9282" y="719"/>
                    <a:pt x="9282" y="729"/>
                  </a:cubicBezTo>
                  <a:cubicBezTo>
                    <a:pt x="9303" y="734"/>
                    <a:pt x="9322" y="736"/>
                    <a:pt x="9339" y="736"/>
                  </a:cubicBezTo>
                  <a:cubicBezTo>
                    <a:pt x="9438" y="736"/>
                    <a:pt x="9472" y="662"/>
                    <a:pt x="9570" y="662"/>
                  </a:cubicBezTo>
                  <a:cubicBezTo>
                    <a:pt x="9578" y="662"/>
                    <a:pt x="9588" y="662"/>
                    <a:pt x="9598" y="664"/>
                  </a:cubicBezTo>
                  <a:lnTo>
                    <a:pt x="9589" y="673"/>
                  </a:lnTo>
                  <a:cubicBezTo>
                    <a:pt x="9617" y="664"/>
                    <a:pt x="9663" y="664"/>
                    <a:pt x="9663" y="654"/>
                  </a:cubicBezTo>
                  <a:cubicBezTo>
                    <a:pt x="9658" y="643"/>
                    <a:pt x="9654" y="639"/>
                    <a:pt x="9650" y="639"/>
                  </a:cubicBezTo>
                  <a:cubicBezTo>
                    <a:pt x="9640" y="639"/>
                    <a:pt x="9630" y="661"/>
                    <a:pt x="9609" y="661"/>
                  </a:cubicBezTo>
                  <a:cubicBezTo>
                    <a:pt x="9603" y="661"/>
                    <a:pt x="9596" y="659"/>
                    <a:pt x="9589" y="654"/>
                  </a:cubicBezTo>
                  <a:cubicBezTo>
                    <a:pt x="9598" y="617"/>
                    <a:pt x="9644" y="636"/>
                    <a:pt x="9644" y="608"/>
                  </a:cubicBezTo>
                  <a:cubicBezTo>
                    <a:pt x="9650" y="610"/>
                    <a:pt x="9656" y="610"/>
                    <a:pt x="9661" y="610"/>
                  </a:cubicBezTo>
                  <a:cubicBezTo>
                    <a:pt x="9683" y="610"/>
                    <a:pt x="9706" y="598"/>
                    <a:pt x="9728" y="598"/>
                  </a:cubicBezTo>
                  <a:cubicBezTo>
                    <a:pt x="9774" y="617"/>
                    <a:pt x="9849" y="598"/>
                    <a:pt x="9886" y="626"/>
                  </a:cubicBezTo>
                  <a:cubicBezTo>
                    <a:pt x="9905" y="617"/>
                    <a:pt x="9932" y="580"/>
                    <a:pt x="9988" y="580"/>
                  </a:cubicBezTo>
                  <a:cubicBezTo>
                    <a:pt x="10025" y="608"/>
                    <a:pt x="9979" y="608"/>
                    <a:pt x="10025" y="617"/>
                  </a:cubicBezTo>
                  <a:lnTo>
                    <a:pt x="10035" y="598"/>
                  </a:lnTo>
                  <a:cubicBezTo>
                    <a:pt x="10081" y="598"/>
                    <a:pt x="10072" y="608"/>
                    <a:pt x="10072" y="617"/>
                  </a:cubicBezTo>
                  <a:cubicBezTo>
                    <a:pt x="10112" y="617"/>
                    <a:pt x="10110" y="597"/>
                    <a:pt x="10144" y="597"/>
                  </a:cubicBezTo>
                  <a:cubicBezTo>
                    <a:pt x="10150" y="597"/>
                    <a:pt x="10157" y="597"/>
                    <a:pt x="10165" y="598"/>
                  </a:cubicBezTo>
                  <a:lnTo>
                    <a:pt x="10137" y="617"/>
                  </a:lnTo>
                  <a:lnTo>
                    <a:pt x="10248" y="617"/>
                  </a:lnTo>
                  <a:cubicBezTo>
                    <a:pt x="10248" y="626"/>
                    <a:pt x="10241" y="629"/>
                    <a:pt x="10233" y="629"/>
                  </a:cubicBezTo>
                  <a:cubicBezTo>
                    <a:pt x="10225" y="629"/>
                    <a:pt x="10216" y="626"/>
                    <a:pt x="10211" y="626"/>
                  </a:cubicBezTo>
                  <a:cubicBezTo>
                    <a:pt x="10219" y="637"/>
                    <a:pt x="10226" y="641"/>
                    <a:pt x="10233" y="641"/>
                  </a:cubicBezTo>
                  <a:cubicBezTo>
                    <a:pt x="10250" y="641"/>
                    <a:pt x="10263" y="617"/>
                    <a:pt x="10276" y="617"/>
                  </a:cubicBezTo>
                  <a:cubicBezTo>
                    <a:pt x="10276" y="608"/>
                    <a:pt x="10230" y="598"/>
                    <a:pt x="10248" y="580"/>
                  </a:cubicBezTo>
                  <a:cubicBezTo>
                    <a:pt x="10273" y="580"/>
                    <a:pt x="10294" y="568"/>
                    <a:pt x="10310" y="568"/>
                  </a:cubicBezTo>
                  <a:cubicBezTo>
                    <a:pt x="10319" y="568"/>
                    <a:pt x="10326" y="571"/>
                    <a:pt x="10332" y="580"/>
                  </a:cubicBezTo>
                  <a:lnTo>
                    <a:pt x="10304" y="598"/>
                  </a:lnTo>
                  <a:cubicBezTo>
                    <a:pt x="10345" y="585"/>
                    <a:pt x="10341" y="576"/>
                    <a:pt x="10365" y="576"/>
                  </a:cubicBezTo>
                  <a:cubicBezTo>
                    <a:pt x="10374" y="576"/>
                    <a:pt x="10386" y="577"/>
                    <a:pt x="10406" y="580"/>
                  </a:cubicBezTo>
                  <a:cubicBezTo>
                    <a:pt x="10397" y="580"/>
                    <a:pt x="10397" y="589"/>
                    <a:pt x="10397" y="589"/>
                  </a:cubicBezTo>
                  <a:cubicBezTo>
                    <a:pt x="10412" y="580"/>
                    <a:pt x="10429" y="577"/>
                    <a:pt x="10447" y="577"/>
                  </a:cubicBezTo>
                  <a:cubicBezTo>
                    <a:pt x="10482" y="577"/>
                    <a:pt x="10521" y="589"/>
                    <a:pt x="10564" y="589"/>
                  </a:cubicBezTo>
                  <a:lnTo>
                    <a:pt x="10555" y="598"/>
                  </a:lnTo>
                  <a:cubicBezTo>
                    <a:pt x="10583" y="589"/>
                    <a:pt x="10592" y="571"/>
                    <a:pt x="10611" y="571"/>
                  </a:cubicBezTo>
                  <a:cubicBezTo>
                    <a:pt x="10573" y="561"/>
                    <a:pt x="10583" y="552"/>
                    <a:pt x="10573" y="533"/>
                  </a:cubicBezTo>
                  <a:lnTo>
                    <a:pt x="10573" y="533"/>
                  </a:lnTo>
                  <a:cubicBezTo>
                    <a:pt x="10584" y="540"/>
                    <a:pt x="10593" y="543"/>
                    <a:pt x="10601" y="543"/>
                  </a:cubicBezTo>
                  <a:cubicBezTo>
                    <a:pt x="10634" y="543"/>
                    <a:pt x="10657" y="503"/>
                    <a:pt x="10708" y="503"/>
                  </a:cubicBezTo>
                  <a:cubicBezTo>
                    <a:pt x="10715" y="503"/>
                    <a:pt x="10723" y="504"/>
                    <a:pt x="10731" y="506"/>
                  </a:cubicBezTo>
                  <a:cubicBezTo>
                    <a:pt x="10731" y="519"/>
                    <a:pt x="10721" y="528"/>
                    <a:pt x="10705" y="528"/>
                  </a:cubicBezTo>
                  <a:cubicBezTo>
                    <a:pt x="10699" y="528"/>
                    <a:pt x="10692" y="527"/>
                    <a:pt x="10685" y="524"/>
                  </a:cubicBezTo>
                  <a:cubicBezTo>
                    <a:pt x="10666" y="561"/>
                    <a:pt x="10657" y="589"/>
                    <a:pt x="10611" y="608"/>
                  </a:cubicBezTo>
                  <a:cubicBezTo>
                    <a:pt x="10625" y="603"/>
                    <a:pt x="10641" y="601"/>
                    <a:pt x="10652" y="601"/>
                  </a:cubicBezTo>
                  <a:cubicBezTo>
                    <a:pt x="10661" y="601"/>
                    <a:pt x="10666" y="602"/>
                    <a:pt x="10668" y="604"/>
                  </a:cubicBezTo>
                  <a:lnTo>
                    <a:pt x="10668" y="604"/>
                  </a:lnTo>
                  <a:lnTo>
                    <a:pt x="10676" y="580"/>
                  </a:lnTo>
                  <a:lnTo>
                    <a:pt x="10722" y="580"/>
                  </a:lnTo>
                  <a:cubicBezTo>
                    <a:pt x="10731" y="552"/>
                    <a:pt x="10685" y="543"/>
                    <a:pt x="10731" y="524"/>
                  </a:cubicBezTo>
                  <a:cubicBezTo>
                    <a:pt x="10736" y="523"/>
                    <a:pt x="10739" y="523"/>
                    <a:pt x="10743" y="523"/>
                  </a:cubicBezTo>
                  <a:cubicBezTo>
                    <a:pt x="10767" y="523"/>
                    <a:pt x="10764" y="545"/>
                    <a:pt x="10761" y="552"/>
                  </a:cubicBezTo>
                  <a:lnTo>
                    <a:pt x="10761" y="552"/>
                  </a:lnTo>
                  <a:cubicBezTo>
                    <a:pt x="10812" y="537"/>
                    <a:pt x="10798" y="522"/>
                    <a:pt x="10825" y="522"/>
                  </a:cubicBezTo>
                  <a:cubicBezTo>
                    <a:pt x="10832" y="522"/>
                    <a:pt x="10840" y="522"/>
                    <a:pt x="10852" y="524"/>
                  </a:cubicBezTo>
                  <a:cubicBezTo>
                    <a:pt x="10847" y="524"/>
                    <a:pt x="10842" y="527"/>
                    <a:pt x="10836" y="528"/>
                  </a:cubicBezTo>
                  <a:lnTo>
                    <a:pt x="10836" y="528"/>
                  </a:lnTo>
                  <a:cubicBezTo>
                    <a:pt x="10881" y="540"/>
                    <a:pt x="10937" y="527"/>
                    <a:pt x="10954" y="561"/>
                  </a:cubicBezTo>
                  <a:cubicBezTo>
                    <a:pt x="10947" y="569"/>
                    <a:pt x="10945" y="582"/>
                    <a:pt x="10935" y="582"/>
                  </a:cubicBezTo>
                  <a:cubicBezTo>
                    <a:pt x="10933" y="582"/>
                    <a:pt x="10930" y="582"/>
                    <a:pt x="10927" y="580"/>
                  </a:cubicBezTo>
                  <a:cubicBezTo>
                    <a:pt x="10911" y="589"/>
                    <a:pt x="10911" y="591"/>
                    <a:pt x="10917" y="591"/>
                  </a:cubicBezTo>
                  <a:cubicBezTo>
                    <a:pt x="10922" y="591"/>
                    <a:pt x="10931" y="590"/>
                    <a:pt x="10939" y="590"/>
                  </a:cubicBezTo>
                  <a:cubicBezTo>
                    <a:pt x="10947" y="590"/>
                    <a:pt x="10954" y="591"/>
                    <a:pt x="10956" y="596"/>
                  </a:cubicBezTo>
                  <a:lnTo>
                    <a:pt x="10956" y="596"/>
                  </a:lnTo>
                  <a:cubicBezTo>
                    <a:pt x="10962" y="589"/>
                    <a:pt x="10977" y="588"/>
                    <a:pt x="10994" y="588"/>
                  </a:cubicBezTo>
                  <a:cubicBezTo>
                    <a:pt x="11010" y="588"/>
                    <a:pt x="11027" y="589"/>
                    <a:pt x="11038" y="589"/>
                  </a:cubicBezTo>
                  <a:lnTo>
                    <a:pt x="11029" y="571"/>
                  </a:lnTo>
                  <a:cubicBezTo>
                    <a:pt x="11052" y="550"/>
                    <a:pt x="11063" y="542"/>
                    <a:pt x="11069" y="542"/>
                  </a:cubicBezTo>
                  <a:cubicBezTo>
                    <a:pt x="11086" y="542"/>
                    <a:pt x="11055" y="608"/>
                    <a:pt x="11113" y="608"/>
                  </a:cubicBezTo>
                  <a:cubicBezTo>
                    <a:pt x="11115" y="608"/>
                    <a:pt x="11118" y="608"/>
                    <a:pt x="11122" y="608"/>
                  </a:cubicBezTo>
                  <a:cubicBezTo>
                    <a:pt x="11177" y="589"/>
                    <a:pt x="11094" y="598"/>
                    <a:pt x="11131" y="580"/>
                  </a:cubicBezTo>
                  <a:lnTo>
                    <a:pt x="11131" y="580"/>
                  </a:lnTo>
                  <a:cubicBezTo>
                    <a:pt x="11169" y="587"/>
                    <a:pt x="11182" y="601"/>
                    <a:pt x="11215" y="601"/>
                  </a:cubicBezTo>
                  <a:cubicBezTo>
                    <a:pt x="11223" y="601"/>
                    <a:pt x="11232" y="600"/>
                    <a:pt x="11242" y="598"/>
                  </a:cubicBezTo>
                  <a:cubicBezTo>
                    <a:pt x="11261" y="608"/>
                    <a:pt x="11298" y="626"/>
                    <a:pt x="11298" y="654"/>
                  </a:cubicBezTo>
                  <a:cubicBezTo>
                    <a:pt x="11309" y="649"/>
                    <a:pt x="11324" y="647"/>
                    <a:pt x="11339" y="647"/>
                  </a:cubicBezTo>
                  <a:cubicBezTo>
                    <a:pt x="11355" y="647"/>
                    <a:pt x="11372" y="649"/>
                    <a:pt x="11387" y="649"/>
                  </a:cubicBezTo>
                  <a:cubicBezTo>
                    <a:pt x="11405" y="649"/>
                    <a:pt x="11421" y="646"/>
                    <a:pt x="11428" y="636"/>
                  </a:cubicBezTo>
                  <a:cubicBezTo>
                    <a:pt x="11414" y="630"/>
                    <a:pt x="11403" y="627"/>
                    <a:pt x="11394" y="627"/>
                  </a:cubicBezTo>
                  <a:cubicBezTo>
                    <a:pt x="11372" y="627"/>
                    <a:pt x="11359" y="640"/>
                    <a:pt x="11339" y="640"/>
                  </a:cubicBezTo>
                  <a:cubicBezTo>
                    <a:pt x="11328" y="640"/>
                    <a:pt x="11316" y="636"/>
                    <a:pt x="11298" y="626"/>
                  </a:cubicBezTo>
                  <a:lnTo>
                    <a:pt x="11317" y="598"/>
                  </a:lnTo>
                  <a:cubicBezTo>
                    <a:pt x="11348" y="598"/>
                    <a:pt x="11387" y="594"/>
                    <a:pt x="11421" y="594"/>
                  </a:cubicBezTo>
                  <a:cubicBezTo>
                    <a:pt x="11438" y="594"/>
                    <a:pt x="11453" y="595"/>
                    <a:pt x="11465" y="598"/>
                  </a:cubicBezTo>
                  <a:cubicBezTo>
                    <a:pt x="11456" y="589"/>
                    <a:pt x="11456" y="589"/>
                    <a:pt x="11456" y="580"/>
                  </a:cubicBezTo>
                  <a:cubicBezTo>
                    <a:pt x="11520" y="572"/>
                    <a:pt x="11543" y="550"/>
                    <a:pt x="11589" y="550"/>
                  </a:cubicBezTo>
                  <a:cubicBezTo>
                    <a:pt x="11597" y="550"/>
                    <a:pt x="11605" y="551"/>
                    <a:pt x="11614" y="552"/>
                  </a:cubicBezTo>
                  <a:cubicBezTo>
                    <a:pt x="11620" y="569"/>
                    <a:pt x="11608" y="572"/>
                    <a:pt x="11593" y="572"/>
                  </a:cubicBezTo>
                  <a:cubicBezTo>
                    <a:pt x="11582" y="572"/>
                    <a:pt x="11569" y="571"/>
                    <a:pt x="11558" y="571"/>
                  </a:cubicBezTo>
                  <a:cubicBezTo>
                    <a:pt x="11572" y="580"/>
                    <a:pt x="11581" y="583"/>
                    <a:pt x="11591" y="583"/>
                  </a:cubicBezTo>
                  <a:cubicBezTo>
                    <a:pt x="11605" y="583"/>
                    <a:pt x="11619" y="578"/>
                    <a:pt x="11643" y="578"/>
                  </a:cubicBezTo>
                  <a:cubicBezTo>
                    <a:pt x="11651" y="578"/>
                    <a:pt x="11660" y="578"/>
                    <a:pt x="11670" y="580"/>
                  </a:cubicBezTo>
                  <a:cubicBezTo>
                    <a:pt x="11670" y="591"/>
                    <a:pt x="11663" y="593"/>
                    <a:pt x="11654" y="593"/>
                  </a:cubicBezTo>
                  <a:cubicBezTo>
                    <a:pt x="11646" y="593"/>
                    <a:pt x="11638" y="592"/>
                    <a:pt x="11630" y="592"/>
                  </a:cubicBezTo>
                  <a:cubicBezTo>
                    <a:pt x="11623" y="592"/>
                    <a:pt x="11617" y="593"/>
                    <a:pt x="11614" y="598"/>
                  </a:cubicBezTo>
                  <a:lnTo>
                    <a:pt x="11688" y="598"/>
                  </a:lnTo>
                  <a:cubicBezTo>
                    <a:pt x="11694" y="587"/>
                    <a:pt x="11702" y="584"/>
                    <a:pt x="11712" y="584"/>
                  </a:cubicBezTo>
                  <a:cubicBezTo>
                    <a:pt x="11729" y="584"/>
                    <a:pt x="11752" y="594"/>
                    <a:pt x="11775" y="594"/>
                  </a:cubicBezTo>
                  <a:cubicBezTo>
                    <a:pt x="11783" y="594"/>
                    <a:pt x="11792" y="593"/>
                    <a:pt x="11800" y="589"/>
                  </a:cubicBezTo>
                  <a:cubicBezTo>
                    <a:pt x="11911" y="589"/>
                    <a:pt x="11921" y="543"/>
                    <a:pt x="11986" y="515"/>
                  </a:cubicBezTo>
                  <a:cubicBezTo>
                    <a:pt x="12004" y="524"/>
                    <a:pt x="12004" y="533"/>
                    <a:pt x="11995" y="543"/>
                  </a:cubicBezTo>
                  <a:cubicBezTo>
                    <a:pt x="11989" y="537"/>
                    <a:pt x="11985" y="535"/>
                    <a:pt x="11982" y="535"/>
                  </a:cubicBezTo>
                  <a:cubicBezTo>
                    <a:pt x="11976" y="535"/>
                    <a:pt x="11974" y="546"/>
                    <a:pt x="11967" y="552"/>
                  </a:cubicBezTo>
                  <a:cubicBezTo>
                    <a:pt x="11970" y="551"/>
                    <a:pt x="11974" y="551"/>
                    <a:pt x="11977" y="551"/>
                  </a:cubicBezTo>
                  <a:cubicBezTo>
                    <a:pt x="12012" y="551"/>
                    <a:pt x="12049" y="590"/>
                    <a:pt x="12032" y="598"/>
                  </a:cubicBezTo>
                  <a:cubicBezTo>
                    <a:pt x="12088" y="589"/>
                    <a:pt x="12004" y="580"/>
                    <a:pt x="12041" y="571"/>
                  </a:cubicBezTo>
                  <a:lnTo>
                    <a:pt x="12125" y="571"/>
                  </a:lnTo>
                  <a:cubicBezTo>
                    <a:pt x="12116" y="552"/>
                    <a:pt x="12088" y="552"/>
                    <a:pt x="12125" y="533"/>
                  </a:cubicBezTo>
                  <a:cubicBezTo>
                    <a:pt x="12137" y="530"/>
                    <a:pt x="12148" y="529"/>
                    <a:pt x="12158" y="529"/>
                  </a:cubicBezTo>
                  <a:cubicBezTo>
                    <a:pt x="12178" y="529"/>
                    <a:pt x="12196" y="533"/>
                    <a:pt x="12227" y="533"/>
                  </a:cubicBezTo>
                  <a:cubicBezTo>
                    <a:pt x="12218" y="543"/>
                    <a:pt x="12246" y="561"/>
                    <a:pt x="12209" y="561"/>
                  </a:cubicBezTo>
                  <a:cubicBezTo>
                    <a:pt x="12216" y="565"/>
                    <a:pt x="12227" y="567"/>
                    <a:pt x="12238" y="567"/>
                  </a:cubicBezTo>
                  <a:cubicBezTo>
                    <a:pt x="12253" y="567"/>
                    <a:pt x="12268" y="563"/>
                    <a:pt x="12274" y="552"/>
                  </a:cubicBezTo>
                  <a:cubicBezTo>
                    <a:pt x="12227" y="533"/>
                    <a:pt x="12357" y="533"/>
                    <a:pt x="12320" y="506"/>
                  </a:cubicBezTo>
                  <a:lnTo>
                    <a:pt x="12320" y="506"/>
                  </a:lnTo>
                  <a:lnTo>
                    <a:pt x="12376" y="524"/>
                  </a:lnTo>
                  <a:cubicBezTo>
                    <a:pt x="12367" y="524"/>
                    <a:pt x="12357" y="533"/>
                    <a:pt x="12348" y="533"/>
                  </a:cubicBezTo>
                  <a:cubicBezTo>
                    <a:pt x="12350" y="541"/>
                    <a:pt x="12354" y="544"/>
                    <a:pt x="12359" y="544"/>
                  </a:cubicBezTo>
                  <a:cubicBezTo>
                    <a:pt x="12371" y="544"/>
                    <a:pt x="12390" y="522"/>
                    <a:pt x="12404" y="515"/>
                  </a:cubicBezTo>
                  <a:cubicBezTo>
                    <a:pt x="12422" y="524"/>
                    <a:pt x="12469" y="524"/>
                    <a:pt x="12469" y="543"/>
                  </a:cubicBezTo>
                  <a:cubicBezTo>
                    <a:pt x="12477" y="539"/>
                    <a:pt x="12487" y="537"/>
                    <a:pt x="12498" y="537"/>
                  </a:cubicBezTo>
                  <a:cubicBezTo>
                    <a:pt x="12513" y="537"/>
                    <a:pt x="12528" y="541"/>
                    <a:pt x="12534" y="552"/>
                  </a:cubicBezTo>
                  <a:cubicBezTo>
                    <a:pt x="12562" y="543"/>
                    <a:pt x="12534" y="533"/>
                    <a:pt x="12543" y="524"/>
                  </a:cubicBezTo>
                  <a:lnTo>
                    <a:pt x="12627" y="524"/>
                  </a:lnTo>
                  <a:cubicBezTo>
                    <a:pt x="12627" y="542"/>
                    <a:pt x="12635" y="583"/>
                    <a:pt x="12628" y="589"/>
                  </a:cubicBezTo>
                  <a:lnTo>
                    <a:pt x="12628" y="589"/>
                  </a:lnTo>
                  <a:cubicBezTo>
                    <a:pt x="12654" y="578"/>
                    <a:pt x="12637" y="543"/>
                    <a:pt x="12683" y="543"/>
                  </a:cubicBezTo>
                  <a:cubicBezTo>
                    <a:pt x="12655" y="580"/>
                    <a:pt x="12738" y="571"/>
                    <a:pt x="12701" y="608"/>
                  </a:cubicBezTo>
                  <a:cubicBezTo>
                    <a:pt x="12717" y="619"/>
                    <a:pt x="12750" y="623"/>
                    <a:pt x="12783" y="623"/>
                  </a:cubicBezTo>
                  <a:cubicBezTo>
                    <a:pt x="12806" y="623"/>
                    <a:pt x="12831" y="621"/>
                    <a:pt x="12850" y="617"/>
                  </a:cubicBezTo>
                  <a:cubicBezTo>
                    <a:pt x="12878" y="598"/>
                    <a:pt x="12803" y="608"/>
                    <a:pt x="12803" y="580"/>
                  </a:cubicBezTo>
                  <a:cubicBezTo>
                    <a:pt x="12916" y="571"/>
                    <a:pt x="12932" y="514"/>
                    <a:pt x="13001" y="514"/>
                  </a:cubicBezTo>
                  <a:cubicBezTo>
                    <a:pt x="13006" y="514"/>
                    <a:pt x="13011" y="514"/>
                    <a:pt x="13017" y="515"/>
                  </a:cubicBezTo>
                  <a:lnTo>
                    <a:pt x="12989" y="506"/>
                  </a:lnTo>
                  <a:cubicBezTo>
                    <a:pt x="13045" y="496"/>
                    <a:pt x="13045" y="496"/>
                    <a:pt x="13073" y="478"/>
                  </a:cubicBezTo>
                  <a:lnTo>
                    <a:pt x="13073" y="478"/>
                  </a:lnTo>
                  <a:cubicBezTo>
                    <a:pt x="13056" y="503"/>
                    <a:pt x="13118" y="553"/>
                    <a:pt x="13201" y="553"/>
                  </a:cubicBezTo>
                  <a:cubicBezTo>
                    <a:pt x="13207" y="553"/>
                    <a:pt x="13214" y="553"/>
                    <a:pt x="13221" y="552"/>
                  </a:cubicBezTo>
                  <a:cubicBezTo>
                    <a:pt x="13231" y="533"/>
                    <a:pt x="13175" y="524"/>
                    <a:pt x="13184" y="496"/>
                  </a:cubicBezTo>
                  <a:lnTo>
                    <a:pt x="13240" y="496"/>
                  </a:lnTo>
                  <a:cubicBezTo>
                    <a:pt x="13248" y="496"/>
                    <a:pt x="13242" y="503"/>
                    <a:pt x="13235" y="505"/>
                  </a:cubicBezTo>
                  <a:lnTo>
                    <a:pt x="13235" y="505"/>
                  </a:lnTo>
                  <a:cubicBezTo>
                    <a:pt x="13239" y="505"/>
                    <a:pt x="13242" y="504"/>
                    <a:pt x="13246" y="504"/>
                  </a:cubicBezTo>
                  <a:cubicBezTo>
                    <a:pt x="13282" y="504"/>
                    <a:pt x="13313" y="524"/>
                    <a:pt x="13330" y="524"/>
                  </a:cubicBezTo>
                  <a:cubicBezTo>
                    <a:pt x="13336" y="524"/>
                    <a:pt x="13340" y="521"/>
                    <a:pt x="13342" y="515"/>
                  </a:cubicBezTo>
                  <a:lnTo>
                    <a:pt x="13398" y="552"/>
                  </a:lnTo>
                  <a:lnTo>
                    <a:pt x="13379" y="533"/>
                  </a:lnTo>
                  <a:cubicBezTo>
                    <a:pt x="13389" y="524"/>
                    <a:pt x="13444" y="515"/>
                    <a:pt x="13454" y="515"/>
                  </a:cubicBezTo>
                  <a:cubicBezTo>
                    <a:pt x="13478" y="508"/>
                    <a:pt x="13497" y="505"/>
                    <a:pt x="13511" y="505"/>
                  </a:cubicBezTo>
                  <a:cubicBezTo>
                    <a:pt x="13536" y="505"/>
                    <a:pt x="13551" y="513"/>
                    <a:pt x="13574" y="524"/>
                  </a:cubicBezTo>
                  <a:cubicBezTo>
                    <a:pt x="13556" y="515"/>
                    <a:pt x="13537" y="487"/>
                    <a:pt x="13584" y="478"/>
                  </a:cubicBezTo>
                  <a:cubicBezTo>
                    <a:pt x="13584" y="533"/>
                    <a:pt x="13677" y="496"/>
                    <a:pt x="13677" y="524"/>
                  </a:cubicBezTo>
                  <a:cubicBezTo>
                    <a:pt x="13689" y="524"/>
                    <a:pt x="13710" y="532"/>
                    <a:pt x="13722" y="532"/>
                  </a:cubicBezTo>
                  <a:cubicBezTo>
                    <a:pt x="13728" y="532"/>
                    <a:pt x="13732" y="530"/>
                    <a:pt x="13732" y="524"/>
                  </a:cubicBezTo>
                  <a:lnTo>
                    <a:pt x="13732" y="552"/>
                  </a:lnTo>
                  <a:cubicBezTo>
                    <a:pt x="13732" y="506"/>
                    <a:pt x="13807" y="506"/>
                    <a:pt x="13853" y="506"/>
                  </a:cubicBezTo>
                  <a:cubicBezTo>
                    <a:pt x="13850" y="526"/>
                    <a:pt x="13857" y="530"/>
                    <a:pt x="13869" y="530"/>
                  </a:cubicBezTo>
                  <a:cubicBezTo>
                    <a:pt x="13878" y="530"/>
                    <a:pt x="13890" y="528"/>
                    <a:pt x="13901" y="528"/>
                  </a:cubicBezTo>
                  <a:cubicBezTo>
                    <a:pt x="13916" y="528"/>
                    <a:pt x="13930" y="532"/>
                    <a:pt x="13937" y="552"/>
                  </a:cubicBezTo>
                  <a:cubicBezTo>
                    <a:pt x="13946" y="515"/>
                    <a:pt x="14030" y="533"/>
                    <a:pt x="14039" y="496"/>
                  </a:cubicBezTo>
                  <a:cubicBezTo>
                    <a:pt x="14085" y="496"/>
                    <a:pt x="14076" y="533"/>
                    <a:pt x="14085" y="552"/>
                  </a:cubicBezTo>
                  <a:lnTo>
                    <a:pt x="14104" y="533"/>
                  </a:lnTo>
                  <a:cubicBezTo>
                    <a:pt x="14132" y="552"/>
                    <a:pt x="14206" y="552"/>
                    <a:pt x="14253" y="571"/>
                  </a:cubicBezTo>
                  <a:lnTo>
                    <a:pt x="14290" y="533"/>
                  </a:lnTo>
                  <a:lnTo>
                    <a:pt x="14308" y="552"/>
                  </a:lnTo>
                  <a:cubicBezTo>
                    <a:pt x="14318" y="543"/>
                    <a:pt x="14355" y="533"/>
                    <a:pt x="14327" y="524"/>
                  </a:cubicBezTo>
                  <a:lnTo>
                    <a:pt x="14355" y="524"/>
                  </a:lnTo>
                  <a:cubicBezTo>
                    <a:pt x="14355" y="506"/>
                    <a:pt x="14362" y="503"/>
                    <a:pt x="14375" y="503"/>
                  </a:cubicBezTo>
                  <a:cubicBezTo>
                    <a:pt x="14379" y="503"/>
                    <a:pt x="14384" y="503"/>
                    <a:pt x="14389" y="503"/>
                  </a:cubicBezTo>
                  <a:cubicBezTo>
                    <a:pt x="14400" y="503"/>
                    <a:pt x="14414" y="502"/>
                    <a:pt x="14429" y="496"/>
                  </a:cubicBezTo>
                  <a:cubicBezTo>
                    <a:pt x="14438" y="506"/>
                    <a:pt x="14438" y="515"/>
                    <a:pt x="14429" y="515"/>
                  </a:cubicBezTo>
                  <a:cubicBezTo>
                    <a:pt x="14447" y="515"/>
                    <a:pt x="14439" y="532"/>
                    <a:pt x="14455" y="550"/>
                  </a:cubicBezTo>
                  <a:lnTo>
                    <a:pt x="14455" y="550"/>
                  </a:lnTo>
                  <a:cubicBezTo>
                    <a:pt x="14450" y="535"/>
                    <a:pt x="14537" y="477"/>
                    <a:pt x="14476" y="459"/>
                  </a:cubicBezTo>
                  <a:cubicBezTo>
                    <a:pt x="14468" y="452"/>
                    <a:pt x="14491" y="438"/>
                    <a:pt x="14515" y="438"/>
                  </a:cubicBezTo>
                  <a:cubicBezTo>
                    <a:pt x="14520" y="438"/>
                    <a:pt x="14526" y="439"/>
                    <a:pt x="14531" y="441"/>
                  </a:cubicBezTo>
                  <a:lnTo>
                    <a:pt x="14541" y="478"/>
                  </a:lnTo>
                  <a:lnTo>
                    <a:pt x="14569" y="441"/>
                  </a:lnTo>
                  <a:cubicBezTo>
                    <a:pt x="14574" y="439"/>
                    <a:pt x="14579" y="439"/>
                    <a:pt x="14583" y="439"/>
                  </a:cubicBezTo>
                  <a:cubicBezTo>
                    <a:pt x="14611" y="439"/>
                    <a:pt x="14628" y="459"/>
                    <a:pt x="14652" y="459"/>
                  </a:cubicBezTo>
                  <a:cubicBezTo>
                    <a:pt x="14624" y="459"/>
                    <a:pt x="14587" y="524"/>
                    <a:pt x="14661" y="524"/>
                  </a:cubicBezTo>
                  <a:cubicBezTo>
                    <a:pt x="14624" y="533"/>
                    <a:pt x="14596" y="552"/>
                    <a:pt x="14578" y="561"/>
                  </a:cubicBezTo>
                  <a:cubicBezTo>
                    <a:pt x="14596" y="561"/>
                    <a:pt x="14606" y="561"/>
                    <a:pt x="14578" y="580"/>
                  </a:cubicBezTo>
                  <a:cubicBezTo>
                    <a:pt x="14634" y="571"/>
                    <a:pt x="14596" y="552"/>
                    <a:pt x="14652" y="552"/>
                  </a:cubicBezTo>
                  <a:cubicBezTo>
                    <a:pt x="14652" y="580"/>
                    <a:pt x="14671" y="589"/>
                    <a:pt x="14717" y="608"/>
                  </a:cubicBezTo>
                  <a:lnTo>
                    <a:pt x="14680" y="580"/>
                  </a:lnTo>
                  <a:cubicBezTo>
                    <a:pt x="14680" y="580"/>
                    <a:pt x="14689" y="571"/>
                    <a:pt x="14689" y="571"/>
                  </a:cubicBezTo>
                  <a:cubicBezTo>
                    <a:pt x="14671" y="571"/>
                    <a:pt x="14671" y="561"/>
                    <a:pt x="14671" y="552"/>
                  </a:cubicBezTo>
                  <a:cubicBezTo>
                    <a:pt x="14678" y="552"/>
                    <a:pt x="14715" y="528"/>
                    <a:pt x="14735" y="528"/>
                  </a:cubicBezTo>
                  <a:cubicBezTo>
                    <a:pt x="14737" y="528"/>
                    <a:pt x="14739" y="529"/>
                    <a:pt x="14740" y="529"/>
                  </a:cubicBezTo>
                  <a:lnTo>
                    <a:pt x="14740" y="529"/>
                  </a:lnTo>
                  <a:cubicBezTo>
                    <a:pt x="14699" y="488"/>
                    <a:pt x="14846" y="495"/>
                    <a:pt x="14810" y="468"/>
                  </a:cubicBezTo>
                  <a:cubicBezTo>
                    <a:pt x="14815" y="463"/>
                    <a:pt x="14830" y="458"/>
                    <a:pt x="14842" y="458"/>
                  </a:cubicBezTo>
                  <a:cubicBezTo>
                    <a:pt x="14850" y="458"/>
                    <a:pt x="14857" y="461"/>
                    <a:pt x="14857" y="468"/>
                  </a:cubicBezTo>
                  <a:cubicBezTo>
                    <a:pt x="14810" y="496"/>
                    <a:pt x="14894" y="506"/>
                    <a:pt x="14894" y="524"/>
                  </a:cubicBezTo>
                  <a:cubicBezTo>
                    <a:pt x="14912" y="515"/>
                    <a:pt x="14847" y="506"/>
                    <a:pt x="14875" y="496"/>
                  </a:cubicBezTo>
                  <a:cubicBezTo>
                    <a:pt x="14880" y="494"/>
                    <a:pt x="14885" y="494"/>
                    <a:pt x="14890" y="494"/>
                  </a:cubicBezTo>
                  <a:cubicBezTo>
                    <a:pt x="14910" y="494"/>
                    <a:pt x="14925" y="507"/>
                    <a:pt x="14940" y="515"/>
                  </a:cubicBezTo>
                  <a:lnTo>
                    <a:pt x="14931" y="524"/>
                  </a:lnTo>
                  <a:lnTo>
                    <a:pt x="14977" y="543"/>
                  </a:lnTo>
                  <a:cubicBezTo>
                    <a:pt x="14987" y="524"/>
                    <a:pt x="14931" y="515"/>
                    <a:pt x="14977" y="506"/>
                  </a:cubicBezTo>
                  <a:lnTo>
                    <a:pt x="14977" y="506"/>
                  </a:lnTo>
                  <a:cubicBezTo>
                    <a:pt x="14982" y="510"/>
                    <a:pt x="14994" y="510"/>
                    <a:pt x="15004" y="510"/>
                  </a:cubicBezTo>
                  <a:cubicBezTo>
                    <a:pt x="15015" y="510"/>
                    <a:pt x="15024" y="510"/>
                    <a:pt x="15024" y="515"/>
                  </a:cubicBezTo>
                  <a:cubicBezTo>
                    <a:pt x="15005" y="533"/>
                    <a:pt x="15015" y="561"/>
                    <a:pt x="14987" y="571"/>
                  </a:cubicBezTo>
                  <a:cubicBezTo>
                    <a:pt x="15015" y="571"/>
                    <a:pt x="15107" y="561"/>
                    <a:pt x="15070" y="533"/>
                  </a:cubicBezTo>
                  <a:lnTo>
                    <a:pt x="15107" y="533"/>
                  </a:lnTo>
                  <a:cubicBezTo>
                    <a:pt x="15080" y="524"/>
                    <a:pt x="15024" y="496"/>
                    <a:pt x="15089" y="496"/>
                  </a:cubicBezTo>
                  <a:lnTo>
                    <a:pt x="15135" y="478"/>
                  </a:lnTo>
                  <a:lnTo>
                    <a:pt x="15163" y="496"/>
                  </a:lnTo>
                  <a:cubicBezTo>
                    <a:pt x="15163" y="487"/>
                    <a:pt x="15163" y="478"/>
                    <a:pt x="15182" y="478"/>
                  </a:cubicBezTo>
                  <a:cubicBezTo>
                    <a:pt x="15191" y="487"/>
                    <a:pt x="15210" y="487"/>
                    <a:pt x="15210" y="506"/>
                  </a:cubicBezTo>
                  <a:cubicBezTo>
                    <a:pt x="15256" y="506"/>
                    <a:pt x="15256" y="487"/>
                    <a:pt x="15265" y="478"/>
                  </a:cubicBezTo>
                  <a:cubicBezTo>
                    <a:pt x="15293" y="478"/>
                    <a:pt x="15303" y="478"/>
                    <a:pt x="15284" y="496"/>
                  </a:cubicBezTo>
                  <a:cubicBezTo>
                    <a:pt x="15330" y="506"/>
                    <a:pt x="15395" y="496"/>
                    <a:pt x="15423" y="515"/>
                  </a:cubicBezTo>
                  <a:cubicBezTo>
                    <a:pt x="15479" y="506"/>
                    <a:pt x="15414" y="506"/>
                    <a:pt x="15442" y="487"/>
                  </a:cubicBezTo>
                  <a:lnTo>
                    <a:pt x="15442" y="487"/>
                  </a:lnTo>
                  <a:cubicBezTo>
                    <a:pt x="15462" y="511"/>
                    <a:pt x="15497" y="518"/>
                    <a:pt x="15538" y="518"/>
                  </a:cubicBezTo>
                  <a:cubicBezTo>
                    <a:pt x="15593" y="518"/>
                    <a:pt x="15658" y="506"/>
                    <a:pt x="15711" y="506"/>
                  </a:cubicBezTo>
                  <a:cubicBezTo>
                    <a:pt x="15685" y="452"/>
                    <a:pt x="15726" y="493"/>
                    <a:pt x="15746" y="455"/>
                  </a:cubicBezTo>
                  <a:lnTo>
                    <a:pt x="15746" y="455"/>
                  </a:lnTo>
                  <a:cubicBezTo>
                    <a:pt x="15747" y="472"/>
                    <a:pt x="15825" y="489"/>
                    <a:pt x="15758" y="506"/>
                  </a:cubicBezTo>
                  <a:lnTo>
                    <a:pt x="15804" y="496"/>
                  </a:lnTo>
                  <a:lnTo>
                    <a:pt x="15804" y="496"/>
                  </a:lnTo>
                  <a:cubicBezTo>
                    <a:pt x="15832" y="524"/>
                    <a:pt x="15721" y="515"/>
                    <a:pt x="15776" y="552"/>
                  </a:cubicBezTo>
                  <a:cubicBezTo>
                    <a:pt x="15816" y="552"/>
                    <a:pt x="15849" y="511"/>
                    <a:pt x="15899" y="511"/>
                  </a:cubicBezTo>
                  <a:cubicBezTo>
                    <a:pt x="15907" y="511"/>
                    <a:pt x="15916" y="512"/>
                    <a:pt x="15925" y="515"/>
                  </a:cubicBezTo>
                  <a:cubicBezTo>
                    <a:pt x="15916" y="527"/>
                    <a:pt x="15918" y="530"/>
                    <a:pt x="15924" y="530"/>
                  </a:cubicBezTo>
                  <a:cubicBezTo>
                    <a:pt x="15930" y="530"/>
                    <a:pt x="15941" y="527"/>
                    <a:pt x="15948" y="527"/>
                  </a:cubicBezTo>
                  <a:cubicBezTo>
                    <a:pt x="15955" y="527"/>
                    <a:pt x="15959" y="530"/>
                    <a:pt x="15953" y="543"/>
                  </a:cubicBezTo>
                  <a:cubicBezTo>
                    <a:pt x="15944" y="561"/>
                    <a:pt x="15925" y="552"/>
                    <a:pt x="15906" y="561"/>
                  </a:cubicBezTo>
                  <a:lnTo>
                    <a:pt x="15916" y="561"/>
                  </a:lnTo>
                  <a:cubicBezTo>
                    <a:pt x="15926" y="562"/>
                    <a:pt x="15936" y="563"/>
                    <a:pt x="15943" y="563"/>
                  </a:cubicBezTo>
                  <a:cubicBezTo>
                    <a:pt x="16023" y="563"/>
                    <a:pt x="15958" y="522"/>
                    <a:pt x="16009" y="496"/>
                  </a:cubicBezTo>
                  <a:cubicBezTo>
                    <a:pt x="16083" y="496"/>
                    <a:pt x="16064" y="524"/>
                    <a:pt x="16074" y="543"/>
                  </a:cubicBezTo>
                  <a:cubicBezTo>
                    <a:pt x="16076" y="545"/>
                    <a:pt x="16082" y="547"/>
                    <a:pt x="16088" y="547"/>
                  </a:cubicBezTo>
                  <a:cubicBezTo>
                    <a:pt x="16096" y="547"/>
                    <a:pt x="16107" y="544"/>
                    <a:pt x="16118" y="541"/>
                  </a:cubicBezTo>
                  <a:lnTo>
                    <a:pt x="16118" y="541"/>
                  </a:lnTo>
                  <a:cubicBezTo>
                    <a:pt x="16115" y="542"/>
                    <a:pt x="16112" y="542"/>
                    <a:pt x="16110" y="542"/>
                  </a:cubicBezTo>
                  <a:cubicBezTo>
                    <a:pt x="16079" y="542"/>
                    <a:pt x="16059" y="511"/>
                    <a:pt x="16074" y="496"/>
                  </a:cubicBezTo>
                  <a:lnTo>
                    <a:pt x="16074" y="496"/>
                  </a:lnTo>
                  <a:cubicBezTo>
                    <a:pt x="16085" y="508"/>
                    <a:pt x="16100" y="512"/>
                    <a:pt x="16116" y="512"/>
                  </a:cubicBezTo>
                  <a:cubicBezTo>
                    <a:pt x="16152" y="512"/>
                    <a:pt x="16191" y="491"/>
                    <a:pt x="16204" y="478"/>
                  </a:cubicBezTo>
                  <a:cubicBezTo>
                    <a:pt x="16102" y="441"/>
                    <a:pt x="16129" y="478"/>
                    <a:pt x="16037" y="431"/>
                  </a:cubicBezTo>
                  <a:cubicBezTo>
                    <a:pt x="16029" y="446"/>
                    <a:pt x="16028" y="473"/>
                    <a:pt x="15998" y="473"/>
                  </a:cubicBezTo>
                  <a:cubicBezTo>
                    <a:pt x="15991" y="473"/>
                    <a:pt x="15982" y="472"/>
                    <a:pt x="15971" y="468"/>
                  </a:cubicBezTo>
                  <a:cubicBezTo>
                    <a:pt x="15999" y="450"/>
                    <a:pt x="15962" y="450"/>
                    <a:pt x="15953" y="441"/>
                  </a:cubicBezTo>
                  <a:lnTo>
                    <a:pt x="15953" y="441"/>
                  </a:lnTo>
                  <a:cubicBezTo>
                    <a:pt x="15962" y="459"/>
                    <a:pt x="15916" y="450"/>
                    <a:pt x="15897" y="459"/>
                  </a:cubicBezTo>
                  <a:cubicBezTo>
                    <a:pt x="15879" y="441"/>
                    <a:pt x="15934" y="413"/>
                    <a:pt x="15879" y="403"/>
                  </a:cubicBezTo>
                  <a:lnTo>
                    <a:pt x="15869" y="450"/>
                  </a:lnTo>
                  <a:cubicBezTo>
                    <a:pt x="15848" y="443"/>
                    <a:pt x="15864" y="425"/>
                    <a:pt x="15849" y="425"/>
                  </a:cubicBezTo>
                  <a:cubicBezTo>
                    <a:pt x="15844" y="425"/>
                    <a:pt x="15836" y="427"/>
                    <a:pt x="15823" y="431"/>
                  </a:cubicBezTo>
                  <a:cubicBezTo>
                    <a:pt x="15851" y="403"/>
                    <a:pt x="15823" y="394"/>
                    <a:pt x="15888" y="385"/>
                  </a:cubicBezTo>
                  <a:cubicBezTo>
                    <a:pt x="15867" y="373"/>
                    <a:pt x="15848" y="368"/>
                    <a:pt x="15832" y="368"/>
                  </a:cubicBezTo>
                  <a:cubicBezTo>
                    <a:pt x="15786" y="368"/>
                    <a:pt x="15753" y="405"/>
                    <a:pt x="15708" y="420"/>
                  </a:cubicBezTo>
                  <a:lnTo>
                    <a:pt x="15708" y="420"/>
                  </a:lnTo>
                  <a:cubicBezTo>
                    <a:pt x="15712" y="417"/>
                    <a:pt x="15714" y="410"/>
                    <a:pt x="15721" y="403"/>
                  </a:cubicBezTo>
                  <a:lnTo>
                    <a:pt x="15721" y="403"/>
                  </a:lnTo>
                  <a:cubicBezTo>
                    <a:pt x="15702" y="422"/>
                    <a:pt x="15683" y="422"/>
                    <a:pt x="15665" y="422"/>
                  </a:cubicBezTo>
                  <a:cubicBezTo>
                    <a:pt x="15628" y="413"/>
                    <a:pt x="15693" y="403"/>
                    <a:pt x="15683" y="385"/>
                  </a:cubicBezTo>
                  <a:lnTo>
                    <a:pt x="15618" y="385"/>
                  </a:lnTo>
                  <a:cubicBezTo>
                    <a:pt x="15614" y="389"/>
                    <a:pt x="15607" y="392"/>
                    <a:pt x="15600" y="392"/>
                  </a:cubicBezTo>
                  <a:cubicBezTo>
                    <a:pt x="15593" y="392"/>
                    <a:pt x="15586" y="389"/>
                    <a:pt x="15581" y="385"/>
                  </a:cubicBezTo>
                  <a:cubicBezTo>
                    <a:pt x="15600" y="366"/>
                    <a:pt x="15609" y="357"/>
                    <a:pt x="15618" y="338"/>
                  </a:cubicBezTo>
                  <a:lnTo>
                    <a:pt x="15618" y="338"/>
                  </a:lnTo>
                  <a:lnTo>
                    <a:pt x="15553" y="375"/>
                  </a:lnTo>
                  <a:cubicBezTo>
                    <a:pt x="15563" y="357"/>
                    <a:pt x="15498" y="348"/>
                    <a:pt x="15544" y="338"/>
                  </a:cubicBezTo>
                  <a:lnTo>
                    <a:pt x="15451" y="338"/>
                  </a:lnTo>
                  <a:lnTo>
                    <a:pt x="15442" y="310"/>
                  </a:lnTo>
                  <a:cubicBezTo>
                    <a:pt x="15414" y="320"/>
                    <a:pt x="15414" y="320"/>
                    <a:pt x="15442" y="329"/>
                  </a:cubicBezTo>
                  <a:cubicBezTo>
                    <a:pt x="15440" y="328"/>
                    <a:pt x="15438" y="328"/>
                    <a:pt x="15435" y="328"/>
                  </a:cubicBezTo>
                  <a:cubicBezTo>
                    <a:pt x="15412" y="328"/>
                    <a:pt x="15362" y="349"/>
                    <a:pt x="15332" y="349"/>
                  </a:cubicBezTo>
                  <a:cubicBezTo>
                    <a:pt x="15315" y="349"/>
                    <a:pt x="15305" y="342"/>
                    <a:pt x="15312" y="320"/>
                  </a:cubicBezTo>
                  <a:lnTo>
                    <a:pt x="15312" y="320"/>
                  </a:lnTo>
                  <a:cubicBezTo>
                    <a:pt x="15238" y="348"/>
                    <a:pt x="15210" y="338"/>
                    <a:pt x="15107" y="348"/>
                  </a:cubicBezTo>
                  <a:cubicBezTo>
                    <a:pt x="15182" y="320"/>
                    <a:pt x="15024" y="310"/>
                    <a:pt x="15107" y="301"/>
                  </a:cubicBezTo>
                  <a:cubicBezTo>
                    <a:pt x="15098" y="298"/>
                    <a:pt x="15091" y="296"/>
                    <a:pt x="15084" y="296"/>
                  </a:cubicBezTo>
                  <a:cubicBezTo>
                    <a:pt x="15056" y="296"/>
                    <a:pt x="15044" y="322"/>
                    <a:pt x="15015" y="329"/>
                  </a:cubicBezTo>
                  <a:cubicBezTo>
                    <a:pt x="14987" y="310"/>
                    <a:pt x="14996" y="283"/>
                    <a:pt x="15033" y="273"/>
                  </a:cubicBezTo>
                  <a:lnTo>
                    <a:pt x="15033" y="273"/>
                  </a:lnTo>
                  <a:lnTo>
                    <a:pt x="14996" y="283"/>
                  </a:lnTo>
                  <a:lnTo>
                    <a:pt x="14996" y="273"/>
                  </a:lnTo>
                  <a:lnTo>
                    <a:pt x="14959" y="292"/>
                  </a:lnTo>
                  <a:cubicBezTo>
                    <a:pt x="14922" y="273"/>
                    <a:pt x="14949" y="264"/>
                    <a:pt x="14903" y="255"/>
                  </a:cubicBezTo>
                  <a:lnTo>
                    <a:pt x="14894" y="283"/>
                  </a:lnTo>
                  <a:lnTo>
                    <a:pt x="14875" y="273"/>
                  </a:lnTo>
                  <a:lnTo>
                    <a:pt x="14875" y="273"/>
                  </a:lnTo>
                  <a:cubicBezTo>
                    <a:pt x="14884" y="283"/>
                    <a:pt x="14857" y="292"/>
                    <a:pt x="14829" y="292"/>
                  </a:cubicBezTo>
                  <a:lnTo>
                    <a:pt x="14829" y="283"/>
                  </a:lnTo>
                  <a:lnTo>
                    <a:pt x="14792" y="292"/>
                  </a:lnTo>
                  <a:cubicBezTo>
                    <a:pt x="14829" y="273"/>
                    <a:pt x="14764" y="283"/>
                    <a:pt x="14773" y="264"/>
                  </a:cubicBezTo>
                  <a:cubicBezTo>
                    <a:pt x="14745" y="264"/>
                    <a:pt x="14745" y="264"/>
                    <a:pt x="14689" y="273"/>
                  </a:cubicBezTo>
                  <a:lnTo>
                    <a:pt x="14699" y="292"/>
                  </a:lnTo>
                  <a:cubicBezTo>
                    <a:pt x="14691" y="293"/>
                    <a:pt x="14686" y="293"/>
                    <a:pt x="14681" y="293"/>
                  </a:cubicBezTo>
                  <a:cubicBezTo>
                    <a:pt x="14647" y="293"/>
                    <a:pt x="14692" y="264"/>
                    <a:pt x="14643" y="264"/>
                  </a:cubicBezTo>
                  <a:lnTo>
                    <a:pt x="14643" y="283"/>
                  </a:lnTo>
                  <a:cubicBezTo>
                    <a:pt x="14621" y="273"/>
                    <a:pt x="14601" y="269"/>
                    <a:pt x="14582" y="269"/>
                  </a:cubicBezTo>
                  <a:cubicBezTo>
                    <a:pt x="14540" y="269"/>
                    <a:pt x="14504" y="286"/>
                    <a:pt x="14467" y="286"/>
                  </a:cubicBezTo>
                  <a:cubicBezTo>
                    <a:pt x="14458" y="286"/>
                    <a:pt x="14448" y="285"/>
                    <a:pt x="14438" y="283"/>
                  </a:cubicBezTo>
                  <a:cubicBezTo>
                    <a:pt x="14470" y="275"/>
                    <a:pt x="14468" y="253"/>
                    <a:pt x="14467" y="253"/>
                  </a:cubicBezTo>
                  <a:cubicBezTo>
                    <a:pt x="14467" y="253"/>
                    <a:pt x="14466" y="253"/>
                    <a:pt x="14466" y="255"/>
                  </a:cubicBezTo>
                  <a:cubicBezTo>
                    <a:pt x="14411" y="264"/>
                    <a:pt x="14327" y="255"/>
                    <a:pt x="14271" y="283"/>
                  </a:cubicBezTo>
                  <a:cubicBezTo>
                    <a:pt x="14253" y="255"/>
                    <a:pt x="14243" y="245"/>
                    <a:pt x="14188" y="227"/>
                  </a:cubicBezTo>
                  <a:cubicBezTo>
                    <a:pt x="14150" y="227"/>
                    <a:pt x="14141" y="236"/>
                    <a:pt x="14132" y="255"/>
                  </a:cubicBezTo>
                  <a:cubicBezTo>
                    <a:pt x="14113" y="245"/>
                    <a:pt x="14085" y="245"/>
                    <a:pt x="14061" y="245"/>
                  </a:cubicBezTo>
                  <a:cubicBezTo>
                    <a:pt x="14037" y="245"/>
                    <a:pt x="14016" y="245"/>
                    <a:pt x="14011" y="236"/>
                  </a:cubicBezTo>
                  <a:cubicBezTo>
                    <a:pt x="14009" y="241"/>
                    <a:pt x="14005" y="243"/>
                    <a:pt x="14000" y="243"/>
                  </a:cubicBezTo>
                  <a:cubicBezTo>
                    <a:pt x="13992" y="243"/>
                    <a:pt x="13982" y="239"/>
                    <a:pt x="13972" y="239"/>
                  </a:cubicBezTo>
                  <a:cubicBezTo>
                    <a:pt x="13966" y="239"/>
                    <a:pt x="13960" y="240"/>
                    <a:pt x="13955" y="245"/>
                  </a:cubicBezTo>
                  <a:lnTo>
                    <a:pt x="13955" y="255"/>
                  </a:lnTo>
                  <a:cubicBezTo>
                    <a:pt x="13936" y="243"/>
                    <a:pt x="13919" y="239"/>
                    <a:pt x="13903" y="239"/>
                  </a:cubicBezTo>
                  <a:cubicBezTo>
                    <a:pt x="13870" y="239"/>
                    <a:pt x="13841" y="256"/>
                    <a:pt x="13809" y="256"/>
                  </a:cubicBezTo>
                  <a:cubicBezTo>
                    <a:pt x="13797" y="256"/>
                    <a:pt x="13784" y="253"/>
                    <a:pt x="13770" y="245"/>
                  </a:cubicBezTo>
                  <a:lnTo>
                    <a:pt x="13779" y="236"/>
                  </a:lnTo>
                  <a:lnTo>
                    <a:pt x="13779" y="236"/>
                  </a:lnTo>
                  <a:lnTo>
                    <a:pt x="13751" y="245"/>
                  </a:lnTo>
                  <a:cubicBezTo>
                    <a:pt x="13742" y="236"/>
                    <a:pt x="13751" y="227"/>
                    <a:pt x="13760" y="218"/>
                  </a:cubicBezTo>
                  <a:lnTo>
                    <a:pt x="13621" y="208"/>
                  </a:lnTo>
                  <a:lnTo>
                    <a:pt x="13649" y="227"/>
                  </a:lnTo>
                  <a:cubicBezTo>
                    <a:pt x="13628" y="227"/>
                    <a:pt x="13607" y="243"/>
                    <a:pt x="13586" y="243"/>
                  </a:cubicBezTo>
                  <a:cubicBezTo>
                    <a:pt x="13579" y="243"/>
                    <a:pt x="13572" y="241"/>
                    <a:pt x="13565" y="236"/>
                  </a:cubicBezTo>
                  <a:cubicBezTo>
                    <a:pt x="13593" y="222"/>
                    <a:pt x="13581" y="222"/>
                    <a:pt x="13562" y="222"/>
                  </a:cubicBezTo>
                  <a:cubicBezTo>
                    <a:pt x="13542" y="222"/>
                    <a:pt x="13514" y="222"/>
                    <a:pt x="13509" y="208"/>
                  </a:cubicBezTo>
                  <a:lnTo>
                    <a:pt x="13537" y="199"/>
                  </a:lnTo>
                  <a:lnTo>
                    <a:pt x="13537" y="199"/>
                  </a:lnTo>
                  <a:cubicBezTo>
                    <a:pt x="13500" y="208"/>
                    <a:pt x="13500" y="208"/>
                    <a:pt x="13500" y="227"/>
                  </a:cubicBezTo>
                  <a:cubicBezTo>
                    <a:pt x="13495" y="228"/>
                    <a:pt x="13490" y="228"/>
                    <a:pt x="13486" y="228"/>
                  </a:cubicBezTo>
                  <a:cubicBezTo>
                    <a:pt x="13469" y="228"/>
                    <a:pt x="13462" y="221"/>
                    <a:pt x="13455" y="215"/>
                  </a:cubicBezTo>
                  <a:lnTo>
                    <a:pt x="13455" y="215"/>
                  </a:lnTo>
                  <a:cubicBezTo>
                    <a:pt x="13456" y="227"/>
                    <a:pt x="13442" y="239"/>
                    <a:pt x="13427" y="239"/>
                  </a:cubicBezTo>
                  <a:cubicBezTo>
                    <a:pt x="13424" y="239"/>
                    <a:pt x="13420" y="238"/>
                    <a:pt x="13416" y="236"/>
                  </a:cubicBezTo>
                  <a:cubicBezTo>
                    <a:pt x="13410" y="236"/>
                    <a:pt x="13397" y="231"/>
                    <a:pt x="13399" y="228"/>
                  </a:cubicBezTo>
                  <a:lnTo>
                    <a:pt x="13399" y="228"/>
                  </a:lnTo>
                  <a:cubicBezTo>
                    <a:pt x="13394" y="229"/>
                    <a:pt x="13387" y="230"/>
                    <a:pt x="13381" y="230"/>
                  </a:cubicBezTo>
                  <a:cubicBezTo>
                    <a:pt x="13354" y="230"/>
                    <a:pt x="13324" y="224"/>
                    <a:pt x="13304" y="224"/>
                  </a:cubicBezTo>
                  <a:cubicBezTo>
                    <a:pt x="13296" y="224"/>
                    <a:pt x="13290" y="225"/>
                    <a:pt x="13286" y="227"/>
                  </a:cubicBezTo>
                  <a:cubicBezTo>
                    <a:pt x="13268" y="227"/>
                    <a:pt x="13268" y="208"/>
                    <a:pt x="13286" y="199"/>
                  </a:cubicBezTo>
                  <a:lnTo>
                    <a:pt x="13286" y="199"/>
                  </a:lnTo>
                  <a:cubicBezTo>
                    <a:pt x="13240" y="208"/>
                    <a:pt x="13228" y="208"/>
                    <a:pt x="13218" y="208"/>
                  </a:cubicBezTo>
                  <a:cubicBezTo>
                    <a:pt x="13207" y="208"/>
                    <a:pt x="13198" y="208"/>
                    <a:pt x="13156" y="218"/>
                  </a:cubicBezTo>
                  <a:lnTo>
                    <a:pt x="13156" y="199"/>
                  </a:lnTo>
                  <a:lnTo>
                    <a:pt x="13128" y="218"/>
                  </a:lnTo>
                  <a:lnTo>
                    <a:pt x="13082" y="190"/>
                  </a:lnTo>
                  <a:lnTo>
                    <a:pt x="13101" y="208"/>
                  </a:lnTo>
                  <a:cubicBezTo>
                    <a:pt x="13082" y="208"/>
                    <a:pt x="13068" y="212"/>
                    <a:pt x="13049" y="212"/>
                  </a:cubicBezTo>
                  <a:cubicBezTo>
                    <a:pt x="13040" y="212"/>
                    <a:pt x="13029" y="211"/>
                    <a:pt x="13017" y="208"/>
                  </a:cubicBezTo>
                  <a:lnTo>
                    <a:pt x="13026" y="190"/>
                  </a:lnTo>
                  <a:lnTo>
                    <a:pt x="13026" y="190"/>
                  </a:lnTo>
                  <a:cubicBezTo>
                    <a:pt x="13018" y="191"/>
                    <a:pt x="13010" y="191"/>
                    <a:pt x="13002" y="191"/>
                  </a:cubicBezTo>
                  <a:cubicBezTo>
                    <a:pt x="12965" y="191"/>
                    <a:pt x="12942" y="179"/>
                    <a:pt x="12911" y="179"/>
                  </a:cubicBezTo>
                  <a:cubicBezTo>
                    <a:pt x="12897" y="179"/>
                    <a:pt x="12880" y="182"/>
                    <a:pt x="12859" y="190"/>
                  </a:cubicBezTo>
                  <a:cubicBezTo>
                    <a:pt x="12850" y="180"/>
                    <a:pt x="12859" y="180"/>
                    <a:pt x="12868" y="171"/>
                  </a:cubicBezTo>
                  <a:lnTo>
                    <a:pt x="12868" y="171"/>
                  </a:lnTo>
                  <a:cubicBezTo>
                    <a:pt x="12851" y="180"/>
                    <a:pt x="12838" y="183"/>
                    <a:pt x="12828" y="183"/>
                  </a:cubicBezTo>
                  <a:cubicBezTo>
                    <a:pt x="12807" y="183"/>
                    <a:pt x="12799" y="168"/>
                    <a:pt x="12778" y="168"/>
                  </a:cubicBezTo>
                  <a:cubicBezTo>
                    <a:pt x="12768" y="168"/>
                    <a:pt x="12756" y="172"/>
                    <a:pt x="12738" y="180"/>
                  </a:cubicBezTo>
                  <a:cubicBezTo>
                    <a:pt x="12748" y="171"/>
                    <a:pt x="12738" y="162"/>
                    <a:pt x="12738" y="162"/>
                  </a:cubicBezTo>
                  <a:lnTo>
                    <a:pt x="12710" y="171"/>
                  </a:lnTo>
                  <a:lnTo>
                    <a:pt x="12710" y="143"/>
                  </a:lnTo>
                  <a:lnTo>
                    <a:pt x="12683" y="180"/>
                  </a:lnTo>
                  <a:lnTo>
                    <a:pt x="12664" y="153"/>
                  </a:lnTo>
                  <a:lnTo>
                    <a:pt x="12645" y="171"/>
                  </a:lnTo>
                  <a:cubicBezTo>
                    <a:pt x="12608" y="115"/>
                    <a:pt x="12562" y="153"/>
                    <a:pt x="12515" y="115"/>
                  </a:cubicBezTo>
                  <a:lnTo>
                    <a:pt x="12515" y="115"/>
                  </a:lnTo>
                  <a:lnTo>
                    <a:pt x="12525" y="153"/>
                  </a:lnTo>
                  <a:cubicBezTo>
                    <a:pt x="12492" y="169"/>
                    <a:pt x="12458" y="175"/>
                    <a:pt x="12424" y="175"/>
                  </a:cubicBezTo>
                  <a:cubicBezTo>
                    <a:pt x="12337" y="175"/>
                    <a:pt x="12246" y="138"/>
                    <a:pt x="12153" y="138"/>
                  </a:cubicBezTo>
                  <a:cubicBezTo>
                    <a:pt x="12134" y="138"/>
                    <a:pt x="12116" y="140"/>
                    <a:pt x="12097" y="143"/>
                  </a:cubicBezTo>
                  <a:lnTo>
                    <a:pt x="12097" y="115"/>
                  </a:lnTo>
                  <a:lnTo>
                    <a:pt x="12032" y="153"/>
                  </a:lnTo>
                  <a:cubicBezTo>
                    <a:pt x="12004" y="125"/>
                    <a:pt x="12051" y="125"/>
                    <a:pt x="12041" y="115"/>
                  </a:cubicBezTo>
                  <a:lnTo>
                    <a:pt x="12041" y="115"/>
                  </a:lnTo>
                  <a:cubicBezTo>
                    <a:pt x="11976" y="125"/>
                    <a:pt x="12014" y="153"/>
                    <a:pt x="11939" y="162"/>
                  </a:cubicBezTo>
                  <a:cubicBezTo>
                    <a:pt x="11902" y="143"/>
                    <a:pt x="11958" y="143"/>
                    <a:pt x="11967" y="134"/>
                  </a:cubicBezTo>
                  <a:lnTo>
                    <a:pt x="11967" y="134"/>
                  </a:lnTo>
                  <a:cubicBezTo>
                    <a:pt x="11921" y="140"/>
                    <a:pt x="11852" y="147"/>
                    <a:pt x="11799" y="147"/>
                  </a:cubicBezTo>
                  <a:cubicBezTo>
                    <a:pt x="11777" y="147"/>
                    <a:pt x="11758" y="146"/>
                    <a:pt x="11744" y="143"/>
                  </a:cubicBezTo>
                  <a:cubicBezTo>
                    <a:pt x="11744" y="143"/>
                    <a:pt x="11744" y="153"/>
                    <a:pt x="11744" y="153"/>
                  </a:cubicBezTo>
                  <a:cubicBezTo>
                    <a:pt x="11729" y="156"/>
                    <a:pt x="11711" y="157"/>
                    <a:pt x="11693" y="157"/>
                  </a:cubicBezTo>
                  <a:cubicBezTo>
                    <a:pt x="11655" y="157"/>
                    <a:pt x="11614" y="153"/>
                    <a:pt x="11577" y="153"/>
                  </a:cubicBezTo>
                  <a:cubicBezTo>
                    <a:pt x="11586" y="143"/>
                    <a:pt x="11595" y="134"/>
                    <a:pt x="11605" y="134"/>
                  </a:cubicBezTo>
                  <a:cubicBezTo>
                    <a:pt x="11592" y="134"/>
                    <a:pt x="11580" y="130"/>
                    <a:pt x="11568" y="130"/>
                  </a:cubicBezTo>
                  <a:cubicBezTo>
                    <a:pt x="11561" y="130"/>
                    <a:pt x="11555" y="131"/>
                    <a:pt x="11549" y="134"/>
                  </a:cubicBezTo>
                  <a:lnTo>
                    <a:pt x="11568" y="115"/>
                  </a:lnTo>
                  <a:cubicBezTo>
                    <a:pt x="11546" y="115"/>
                    <a:pt x="11510" y="121"/>
                    <a:pt x="11481" y="121"/>
                  </a:cubicBezTo>
                  <a:cubicBezTo>
                    <a:pt x="11464" y="121"/>
                    <a:pt x="11449" y="119"/>
                    <a:pt x="11442" y="113"/>
                  </a:cubicBezTo>
                  <a:lnTo>
                    <a:pt x="11442" y="113"/>
                  </a:lnTo>
                  <a:cubicBezTo>
                    <a:pt x="11445" y="122"/>
                    <a:pt x="11439" y="134"/>
                    <a:pt x="11410" y="134"/>
                  </a:cubicBezTo>
                  <a:cubicBezTo>
                    <a:pt x="11405" y="124"/>
                    <a:pt x="11396" y="121"/>
                    <a:pt x="11384" y="121"/>
                  </a:cubicBezTo>
                  <a:cubicBezTo>
                    <a:pt x="11362" y="121"/>
                    <a:pt x="11330" y="133"/>
                    <a:pt x="11299" y="133"/>
                  </a:cubicBezTo>
                  <a:cubicBezTo>
                    <a:pt x="11286" y="133"/>
                    <a:pt x="11273" y="131"/>
                    <a:pt x="11261" y="125"/>
                  </a:cubicBezTo>
                  <a:cubicBezTo>
                    <a:pt x="11270" y="115"/>
                    <a:pt x="11307" y="115"/>
                    <a:pt x="11298" y="115"/>
                  </a:cubicBezTo>
                  <a:cubicBezTo>
                    <a:pt x="11293" y="114"/>
                    <a:pt x="11288" y="113"/>
                    <a:pt x="11282" y="113"/>
                  </a:cubicBezTo>
                  <a:cubicBezTo>
                    <a:pt x="11260" y="113"/>
                    <a:pt x="11237" y="126"/>
                    <a:pt x="11215" y="134"/>
                  </a:cubicBezTo>
                  <a:lnTo>
                    <a:pt x="11224" y="125"/>
                  </a:lnTo>
                  <a:lnTo>
                    <a:pt x="11094" y="143"/>
                  </a:lnTo>
                  <a:cubicBezTo>
                    <a:pt x="11088" y="131"/>
                    <a:pt x="11074" y="128"/>
                    <a:pt x="11057" y="128"/>
                  </a:cubicBezTo>
                  <a:cubicBezTo>
                    <a:pt x="11035" y="128"/>
                    <a:pt x="11009" y="134"/>
                    <a:pt x="10994" y="134"/>
                  </a:cubicBezTo>
                  <a:cubicBezTo>
                    <a:pt x="10985" y="134"/>
                    <a:pt x="10980" y="132"/>
                    <a:pt x="10982" y="125"/>
                  </a:cubicBezTo>
                  <a:cubicBezTo>
                    <a:pt x="10973" y="123"/>
                    <a:pt x="10969" y="122"/>
                    <a:pt x="10968" y="122"/>
                  </a:cubicBezTo>
                  <a:cubicBezTo>
                    <a:pt x="10963" y="122"/>
                    <a:pt x="11009" y="136"/>
                    <a:pt x="10964" y="143"/>
                  </a:cubicBezTo>
                  <a:cubicBezTo>
                    <a:pt x="10958" y="138"/>
                    <a:pt x="10951" y="136"/>
                    <a:pt x="10944" y="136"/>
                  </a:cubicBezTo>
                  <a:cubicBezTo>
                    <a:pt x="10936" y="136"/>
                    <a:pt x="10928" y="138"/>
                    <a:pt x="10921" y="138"/>
                  </a:cubicBezTo>
                  <a:cubicBezTo>
                    <a:pt x="10914" y="138"/>
                    <a:pt x="10908" y="135"/>
                    <a:pt x="10908" y="125"/>
                  </a:cubicBezTo>
                  <a:lnTo>
                    <a:pt x="10880" y="125"/>
                  </a:lnTo>
                  <a:lnTo>
                    <a:pt x="10899" y="97"/>
                  </a:lnTo>
                  <a:lnTo>
                    <a:pt x="10899" y="97"/>
                  </a:lnTo>
                  <a:cubicBezTo>
                    <a:pt x="10871" y="106"/>
                    <a:pt x="10843" y="125"/>
                    <a:pt x="10843" y="143"/>
                  </a:cubicBezTo>
                  <a:cubicBezTo>
                    <a:pt x="10806" y="134"/>
                    <a:pt x="10759" y="143"/>
                    <a:pt x="10741" y="125"/>
                  </a:cubicBezTo>
                  <a:lnTo>
                    <a:pt x="10759" y="115"/>
                  </a:lnTo>
                  <a:lnTo>
                    <a:pt x="10759" y="115"/>
                  </a:lnTo>
                  <a:cubicBezTo>
                    <a:pt x="10753" y="116"/>
                    <a:pt x="10747" y="116"/>
                    <a:pt x="10741" y="116"/>
                  </a:cubicBezTo>
                  <a:cubicBezTo>
                    <a:pt x="10670" y="116"/>
                    <a:pt x="10622" y="77"/>
                    <a:pt x="10570" y="77"/>
                  </a:cubicBezTo>
                  <a:cubicBezTo>
                    <a:pt x="10556" y="77"/>
                    <a:pt x="10542" y="80"/>
                    <a:pt x="10527" y="87"/>
                  </a:cubicBezTo>
                  <a:cubicBezTo>
                    <a:pt x="10518" y="87"/>
                    <a:pt x="10518" y="78"/>
                    <a:pt x="10536" y="78"/>
                  </a:cubicBezTo>
                  <a:lnTo>
                    <a:pt x="10471" y="78"/>
                  </a:lnTo>
                  <a:lnTo>
                    <a:pt x="10490" y="60"/>
                  </a:lnTo>
                  <a:lnTo>
                    <a:pt x="10397" y="87"/>
                  </a:lnTo>
                  <a:lnTo>
                    <a:pt x="10397" y="78"/>
                  </a:lnTo>
                  <a:cubicBezTo>
                    <a:pt x="10332" y="78"/>
                    <a:pt x="10230" y="78"/>
                    <a:pt x="10146" y="87"/>
                  </a:cubicBezTo>
                  <a:lnTo>
                    <a:pt x="10165" y="78"/>
                  </a:lnTo>
                  <a:lnTo>
                    <a:pt x="10165" y="78"/>
                  </a:lnTo>
                  <a:cubicBezTo>
                    <a:pt x="10140" y="83"/>
                    <a:pt x="10122" y="85"/>
                    <a:pt x="10108" y="85"/>
                  </a:cubicBezTo>
                  <a:cubicBezTo>
                    <a:pt x="10076" y="85"/>
                    <a:pt x="10061" y="76"/>
                    <a:pt x="10032" y="76"/>
                  </a:cubicBezTo>
                  <a:cubicBezTo>
                    <a:pt x="10025" y="76"/>
                    <a:pt x="10017" y="77"/>
                    <a:pt x="10007" y="78"/>
                  </a:cubicBezTo>
                  <a:lnTo>
                    <a:pt x="9960" y="78"/>
                  </a:lnTo>
                  <a:lnTo>
                    <a:pt x="9970" y="60"/>
                  </a:lnTo>
                  <a:lnTo>
                    <a:pt x="9970" y="60"/>
                  </a:lnTo>
                  <a:cubicBezTo>
                    <a:pt x="9962" y="65"/>
                    <a:pt x="9952" y="68"/>
                    <a:pt x="9942" y="68"/>
                  </a:cubicBezTo>
                  <a:cubicBezTo>
                    <a:pt x="9910" y="68"/>
                    <a:pt x="9872" y="46"/>
                    <a:pt x="9871" y="46"/>
                  </a:cubicBezTo>
                  <a:cubicBezTo>
                    <a:pt x="9871" y="46"/>
                    <a:pt x="9873" y="48"/>
                    <a:pt x="9877" y="50"/>
                  </a:cubicBezTo>
                  <a:cubicBezTo>
                    <a:pt x="9849" y="60"/>
                    <a:pt x="9802" y="78"/>
                    <a:pt x="9802" y="87"/>
                  </a:cubicBezTo>
                  <a:cubicBezTo>
                    <a:pt x="9790" y="89"/>
                    <a:pt x="9782" y="90"/>
                    <a:pt x="9776" y="90"/>
                  </a:cubicBezTo>
                  <a:cubicBezTo>
                    <a:pt x="9752" y="90"/>
                    <a:pt x="9777" y="76"/>
                    <a:pt x="9747" y="69"/>
                  </a:cubicBezTo>
                  <a:cubicBezTo>
                    <a:pt x="9740" y="68"/>
                    <a:pt x="9734" y="67"/>
                    <a:pt x="9728" y="67"/>
                  </a:cubicBezTo>
                  <a:cubicBezTo>
                    <a:pt x="9702" y="67"/>
                    <a:pt x="9687" y="80"/>
                    <a:pt x="9651" y="80"/>
                  </a:cubicBezTo>
                  <a:cubicBezTo>
                    <a:pt x="9644" y="80"/>
                    <a:pt x="9635" y="80"/>
                    <a:pt x="9626" y="78"/>
                  </a:cubicBezTo>
                  <a:lnTo>
                    <a:pt x="9626" y="60"/>
                  </a:lnTo>
                  <a:cubicBezTo>
                    <a:pt x="9598" y="60"/>
                    <a:pt x="9579" y="69"/>
                    <a:pt x="9542" y="78"/>
                  </a:cubicBezTo>
                  <a:lnTo>
                    <a:pt x="9551" y="69"/>
                  </a:lnTo>
                  <a:lnTo>
                    <a:pt x="9551" y="69"/>
                  </a:lnTo>
                  <a:cubicBezTo>
                    <a:pt x="9539" y="74"/>
                    <a:pt x="9528" y="76"/>
                    <a:pt x="9519" y="76"/>
                  </a:cubicBezTo>
                  <a:cubicBezTo>
                    <a:pt x="9494" y="76"/>
                    <a:pt x="9478" y="64"/>
                    <a:pt x="9460" y="64"/>
                  </a:cubicBezTo>
                  <a:cubicBezTo>
                    <a:pt x="9449" y="64"/>
                    <a:pt x="9436" y="69"/>
                    <a:pt x="9421" y="87"/>
                  </a:cubicBezTo>
                  <a:cubicBezTo>
                    <a:pt x="9394" y="78"/>
                    <a:pt x="9338" y="87"/>
                    <a:pt x="9338" y="60"/>
                  </a:cubicBezTo>
                  <a:cubicBezTo>
                    <a:pt x="9254" y="78"/>
                    <a:pt x="9189" y="78"/>
                    <a:pt x="9106" y="87"/>
                  </a:cubicBezTo>
                  <a:cubicBezTo>
                    <a:pt x="9103" y="76"/>
                    <a:pt x="9101" y="72"/>
                    <a:pt x="9097" y="72"/>
                  </a:cubicBezTo>
                  <a:cubicBezTo>
                    <a:pt x="9093" y="72"/>
                    <a:pt x="9087" y="78"/>
                    <a:pt x="9074" y="78"/>
                  </a:cubicBezTo>
                  <a:cubicBezTo>
                    <a:pt x="9066" y="78"/>
                    <a:pt x="9055" y="76"/>
                    <a:pt x="9040" y="69"/>
                  </a:cubicBezTo>
                  <a:lnTo>
                    <a:pt x="9040" y="69"/>
                  </a:lnTo>
                  <a:lnTo>
                    <a:pt x="9050" y="97"/>
                  </a:lnTo>
                  <a:cubicBezTo>
                    <a:pt x="8938" y="97"/>
                    <a:pt x="8819" y="49"/>
                    <a:pt x="8699" y="49"/>
                  </a:cubicBezTo>
                  <a:cubicBezTo>
                    <a:pt x="8689" y="49"/>
                    <a:pt x="8679" y="50"/>
                    <a:pt x="8669" y="50"/>
                  </a:cubicBezTo>
                  <a:lnTo>
                    <a:pt x="8660" y="32"/>
                  </a:lnTo>
                  <a:lnTo>
                    <a:pt x="8641" y="50"/>
                  </a:lnTo>
                  <a:cubicBezTo>
                    <a:pt x="8502" y="41"/>
                    <a:pt x="8325" y="32"/>
                    <a:pt x="8214" y="32"/>
                  </a:cubicBezTo>
                  <a:cubicBezTo>
                    <a:pt x="8182" y="40"/>
                    <a:pt x="8136" y="61"/>
                    <a:pt x="8088" y="61"/>
                  </a:cubicBezTo>
                  <a:cubicBezTo>
                    <a:pt x="8081" y="61"/>
                    <a:pt x="8073" y="61"/>
                    <a:pt x="8065" y="60"/>
                  </a:cubicBezTo>
                  <a:cubicBezTo>
                    <a:pt x="7999" y="66"/>
                    <a:pt x="7924" y="73"/>
                    <a:pt x="7850" y="73"/>
                  </a:cubicBezTo>
                  <a:cubicBezTo>
                    <a:pt x="7819" y="73"/>
                    <a:pt x="7788" y="72"/>
                    <a:pt x="7758" y="69"/>
                  </a:cubicBezTo>
                  <a:cubicBezTo>
                    <a:pt x="7758" y="63"/>
                    <a:pt x="7755" y="57"/>
                    <a:pt x="7754" y="54"/>
                  </a:cubicBezTo>
                  <a:lnTo>
                    <a:pt x="7754" y="54"/>
                  </a:lnTo>
                  <a:cubicBezTo>
                    <a:pt x="7749" y="57"/>
                    <a:pt x="7742" y="59"/>
                    <a:pt x="7735" y="59"/>
                  </a:cubicBezTo>
                  <a:cubicBezTo>
                    <a:pt x="7716" y="59"/>
                    <a:pt x="7693" y="50"/>
                    <a:pt x="7675" y="50"/>
                  </a:cubicBezTo>
                  <a:lnTo>
                    <a:pt x="7703" y="60"/>
                  </a:lnTo>
                  <a:cubicBezTo>
                    <a:pt x="7692" y="70"/>
                    <a:pt x="7680" y="74"/>
                    <a:pt x="7667" y="74"/>
                  </a:cubicBezTo>
                  <a:cubicBezTo>
                    <a:pt x="7644" y="74"/>
                    <a:pt x="7621" y="62"/>
                    <a:pt x="7610" y="50"/>
                  </a:cubicBezTo>
                  <a:lnTo>
                    <a:pt x="7563" y="69"/>
                  </a:lnTo>
                  <a:cubicBezTo>
                    <a:pt x="7563" y="69"/>
                    <a:pt x="7554" y="69"/>
                    <a:pt x="7554" y="60"/>
                  </a:cubicBezTo>
                  <a:lnTo>
                    <a:pt x="7545" y="78"/>
                  </a:lnTo>
                  <a:lnTo>
                    <a:pt x="7517" y="50"/>
                  </a:lnTo>
                  <a:cubicBezTo>
                    <a:pt x="7507" y="50"/>
                    <a:pt x="7442" y="60"/>
                    <a:pt x="7424" y="87"/>
                  </a:cubicBezTo>
                  <a:cubicBezTo>
                    <a:pt x="7415" y="78"/>
                    <a:pt x="7377" y="69"/>
                    <a:pt x="7405" y="69"/>
                  </a:cubicBezTo>
                  <a:lnTo>
                    <a:pt x="7229" y="60"/>
                  </a:lnTo>
                  <a:lnTo>
                    <a:pt x="7257" y="69"/>
                  </a:lnTo>
                  <a:cubicBezTo>
                    <a:pt x="7257" y="84"/>
                    <a:pt x="7226" y="99"/>
                    <a:pt x="7199" y="99"/>
                  </a:cubicBezTo>
                  <a:cubicBezTo>
                    <a:pt x="7193" y="99"/>
                    <a:pt x="7187" y="98"/>
                    <a:pt x="7182" y="97"/>
                  </a:cubicBezTo>
                  <a:cubicBezTo>
                    <a:pt x="7219" y="78"/>
                    <a:pt x="7182" y="60"/>
                    <a:pt x="7164" y="50"/>
                  </a:cubicBezTo>
                  <a:lnTo>
                    <a:pt x="7164" y="50"/>
                  </a:lnTo>
                  <a:cubicBezTo>
                    <a:pt x="7145" y="60"/>
                    <a:pt x="7192" y="69"/>
                    <a:pt x="7173" y="78"/>
                  </a:cubicBezTo>
                  <a:cubicBezTo>
                    <a:pt x="7157" y="89"/>
                    <a:pt x="7128" y="94"/>
                    <a:pt x="7103" y="94"/>
                  </a:cubicBezTo>
                  <a:cubicBezTo>
                    <a:pt x="7085" y="94"/>
                    <a:pt x="7069" y="91"/>
                    <a:pt x="7062" y="87"/>
                  </a:cubicBezTo>
                  <a:lnTo>
                    <a:pt x="7080" y="78"/>
                  </a:lnTo>
                  <a:lnTo>
                    <a:pt x="7080" y="78"/>
                  </a:lnTo>
                  <a:cubicBezTo>
                    <a:pt x="7076" y="79"/>
                    <a:pt x="7072" y="80"/>
                    <a:pt x="7068" y="80"/>
                  </a:cubicBezTo>
                  <a:cubicBezTo>
                    <a:pt x="7038" y="80"/>
                    <a:pt x="7019" y="50"/>
                    <a:pt x="6978" y="50"/>
                  </a:cubicBezTo>
                  <a:cubicBezTo>
                    <a:pt x="6941" y="69"/>
                    <a:pt x="6913" y="50"/>
                    <a:pt x="6922" y="87"/>
                  </a:cubicBezTo>
                  <a:cubicBezTo>
                    <a:pt x="6916" y="89"/>
                    <a:pt x="6911" y="89"/>
                    <a:pt x="6907" y="89"/>
                  </a:cubicBezTo>
                  <a:cubicBezTo>
                    <a:pt x="6883" y="89"/>
                    <a:pt x="6901" y="68"/>
                    <a:pt x="6885" y="60"/>
                  </a:cubicBezTo>
                  <a:lnTo>
                    <a:pt x="6885" y="60"/>
                  </a:lnTo>
                  <a:cubicBezTo>
                    <a:pt x="6878" y="67"/>
                    <a:pt x="6863" y="70"/>
                    <a:pt x="6846" y="70"/>
                  </a:cubicBezTo>
                  <a:cubicBezTo>
                    <a:pt x="6819" y="70"/>
                    <a:pt x="6789" y="62"/>
                    <a:pt x="6783" y="50"/>
                  </a:cubicBezTo>
                  <a:cubicBezTo>
                    <a:pt x="6772" y="67"/>
                    <a:pt x="6754" y="72"/>
                    <a:pt x="6734" y="72"/>
                  </a:cubicBezTo>
                  <a:cubicBezTo>
                    <a:pt x="6705" y="72"/>
                    <a:pt x="6673" y="62"/>
                    <a:pt x="6651" y="62"/>
                  </a:cubicBezTo>
                  <a:cubicBezTo>
                    <a:pt x="6637" y="62"/>
                    <a:pt x="6627" y="66"/>
                    <a:pt x="6625" y="78"/>
                  </a:cubicBezTo>
                  <a:lnTo>
                    <a:pt x="6578" y="50"/>
                  </a:lnTo>
                  <a:cubicBezTo>
                    <a:pt x="6578" y="60"/>
                    <a:pt x="6569" y="87"/>
                    <a:pt x="6532" y="97"/>
                  </a:cubicBezTo>
                  <a:cubicBezTo>
                    <a:pt x="6504" y="78"/>
                    <a:pt x="6513" y="60"/>
                    <a:pt x="6504" y="50"/>
                  </a:cubicBezTo>
                  <a:lnTo>
                    <a:pt x="6476" y="97"/>
                  </a:lnTo>
                  <a:cubicBezTo>
                    <a:pt x="6290" y="41"/>
                    <a:pt x="6030" y="78"/>
                    <a:pt x="5826" y="32"/>
                  </a:cubicBezTo>
                  <a:cubicBezTo>
                    <a:pt x="5750" y="47"/>
                    <a:pt x="5656" y="62"/>
                    <a:pt x="5563" y="62"/>
                  </a:cubicBezTo>
                  <a:cubicBezTo>
                    <a:pt x="5542" y="62"/>
                    <a:pt x="5521" y="61"/>
                    <a:pt x="5501" y="60"/>
                  </a:cubicBezTo>
                  <a:lnTo>
                    <a:pt x="5510" y="60"/>
                  </a:lnTo>
                  <a:lnTo>
                    <a:pt x="5408" y="41"/>
                  </a:lnTo>
                  <a:lnTo>
                    <a:pt x="5482" y="60"/>
                  </a:lnTo>
                  <a:cubicBezTo>
                    <a:pt x="5454" y="69"/>
                    <a:pt x="5445" y="78"/>
                    <a:pt x="5417" y="78"/>
                  </a:cubicBezTo>
                  <a:cubicBezTo>
                    <a:pt x="5333" y="65"/>
                    <a:pt x="5231" y="48"/>
                    <a:pt x="5126" y="48"/>
                  </a:cubicBezTo>
                  <a:cubicBezTo>
                    <a:pt x="5081" y="48"/>
                    <a:pt x="5035" y="51"/>
                    <a:pt x="4990" y="60"/>
                  </a:cubicBezTo>
                  <a:cubicBezTo>
                    <a:pt x="4969" y="72"/>
                    <a:pt x="4954" y="77"/>
                    <a:pt x="4943" y="77"/>
                  </a:cubicBezTo>
                  <a:cubicBezTo>
                    <a:pt x="4912" y="77"/>
                    <a:pt x="4907" y="42"/>
                    <a:pt x="4874" y="42"/>
                  </a:cubicBezTo>
                  <a:cubicBezTo>
                    <a:pt x="4865" y="42"/>
                    <a:pt x="4854" y="44"/>
                    <a:pt x="4841" y="50"/>
                  </a:cubicBezTo>
                  <a:cubicBezTo>
                    <a:pt x="4841" y="41"/>
                    <a:pt x="4850" y="41"/>
                    <a:pt x="4850" y="32"/>
                  </a:cubicBezTo>
                  <a:lnTo>
                    <a:pt x="4850" y="32"/>
                  </a:lnTo>
                  <a:cubicBezTo>
                    <a:pt x="4757" y="50"/>
                    <a:pt x="4702" y="60"/>
                    <a:pt x="4609" y="87"/>
                  </a:cubicBezTo>
                  <a:cubicBezTo>
                    <a:pt x="4612" y="73"/>
                    <a:pt x="4606" y="68"/>
                    <a:pt x="4597" y="68"/>
                  </a:cubicBezTo>
                  <a:cubicBezTo>
                    <a:pt x="4585" y="68"/>
                    <a:pt x="4566" y="77"/>
                    <a:pt x="4557" y="77"/>
                  </a:cubicBezTo>
                  <a:cubicBezTo>
                    <a:pt x="4553" y="77"/>
                    <a:pt x="4551" y="75"/>
                    <a:pt x="4553" y="69"/>
                  </a:cubicBezTo>
                  <a:lnTo>
                    <a:pt x="4553" y="69"/>
                  </a:lnTo>
                  <a:lnTo>
                    <a:pt x="4544" y="87"/>
                  </a:lnTo>
                  <a:cubicBezTo>
                    <a:pt x="4516" y="78"/>
                    <a:pt x="4469" y="69"/>
                    <a:pt x="4479" y="50"/>
                  </a:cubicBezTo>
                  <a:lnTo>
                    <a:pt x="4479" y="50"/>
                  </a:lnTo>
                  <a:lnTo>
                    <a:pt x="4432" y="78"/>
                  </a:lnTo>
                  <a:lnTo>
                    <a:pt x="4432" y="60"/>
                  </a:lnTo>
                  <a:cubicBezTo>
                    <a:pt x="4403" y="60"/>
                    <a:pt x="4363" y="63"/>
                    <a:pt x="4326" y="63"/>
                  </a:cubicBezTo>
                  <a:cubicBezTo>
                    <a:pt x="4278" y="63"/>
                    <a:pt x="4234" y="58"/>
                    <a:pt x="4219" y="32"/>
                  </a:cubicBezTo>
                  <a:cubicBezTo>
                    <a:pt x="4144" y="46"/>
                    <a:pt x="4051" y="50"/>
                    <a:pt x="3955" y="50"/>
                  </a:cubicBezTo>
                  <a:cubicBezTo>
                    <a:pt x="3859" y="50"/>
                    <a:pt x="3759" y="46"/>
                    <a:pt x="3670" y="41"/>
                  </a:cubicBezTo>
                  <a:cubicBezTo>
                    <a:pt x="3642" y="60"/>
                    <a:pt x="3596" y="60"/>
                    <a:pt x="3550" y="69"/>
                  </a:cubicBezTo>
                  <a:lnTo>
                    <a:pt x="3503" y="41"/>
                  </a:lnTo>
                  <a:cubicBezTo>
                    <a:pt x="3475" y="48"/>
                    <a:pt x="3441" y="66"/>
                    <a:pt x="3411" y="66"/>
                  </a:cubicBezTo>
                  <a:cubicBezTo>
                    <a:pt x="3401" y="66"/>
                    <a:pt x="3391" y="64"/>
                    <a:pt x="3382" y="60"/>
                  </a:cubicBezTo>
                  <a:lnTo>
                    <a:pt x="3392" y="60"/>
                  </a:lnTo>
                  <a:cubicBezTo>
                    <a:pt x="3368" y="60"/>
                    <a:pt x="3348" y="57"/>
                    <a:pt x="3327" y="57"/>
                  </a:cubicBezTo>
                  <a:cubicBezTo>
                    <a:pt x="3306" y="57"/>
                    <a:pt x="3285" y="60"/>
                    <a:pt x="3262" y="69"/>
                  </a:cubicBezTo>
                  <a:cubicBezTo>
                    <a:pt x="3220" y="69"/>
                    <a:pt x="3186" y="62"/>
                    <a:pt x="3186" y="40"/>
                  </a:cubicBezTo>
                  <a:lnTo>
                    <a:pt x="3186" y="40"/>
                  </a:lnTo>
                  <a:cubicBezTo>
                    <a:pt x="3183" y="47"/>
                    <a:pt x="3176" y="50"/>
                    <a:pt x="3168" y="50"/>
                  </a:cubicBezTo>
                  <a:cubicBezTo>
                    <a:pt x="3141" y="50"/>
                    <a:pt x="3094" y="22"/>
                    <a:pt x="3094" y="22"/>
                  </a:cubicBezTo>
                  <a:cubicBezTo>
                    <a:pt x="3094" y="22"/>
                    <a:pt x="2595" y="1"/>
                    <a:pt x="1998"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18"/>
            <p:cNvSpPr/>
            <p:nvPr/>
          </p:nvSpPr>
          <p:spPr>
            <a:xfrm>
              <a:off x="1809434" y="4079832"/>
              <a:ext cx="3359" cy="1429"/>
            </a:xfrm>
            <a:custGeom>
              <a:rect b="b" l="l" r="r" t="t"/>
              <a:pathLst>
                <a:path extrusionOk="0" h="20" w="47">
                  <a:moveTo>
                    <a:pt x="19" y="1"/>
                  </a:moveTo>
                  <a:cubicBezTo>
                    <a:pt x="19" y="1"/>
                    <a:pt x="19" y="10"/>
                    <a:pt x="0" y="19"/>
                  </a:cubicBezTo>
                  <a:lnTo>
                    <a:pt x="47" y="1"/>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18"/>
            <p:cNvSpPr/>
            <p:nvPr/>
          </p:nvSpPr>
          <p:spPr>
            <a:xfrm>
              <a:off x="1717107" y="4078545"/>
              <a:ext cx="1429" cy="715"/>
            </a:xfrm>
            <a:custGeom>
              <a:rect b="b" l="l" r="r" t="t"/>
              <a:pathLst>
                <a:path extrusionOk="0" h="10" w="20">
                  <a:moveTo>
                    <a:pt x="19" y="0"/>
                  </a:moveTo>
                  <a:cubicBezTo>
                    <a:pt x="10" y="9"/>
                    <a:pt x="10" y="9"/>
                    <a:pt x="1" y="9"/>
                  </a:cubicBezTo>
                  <a:cubicBezTo>
                    <a:pt x="10" y="9"/>
                    <a:pt x="19" y="9"/>
                    <a:pt x="19"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18"/>
            <p:cNvSpPr/>
            <p:nvPr/>
          </p:nvSpPr>
          <p:spPr>
            <a:xfrm>
              <a:off x="1694525" y="4080546"/>
              <a:ext cx="2715" cy="1358"/>
            </a:xfrm>
            <a:custGeom>
              <a:rect b="b" l="l" r="r" t="t"/>
              <a:pathLst>
                <a:path extrusionOk="0" h="19" w="38">
                  <a:moveTo>
                    <a:pt x="1" y="0"/>
                  </a:moveTo>
                  <a:cubicBezTo>
                    <a:pt x="1" y="9"/>
                    <a:pt x="1" y="9"/>
                    <a:pt x="10" y="19"/>
                  </a:cubicBezTo>
                  <a:cubicBezTo>
                    <a:pt x="38" y="9"/>
                    <a:pt x="10" y="9"/>
                    <a:pt x="1"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8"/>
            <p:cNvSpPr/>
            <p:nvPr/>
          </p:nvSpPr>
          <p:spPr>
            <a:xfrm>
              <a:off x="1865817" y="4075187"/>
              <a:ext cx="786" cy="786"/>
            </a:xfrm>
            <a:custGeom>
              <a:rect b="b" l="l" r="r" t="t"/>
              <a:pathLst>
                <a:path extrusionOk="0" h="11" w="11">
                  <a:moveTo>
                    <a:pt x="10" y="1"/>
                  </a:moveTo>
                  <a:cubicBezTo>
                    <a:pt x="1" y="1"/>
                    <a:pt x="1" y="1"/>
                    <a:pt x="1" y="10"/>
                  </a:cubicBezTo>
                  <a:cubicBezTo>
                    <a:pt x="10" y="1"/>
                    <a:pt x="10" y="1"/>
                    <a:pt x="10"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18"/>
            <p:cNvSpPr/>
            <p:nvPr/>
          </p:nvSpPr>
          <p:spPr>
            <a:xfrm>
              <a:off x="2013884" y="4075901"/>
              <a:ext cx="715" cy="715"/>
            </a:xfrm>
            <a:custGeom>
              <a:rect b="b" l="l" r="r" t="t"/>
              <a:pathLst>
                <a:path extrusionOk="0" h="10" w="10">
                  <a:moveTo>
                    <a:pt x="10" y="9"/>
                  </a:moveTo>
                  <a:cubicBezTo>
                    <a:pt x="1" y="0"/>
                    <a:pt x="1" y="0"/>
                    <a:pt x="1" y="0"/>
                  </a:cubicBezTo>
                  <a:cubicBezTo>
                    <a:pt x="1" y="0"/>
                    <a:pt x="1" y="0"/>
                    <a:pt x="10" y="9"/>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8"/>
            <p:cNvSpPr/>
            <p:nvPr/>
          </p:nvSpPr>
          <p:spPr>
            <a:xfrm>
              <a:off x="2004594" y="4073186"/>
              <a:ext cx="1429" cy="786"/>
            </a:xfrm>
            <a:custGeom>
              <a:rect b="b" l="l" r="r" t="t"/>
              <a:pathLst>
                <a:path extrusionOk="0" h="11" w="20">
                  <a:moveTo>
                    <a:pt x="19" y="1"/>
                  </a:moveTo>
                  <a:cubicBezTo>
                    <a:pt x="19" y="1"/>
                    <a:pt x="10" y="1"/>
                    <a:pt x="1" y="10"/>
                  </a:cubicBezTo>
                  <a:cubicBezTo>
                    <a:pt x="10" y="10"/>
                    <a:pt x="19" y="10"/>
                    <a:pt x="19"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8"/>
            <p:cNvSpPr/>
            <p:nvPr/>
          </p:nvSpPr>
          <p:spPr>
            <a:xfrm>
              <a:off x="1828657" y="4075901"/>
              <a:ext cx="2072" cy="715"/>
            </a:xfrm>
            <a:custGeom>
              <a:rect b="b" l="l" r="r" t="t"/>
              <a:pathLst>
                <a:path extrusionOk="0" h="10" w="29">
                  <a:moveTo>
                    <a:pt x="28" y="0"/>
                  </a:moveTo>
                  <a:cubicBezTo>
                    <a:pt x="19" y="0"/>
                    <a:pt x="10" y="0"/>
                    <a:pt x="1" y="9"/>
                  </a:cubicBezTo>
                  <a:cubicBezTo>
                    <a:pt x="19" y="9"/>
                    <a:pt x="19" y="0"/>
                    <a:pt x="28"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18"/>
            <p:cNvSpPr/>
            <p:nvPr/>
          </p:nvSpPr>
          <p:spPr>
            <a:xfrm>
              <a:off x="2000593" y="4073900"/>
              <a:ext cx="2072" cy="715"/>
            </a:xfrm>
            <a:custGeom>
              <a:rect b="b" l="l" r="r" t="t"/>
              <a:pathLst>
                <a:path extrusionOk="0" h="10" w="29">
                  <a:moveTo>
                    <a:pt x="1" y="0"/>
                  </a:moveTo>
                  <a:lnTo>
                    <a:pt x="1" y="9"/>
                  </a:lnTo>
                  <a:lnTo>
                    <a:pt x="29" y="0"/>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18"/>
            <p:cNvSpPr/>
            <p:nvPr/>
          </p:nvSpPr>
          <p:spPr>
            <a:xfrm>
              <a:off x="2014528" y="4075901"/>
              <a:ext cx="2072" cy="715"/>
            </a:xfrm>
            <a:custGeom>
              <a:rect b="b" l="l" r="r" t="t"/>
              <a:pathLst>
                <a:path extrusionOk="0" h="10" w="29">
                  <a:moveTo>
                    <a:pt x="29" y="9"/>
                  </a:moveTo>
                  <a:cubicBezTo>
                    <a:pt x="20" y="9"/>
                    <a:pt x="10" y="9"/>
                    <a:pt x="1" y="0"/>
                  </a:cubicBezTo>
                  <a:cubicBezTo>
                    <a:pt x="10" y="9"/>
                    <a:pt x="20" y="9"/>
                    <a:pt x="29" y="9"/>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18"/>
            <p:cNvSpPr/>
            <p:nvPr/>
          </p:nvSpPr>
          <p:spPr>
            <a:xfrm>
              <a:off x="1919484" y="4072543"/>
              <a:ext cx="858" cy="572"/>
            </a:xfrm>
            <a:custGeom>
              <a:rect b="b" l="l" r="r" t="t"/>
              <a:pathLst>
                <a:path extrusionOk="0" h="8" w="12">
                  <a:moveTo>
                    <a:pt x="12" y="1"/>
                  </a:moveTo>
                  <a:cubicBezTo>
                    <a:pt x="2" y="5"/>
                    <a:pt x="0" y="8"/>
                    <a:pt x="1" y="8"/>
                  </a:cubicBezTo>
                  <a:cubicBezTo>
                    <a:pt x="2" y="8"/>
                    <a:pt x="7" y="5"/>
                    <a:pt x="12"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8"/>
            <p:cNvSpPr/>
            <p:nvPr/>
          </p:nvSpPr>
          <p:spPr>
            <a:xfrm>
              <a:off x="1992660" y="4077188"/>
              <a:ext cx="715" cy="715"/>
            </a:xfrm>
            <a:custGeom>
              <a:rect b="b" l="l" r="r" t="t"/>
              <a:pathLst>
                <a:path extrusionOk="0" h="10" w="10">
                  <a:moveTo>
                    <a:pt x="10" y="1"/>
                  </a:moveTo>
                  <a:cubicBezTo>
                    <a:pt x="10" y="1"/>
                    <a:pt x="10" y="1"/>
                    <a:pt x="10" y="1"/>
                  </a:cubicBezTo>
                  <a:lnTo>
                    <a:pt x="0" y="10"/>
                  </a:ln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18"/>
            <p:cNvSpPr/>
            <p:nvPr/>
          </p:nvSpPr>
          <p:spPr>
            <a:xfrm>
              <a:off x="2024532" y="4077188"/>
              <a:ext cx="1358" cy="715"/>
            </a:xfrm>
            <a:custGeom>
              <a:rect b="b" l="l" r="r" t="t"/>
              <a:pathLst>
                <a:path extrusionOk="0" h="10" w="19">
                  <a:moveTo>
                    <a:pt x="0" y="1"/>
                  </a:moveTo>
                  <a:cubicBezTo>
                    <a:pt x="10" y="10"/>
                    <a:pt x="10" y="10"/>
                    <a:pt x="19" y="10"/>
                  </a:cubicBezTo>
                  <a:cubicBezTo>
                    <a:pt x="19" y="1"/>
                    <a:pt x="19" y="1"/>
                    <a:pt x="19" y="1"/>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8"/>
            <p:cNvSpPr/>
            <p:nvPr/>
          </p:nvSpPr>
          <p:spPr>
            <a:xfrm>
              <a:off x="1951499" y="4073900"/>
              <a:ext cx="715" cy="1358"/>
            </a:xfrm>
            <a:custGeom>
              <a:rect b="b" l="l" r="r" t="t"/>
              <a:pathLst>
                <a:path extrusionOk="0" h="19" w="10">
                  <a:moveTo>
                    <a:pt x="10" y="0"/>
                  </a:moveTo>
                  <a:cubicBezTo>
                    <a:pt x="0" y="0"/>
                    <a:pt x="0" y="9"/>
                    <a:pt x="0" y="19"/>
                  </a:cubicBezTo>
                  <a:cubicBezTo>
                    <a:pt x="10" y="9"/>
                    <a:pt x="10" y="9"/>
                    <a:pt x="10" y="0"/>
                  </a:cubicBezTo>
                  <a:close/>
                </a:path>
              </a:pathLst>
            </a:custGeom>
            <a:solidFill>
              <a:srgbClr val="E6C0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8"/>
            <p:cNvSpPr/>
            <p:nvPr/>
          </p:nvSpPr>
          <p:spPr>
            <a:xfrm>
              <a:off x="3086800" y="2879428"/>
              <a:ext cx="286269" cy="1317294"/>
            </a:xfrm>
            <a:custGeom>
              <a:rect b="b" l="l" r="r" t="t"/>
              <a:pathLst>
                <a:path extrusionOk="0" h="18434" w="4006">
                  <a:moveTo>
                    <a:pt x="1926" y="11027"/>
                  </a:moveTo>
                  <a:cubicBezTo>
                    <a:pt x="1922" y="11038"/>
                    <a:pt x="1921" y="11049"/>
                    <a:pt x="1924" y="11057"/>
                  </a:cubicBezTo>
                  <a:cubicBezTo>
                    <a:pt x="1925" y="11047"/>
                    <a:pt x="1926" y="11037"/>
                    <a:pt x="1926" y="11027"/>
                  </a:cubicBezTo>
                  <a:close/>
                  <a:moveTo>
                    <a:pt x="2556" y="14987"/>
                  </a:moveTo>
                  <a:cubicBezTo>
                    <a:pt x="2554" y="14989"/>
                    <a:pt x="2554" y="14991"/>
                    <a:pt x="2557" y="14994"/>
                  </a:cubicBezTo>
                  <a:lnTo>
                    <a:pt x="2557" y="14994"/>
                  </a:lnTo>
                  <a:cubicBezTo>
                    <a:pt x="2556" y="14991"/>
                    <a:pt x="2556" y="14989"/>
                    <a:pt x="2556" y="14987"/>
                  </a:cubicBezTo>
                  <a:close/>
                  <a:moveTo>
                    <a:pt x="716" y="1"/>
                  </a:moveTo>
                  <a:lnTo>
                    <a:pt x="716" y="1"/>
                  </a:lnTo>
                  <a:cubicBezTo>
                    <a:pt x="744" y="196"/>
                    <a:pt x="763" y="382"/>
                    <a:pt x="781" y="577"/>
                  </a:cubicBezTo>
                  <a:cubicBezTo>
                    <a:pt x="828" y="1014"/>
                    <a:pt x="865" y="1469"/>
                    <a:pt x="902" y="1933"/>
                  </a:cubicBezTo>
                  <a:cubicBezTo>
                    <a:pt x="897" y="1942"/>
                    <a:pt x="893" y="1945"/>
                    <a:pt x="890" y="1945"/>
                  </a:cubicBezTo>
                  <a:cubicBezTo>
                    <a:pt x="883" y="1945"/>
                    <a:pt x="881" y="1925"/>
                    <a:pt x="874" y="1906"/>
                  </a:cubicBezTo>
                  <a:lnTo>
                    <a:pt x="874" y="1906"/>
                  </a:lnTo>
                  <a:cubicBezTo>
                    <a:pt x="893" y="2045"/>
                    <a:pt x="902" y="2184"/>
                    <a:pt x="921" y="2314"/>
                  </a:cubicBezTo>
                  <a:cubicBezTo>
                    <a:pt x="930" y="2444"/>
                    <a:pt x="939" y="2574"/>
                    <a:pt x="958" y="2714"/>
                  </a:cubicBezTo>
                  <a:cubicBezTo>
                    <a:pt x="939" y="2788"/>
                    <a:pt x="911" y="2807"/>
                    <a:pt x="893" y="2835"/>
                  </a:cubicBezTo>
                  <a:cubicBezTo>
                    <a:pt x="893" y="2834"/>
                    <a:pt x="894" y="2833"/>
                    <a:pt x="895" y="2833"/>
                  </a:cubicBezTo>
                  <a:cubicBezTo>
                    <a:pt x="913" y="2833"/>
                    <a:pt x="940" y="3192"/>
                    <a:pt x="976" y="3569"/>
                  </a:cubicBezTo>
                  <a:cubicBezTo>
                    <a:pt x="995" y="3773"/>
                    <a:pt x="1004" y="3977"/>
                    <a:pt x="1023" y="4135"/>
                  </a:cubicBezTo>
                  <a:cubicBezTo>
                    <a:pt x="1032" y="4303"/>
                    <a:pt x="1051" y="4414"/>
                    <a:pt x="1041" y="4423"/>
                  </a:cubicBezTo>
                  <a:lnTo>
                    <a:pt x="1134" y="4433"/>
                  </a:lnTo>
                  <a:cubicBezTo>
                    <a:pt x="1162" y="4609"/>
                    <a:pt x="1144" y="4637"/>
                    <a:pt x="1116" y="4665"/>
                  </a:cubicBezTo>
                  <a:cubicBezTo>
                    <a:pt x="1106" y="4674"/>
                    <a:pt x="1097" y="4683"/>
                    <a:pt x="1097" y="4721"/>
                  </a:cubicBezTo>
                  <a:cubicBezTo>
                    <a:pt x="1097" y="4730"/>
                    <a:pt x="1097" y="4749"/>
                    <a:pt x="1097" y="4776"/>
                  </a:cubicBezTo>
                  <a:cubicBezTo>
                    <a:pt x="1106" y="4804"/>
                    <a:pt x="1106" y="4832"/>
                    <a:pt x="1116" y="4860"/>
                  </a:cubicBezTo>
                  <a:cubicBezTo>
                    <a:pt x="1264" y="4944"/>
                    <a:pt x="1171" y="5297"/>
                    <a:pt x="1255" y="5371"/>
                  </a:cubicBezTo>
                  <a:cubicBezTo>
                    <a:pt x="1246" y="5371"/>
                    <a:pt x="1264" y="5501"/>
                    <a:pt x="1227" y="5501"/>
                  </a:cubicBezTo>
                  <a:cubicBezTo>
                    <a:pt x="1301" y="5529"/>
                    <a:pt x="1264" y="5631"/>
                    <a:pt x="1292" y="5705"/>
                  </a:cubicBezTo>
                  <a:cubicBezTo>
                    <a:pt x="1296" y="5711"/>
                    <a:pt x="1299" y="5713"/>
                    <a:pt x="1301" y="5713"/>
                  </a:cubicBezTo>
                  <a:cubicBezTo>
                    <a:pt x="1311" y="5713"/>
                    <a:pt x="1314" y="5674"/>
                    <a:pt x="1329" y="5659"/>
                  </a:cubicBezTo>
                  <a:lnTo>
                    <a:pt x="1376" y="5836"/>
                  </a:lnTo>
                  <a:cubicBezTo>
                    <a:pt x="1370" y="5879"/>
                    <a:pt x="1355" y="5907"/>
                    <a:pt x="1340" y="5907"/>
                  </a:cubicBezTo>
                  <a:cubicBezTo>
                    <a:pt x="1329" y="5907"/>
                    <a:pt x="1318" y="5894"/>
                    <a:pt x="1311" y="5863"/>
                  </a:cubicBezTo>
                  <a:lnTo>
                    <a:pt x="1311" y="5863"/>
                  </a:lnTo>
                  <a:cubicBezTo>
                    <a:pt x="1339" y="6105"/>
                    <a:pt x="1404" y="6802"/>
                    <a:pt x="1478" y="7517"/>
                  </a:cubicBezTo>
                  <a:cubicBezTo>
                    <a:pt x="1515" y="7870"/>
                    <a:pt x="1543" y="8223"/>
                    <a:pt x="1571" y="8511"/>
                  </a:cubicBezTo>
                  <a:cubicBezTo>
                    <a:pt x="1580" y="8660"/>
                    <a:pt x="1599" y="8799"/>
                    <a:pt x="1608" y="8911"/>
                  </a:cubicBezTo>
                  <a:cubicBezTo>
                    <a:pt x="1617" y="9032"/>
                    <a:pt x="1627" y="9134"/>
                    <a:pt x="1636" y="9199"/>
                  </a:cubicBezTo>
                  <a:cubicBezTo>
                    <a:pt x="1692" y="9125"/>
                    <a:pt x="1636" y="8957"/>
                    <a:pt x="1720" y="8892"/>
                  </a:cubicBezTo>
                  <a:cubicBezTo>
                    <a:pt x="1775" y="9032"/>
                    <a:pt x="1720" y="9106"/>
                    <a:pt x="1775" y="9162"/>
                  </a:cubicBezTo>
                  <a:cubicBezTo>
                    <a:pt x="1655" y="9227"/>
                    <a:pt x="1775" y="9478"/>
                    <a:pt x="1655" y="9598"/>
                  </a:cubicBezTo>
                  <a:lnTo>
                    <a:pt x="1729" y="9636"/>
                  </a:lnTo>
                  <a:lnTo>
                    <a:pt x="1692" y="9710"/>
                  </a:lnTo>
                  <a:cubicBezTo>
                    <a:pt x="1831" y="10332"/>
                    <a:pt x="1738" y="9849"/>
                    <a:pt x="1785" y="10416"/>
                  </a:cubicBezTo>
                  <a:cubicBezTo>
                    <a:pt x="1820" y="10714"/>
                    <a:pt x="1929" y="10863"/>
                    <a:pt x="1926" y="11027"/>
                  </a:cubicBezTo>
                  <a:lnTo>
                    <a:pt x="1926" y="11027"/>
                  </a:lnTo>
                  <a:cubicBezTo>
                    <a:pt x="1930" y="11013"/>
                    <a:pt x="1940" y="11000"/>
                    <a:pt x="1950" y="11000"/>
                  </a:cubicBezTo>
                  <a:cubicBezTo>
                    <a:pt x="1960" y="11000"/>
                    <a:pt x="1970" y="11010"/>
                    <a:pt x="1980" y="11038"/>
                  </a:cubicBezTo>
                  <a:cubicBezTo>
                    <a:pt x="1924" y="11057"/>
                    <a:pt x="2045" y="11252"/>
                    <a:pt x="1989" y="11299"/>
                  </a:cubicBezTo>
                  <a:cubicBezTo>
                    <a:pt x="2005" y="11370"/>
                    <a:pt x="2021" y="11569"/>
                    <a:pt x="2071" y="11569"/>
                  </a:cubicBezTo>
                  <a:cubicBezTo>
                    <a:pt x="2080" y="11569"/>
                    <a:pt x="2089" y="11563"/>
                    <a:pt x="2100" y="11549"/>
                  </a:cubicBezTo>
                  <a:lnTo>
                    <a:pt x="2100" y="11549"/>
                  </a:lnTo>
                  <a:cubicBezTo>
                    <a:pt x="2071" y="11586"/>
                    <a:pt x="2071" y="11737"/>
                    <a:pt x="2045" y="11737"/>
                  </a:cubicBezTo>
                  <a:cubicBezTo>
                    <a:pt x="2038" y="11737"/>
                    <a:pt x="2029" y="11726"/>
                    <a:pt x="2017" y="11698"/>
                  </a:cubicBezTo>
                  <a:lnTo>
                    <a:pt x="2017" y="11698"/>
                  </a:lnTo>
                  <a:cubicBezTo>
                    <a:pt x="2026" y="11772"/>
                    <a:pt x="2017" y="11856"/>
                    <a:pt x="2045" y="11912"/>
                  </a:cubicBezTo>
                  <a:lnTo>
                    <a:pt x="2054" y="11810"/>
                  </a:lnTo>
                  <a:lnTo>
                    <a:pt x="2054" y="11810"/>
                  </a:lnTo>
                  <a:cubicBezTo>
                    <a:pt x="2100" y="12070"/>
                    <a:pt x="2045" y="12218"/>
                    <a:pt x="2147" y="12386"/>
                  </a:cubicBezTo>
                  <a:lnTo>
                    <a:pt x="2166" y="12283"/>
                  </a:lnTo>
                  <a:lnTo>
                    <a:pt x="2166" y="12283"/>
                  </a:lnTo>
                  <a:cubicBezTo>
                    <a:pt x="2193" y="12441"/>
                    <a:pt x="2212" y="12571"/>
                    <a:pt x="2128" y="12646"/>
                  </a:cubicBezTo>
                  <a:lnTo>
                    <a:pt x="2091" y="12488"/>
                  </a:lnTo>
                  <a:lnTo>
                    <a:pt x="2091" y="12488"/>
                  </a:lnTo>
                  <a:cubicBezTo>
                    <a:pt x="2119" y="12748"/>
                    <a:pt x="2138" y="12906"/>
                    <a:pt x="2203" y="13120"/>
                  </a:cubicBezTo>
                  <a:lnTo>
                    <a:pt x="2203" y="13036"/>
                  </a:lnTo>
                  <a:cubicBezTo>
                    <a:pt x="2258" y="13175"/>
                    <a:pt x="2333" y="13603"/>
                    <a:pt x="2416" y="14030"/>
                  </a:cubicBezTo>
                  <a:cubicBezTo>
                    <a:pt x="2454" y="14244"/>
                    <a:pt x="2491" y="14457"/>
                    <a:pt x="2528" y="14634"/>
                  </a:cubicBezTo>
                  <a:cubicBezTo>
                    <a:pt x="2565" y="14811"/>
                    <a:pt x="2602" y="14950"/>
                    <a:pt x="2630" y="15006"/>
                  </a:cubicBezTo>
                  <a:lnTo>
                    <a:pt x="2686" y="14885"/>
                  </a:lnTo>
                  <a:lnTo>
                    <a:pt x="2759" y="15094"/>
                  </a:lnTo>
                  <a:lnTo>
                    <a:pt x="2759" y="15094"/>
                  </a:lnTo>
                  <a:cubicBezTo>
                    <a:pt x="2741" y="15068"/>
                    <a:pt x="2577" y="15017"/>
                    <a:pt x="2557" y="14994"/>
                  </a:cubicBezTo>
                  <a:lnTo>
                    <a:pt x="2557" y="14994"/>
                  </a:lnTo>
                  <a:cubicBezTo>
                    <a:pt x="2575" y="15127"/>
                    <a:pt x="2602" y="15411"/>
                    <a:pt x="2621" y="15740"/>
                  </a:cubicBezTo>
                  <a:cubicBezTo>
                    <a:pt x="2630" y="15907"/>
                    <a:pt x="2630" y="16093"/>
                    <a:pt x="2630" y="16278"/>
                  </a:cubicBezTo>
                  <a:cubicBezTo>
                    <a:pt x="2630" y="16362"/>
                    <a:pt x="2630" y="16455"/>
                    <a:pt x="2630" y="16539"/>
                  </a:cubicBezTo>
                  <a:cubicBezTo>
                    <a:pt x="2621" y="16585"/>
                    <a:pt x="2621" y="16622"/>
                    <a:pt x="2621" y="16669"/>
                  </a:cubicBezTo>
                  <a:lnTo>
                    <a:pt x="2611" y="16724"/>
                  </a:lnTo>
                  <a:cubicBezTo>
                    <a:pt x="2611" y="16780"/>
                    <a:pt x="2593" y="16817"/>
                    <a:pt x="2565" y="16855"/>
                  </a:cubicBezTo>
                  <a:cubicBezTo>
                    <a:pt x="2565" y="16864"/>
                    <a:pt x="2556" y="16873"/>
                    <a:pt x="2546" y="16882"/>
                  </a:cubicBezTo>
                  <a:lnTo>
                    <a:pt x="2537" y="16901"/>
                  </a:lnTo>
                  <a:lnTo>
                    <a:pt x="2528" y="16920"/>
                  </a:lnTo>
                  <a:cubicBezTo>
                    <a:pt x="2500" y="16947"/>
                    <a:pt x="2472" y="16975"/>
                    <a:pt x="2444" y="17012"/>
                  </a:cubicBezTo>
                  <a:cubicBezTo>
                    <a:pt x="2333" y="17133"/>
                    <a:pt x="2203" y="17235"/>
                    <a:pt x="2138" y="17273"/>
                  </a:cubicBezTo>
                  <a:cubicBezTo>
                    <a:pt x="2112" y="17286"/>
                    <a:pt x="2093" y="17291"/>
                    <a:pt x="2079" y="17291"/>
                  </a:cubicBezTo>
                  <a:cubicBezTo>
                    <a:pt x="2024" y="17291"/>
                    <a:pt x="2054" y="17206"/>
                    <a:pt x="2054" y="17198"/>
                  </a:cubicBezTo>
                  <a:lnTo>
                    <a:pt x="2054" y="17198"/>
                  </a:lnTo>
                  <a:cubicBezTo>
                    <a:pt x="1933" y="17328"/>
                    <a:pt x="2035" y="17300"/>
                    <a:pt x="1915" y="17384"/>
                  </a:cubicBezTo>
                  <a:cubicBezTo>
                    <a:pt x="1910" y="17386"/>
                    <a:pt x="1906" y="17387"/>
                    <a:pt x="1903" y="17387"/>
                  </a:cubicBezTo>
                  <a:cubicBezTo>
                    <a:pt x="1882" y="17387"/>
                    <a:pt x="1897" y="17335"/>
                    <a:pt x="1905" y="17319"/>
                  </a:cubicBezTo>
                  <a:lnTo>
                    <a:pt x="1905" y="17319"/>
                  </a:lnTo>
                  <a:cubicBezTo>
                    <a:pt x="1859" y="17366"/>
                    <a:pt x="1794" y="17384"/>
                    <a:pt x="1812" y="17403"/>
                  </a:cubicBezTo>
                  <a:cubicBezTo>
                    <a:pt x="1822" y="17399"/>
                    <a:pt x="1831" y="17397"/>
                    <a:pt x="1839" y="17397"/>
                  </a:cubicBezTo>
                  <a:cubicBezTo>
                    <a:pt x="1892" y="17397"/>
                    <a:pt x="1914" y="17470"/>
                    <a:pt x="1970" y="17486"/>
                  </a:cubicBezTo>
                  <a:cubicBezTo>
                    <a:pt x="1915" y="17523"/>
                    <a:pt x="1859" y="17561"/>
                    <a:pt x="1803" y="17598"/>
                  </a:cubicBezTo>
                  <a:lnTo>
                    <a:pt x="1785" y="17551"/>
                  </a:lnTo>
                  <a:cubicBezTo>
                    <a:pt x="1747" y="17570"/>
                    <a:pt x="1766" y="17728"/>
                    <a:pt x="1580" y="17811"/>
                  </a:cubicBezTo>
                  <a:cubicBezTo>
                    <a:pt x="1274" y="17960"/>
                    <a:pt x="948" y="18127"/>
                    <a:pt x="623" y="18230"/>
                  </a:cubicBezTo>
                  <a:cubicBezTo>
                    <a:pt x="623" y="18202"/>
                    <a:pt x="679" y="18155"/>
                    <a:pt x="735" y="18118"/>
                  </a:cubicBezTo>
                  <a:lnTo>
                    <a:pt x="735" y="18118"/>
                  </a:lnTo>
                  <a:cubicBezTo>
                    <a:pt x="702" y="18126"/>
                    <a:pt x="646" y="18157"/>
                    <a:pt x="602" y="18157"/>
                  </a:cubicBezTo>
                  <a:cubicBezTo>
                    <a:pt x="596" y="18157"/>
                    <a:pt x="591" y="18156"/>
                    <a:pt x="586" y="18155"/>
                  </a:cubicBezTo>
                  <a:lnTo>
                    <a:pt x="586" y="18155"/>
                  </a:lnTo>
                  <a:cubicBezTo>
                    <a:pt x="679" y="18174"/>
                    <a:pt x="465" y="18230"/>
                    <a:pt x="530" y="18230"/>
                  </a:cubicBezTo>
                  <a:cubicBezTo>
                    <a:pt x="437" y="18332"/>
                    <a:pt x="298" y="18378"/>
                    <a:pt x="168" y="18406"/>
                  </a:cubicBezTo>
                  <a:cubicBezTo>
                    <a:pt x="112" y="18415"/>
                    <a:pt x="56" y="18425"/>
                    <a:pt x="1" y="18434"/>
                  </a:cubicBezTo>
                  <a:lnTo>
                    <a:pt x="2361" y="18415"/>
                  </a:lnTo>
                  <a:cubicBezTo>
                    <a:pt x="3299" y="18397"/>
                    <a:pt x="4005" y="17570"/>
                    <a:pt x="3866" y="16641"/>
                  </a:cubicBezTo>
                  <a:lnTo>
                    <a:pt x="3578" y="14653"/>
                  </a:lnTo>
                  <a:lnTo>
                    <a:pt x="1664" y="1738"/>
                  </a:lnTo>
                  <a:cubicBezTo>
                    <a:pt x="1562" y="1041"/>
                    <a:pt x="1209" y="438"/>
                    <a:pt x="716"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8"/>
            <p:cNvSpPr/>
            <p:nvPr/>
          </p:nvSpPr>
          <p:spPr>
            <a:xfrm>
              <a:off x="1404608" y="2929594"/>
              <a:ext cx="500" cy="429"/>
            </a:xfrm>
            <a:custGeom>
              <a:rect b="b" l="l" r="r" t="t"/>
              <a:pathLst>
                <a:path extrusionOk="0" h="6" w="7">
                  <a:moveTo>
                    <a:pt x="5" y="1"/>
                  </a:moveTo>
                  <a:cubicBezTo>
                    <a:pt x="3" y="1"/>
                    <a:pt x="1" y="5"/>
                    <a:pt x="7" y="5"/>
                  </a:cubicBezTo>
                  <a:cubicBezTo>
                    <a:pt x="7" y="2"/>
                    <a:pt x="6" y="1"/>
                    <a:pt x="5"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8"/>
            <p:cNvSpPr/>
            <p:nvPr/>
          </p:nvSpPr>
          <p:spPr>
            <a:xfrm>
              <a:off x="1656722" y="2920590"/>
              <a:ext cx="715" cy="3430"/>
            </a:xfrm>
            <a:custGeom>
              <a:rect b="b" l="l" r="r" t="t"/>
              <a:pathLst>
                <a:path extrusionOk="0" h="48" w="10">
                  <a:moveTo>
                    <a:pt x="9" y="1"/>
                  </a:moveTo>
                  <a:lnTo>
                    <a:pt x="7" y="13"/>
                  </a:lnTo>
                  <a:lnTo>
                    <a:pt x="7" y="13"/>
                  </a:lnTo>
                  <a:cubicBezTo>
                    <a:pt x="8" y="8"/>
                    <a:pt x="9" y="4"/>
                    <a:pt x="9" y="1"/>
                  </a:cubicBezTo>
                  <a:close/>
                  <a:moveTo>
                    <a:pt x="7" y="13"/>
                  </a:moveTo>
                  <a:cubicBezTo>
                    <a:pt x="4" y="23"/>
                    <a:pt x="0" y="35"/>
                    <a:pt x="0" y="47"/>
                  </a:cubicBezTo>
                  <a:lnTo>
                    <a:pt x="7" y="13"/>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8"/>
            <p:cNvSpPr/>
            <p:nvPr/>
          </p:nvSpPr>
          <p:spPr>
            <a:xfrm>
              <a:off x="1697169" y="2930594"/>
              <a:ext cx="71" cy="1358"/>
            </a:xfrm>
            <a:custGeom>
              <a:rect b="b" l="l" r="r" t="t"/>
              <a:pathLst>
                <a:path extrusionOk="0" h="19" w="1">
                  <a:moveTo>
                    <a:pt x="1" y="19"/>
                  </a:moveTo>
                  <a:cubicBezTo>
                    <a:pt x="1" y="19"/>
                    <a:pt x="1" y="19"/>
                    <a:pt x="1" y="19"/>
                  </a:cubicBezTo>
                  <a:cubicBezTo>
                    <a:pt x="1" y="10"/>
                    <a:pt x="1" y="0"/>
                    <a:pt x="1" y="19"/>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18"/>
            <p:cNvSpPr/>
            <p:nvPr/>
          </p:nvSpPr>
          <p:spPr>
            <a:xfrm>
              <a:off x="1562394" y="2933881"/>
              <a:ext cx="786" cy="786"/>
            </a:xfrm>
            <a:custGeom>
              <a:rect b="b" l="l" r="r" t="t"/>
              <a:pathLst>
                <a:path extrusionOk="0" h="11" w="11">
                  <a:moveTo>
                    <a:pt x="10" y="1"/>
                  </a:moveTo>
                  <a:lnTo>
                    <a:pt x="10" y="1"/>
                  </a:lnTo>
                  <a:cubicBezTo>
                    <a:pt x="10" y="1"/>
                    <a:pt x="1" y="1"/>
                    <a:pt x="1" y="10"/>
                  </a:cubicBezTo>
                  <a:cubicBezTo>
                    <a:pt x="10" y="10"/>
                    <a:pt x="10" y="1"/>
                    <a:pt x="1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18"/>
            <p:cNvSpPr/>
            <p:nvPr/>
          </p:nvSpPr>
          <p:spPr>
            <a:xfrm>
              <a:off x="1330717" y="2934596"/>
              <a:ext cx="715" cy="715"/>
            </a:xfrm>
            <a:custGeom>
              <a:rect b="b" l="l" r="r" t="t"/>
              <a:pathLst>
                <a:path extrusionOk="0" h="10" w="10">
                  <a:moveTo>
                    <a:pt x="0" y="0"/>
                  </a:moveTo>
                  <a:lnTo>
                    <a:pt x="0" y="9"/>
                  </a:lnTo>
                  <a:lnTo>
                    <a:pt x="10" y="9"/>
                  </a:lnTo>
                  <a:cubicBezTo>
                    <a:pt x="0" y="9"/>
                    <a:pt x="0" y="0"/>
                    <a:pt x="0"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18"/>
            <p:cNvSpPr/>
            <p:nvPr/>
          </p:nvSpPr>
          <p:spPr>
            <a:xfrm>
              <a:off x="1331360" y="2933238"/>
              <a:ext cx="2715" cy="3787"/>
            </a:xfrm>
            <a:custGeom>
              <a:rect b="b" l="l" r="r" t="t"/>
              <a:pathLst>
                <a:path extrusionOk="0" h="53" w="38">
                  <a:moveTo>
                    <a:pt x="10" y="0"/>
                  </a:moveTo>
                  <a:cubicBezTo>
                    <a:pt x="10" y="4"/>
                    <a:pt x="11" y="7"/>
                    <a:pt x="12" y="9"/>
                  </a:cubicBezTo>
                  <a:lnTo>
                    <a:pt x="12" y="9"/>
                  </a:lnTo>
                  <a:cubicBezTo>
                    <a:pt x="13" y="6"/>
                    <a:pt x="12" y="3"/>
                    <a:pt x="10" y="0"/>
                  </a:cubicBezTo>
                  <a:close/>
                  <a:moveTo>
                    <a:pt x="12" y="9"/>
                  </a:moveTo>
                  <a:cubicBezTo>
                    <a:pt x="11" y="18"/>
                    <a:pt x="1" y="28"/>
                    <a:pt x="1" y="28"/>
                  </a:cubicBezTo>
                  <a:cubicBezTo>
                    <a:pt x="7" y="46"/>
                    <a:pt x="12" y="52"/>
                    <a:pt x="21" y="52"/>
                  </a:cubicBezTo>
                  <a:cubicBezTo>
                    <a:pt x="25" y="52"/>
                    <a:pt x="31" y="50"/>
                    <a:pt x="38" y="47"/>
                  </a:cubicBezTo>
                  <a:cubicBezTo>
                    <a:pt x="38" y="24"/>
                    <a:pt x="19" y="20"/>
                    <a:pt x="12" y="9"/>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18"/>
            <p:cNvSpPr/>
            <p:nvPr/>
          </p:nvSpPr>
          <p:spPr>
            <a:xfrm>
              <a:off x="1196585" y="2938526"/>
              <a:ext cx="715" cy="786"/>
            </a:xfrm>
            <a:custGeom>
              <a:rect b="b" l="l" r="r" t="t"/>
              <a:pathLst>
                <a:path extrusionOk="0" h="11" w="10">
                  <a:moveTo>
                    <a:pt x="10" y="1"/>
                  </a:moveTo>
                  <a:cubicBezTo>
                    <a:pt x="1" y="1"/>
                    <a:pt x="1" y="1"/>
                    <a:pt x="1" y="10"/>
                  </a:cubicBezTo>
                  <a:lnTo>
                    <a:pt x="10" y="1"/>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8"/>
            <p:cNvSpPr/>
            <p:nvPr/>
          </p:nvSpPr>
          <p:spPr>
            <a:xfrm>
              <a:off x="1565752" y="3028210"/>
              <a:ext cx="715" cy="715"/>
            </a:xfrm>
            <a:custGeom>
              <a:rect b="b" l="l" r="r" t="t"/>
              <a:pathLst>
                <a:path extrusionOk="0" h="10" w="10">
                  <a:moveTo>
                    <a:pt x="10" y="0"/>
                  </a:moveTo>
                  <a:cubicBezTo>
                    <a:pt x="0" y="9"/>
                    <a:pt x="0" y="9"/>
                    <a:pt x="0" y="9"/>
                  </a:cubicBezTo>
                  <a:cubicBezTo>
                    <a:pt x="0" y="9"/>
                    <a:pt x="0" y="9"/>
                    <a:pt x="10"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8"/>
            <p:cNvSpPr/>
            <p:nvPr/>
          </p:nvSpPr>
          <p:spPr>
            <a:xfrm>
              <a:off x="1217809" y="2937883"/>
              <a:ext cx="71" cy="3359"/>
            </a:xfrm>
            <a:custGeom>
              <a:rect b="b" l="l" r="r" t="t"/>
              <a:pathLst>
                <a:path extrusionOk="0" h="47" w="1">
                  <a:moveTo>
                    <a:pt x="1" y="47"/>
                  </a:moveTo>
                  <a:lnTo>
                    <a:pt x="1" y="1"/>
                  </a:lnTo>
                  <a:cubicBezTo>
                    <a:pt x="1" y="19"/>
                    <a:pt x="1" y="38"/>
                    <a:pt x="1" y="47"/>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8"/>
            <p:cNvSpPr/>
            <p:nvPr/>
          </p:nvSpPr>
          <p:spPr>
            <a:xfrm>
              <a:off x="1657365" y="2919303"/>
              <a:ext cx="715" cy="1358"/>
            </a:xfrm>
            <a:custGeom>
              <a:rect b="b" l="l" r="r" t="t"/>
              <a:pathLst>
                <a:path extrusionOk="0" h="19" w="10">
                  <a:moveTo>
                    <a:pt x="10" y="0"/>
                  </a:moveTo>
                  <a:cubicBezTo>
                    <a:pt x="0" y="0"/>
                    <a:pt x="0" y="10"/>
                    <a:pt x="0" y="19"/>
                  </a:cubicBezTo>
                  <a:lnTo>
                    <a:pt x="10" y="0"/>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18"/>
            <p:cNvSpPr/>
            <p:nvPr/>
          </p:nvSpPr>
          <p:spPr>
            <a:xfrm>
              <a:off x="1734400" y="2934596"/>
              <a:ext cx="71" cy="2001"/>
            </a:xfrm>
            <a:custGeom>
              <a:rect b="b" l="l" r="r" t="t"/>
              <a:pathLst>
                <a:path extrusionOk="0" h="28" w="1">
                  <a:moveTo>
                    <a:pt x="0" y="0"/>
                  </a:moveTo>
                  <a:cubicBezTo>
                    <a:pt x="0" y="9"/>
                    <a:pt x="0" y="19"/>
                    <a:pt x="0" y="28"/>
                  </a:cubicBezTo>
                  <a:lnTo>
                    <a:pt x="0" y="28"/>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18"/>
            <p:cNvSpPr/>
            <p:nvPr/>
          </p:nvSpPr>
          <p:spPr>
            <a:xfrm>
              <a:off x="1920914" y="2983690"/>
              <a:ext cx="1429" cy="2715"/>
            </a:xfrm>
            <a:custGeom>
              <a:rect b="b" l="l" r="r" t="t"/>
              <a:pathLst>
                <a:path extrusionOk="0" h="38" w="20">
                  <a:moveTo>
                    <a:pt x="10" y="1"/>
                  </a:moveTo>
                  <a:lnTo>
                    <a:pt x="1" y="38"/>
                  </a:lnTo>
                  <a:cubicBezTo>
                    <a:pt x="10" y="28"/>
                    <a:pt x="10" y="28"/>
                    <a:pt x="20" y="19"/>
                  </a:cubicBezTo>
                  <a:cubicBezTo>
                    <a:pt x="20" y="19"/>
                    <a:pt x="20" y="10"/>
                    <a:pt x="1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18"/>
            <p:cNvSpPr/>
            <p:nvPr/>
          </p:nvSpPr>
          <p:spPr>
            <a:xfrm>
              <a:off x="1778849" y="2945815"/>
              <a:ext cx="6717" cy="4073"/>
            </a:xfrm>
            <a:custGeom>
              <a:rect b="b" l="l" r="r" t="t"/>
              <a:pathLst>
                <a:path extrusionOk="0" h="57" w="94">
                  <a:moveTo>
                    <a:pt x="10" y="1"/>
                  </a:moveTo>
                  <a:lnTo>
                    <a:pt x="1" y="57"/>
                  </a:lnTo>
                  <a:lnTo>
                    <a:pt x="94" y="29"/>
                  </a:lnTo>
                  <a:cubicBezTo>
                    <a:pt x="94" y="29"/>
                    <a:pt x="94" y="20"/>
                    <a:pt x="94" y="20"/>
                  </a:cubicBezTo>
                  <a:cubicBezTo>
                    <a:pt x="84" y="1"/>
                    <a:pt x="47" y="1"/>
                    <a:pt x="1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18"/>
            <p:cNvSpPr/>
            <p:nvPr/>
          </p:nvSpPr>
          <p:spPr>
            <a:xfrm>
              <a:off x="1180649" y="2919303"/>
              <a:ext cx="765622" cy="120696"/>
            </a:xfrm>
            <a:custGeom>
              <a:rect b="b" l="l" r="r" t="t"/>
              <a:pathLst>
                <a:path extrusionOk="0" h="1689" w="10714">
                  <a:moveTo>
                    <a:pt x="8204" y="233"/>
                  </a:moveTo>
                  <a:cubicBezTo>
                    <a:pt x="8204" y="233"/>
                    <a:pt x="8204" y="234"/>
                    <a:pt x="8203" y="235"/>
                  </a:cubicBezTo>
                  <a:lnTo>
                    <a:pt x="8203" y="235"/>
                  </a:lnTo>
                  <a:lnTo>
                    <a:pt x="8204" y="233"/>
                  </a:lnTo>
                  <a:close/>
                  <a:moveTo>
                    <a:pt x="919" y="241"/>
                  </a:moveTo>
                  <a:cubicBezTo>
                    <a:pt x="918" y="241"/>
                    <a:pt x="917" y="242"/>
                    <a:pt x="917" y="243"/>
                  </a:cubicBezTo>
                  <a:lnTo>
                    <a:pt x="917" y="243"/>
                  </a:lnTo>
                  <a:cubicBezTo>
                    <a:pt x="918" y="243"/>
                    <a:pt x="919" y="242"/>
                    <a:pt x="920" y="242"/>
                  </a:cubicBezTo>
                  <a:cubicBezTo>
                    <a:pt x="920" y="242"/>
                    <a:pt x="919" y="241"/>
                    <a:pt x="919" y="241"/>
                  </a:cubicBezTo>
                  <a:close/>
                  <a:moveTo>
                    <a:pt x="224" y="279"/>
                  </a:moveTo>
                  <a:lnTo>
                    <a:pt x="224" y="279"/>
                  </a:lnTo>
                  <a:cubicBezTo>
                    <a:pt x="217" y="285"/>
                    <a:pt x="215" y="292"/>
                    <a:pt x="215" y="295"/>
                  </a:cubicBezTo>
                  <a:lnTo>
                    <a:pt x="215" y="295"/>
                  </a:lnTo>
                  <a:lnTo>
                    <a:pt x="224" y="279"/>
                  </a:lnTo>
                  <a:close/>
                  <a:moveTo>
                    <a:pt x="6811" y="0"/>
                  </a:moveTo>
                  <a:cubicBezTo>
                    <a:pt x="6755" y="103"/>
                    <a:pt x="6783" y="65"/>
                    <a:pt x="6727" y="121"/>
                  </a:cubicBezTo>
                  <a:cubicBezTo>
                    <a:pt x="6718" y="75"/>
                    <a:pt x="6718" y="65"/>
                    <a:pt x="6737" y="28"/>
                  </a:cubicBezTo>
                  <a:cubicBezTo>
                    <a:pt x="6724" y="15"/>
                    <a:pt x="6715" y="10"/>
                    <a:pt x="6708" y="10"/>
                  </a:cubicBezTo>
                  <a:cubicBezTo>
                    <a:pt x="6686" y="10"/>
                    <a:pt x="6691" y="65"/>
                    <a:pt x="6662" y="65"/>
                  </a:cubicBezTo>
                  <a:cubicBezTo>
                    <a:pt x="6644" y="149"/>
                    <a:pt x="6634" y="279"/>
                    <a:pt x="6616" y="288"/>
                  </a:cubicBezTo>
                  <a:lnTo>
                    <a:pt x="6634" y="307"/>
                  </a:lnTo>
                  <a:cubicBezTo>
                    <a:pt x="6605" y="336"/>
                    <a:pt x="6576" y="355"/>
                    <a:pt x="6546" y="355"/>
                  </a:cubicBezTo>
                  <a:cubicBezTo>
                    <a:pt x="6529" y="355"/>
                    <a:pt x="6512" y="348"/>
                    <a:pt x="6495" y="335"/>
                  </a:cubicBezTo>
                  <a:lnTo>
                    <a:pt x="6495" y="288"/>
                  </a:lnTo>
                  <a:lnTo>
                    <a:pt x="6439" y="316"/>
                  </a:lnTo>
                  <a:lnTo>
                    <a:pt x="6439" y="261"/>
                  </a:lnTo>
                  <a:lnTo>
                    <a:pt x="6365" y="279"/>
                  </a:lnTo>
                  <a:lnTo>
                    <a:pt x="6374" y="288"/>
                  </a:lnTo>
                  <a:cubicBezTo>
                    <a:pt x="6363" y="294"/>
                    <a:pt x="6338" y="303"/>
                    <a:pt x="6312" y="303"/>
                  </a:cubicBezTo>
                  <a:cubicBezTo>
                    <a:pt x="6295" y="303"/>
                    <a:pt x="6277" y="299"/>
                    <a:pt x="6263" y="288"/>
                  </a:cubicBezTo>
                  <a:lnTo>
                    <a:pt x="6263" y="261"/>
                  </a:lnTo>
                  <a:cubicBezTo>
                    <a:pt x="6235" y="230"/>
                    <a:pt x="6210" y="220"/>
                    <a:pt x="6184" y="220"/>
                  </a:cubicBezTo>
                  <a:cubicBezTo>
                    <a:pt x="6123" y="220"/>
                    <a:pt x="6063" y="282"/>
                    <a:pt x="5984" y="288"/>
                  </a:cubicBezTo>
                  <a:lnTo>
                    <a:pt x="5993" y="233"/>
                  </a:lnTo>
                  <a:cubicBezTo>
                    <a:pt x="5987" y="221"/>
                    <a:pt x="5982" y="217"/>
                    <a:pt x="5979" y="217"/>
                  </a:cubicBezTo>
                  <a:cubicBezTo>
                    <a:pt x="5965" y="217"/>
                    <a:pt x="5974" y="301"/>
                    <a:pt x="5948" y="301"/>
                  </a:cubicBezTo>
                  <a:cubicBezTo>
                    <a:pt x="5945" y="301"/>
                    <a:pt x="5941" y="300"/>
                    <a:pt x="5938" y="298"/>
                  </a:cubicBezTo>
                  <a:lnTo>
                    <a:pt x="5938" y="214"/>
                  </a:lnTo>
                  <a:cubicBezTo>
                    <a:pt x="5927" y="243"/>
                    <a:pt x="5919" y="254"/>
                    <a:pt x="5911" y="254"/>
                  </a:cubicBezTo>
                  <a:cubicBezTo>
                    <a:pt x="5894" y="254"/>
                    <a:pt x="5883" y="185"/>
                    <a:pt x="5863" y="158"/>
                  </a:cubicBezTo>
                  <a:lnTo>
                    <a:pt x="5863" y="158"/>
                  </a:lnTo>
                  <a:lnTo>
                    <a:pt x="5872" y="261"/>
                  </a:lnTo>
                  <a:lnTo>
                    <a:pt x="5872" y="261"/>
                  </a:lnTo>
                  <a:lnTo>
                    <a:pt x="5817" y="233"/>
                  </a:lnTo>
                  <a:cubicBezTo>
                    <a:pt x="5761" y="205"/>
                    <a:pt x="5789" y="112"/>
                    <a:pt x="5798" y="65"/>
                  </a:cubicBezTo>
                  <a:lnTo>
                    <a:pt x="5798" y="65"/>
                  </a:lnTo>
                  <a:lnTo>
                    <a:pt x="5761" y="140"/>
                  </a:lnTo>
                  <a:lnTo>
                    <a:pt x="5752" y="47"/>
                  </a:lnTo>
                  <a:cubicBezTo>
                    <a:pt x="5742" y="81"/>
                    <a:pt x="5736" y="92"/>
                    <a:pt x="5730" y="92"/>
                  </a:cubicBezTo>
                  <a:cubicBezTo>
                    <a:pt x="5721" y="92"/>
                    <a:pt x="5712" y="72"/>
                    <a:pt x="5694" y="72"/>
                  </a:cubicBezTo>
                  <a:cubicBezTo>
                    <a:pt x="5687" y="72"/>
                    <a:pt x="5679" y="75"/>
                    <a:pt x="5668" y="84"/>
                  </a:cubicBezTo>
                  <a:cubicBezTo>
                    <a:pt x="5668" y="56"/>
                    <a:pt x="5677" y="38"/>
                    <a:pt x="5668" y="19"/>
                  </a:cubicBezTo>
                  <a:lnTo>
                    <a:pt x="5584" y="140"/>
                  </a:lnTo>
                  <a:lnTo>
                    <a:pt x="5584" y="140"/>
                  </a:lnTo>
                  <a:lnTo>
                    <a:pt x="5631" y="93"/>
                  </a:lnTo>
                  <a:lnTo>
                    <a:pt x="5622" y="214"/>
                  </a:lnTo>
                  <a:cubicBezTo>
                    <a:pt x="5606" y="244"/>
                    <a:pt x="5594" y="254"/>
                    <a:pt x="5583" y="254"/>
                  </a:cubicBezTo>
                  <a:cubicBezTo>
                    <a:pt x="5565" y="254"/>
                    <a:pt x="5551" y="228"/>
                    <a:pt x="5533" y="228"/>
                  </a:cubicBezTo>
                  <a:cubicBezTo>
                    <a:pt x="5529" y="228"/>
                    <a:pt x="5524" y="229"/>
                    <a:pt x="5519" y="233"/>
                  </a:cubicBezTo>
                  <a:lnTo>
                    <a:pt x="5547" y="195"/>
                  </a:lnTo>
                  <a:lnTo>
                    <a:pt x="5547" y="195"/>
                  </a:lnTo>
                  <a:cubicBezTo>
                    <a:pt x="5532" y="204"/>
                    <a:pt x="5520" y="208"/>
                    <a:pt x="5511" y="208"/>
                  </a:cubicBezTo>
                  <a:cubicBezTo>
                    <a:pt x="5480" y="208"/>
                    <a:pt x="5473" y="170"/>
                    <a:pt x="5445" y="149"/>
                  </a:cubicBezTo>
                  <a:lnTo>
                    <a:pt x="5445" y="149"/>
                  </a:lnTo>
                  <a:cubicBezTo>
                    <a:pt x="5464" y="168"/>
                    <a:pt x="5473" y="205"/>
                    <a:pt x="5454" y="223"/>
                  </a:cubicBezTo>
                  <a:cubicBezTo>
                    <a:pt x="5453" y="224"/>
                    <a:pt x="5452" y="224"/>
                    <a:pt x="5451" y="224"/>
                  </a:cubicBezTo>
                  <a:cubicBezTo>
                    <a:pt x="5437" y="224"/>
                    <a:pt x="5444" y="175"/>
                    <a:pt x="5427" y="158"/>
                  </a:cubicBezTo>
                  <a:cubicBezTo>
                    <a:pt x="5420" y="227"/>
                    <a:pt x="5397" y="265"/>
                    <a:pt x="5367" y="265"/>
                  </a:cubicBezTo>
                  <a:cubicBezTo>
                    <a:pt x="5357" y="265"/>
                    <a:pt x="5346" y="261"/>
                    <a:pt x="5334" y="251"/>
                  </a:cubicBezTo>
                  <a:cubicBezTo>
                    <a:pt x="5343" y="242"/>
                    <a:pt x="5343" y="223"/>
                    <a:pt x="5343" y="223"/>
                  </a:cubicBezTo>
                  <a:lnTo>
                    <a:pt x="5343" y="223"/>
                  </a:lnTo>
                  <a:cubicBezTo>
                    <a:pt x="5336" y="230"/>
                    <a:pt x="5330" y="241"/>
                    <a:pt x="5321" y="241"/>
                  </a:cubicBezTo>
                  <a:cubicBezTo>
                    <a:pt x="5316" y="241"/>
                    <a:pt x="5311" y="238"/>
                    <a:pt x="5306" y="233"/>
                  </a:cubicBezTo>
                  <a:lnTo>
                    <a:pt x="5324" y="140"/>
                  </a:lnTo>
                  <a:lnTo>
                    <a:pt x="5287" y="233"/>
                  </a:lnTo>
                  <a:cubicBezTo>
                    <a:pt x="5284" y="227"/>
                    <a:pt x="5279" y="225"/>
                    <a:pt x="5274" y="225"/>
                  </a:cubicBezTo>
                  <a:cubicBezTo>
                    <a:pt x="5264" y="225"/>
                    <a:pt x="5252" y="235"/>
                    <a:pt x="5243" y="235"/>
                  </a:cubicBezTo>
                  <a:cubicBezTo>
                    <a:pt x="5236" y="235"/>
                    <a:pt x="5231" y="228"/>
                    <a:pt x="5231" y="205"/>
                  </a:cubicBezTo>
                  <a:lnTo>
                    <a:pt x="5250" y="186"/>
                  </a:lnTo>
                  <a:lnTo>
                    <a:pt x="5083" y="168"/>
                  </a:lnTo>
                  <a:lnTo>
                    <a:pt x="5083" y="84"/>
                  </a:lnTo>
                  <a:cubicBezTo>
                    <a:pt x="5077" y="120"/>
                    <a:pt x="5065" y="129"/>
                    <a:pt x="5052" y="129"/>
                  </a:cubicBezTo>
                  <a:cubicBezTo>
                    <a:pt x="5039" y="129"/>
                    <a:pt x="5024" y="120"/>
                    <a:pt x="5012" y="120"/>
                  </a:cubicBezTo>
                  <a:cubicBezTo>
                    <a:pt x="4999" y="120"/>
                    <a:pt x="4990" y="131"/>
                    <a:pt x="4990" y="177"/>
                  </a:cubicBezTo>
                  <a:cubicBezTo>
                    <a:pt x="4982" y="156"/>
                    <a:pt x="4969" y="150"/>
                    <a:pt x="4954" y="150"/>
                  </a:cubicBezTo>
                  <a:cubicBezTo>
                    <a:pt x="4940" y="150"/>
                    <a:pt x="4924" y="156"/>
                    <a:pt x="4911" y="156"/>
                  </a:cubicBezTo>
                  <a:cubicBezTo>
                    <a:pt x="4892" y="156"/>
                    <a:pt x="4880" y="144"/>
                    <a:pt x="4888" y="84"/>
                  </a:cubicBezTo>
                  <a:cubicBezTo>
                    <a:pt x="4881" y="83"/>
                    <a:pt x="4874" y="82"/>
                    <a:pt x="4867" y="82"/>
                  </a:cubicBezTo>
                  <a:cubicBezTo>
                    <a:pt x="4791" y="82"/>
                    <a:pt x="4740" y="152"/>
                    <a:pt x="4660" y="152"/>
                  </a:cubicBezTo>
                  <a:cubicBezTo>
                    <a:pt x="4637" y="152"/>
                    <a:pt x="4611" y="146"/>
                    <a:pt x="4581" y="130"/>
                  </a:cubicBezTo>
                  <a:cubicBezTo>
                    <a:pt x="4549" y="47"/>
                    <a:pt x="4476" y="39"/>
                    <a:pt x="4407" y="39"/>
                  </a:cubicBezTo>
                  <a:cubicBezTo>
                    <a:pt x="4391" y="39"/>
                    <a:pt x="4376" y="39"/>
                    <a:pt x="4361" y="39"/>
                  </a:cubicBezTo>
                  <a:cubicBezTo>
                    <a:pt x="4347" y="39"/>
                    <a:pt x="4333" y="39"/>
                    <a:pt x="4321" y="38"/>
                  </a:cubicBezTo>
                  <a:cubicBezTo>
                    <a:pt x="4154" y="84"/>
                    <a:pt x="4042" y="130"/>
                    <a:pt x="3875" y="168"/>
                  </a:cubicBezTo>
                  <a:cubicBezTo>
                    <a:pt x="3845" y="116"/>
                    <a:pt x="3810" y="99"/>
                    <a:pt x="3773" y="99"/>
                  </a:cubicBezTo>
                  <a:cubicBezTo>
                    <a:pt x="3708" y="99"/>
                    <a:pt x="3637" y="148"/>
                    <a:pt x="3573" y="148"/>
                  </a:cubicBezTo>
                  <a:cubicBezTo>
                    <a:pt x="3549" y="148"/>
                    <a:pt x="3525" y="141"/>
                    <a:pt x="3503" y="121"/>
                  </a:cubicBezTo>
                  <a:lnTo>
                    <a:pt x="3475" y="195"/>
                  </a:lnTo>
                  <a:cubicBezTo>
                    <a:pt x="3449" y="155"/>
                    <a:pt x="3417" y="146"/>
                    <a:pt x="3382" y="146"/>
                  </a:cubicBezTo>
                  <a:cubicBezTo>
                    <a:pt x="3356" y="146"/>
                    <a:pt x="3328" y="152"/>
                    <a:pt x="3300" y="152"/>
                  </a:cubicBezTo>
                  <a:cubicBezTo>
                    <a:pt x="3262" y="152"/>
                    <a:pt x="3224" y="143"/>
                    <a:pt x="3187" y="103"/>
                  </a:cubicBezTo>
                  <a:cubicBezTo>
                    <a:pt x="3160" y="140"/>
                    <a:pt x="3141" y="149"/>
                    <a:pt x="3141" y="149"/>
                  </a:cubicBezTo>
                  <a:cubicBezTo>
                    <a:pt x="3141" y="149"/>
                    <a:pt x="3150" y="168"/>
                    <a:pt x="3150" y="205"/>
                  </a:cubicBezTo>
                  <a:cubicBezTo>
                    <a:pt x="3122" y="177"/>
                    <a:pt x="3067" y="214"/>
                    <a:pt x="3067" y="130"/>
                  </a:cubicBezTo>
                  <a:lnTo>
                    <a:pt x="3076" y="121"/>
                  </a:lnTo>
                  <a:cubicBezTo>
                    <a:pt x="3079" y="94"/>
                    <a:pt x="3072" y="86"/>
                    <a:pt x="3061" y="86"/>
                  </a:cubicBezTo>
                  <a:cubicBezTo>
                    <a:pt x="3042" y="86"/>
                    <a:pt x="3011" y="108"/>
                    <a:pt x="2986" y="108"/>
                  </a:cubicBezTo>
                  <a:cubicBezTo>
                    <a:pt x="2973" y="108"/>
                    <a:pt x="2962" y="102"/>
                    <a:pt x="2955" y="84"/>
                  </a:cubicBezTo>
                  <a:lnTo>
                    <a:pt x="2955" y="84"/>
                  </a:lnTo>
                  <a:lnTo>
                    <a:pt x="2974" y="177"/>
                  </a:lnTo>
                  <a:lnTo>
                    <a:pt x="2918" y="158"/>
                  </a:lnTo>
                  <a:lnTo>
                    <a:pt x="2927" y="140"/>
                  </a:lnTo>
                  <a:lnTo>
                    <a:pt x="2927" y="140"/>
                  </a:lnTo>
                  <a:cubicBezTo>
                    <a:pt x="2859" y="197"/>
                    <a:pt x="2802" y="215"/>
                    <a:pt x="2750" y="215"/>
                  </a:cubicBezTo>
                  <a:cubicBezTo>
                    <a:pt x="2666" y="215"/>
                    <a:pt x="2595" y="168"/>
                    <a:pt x="2512" y="168"/>
                  </a:cubicBezTo>
                  <a:cubicBezTo>
                    <a:pt x="2464" y="168"/>
                    <a:pt x="2412" y="184"/>
                    <a:pt x="2351" y="233"/>
                  </a:cubicBezTo>
                  <a:cubicBezTo>
                    <a:pt x="2359" y="205"/>
                    <a:pt x="2359" y="196"/>
                    <a:pt x="2355" y="196"/>
                  </a:cubicBezTo>
                  <a:cubicBezTo>
                    <a:pt x="2348" y="196"/>
                    <a:pt x="2332" y="219"/>
                    <a:pt x="2319" y="219"/>
                  </a:cubicBezTo>
                  <a:cubicBezTo>
                    <a:pt x="2311" y="219"/>
                    <a:pt x="2305" y="209"/>
                    <a:pt x="2305" y="177"/>
                  </a:cubicBezTo>
                  <a:cubicBezTo>
                    <a:pt x="2289" y="137"/>
                    <a:pt x="2273" y="122"/>
                    <a:pt x="2257" y="122"/>
                  </a:cubicBezTo>
                  <a:cubicBezTo>
                    <a:pt x="2218" y="122"/>
                    <a:pt x="2180" y="215"/>
                    <a:pt x="2147" y="242"/>
                  </a:cubicBezTo>
                  <a:cubicBezTo>
                    <a:pt x="2147" y="251"/>
                    <a:pt x="2147" y="251"/>
                    <a:pt x="2147" y="261"/>
                  </a:cubicBezTo>
                  <a:lnTo>
                    <a:pt x="2063" y="251"/>
                  </a:lnTo>
                  <a:cubicBezTo>
                    <a:pt x="2074" y="219"/>
                    <a:pt x="2076" y="208"/>
                    <a:pt x="2074" y="208"/>
                  </a:cubicBezTo>
                  <a:cubicBezTo>
                    <a:pt x="2069" y="208"/>
                    <a:pt x="2036" y="276"/>
                    <a:pt x="2033" y="276"/>
                  </a:cubicBezTo>
                  <a:cubicBezTo>
                    <a:pt x="2032" y="276"/>
                    <a:pt x="2035" y="267"/>
                    <a:pt x="2045" y="242"/>
                  </a:cubicBezTo>
                  <a:cubicBezTo>
                    <a:pt x="1965" y="204"/>
                    <a:pt x="1876" y="194"/>
                    <a:pt x="1782" y="194"/>
                  </a:cubicBezTo>
                  <a:cubicBezTo>
                    <a:pt x="1688" y="194"/>
                    <a:pt x="1588" y="204"/>
                    <a:pt x="1490" y="204"/>
                  </a:cubicBezTo>
                  <a:cubicBezTo>
                    <a:pt x="1426" y="204"/>
                    <a:pt x="1363" y="200"/>
                    <a:pt x="1301" y="186"/>
                  </a:cubicBezTo>
                  <a:lnTo>
                    <a:pt x="1301" y="186"/>
                  </a:lnTo>
                  <a:lnTo>
                    <a:pt x="1311" y="223"/>
                  </a:lnTo>
                  <a:cubicBezTo>
                    <a:pt x="1304" y="222"/>
                    <a:pt x="1298" y="222"/>
                    <a:pt x="1292" y="222"/>
                  </a:cubicBezTo>
                  <a:cubicBezTo>
                    <a:pt x="1258" y="222"/>
                    <a:pt x="1222" y="233"/>
                    <a:pt x="1190" y="233"/>
                  </a:cubicBezTo>
                  <a:cubicBezTo>
                    <a:pt x="1165" y="233"/>
                    <a:pt x="1143" y="227"/>
                    <a:pt x="1125" y="205"/>
                  </a:cubicBezTo>
                  <a:cubicBezTo>
                    <a:pt x="1117" y="193"/>
                    <a:pt x="1108" y="188"/>
                    <a:pt x="1099" y="188"/>
                  </a:cubicBezTo>
                  <a:cubicBezTo>
                    <a:pt x="1057" y="188"/>
                    <a:pt x="1010" y="290"/>
                    <a:pt x="995" y="298"/>
                  </a:cubicBezTo>
                  <a:cubicBezTo>
                    <a:pt x="986" y="308"/>
                    <a:pt x="977" y="312"/>
                    <a:pt x="969" y="312"/>
                  </a:cubicBezTo>
                  <a:cubicBezTo>
                    <a:pt x="938" y="312"/>
                    <a:pt x="913" y="255"/>
                    <a:pt x="917" y="243"/>
                  </a:cubicBezTo>
                  <a:lnTo>
                    <a:pt x="917" y="243"/>
                  </a:lnTo>
                  <a:cubicBezTo>
                    <a:pt x="872" y="262"/>
                    <a:pt x="828" y="340"/>
                    <a:pt x="774" y="340"/>
                  </a:cubicBezTo>
                  <a:cubicBezTo>
                    <a:pt x="761" y="340"/>
                    <a:pt x="748" y="336"/>
                    <a:pt x="735" y="326"/>
                  </a:cubicBezTo>
                  <a:cubicBezTo>
                    <a:pt x="729" y="300"/>
                    <a:pt x="716" y="290"/>
                    <a:pt x="699" y="290"/>
                  </a:cubicBezTo>
                  <a:cubicBezTo>
                    <a:pt x="655" y="290"/>
                    <a:pt x="586" y="352"/>
                    <a:pt x="548" y="352"/>
                  </a:cubicBezTo>
                  <a:cubicBezTo>
                    <a:pt x="531" y="352"/>
                    <a:pt x="521" y="340"/>
                    <a:pt x="521" y="307"/>
                  </a:cubicBezTo>
                  <a:lnTo>
                    <a:pt x="521" y="316"/>
                  </a:lnTo>
                  <a:cubicBezTo>
                    <a:pt x="496" y="294"/>
                    <a:pt x="472" y="286"/>
                    <a:pt x="448" y="286"/>
                  </a:cubicBezTo>
                  <a:cubicBezTo>
                    <a:pt x="395" y="286"/>
                    <a:pt x="343" y="323"/>
                    <a:pt x="287" y="323"/>
                  </a:cubicBezTo>
                  <a:cubicBezTo>
                    <a:pt x="263" y="323"/>
                    <a:pt x="239" y="316"/>
                    <a:pt x="214" y="298"/>
                  </a:cubicBezTo>
                  <a:cubicBezTo>
                    <a:pt x="214" y="298"/>
                    <a:pt x="214" y="297"/>
                    <a:pt x="215" y="295"/>
                  </a:cubicBezTo>
                  <a:lnTo>
                    <a:pt x="215" y="295"/>
                  </a:lnTo>
                  <a:lnTo>
                    <a:pt x="1" y="679"/>
                  </a:lnTo>
                  <a:lnTo>
                    <a:pt x="56" y="1125"/>
                  </a:lnTo>
                  <a:lnTo>
                    <a:pt x="242" y="1496"/>
                  </a:lnTo>
                  <a:lnTo>
                    <a:pt x="753" y="1422"/>
                  </a:lnTo>
                  <a:lnTo>
                    <a:pt x="1162" y="1571"/>
                  </a:lnTo>
                  <a:lnTo>
                    <a:pt x="2165" y="1533"/>
                  </a:lnTo>
                  <a:lnTo>
                    <a:pt x="2240" y="1431"/>
                  </a:lnTo>
                  <a:cubicBezTo>
                    <a:pt x="2309" y="1494"/>
                    <a:pt x="2386" y="1510"/>
                    <a:pt x="2466" y="1510"/>
                  </a:cubicBezTo>
                  <a:cubicBezTo>
                    <a:pt x="2544" y="1510"/>
                    <a:pt x="2626" y="1495"/>
                    <a:pt x="2706" y="1495"/>
                  </a:cubicBezTo>
                  <a:cubicBezTo>
                    <a:pt x="2772" y="1495"/>
                    <a:pt x="2837" y="1505"/>
                    <a:pt x="2899" y="1543"/>
                  </a:cubicBezTo>
                  <a:lnTo>
                    <a:pt x="2899" y="1450"/>
                  </a:lnTo>
                  <a:cubicBezTo>
                    <a:pt x="2964" y="1450"/>
                    <a:pt x="2955" y="1505"/>
                    <a:pt x="2974" y="1515"/>
                  </a:cubicBezTo>
                  <a:cubicBezTo>
                    <a:pt x="3338" y="1509"/>
                    <a:pt x="3706" y="1459"/>
                    <a:pt x="4058" y="1459"/>
                  </a:cubicBezTo>
                  <a:cubicBezTo>
                    <a:pt x="4244" y="1459"/>
                    <a:pt x="4426" y="1473"/>
                    <a:pt x="4600" y="1515"/>
                  </a:cubicBezTo>
                  <a:cubicBezTo>
                    <a:pt x="4646" y="1571"/>
                    <a:pt x="4795" y="1543"/>
                    <a:pt x="4832" y="1598"/>
                  </a:cubicBezTo>
                  <a:cubicBezTo>
                    <a:pt x="4943" y="1527"/>
                    <a:pt x="5062" y="1505"/>
                    <a:pt x="5179" y="1505"/>
                  </a:cubicBezTo>
                  <a:cubicBezTo>
                    <a:pt x="5228" y="1505"/>
                    <a:pt x="5277" y="1509"/>
                    <a:pt x="5324" y="1515"/>
                  </a:cubicBezTo>
                  <a:lnTo>
                    <a:pt x="5315" y="1524"/>
                  </a:lnTo>
                  <a:lnTo>
                    <a:pt x="5399" y="1505"/>
                  </a:lnTo>
                  <a:cubicBezTo>
                    <a:pt x="5399" y="1515"/>
                    <a:pt x="5399" y="1524"/>
                    <a:pt x="5399" y="1533"/>
                  </a:cubicBezTo>
                  <a:cubicBezTo>
                    <a:pt x="5425" y="1507"/>
                    <a:pt x="5457" y="1497"/>
                    <a:pt x="5492" y="1497"/>
                  </a:cubicBezTo>
                  <a:cubicBezTo>
                    <a:pt x="5567" y="1497"/>
                    <a:pt x="5654" y="1542"/>
                    <a:pt x="5724" y="1561"/>
                  </a:cubicBezTo>
                  <a:lnTo>
                    <a:pt x="5715" y="1571"/>
                  </a:lnTo>
                  <a:cubicBezTo>
                    <a:pt x="5767" y="1573"/>
                    <a:pt x="5819" y="1574"/>
                    <a:pt x="5870" y="1574"/>
                  </a:cubicBezTo>
                  <a:cubicBezTo>
                    <a:pt x="6249" y="1574"/>
                    <a:pt x="6609" y="1518"/>
                    <a:pt x="6975" y="1518"/>
                  </a:cubicBezTo>
                  <a:cubicBezTo>
                    <a:pt x="7154" y="1518"/>
                    <a:pt x="7333" y="1532"/>
                    <a:pt x="7517" y="1571"/>
                  </a:cubicBezTo>
                  <a:cubicBezTo>
                    <a:pt x="7602" y="1616"/>
                    <a:pt x="7693" y="1629"/>
                    <a:pt x="7787" y="1629"/>
                  </a:cubicBezTo>
                  <a:cubicBezTo>
                    <a:pt x="7919" y="1629"/>
                    <a:pt x="8057" y="1603"/>
                    <a:pt x="8197" y="1603"/>
                  </a:cubicBezTo>
                  <a:cubicBezTo>
                    <a:pt x="8283" y="1603"/>
                    <a:pt x="8370" y="1613"/>
                    <a:pt x="8455" y="1645"/>
                  </a:cubicBezTo>
                  <a:cubicBezTo>
                    <a:pt x="8477" y="1677"/>
                    <a:pt x="8587" y="1688"/>
                    <a:pt x="8718" y="1688"/>
                  </a:cubicBezTo>
                  <a:cubicBezTo>
                    <a:pt x="8929" y="1688"/>
                    <a:pt x="9196" y="1658"/>
                    <a:pt x="9236" y="1636"/>
                  </a:cubicBezTo>
                  <a:lnTo>
                    <a:pt x="9152" y="1524"/>
                  </a:lnTo>
                  <a:cubicBezTo>
                    <a:pt x="9194" y="1518"/>
                    <a:pt x="9231" y="1516"/>
                    <a:pt x="9266" y="1516"/>
                  </a:cubicBezTo>
                  <a:cubicBezTo>
                    <a:pt x="9378" y="1516"/>
                    <a:pt x="9461" y="1539"/>
                    <a:pt x="9553" y="1539"/>
                  </a:cubicBezTo>
                  <a:cubicBezTo>
                    <a:pt x="9606" y="1539"/>
                    <a:pt x="9662" y="1531"/>
                    <a:pt x="9728" y="1505"/>
                  </a:cubicBezTo>
                  <a:lnTo>
                    <a:pt x="9728" y="1505"/>
                  </a:lnTo>
                  <a:lnTo>
                    <a:pt x="9719" y="1533"/>
                  </a:lnTo>
                  <a:cubicBezTo>
                    <a:pt x="9720" y="1534"/>
                    <a:pt x="9721" y="1534"/>
                    <a:pt x="9722" y="1534"/>
                  </a:cubicBezTo>
                  <a:cubicBezTo>
                    <a:pt x="9738" y="1534"/>
                    <a:pt x="9755" y="1462"/>
                    <a:pt x="9834" y="1462"/>
                  </a:cubicBezTo>
                  <a:cubicBezTo>
                    <a:pt x="9887" y="1462"/>
                    <a:pt x="9970" y="1496"/>
                    <a:pt x="10100" y="1608"/>
                  </a:cubicBezTo>
                  <a:lnTo>
                    <a:pt x="10100" y="1617"/>
                  </a:lnTo>
                  <a:cubicBezTo>
                    <a:pt x="10105" y="1617"/>
                    <a:pt x="10107" y="1611"/>
                    <a:pt x="10114" y="1611"/>
                  </a:cubicBezTo>
                  <a:cubicBezTo>
                    <a:pt x="10118" y="1611"/>
                    <a:pt x="10125" y="1614"/>
                    <a:pt x="10137" y="1626"/>
                  </a:cubicBezTo>
                  <a:lnTo>
                    <a:pt x="10072" y="1561"/>
                  </a:lnTo>
                  <a:cubicBezTo>
                    <a:pt x="10109" y="1533"/>
                    <a:pt x="10146" y="1487"/>
                    <a:pt x="10193" y="1478"/>
                  </a:cubicBezTo>
                  <a:cubicBezTo>
                    <a:pt x="10202" y="1487"/>
                    <a:pt x="10202" y="1515"/>
                    <a:pt x="10202" y="1533"/>
                  </a:cubicBezTo>
                  <a:lnTo>
                    <a:pt x="10314" y="1515"/>
                  </a:lnTo>
                  <a:lnTo>
                    <a:pt x="10351" y="1580"/>
                  </a:lnTo>
                  <a:cubicBezTo>
                    <a:pt x="10380" y="1551"/>
                    <a:pt x="10375" y="1461"/>
                    <a:pt x="10415" y="1461"/>
                  </a:cubicBezTo>
                  <a:cubicBezTo>
                    <a:pt x="10426" y="1461"/>
                    <a:pt x="10441" y="1468"/>
                    <a:pt x="10462" y="1487"/>
                  </a:cubicBezTo>
                  <a:cubicBezTo>
                    <a:pt x="10434" y="1385"/>
                    <a:pt x="10509" y="1422"/>
                    <a:pt x="10499" y="1375"/>
                  </a:cubicBezTo>
                  <a:lnTo>
                    <a:pt x="10499" y="1375"/>
                  </a:lnTo>
                  <a:cubicBezTo>
                    <a:pt x="10509" y="1385"/>
                    <a:pt x="10518" y="1403"/>
                    <a:pt x="10527" y="1422"/>
                  </a:cubicBezTo>
                  <a:cubicBezTo>
                    <a:pt x="10583" y="1413"/>
                    <a:pt x="10685" y="1385"/>
                    <a:pt x="10713" y="1329"/>
                  </a:cubicBezTo>
                  <a:cubicBezTo>
                    <a:pt x="10713" y="1329"/>
                    <a:pt x="10499" y="1125"/>
                    <a:pt x="10444" y="1013"/>
                  </a:cubicBezTo>
                  <a:lnTo>
                    <a:pt x="10444" y="1013"/>
                  </a:lnTo>
                  <a:cubicBezTo>
                    <a:pt x="10462" y="1020"/>
                    <a:pt x="10472" y="1023"/>
                    <a:pt x="10477" y="1023"/>
                  </a:cubicBezTo>
                  <a:cubicBezTo>
                    <a:pt x="10493" y="1023"/>
                    <a:pt x="10458" y="995"/>
                    <a:pt x="10444" y="967"/>
                  </a:cubicBezTo>
                  <a:lnTo>
                    <a:pt x="10444" y="994"/>
                  </a:lnTo>
                  <a:cubicBezTo>
                    <a:pt x="10397" y="967"/>
                    <a:pt x="10397" y="902"/>
                    <a:pt x="10369" y="883"/>
                  </a:cubicBezTo>
                  <a:cubicBezTo>
                    <a:pt x="10369" y="892"/>
                    <a:pt x="10369" y="902"/>
                    <a:pt x="10369" y="902"/>
                  </a:cubicBezTo>
                  <a:lnTo>
                    <a:pt x="10379" y="892"/>
                  </a:lnTo>
                  <a:lnTo>
                    <a:pt x="10379" y="892"/>
                  </a:lnTo>
                  <a:cubicBezTo>
                    <a:pt x="10379" y="911"/>
                    <a:pt x="10379" y="911"/>
                    <a:pt x="10369" y="920"/>
                  </a:cubicBezTo>
                  <a:cubicBezTo>
                    <a:pt x="10369" y="934"/>
                    <a:pt x="10369" y="942"/>
                    <a:pt x="10366" y="942"/>
                  </a:cubicBezTo>
                  <a:cubicBezTo>
                    <a:pt x="10364" y="942"/>
                    <a:pt x="10362" y="941"/>
                    <a:pt x="10360" y="939"/>
                  </a:cubicBezTo>
                  <a:lnTo>
                    <a:pt x="10360" y="929"/>
                  </a:lnTo>
                  <a:cubicBezTo>
                    <a:pt x="10354" y="933"/>
                    <a:pt x="10346" y="934"/>
                    <a:pt x="10337" y="934"/>
                  </a:cubicBezTo>
                  <a:cubicBezTo>
                    <a:pt x="10320" y="934"/>
                    <a:pt x="10301" y="929"/>
                    <a:pt x="10295" y="929"/>
                  </a:cubicBezTo>
                  <a:lnTo>
                    <a:pt x="10295" y="874"/>
                  </a:lnTo>
                  <a:cubicBezTo>
                    <a:pt x="10289" y="891"/>
                    <a:pt x="10278" y="898"/>
                    <a:pt x="10264" y="898"/>
                  </a:cubicBezTo>
                  <a:cubicBezTo>
                    <a:pt x="10196" y="898"/>
                    <a:pt x="10055" y="723"/>
                    <a:pt x="10016" y="716"/>
                  </a:cubicBezTo>
                  <a:cubicBezTo>
                    <a:pt x="10002" y="696"/>
                    <a:pt x="9987" y="690"/>
                    <a:pt x="9970" y="690"/>
                  </a:cubicBezTo>
                  <a:cubicBezTo>
                    <a:pt x="9942" y="690"/>
                    <a:pt x="9912" y="707"/>
                    <a:pt x="9883" y="707"/>
                  </a:cubicBezTo>
                  <a:cubicBezTo>
                    <a:pt x="9871" y="707"/>
                    <a:pt x="9860" y="705"/>
                    <a:pt x="9849" y="697"/>
                  </a:cubicBezTo>
                  <a:cubicBezTo>
                    <a:pt x="9756" y="679"/>
                    <a:pt x="9803" y="623"/>
                    <a:pt x="9756" y="576"/>
                  </a:cubicBezTo>
                  <a:cubicBezTo>
                    <a:pt x="9747" y="570"/>
                    <a:pt x="9741" y="568"/>
                    <a:pt x="9737" y="568"/>
                  </a:cubicBezTo>
                  <a:cubicBezTo>
                    <a:pt x="9720" y="568"/>
                    <a:pt x="9762" y="634"/>
                    <a:pt x="9747" y="641"/>
                  </a:cubicBezTo>
                  <a:lnTo>
                    <a:pt x="9672" y="567"/>
                  </a:lnTo>
                  <a:cubicBezTo>
                    <a:pt x="9719" y="558"/>
                    <a:pt x="9691" y="530"/>
                    <a:pt x="9691" y="511"/>
                  </a:cubicBezTo>
                  <a:cubicBezTo>
                    <a:pt x="9647" y="505"/>
                    <a:pt x="9591" y="457"/>
                    <a:pt x="9553" y="457"/>
                  </a:cubicBezTo>
                  <a:cubicBezTo>
                    <a:pt x="9535" y="457"/>
                    <a:pt x="9521" y="468"/>
                    <a:pt x="9514" y="502"/>
                  </a:cubicBezTo>
                  <a:cubicBezTo>
                    <a:pt x="9431" y="456"/>
                    <a:pt x="9431" y="409"/>
                    <a:pt x="9394" y="409"/>
                  </a:cubicBezTo>
                  <a:cubicBezTo>
                    <a:pt x="9412" y="428"/>
                    <a:pt x="9431" y="446"/>
                    <a:pt x="9431" y="465"/>
                  </a:cubicBezTo>
                  <a:cubicBezTo>
                    <a:pt x="9423" y="452"/>
                    <a:pt x="9418" y="447"/>
                    <a:pt x="9415" y="447"/>
                  </a:cubicBezTo>
                  <a:cubicBezTo>
                    <a:pt x="9409" y="447"/>
                    <a:pt x="9418" y="477"/>
                    <a:pt x="9431" y="483"/>
                  </a:cubicBezTo>
                  <a:cubicBezTo>
                    <a:pt x="9426" y="488"/>
                    <a:pt x="9420" y="490"/>
                    <a:pt x="9413" y="490"/>
                  </a:cubicBezTo>
                  <a:cubicBezTo>
                    <a:pt x="9356" y="490"/>
                    <a:pt x="9241" y="375"/>
                    <a:pt x="9189" y="375"/>
                  </a:cubicBezTo>
                  <a:cubicBezTo>
                    <a:pt x="9173" y="375"/>
                    <a:pt x="9163" y="385"/>
                    <a:pt x="9161" y="409"/>
                  </a:cubicBezTo>
                  <a:lnTo>
                    <a:pt x="9161" y="391"/>
                  </a:lnTo>
                  <a:cubicBezTo>
                    <a:pt x="9152" y="474"/>
                    <a:pt x="9161" y="558"/>
                    <a:pt x="9134" y="604"/>
                  </a:cubicBezTo>
                  <a:lnTo>
                    <a:pt x="9106" y="567"/>
                  </a:lnTo>
                  <a:lnTo>
                    <a:pt x="9069" y="604"/>
                  </a:lnTo>
                  <a:cubicBezTo>
                    <a:pt x="9050" y="576"/>
                    <a:pt x="9059" y="549"/>
                    <a:pt x="9059" y="539"/>
                  </a:cubicBezTo>
                  <a:lnTo>
                    <a:pt x="9059" y="539"/>
                  </a:lnTo>
                  <a:cubicBezTo>
                    <a:pt x="9044" y="550"/>
                    <a:pt x="9026" y="553"/>
                    <a:pt x="9007" y="553"/>
                  </a:cubicBezTo>
                  <a:cubicBezTo>
                    <a:pt x="8958" y="553"/>
                    <a:pt x="8902" y="527"/>
                    <a:pt x="8855" y="521"/>
                  </a:cubicBezTo>
                  <a:lnTo>
                    <a:pt x="8855" y="521"/>
                  </a:lnTo>
                  <a:lnTo>
                    <a:pt x="8929" y="753"/>
                  </a:lnTo>
                  <a:cubicBezTo>
                    <a:pt x="8880" y="710"/>
                    <a:pt x="8808" y="635"/>
                    <a:pt x="8773" y="635"/>
                  </a:cubicBezTo>
                  <a:cubicBezTo>
                    <a:pt x="8762" y="635"/>
                    <a:pt x="8755" y="642"/>
                    <a:pt x="8753" y="660"/>
                  </a:cubicBezTo>
                  <a:lnTo>
                    <a:pt x="8715" y="586"/>
                  </a:lnTo>
                  <a:cubicBezTo>
                    <a:pt x="8685" y="543"/>
                    <a:pt x="8666" y="528"/>
                    <a:pt x="8652" y="528"/>
                  </a:cubicBezTo>
                  <a:cubicBezTo>
                    <a:pt x="8619" y="528"/>
                    <a:pt x="8619" y="611"/>
                    <a:pt x="8597" y="611"/>
                  </a:cubicBezTo>
                  <a:cubicBezTo>
                    <a:pt x="8594" y="611"/>
                    <a:pt x="8590" y="609"/>
                    <a:pt x="8585" y="604"/>
                  </a:cubicBezTo>
                  <a:lnTo>
                    <a:pt x="8530" y="511"/>
                  </a:lnTo>
                  <a:lnTo>
                    <a:pt x="8585" y="521"/>
                  </a:lnTo>
                  <a:cubicBezTo>
                    <a:pt x="8530" y="474"/>
                    <a:pt x="8511" y="446"/>
                    <a:pt x="8465" y="391"/>
                  </a:cubicBezTo>
                  <a:cubicBezTo>
                    <a:pt x="8465" y="391"/>
                    <a:pt x="8465" y="400"/>
                    <a:pt x="8465" y="400"/>
                  </a:cubicBezTo>
                  <a:lnTo>
                    <a:pt x="8455" y="409"/>
                  </a:lnTo>
                  <a:cubicBezTo>
                    <a:pt x="8455" y="446"/>
                    <a:pt x="8418" y="474"/>
                    <a:pt x="8381" y="474"/>
                  </a:cubicBezTo>
                  <a:cubicBezTo>
                    <a:pt x="8376" y="473"/>
                    <a:pt x="8372" y="473"/>
                    <a:pt x="8367" y="473"/>
                  </a:cubicBezTo>
                  <a:cubicBezTo>
                    <a:pt x="8343" y="473"/>
                    <a:pt x="8320" y="482"/>
                    <a:pt x="8293" y="482"/>
                  </a:cubicBezTo>
                  <a:cubicBezTo>
                    <a:pt x="8264" y="482"/>
                    <a:pt x="8230" y="472"/>
                    <a:pt x="8186" y="428"/>
                  </a:cubicBezTo>
                  <a:lnTo>
                    <a:pt x="8158" y="521"/>
                  </a:lnTo>
                  <a:lnTo>
                    <a:pt x="8084" y="465"/>
                  </a:lnTo>
                  <a:lnTo>
                    <a:pt x="8093" y="400"/>
                  </a:lnTo>
                  <a:cubicBezTo>
                    <a:pt x="8158" y="400"/>
                    <a:pt x="8288" y="372"/>
                    <a:pt x="8372" y="372"/>
                  </a:cubicBezTo>
                  <a:lnTo>
                    <a:pt x="8381" y="344"/>
                  </a:lnTo>
                  <a:cubicBezTo>
                    <a:pt x="8333" y="344"/>
                    <a:pt x="8285" y="365"/>
                    <a:pt x="8249" y="365"/>
                  </a:cubicBezTo>
                  <a:cubicBezTo>
                    <a:pt x="8243" y="365"/>
                    <a:pt x="8238" y="364"/>
                    <a:pt x="8232" y="363"/>
                  </a:cubicBezTo>
                  <a:cubicBezTo>
                    <a:pt x="8214" y="354"/>
                    <a:pt x="8178" y="282"/>
                    <a:pt x="8203" y="235"/>
                  </a:cubicBezTo>
                  <a:lnTo>
                    <a:pt x="8203" y="235"/>
                  </a:lnTo>
                  <a:lnTo>
                    <a:pt x="8167" y="298"/>
                  </a:lnTo>
                  <a:cubicBezTo>
                    <a:pt x="8126" y="300"/>
                    <a:pt x="8094" y="302"/>
                    <a:pt x="8066" y="302"/>
                  </a:cubicBezTo>
                  <a:cubicBezTo>
                    <a:pt x="7985" y="302"/>
                    <a:pt x="7947" y="286"/>
                    <a:pt x="7814" y="223"/>
                  </a:cubicBezTo>
                  <a:lnTo>
                    <a:pt x="7814" y="223"/>
                  </a:lnTo>
                  <a:lnTo>
                    <a:pt x="7833" y="261"/>
                  </a:lnTo>
                  <a:cubicBezTo>
                    <a:pt x="7814" y="270"/>
                    <a:pt x="7796" y="279"/>
                    <a:pt x="7781" y="279"/>
                  </a:cubicBezTo>
                  <a:cubicBezTo>
                    <a:pt x="7765" y="279"/>
                    <a:pt x="7754" y="270"/>
                    <a:pt x="7749" y="242"/>
                  </a:cubicBezTo>
                  <a:cubicBezTo>
                    <a:pt x="7638" y="233"/>
                    <a:pt x="7526" y="186"/>
                    <a:pt x="7452" y="93"/>
                  </a:cubicBezTo>
                  <a:lnTo>
                    <a:pt x="7433" y="177"/>
                  </a:lnTo>
                  <a:cubicBezTo>
                    <a:pt x="7421" y="177"/>
                    <a:pt x="7399" y="116"/>
                    <a:pt x="7384" y="116"/>
                  </a:cubicBezTo>
                  <a:cubicBezTo>
                    <a:pt x="7377" y="116"/>
                    <a:pt x="7371" y="129"/>
                    <a:pt x="7368" y="168"/>
                  </a:cubicBezTo>
                  <a:lnTo>
                    <a:pt x="7322" y="205"/>
                  </a:lnTo>
                  <a:cubicBezTo>
                    <a:pt x="7318" y="204"/>
                    <a:pt x="7315" y="203"/>
                    <a:pt x="7312" y="203"/>
                  </a:cubicBezTo>
                  <a:cubicBezTo>
                    <a:pt x="7293" y="203"/>
                    <a:pt x="7278" y="216"/>
                    <a:pt x="7262" y="216"/>
                  </a:cubicBezTo>
                  <a:cubicBezTo>
                    <a:pt x="7252" y="216"/>
                    <a:pt x="7242" y="212"/>
                    <a:pt x="7229" y="195"/>
                  </a:cubicBezTo>
                  <a:cubicBezTo>
                    <a:pt x="7217" y="190"/>
                    <a:pt x="7209" y="187"/>
                    <a:pt x="7203" y="187"/>
                  </a:cubicBezTo>
                  <a:cubicBezTo>
                    <a:pt x="7181" y="187"/>
                    <a:pt x="7200" y="226"/>
                    <a:pt x="7178" y="226"/>
                  </a:cubicBezTo>
                  <a:cubicBezTo>
                    <a:pt x="7172" y="226"/>
                    <a:pt x="7161" y="223"/>
                    <a:pt x="7145" y="214"/>
                  </a:cubicBezTo>
                  <a:cubicBezTo>
                    <a:pt x="7141" y="206"/>
                    <a:pt x="7138" y="202"/>
                    <a:pt x="7134" y="202"/>
                  </a:cubicBezTo>
                  <a:cubicBezTo>
                    <a:pt x="7118" y="202"/>
                    <a:pt x="7111" y="299"/>
                    <a:pt x="7078" y="299"/>
                  </a:cubicBezTo>
                  <a:cubicBezTo>
                    <a:pt x="7076" y="299"/>
                    <a:pt x="7074" y="299"/>
                    <a:pt x="7071" y="298"/>
                  </a:cubicBezTo>
                  <a:lnTo>
                    <a:pt x="7034" y="186"/>
                  </a:lnTo>
                  <a:cubicBezTo>
                    <a:pt x="7016" y="169"/>
                    <a:pt x="7002" y="162"/>
                    <a:pt x="6990" y="162"/>
                  </a:cubicBezTo>
                  <a:cubicBezTo>
                    <a:pt x="6950" y="162"/>
                    <a:pt x="6926" y="233"/>
                    <a:pt x="6848" y="233"/>
                  </a:cubicBezTo>
                  <a:cubicBezTo>
                    <a:pt x="6792" y="186"/>
                    <a:pt x="6774" y="93"/>
                    <a:pt x="6811"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18"/>
            <p:cNvSpPr/>
            <p:nvPr/>
          </p:nvSpPr>
          <p:spPr>
            <a:xfrm>
              <a:off x="1909694" y="3028853"/>
              <a:ext cx="71" cy="2715"/>
            </a:xfrm>
            <a:custGeom>
              <a:rect b="b" l="l" r="r" t="t"/>
              <a:pathLst>
                <a:path extrusionOk="0" h="38" w="1">
                  <a:moveTo>
                    <a:pt x="0" y="0"/>
                  </a:moveTo>
                  <a:lnTo>
                    <a:pt x="0" y="0"/>
                  </a:lnTo>
                  <a:cubicBezTo>
                    <a:pt x="0" y="38"/>
                    <a:pt x="0" y="19"/>
                    <a:pt x="0"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18"/>
            <p:cNvSpPr/>
            <p:nvPr/>
          </p:nvSpPr>
          <p:spPr>
            <a:xfrm>
              <a:off x="1812722" y="2952461"/>
              <a:ext cx="715" cy="4073"/>
            </a:xfrm>
            <a:custGeom>
              <a:rect b="b" l="l" r="r" t="t"/>
              <a:pathLst>
                <a:path extrusionOk="0" h="57" w="10">
                  <a:moveTo>
                    <a:pt x="1" y="1"/>
                  </a:moveTo>
                  <a:lnTo>
                    <a:pt x="10" y="57"/>
                  </a:lnTo>
                  <a:cubicBezTo>
                    <a:pt x="10" y="57"/>
                    <a:pt x="10" y="47"/>
                    <a:pt x="10" y="47"/>
                  </a:cubicBezTo>
                  <a:lnTo>
                    <a:pt x="1" y="1"/>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18"/>
            <p:cNvSpPr/>
            <p:nvPr/>
          </p:nvSpPr>
          <p:spPr>
            <a:xfrm>
              <a:off x="1872677" y="2954248"/>
              <a:ext cx="3216" cy="1644"/>
            </a:xfrm>
            <a:custGeom>
              <a:rect b="b" l="l" r="r" t="t"/>
              <a:pathLst>
                <a:path extrusionOk="0" h="23" w="45">
                  <a:moveTo>
                    <a:pt x="20" y="0"/>
                  </a:moveTo>
                  <a:cubicBezTo>
                    <a:pt x="3" y="0"/>
                    <a:pt x="0" y="9"/>
                    <a:pt x="7" y="22"/>
                  </a:cubicBezTo>
                  <a:cubicBezTo>
                    <a:pt x="16" y="22"/>
                    <a:pt x="35" y="22"/>
                    <a:pt x="44" y="4"/>
                  </a:cubicBezTo>
                  <a:cubicBezTo>
                    <a:pt x="34" y="1"/>
                    <a:pt x="26" y="0"/>
                    <a:pt x="20"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18"/>
            <p:cNvSpPr/>
            <p:nvPr/>
          </p:nvSpPr>
          <p:spPr>
            <a:xfrm>
              <a:off x="1930275" y="3020849"/>
              <a:ext cx="4002" cy="3430"/>
            </a:xfrm>
            <a:custGeom>
              <a:rect b="b" l="l" r="r" t="t"/>
              <a:pathLst>
                <a:path extrusionOk="0" h="48" w="56">
                  <a:moveTo>
                    <a:pt x="37" y="1"/>
                  </a:moveTo>
                  <a:cubicBezTo>
                    <a:pt x="19" y="10"/>
                    <a:pt x="0" y="10"/>
                    <a:pt x="0" y="10"/>
                  </a:cubicBezTo>
                  <a:cubicBezTo>
                    <a:pt x="9" y="19"/>
                    <a:pt x="19" y="38"/>
                    <a:pt x="37" y="47"/>
                  </a:cubicBezTo>
                  <a:cubicBezTo>
                    <a:pt x="56" y="47"/>
                    <a:pt x="46" y="29"/>
                    <a:pt x="37"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18"/>
            <p:cNvSpPr/>
            <p:nvPr/>
          </p:nvSpPr>
          <p:spPr>
            <a:xfrm>
              <a:off x="1926916" y="2986334"/>
              <a:ext cx="715" cy="2072"/>
            </a:xfrm>
            <a:custGeom>
              <a:rect b="b" l="l" r="r" t="t"/>
              <a:pathLst>
                <a:path extrusionOk="0" h="29" w="10">
                  <a:moveTo>
                    <a:pt x="10" y="1"/>
                  </a:moveTo>
                  <a:lnTo>
                    <a:pt x="10" y="1"/>
                  </a:lnTo>
                  <a:cubicBezTo>
                    <a:pt x="1" y="10"/>
                    <a:pt x="1" y="19"/>
                    <a:pt x="1" y="29"/>
                  </a:cubicBezTo>
                  <a:lnTo>
                    <a:pt x="10" y="1"/>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18"/>
            <p:cNvSpPr/>
            <p:nvPr/>
          </p:nvSpPr>
          <p:spPr>
            <a:xfrm>
              <a:off x="2962672" y="3022850"/>
              <a:ext cx="71" cy="71"/>
            </a:xfrm>
            <a:custGeom>
              <a:rect b="b" l="l" r="r" t="t"/>
              <a:pathLst>
                <a:path extrusionOk="0" h="1" w="1">
                  <a:moveTo>
                    <a:pt x="0" y="1"/>
                  </a:moveTo>
                  <a:cubicBezTo>
                    <a:pt x="0" y="1"/>
                    <a:pt x="0" y="1"/>
                    <a:pt x="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8"/>
            <p:cNvSpPr/>
            <p:nvPr/>
          </p:nvSpPr>
          <p:spPr>
            <a:xfrm>
              <a:off x="2887638" y="3034141"/>
              <a:ext cx="71" cy="2715"/>
            </a:xfrm>
            <a:custGeom>
              <a:rect b="b" l="l" r="r" t="t"/>
              <a:pathLst>
                <a:path extrusionOk="0" h="38" w="1">
                  <a:moveTo>
                    <a:pt x="0" y="1"/>
                  </a:moveTo>
                  <a:lnTo>
                    <a:pt x="0" y="1"/>
                  </a:lnTo>
                  <a:cubicBezTo>
                    <a:pt x="0" y="19"/>
                    <a:pt x="0" y="29"/>
                    <a:pt x="0" y="38"/>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8"/>
            <p:cNvSpPr/>
            <p:nvPr/>
          </p:nvSpPr>
          <p:spPr>
            <a:xfrm>
              <a:off x="2874989" y="3026209"/>
              <a:ext cx="71" cy="2072"/>
            </a:xfrm>
            <a:custGeom>
              <a:rect b="b" l="l" r="r" t="t"/>
              <a:pathLst>
                <a:path extrusionOk="0" h="29" w="1">
                  <a:moveTo>
                    <a:pt x="1" y="9"/>
                  </a:moveTo>
                  <a:cubicBezTo>
                    <a:pt x="1" y="9"/>
                    <a:pt x="1" y="9"/>
                    <a:pt x="1" y="0"/>
                  </a:cubicBezTo>
                  <a:cubicBezTo>
                    <a:pt x="1" y="19"/>
                    <a:pt x="1" y="28"/>
                    <a:pt x="1" y="9"/>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8"/>
            <p:cNvSpPr/>
            <p:nvPr/>
          </p:nvSpPr>
          <p:spPr>
            <a:xfrm>
              <a:off x="2914865" y="3020849"/>
              <a:ext cx="715" cy="71"/>
            </a:xfrm>
            <a:custGeom>
              <a:rect b="b" l="l" r="r" t="t"/>
              <a:pathLst>
                <a:path extrusionOk="0" h="1" w="10">
                  <a:moveTo>
                    <a:pt x="0" y="1"/>
                  </a:moveTo>
                  <a:cubicBezTo>
                    <a:pt x="0" y="1"/>
                    <a:pt x="10" y="1"/>
                    <a:pt x="10" y="1"/>
                  </a:cubicBezTo>
                  <a:cubicBezTo>
                    <a:pt x="0" y="1"/>
                    <a:pt x="0" y="1"/>
                    <a:pt x="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8"/>
            <p:cNvSpPr/>
            <p:nvPr/>
          </p:nvSpPr>
          <p:spPr>
            <a:xfrm>
              <a:off x="2984539" y="3016205"/>
              <a:ext cx="71" cy="786"/>
            </a:xfrm>
            <a:custGeom>
              <a:rect b="b" l="l" r="r" t="t"/>
              <a:pathLst>
                <a:path extrusionOk="0" h="11" w="1">
                  <a:moveTo>
                    <a:pt x="1" y="1"/>
                  </a:moveTo>
                  <a:cubicBezTo>
                    <a:pt x="1" y="1"/>
                    <a:pt x="1" y="1"/>
                    <a:pt x="1" y="1"/>
                  </a:cubicBezTo>
                  <a:cubicBezTo>
                    <a:pt x="1" y="10"/>
                    <a:pt x="1" y="10"/>
                    <a:pt x="1" y="1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18"/>
            <p:cNvSpPr/>
            <p:nvPr/>
          </p:nvSpPr>
          <p:spPr>
            <a:xfrm>
              <a:off x="2983896" y="3014847"/>
              <a:ext cx="715" cy="3430"/>
            </a:xfrm>
            <a:custGeom>
              <a:rect b="b" l="l" r="r" t="t"/>
              <a:pathLst>
                <a:path extrusionOk="0" h="48" w="10">
                  <a:moveTo>
                    <a:pt x="4" y="0"/>
                  </a:moveTo>
                  <a:cubicBezTo>
                    <a:pt x="2" y="0"/>
                    <a:pt x="1" y="3"/>
                    <a:pt x="1" y="11"/>
                  </a:cubicBezTo>
                  <a:cubicBezTo>
                    <a:pt x="1" y="27"/>
                    <a:pt x="4" y="30"/>
                    <a:pt x="6" y="34"/>
                  </a:cubicBezTo>
                  <a:lnTo>
                    <a:pt x="6" y="34"/>
                  </a:lnTo>
                  <a:cubicBezTo>
                    <a:pt x="7" y="29"/>
                    <a:pt x="10" y="25"/>
                    <a:pt x="10" y="20"/>
                  </a:cubicBezTo>
                  <a:cubicBezTo>
                    <a:pt x="10" y="8"/>
                    <a:pt x="6" y="0"/>
                    <a:pt x="4" y="0"/>
                  </a:cubicBezTo>
                  <a:close/>
                  <a:moveTo>
                    <a:pt x="6" y="34"/>
                  </a:moveTo>
                  <a:cubicBezTo>
                    <a:pt x="5" y="39"/>
                    <a:pt x="5" y="43"/>
                    <a:pt x="10" y="48"/>
                  </a:cubicBezTo>
                  <a:cubicBezTo>
                    <a:pt x="10" y="40"/>
                    <a:pt x="8" y="37"/>
                    <a:pt x="6" y="34"/>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18"/>
            <p:cNvSpPr/>
            <p:nvPr/>
          </p:nvSpPr>
          <p:spPr>
            <a:xfrm>
              <a:off x="3025058" y="3012274"/>
              <a:ext cx="71" cy="715"/>
            </a:xfrm>
            <a:custGeom>
              <a:rect b="b" l="l" r="r" t="t"/>
              <a:pathLst>
                <a:path extrusionOk="0" h="10" w="1">
                  <a:moveTo>
                    <a:pt x="1" y="0"/>
                  </a:moveTo>
                  <a:lnTo>
                    <a:pt x="1" y="9"/>
                  </a:lnTo>
                  <a:cubicBezTo>
                    <a:pt x="1" y="9"/>
                    <a:pt x="1" y="0"/>
                    <a:pt x="1"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8"/>
            <p:cNvSpPr/>
            <p:nvPr/>
          </p:nvSpPr>
          <p:spPr>
            <a:xfrm>
              <a:off x="2910220" y="2926592"/>
              <a:ext cx="715" cy="71"/>
            </a:xfrm>
            <a:custGeom>
              <a:rect b="b" l="l" r="r" t="t"/>
              <a:pathLst>
                <a:path extrusionOk="0" h="1" w="10">
                  <a:moveTo>
                    <a:pt x="0" y="1"/>
                  </a:moveTo>
                  <a:cubicBezTo>
                    <a:pt x="10" y="1"/>
                    <a:pt x="10" y="1"/>
                    <a:pt x="10" y="1"/>
                  </a:cubicBezTo>
                  <a:cubicBezTo>
                    <a:pt x="10" y="1"/>
                    <a:pt x="10" y="1"/>
                    <a:pt x="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18"/>
            <p:cNvSpPr/>
            <p:nvPr/>
          </p:nvSpPr>
          <p:spPr>
            <a:xfrm>
              <a:off x="3019126" y="3010273"/>
              <a:ext cx="71" cy="2715"/>
            </a:xfrm>
            <a:custGeom>
              <a:rect b="b" l="l" r="r" t="t"/>
              <a:pathLst>
                <a:path extrusionOk="0" h="38" w="1">
                  <a:moveTo>
                    <a:pt x="0" y="0"/>
                  </a:moveTo>
                  <a:lnTo>
                    <a:pt x="0" y="37"/>
                  </a:lnTo>
                  <a:cubicBezTo>
                    <a:pt x="0" y="19"/>
                    <a:pt x="0" y="9"/>
                    <a:pt x="0"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18"/>
            <p:cNvSpPr/>
            <p:nvPr/>
          </p:nvSpPr>
          <p:spPr>
            <a:xfrm>
              <a:off x="2887638" y="3036785"/>
              <a:ext cx="71" cy="1429"/>
            </a:xfrm>
            <a:custGeom>
              <a:rect b="b" l="l" r="r" t="t"/>
              <a:pathLst>
                <a:path extrusionOk="0" h="20" w="1">
                  <a:moveTo>
                    <a:pt x="0" y="1"/>
                  </a:moveTo>
                  <a:lnTo>
                    <a:pt x="0" y="19"/>
                  </a:lnTo>
                  <a:cubicBezTo>
                    <a:pt x="0" y="19"/>
                    <a:pt x="0" y="10"/>
                    <a:pt x="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18"/>
            <p:cNvSpPr/>
            <p:nvPr/>
          </p:nvSpPr>
          <p:spPr>
            <a:xfrm>
              <a:off x="2863770" y="3023565"/>
              <a:ext cx="0" cy="2001"/>
            </a:xfrm>
            <a:custGeom>
              <a:rect b="b" l="l" r="r" t="t"/>
              <a:pathLst>
                <a:path extrusionOk="0" h="28" w="120000">
                  <a:moveTo>
                    <a:pt x="0" y="28"/>
                  </a:moveTo>
                  <a:cubicBezTo>
                    <a:pt x="0" y="19"/>
                    <a:pt x="0" y="9"/>
                    <a:pt x="0" y="0"/>
                  </a:cubicBezTo>
                  <a:lnTo>
                    <a:pt x="0" y="0"/>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18"/>
            <p:cNvSpPr/>
            <p:nvPr/>
          </p:nvSpPr>
          <p:spPr>
            <a:xfrm>
              <a:off x="2802671" y="2981689"/>
              <a:ext cx="71" cy="2072"/>
            </a:xfrm>
            <a:custGeom>
              <a:rect b="b" l="l" r="r" t="t"/>
              <a:pathLst>
                <a:path extrusionOk="0" h="29" w="1">
                  <a:moveTo>
                    <a:pt x="0" y="10"/>
                  </a:moveTo>
                  <a:cubicBezTo>
                    <a:pt x="0" y="19"/>
                    <a:pt x="0" y="19"/>
                    <a:pt x="0" y="29"/>
                  </a:cubicBezTo>
                  <a:lnTo>
                    <a:pt x="0" y="1"/>
                  </a:lnTo>
                  <a:cubicBezTo>
                    <a:pt x="0" y="1"/>
                    <a:pt x="0" y="10"/>
                    <a:pt x="0" y="1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8"/>
            <p:cNvSpPr/>
            <p:nvPr/>
          </p:nvSpPr>
          <p:spPr>
            <a:xfrm>
              <a:off x="2847834" y="3012274"/>
              <a:ext cx="2001" cy="3644"/>
            </a:xfrm>
            <a:custGeom>
              <a:rect b="b" l="l" r="r" t="t"/>
              <a:pathLst>
                <a:path extrusionOk="0" h="51" w="28">
                  <a:moveTo>
                    <a:pt x="19" y="0"/>
                  </a:moveTo>
                  <a:lnTo>
                    <a:pt x="0" y="19"/>
                  </a:lnTo>
                  <a:lnTo>
                    <a:pt x="0" y="37"/>
                  </a:lnTo>
                  <a:cubicBezTo>
                    <a:pt x="0" y="44"/>
                    <a:pt x="5" y="50"/>
                    <a:pt x="14" y="50"/>
                  </a:cubicBezTo>
                  <a:cubicBezTo>
                    <a:pt x="18" y="50"/>
                    <a:pt x="22" y="49"/>
                    <a:pt x="28" y="47"/>
                  </a:cubicBezTo>
                  <a:lnTo>
                    <a:pt x="19" y="0"/>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18"/>
            <p:cNvSpPr/>
            <p:nvPr/>
          </p:nvSpPr>
          <p:spPr>
            <a:xfrm>
              <a:off x="2791380" y="2919946"/>
              <a:ext cx="240391" cy="118266"/>
            </a:xfrm>
            <a:custGeom>
              <a:rect b="b" l="l" r="r" t="t"/>
              <a:pathLst>
                <a:path extrusionOk="0" h="1655" w="3364">
                  <a:moveTo>
                    <a:pt x="3277" y="1256"/>
                  </a:moveTo>
                  <a:lnTo>
                    <a:pt x="3271" y="1283"/>
                  </a:lnTo>
                  <a:lnTo>
                    <a:pt x="3280" y="1264"/>
                  </a:lnTo>
                  <a:cubicBezTo>
                    <a:pt x="3279" y="1261"/>
                    <a:pt x="3278" y="1258"/>
                    <a:pt x="3277" y="1256"/>
                  </a:cubicBezTo>
                  <a:close/>
                  <a:moveTo>
                    <a:pt x="576" y="1329"/>
                  </a:moveTo>
                  <a:lnTo>
                    <a:pt x="576" y="1355"/>
                  </a:lnTo>
                  <a:lnTo>
                    <a:pt x="576" y="1355"/>
                  </a:lnTo>
                  <a:cubicBezTo>
                    <a:pt x="577" y="1349"/>
                    <a:pt x="577" y="1341"/>
                    <a:pt x="576" y="1329"/>
                  </a:cubicBezTo>
                  <a:close/>
                  <a:moveTo>
                    <a:pt x="2461" y="1421"/>
                  </a:moveTo>
                  <a:cubicBezTo>
                    <a:pt x="2458" y="1427"/>
                    <a:pt x="2456" y="1433"/>
                    <a:pt x="2453" y="1441"/>
                  </a:cubicBezTo>
                  <a:lnTo>
                    <a:pt x="2462" y="1422"/>
                  </a:lnTo>
                  <a:lnTo>
                    <a:pt x="2461" y="1421"/>
                  </a:lnTo>
                  <a:close/>
                  <a:moveTo>
                    <a:pt x="876" y="1455"/>
                  </a:moveTo>
                  <a:lnTo>
                    <a:pt x="874" y="1469"/>
                  </a:lnTo>
                  <a:cubicBezTo>
                    <a:pt x="874" y="1464"/>
                    <a:pt x="875" y="1460"/>
                    <a:pt x="876" y="1455"/>
                  </a:cubicBezTo>
                  <a:close/>
                  <a:moveTo>
                    <a:pt x="3020" y="1"/>
                  </a:moveTo>
                  <a:lnTo>
                    <a:pt x="2704" y="38"/>
                  </a:lnTo>
                  <a:lnTo>
                    <a:pt x="2676" y="140"/>
                  </a:lnTo>
                  <a:cubicBezTo>
                    <a:pt x="2657" y="80"/>
                    <a:pt x="2635" y="64"/>
                    <a:pt x="2611" y="64"/>
                  </a:cubicBezTo>
                  <a:cubicBezTo>
                    <a:pt x="2584" y="64"/>
                    <a:pt x="2555" y="84"/>
                    <a:pt x="2525" y="84"/>
                  </a:cubicBezTo>
                  <a:cubicBezTo>
                    <a:pt x="2504" y="84"/>
                    <a:pt x="2483" y="74"/>
                    <a:pt x="2462" y="38"/>
                  </a:cubicBezTo>
                  <a:lnTo>
                    <a:pt x="2462" y="121"/>
                  </a:lnTo>
                  <a:cubicBezTo>
                    <a:pt x="2461" y="122"/>
                    <a:pt x="2460" y="122"/>
                    <a:pt x="2458" y="122"/>
                  </a:cubicBezTo>
                  <a:cubicBezTo>
                    <a:pt x="2444" y="122"/>
                    <a:pt x="2444" y="74"/>
                    <a:pt x="2444" y="66"/>
                  </a:cubicBezTo>
                  <a:cubicBezTo>
                    <a:pt x="2321" y="79"/>
                    <a:pt x="2194" y="136"/>
                    <a:pt x="2076" y="136"/>
                  </a:cubicBezTo>
                  <a:cubicBezTo>
                    <a:pt x="2023" y="136"/>
                    <a:pt x="1972" y="125"/>
                    <a:pt x="1924" y="94"/>
                  </a:cubicBezTo>
                  <a:cubicBezTo>
                    <a:pt x="1905" y="38"/>
                    <a:pt x="1858" y="75"/>
                    <a:pt x="1849" y="10"/>
                  </a:cubicBezTo>
                  <a:cubicBezTo>
                    <a:pt x="1813" y="96"/>
                    <a:pt x="1771" y="116"/>
                    <a:pt x="1729" y="116"/>
                  </a:cubicBezTo>
                  <a:cubicBezTo>
                    <a:pt x="1716" y="116"/>
                    <a:pt x="1704" y="114"/>
                    <a:pt x="1691" y="112"/>
                  </a:cubicBezTo>
                  <a:lnTo>
                    <a:pt x="1691" y="103"/>
                  </a:lnTo>
                  <a:lnTo>
                    <a:pt x="1673" y="121"/>
                  </a:lnTo>
                  <a:cubicBezTo>
                    <a:pt x="1663" y="112"/>
                    <a:pt x="1663" y="103"/>
                    <a:pt x="1663" y="94"/>
                  </a:cubicBezTo>
                  <a:cubicBezTo>
                    <a:pt x="1658" y="117"/>
                    <a:pt x="1649" y="126"/>
                    <a:pt x="1639" y="126"/>
                  </a:cubicBezTo>
                  <a:cubicBezTo>
                    <a:pt x="1616" y="126"/>
                    <a:pt x="1587" y="85"/>
                    <a:pt x="1561" y="66"/>
                  </a:cubicBezTo>
                  <a:lnTo>
                    <a:pt x="1561" y="56"/>
                  </a:lnTo>
                  <a:cubicBezTo>
                    <a:pt x="1556" y="56"/>
                    <a:pt x="1551" y="56"/>
                    <a:pt x="1546" y="56"/>
                  </a:cubicBezTo>
                  <a:cubicBezTo>
                    <a:pt x="1404" y="56"/>
                    <a:pt x="1271" y="149"/>
                    <a:pt x="1129" y="149"/>
                  </a:cubicBezTo>
                  <a:cubicBezTo>
                    <a:pt x="1082" y="149"/>
                    <a:pt x="1034" y="139"/>
                    <a:pt x="985" y="112"/>
                  </a:cubicBezTo>
                  <a:cubicBezTo>
                    <a:pt x="960" y="77"/>
                    <a:pt x="935" y="66"/>
                    <a:pt x="910" y="66"/>
                  </a:cubicBezTo>
                  <a:cubicBezTo>
                    <a:pt x="862" y="66"/>
                    <a:pt x="813" y="106"/>
                    <a:pt x="760" y="106"/>
                  </a:cubicBezTo>
                  <a:cubicBezTo>
                    <a:pt x="737" y="106"/>
                    <a:pt x="713" y="98"/>
                    <a:pt x="688" y="75"/>
                  </a:cubicBezTo>
                  <a:cubicBezTo>
                    <a:pt x="679" y="49"/>
                    <a:pt x="654" y="39"/>
                    <a:pt x="622" y="39"/>
                  </a:cubicBezTo>
                  <a:cubicBezTo>
                    <a:pt x="552" y="39"/>
                    <a:pt x="450" y="89"/>
                    <a:pt x="437" y="121"/>
                  </a:cubicBezTo>
                  <a:lnTo>
                    <a:pt x="474" y="224"/>
                  </a:lnTo>
                  <a:cubicBezTo>
                    <a:pt x="458" y="234"/>
                    <a:pt x="442" y="237"/>
                    <a:pt x="428" y="237"/>
                  </a:cubicBezTo>
                  <a:cubicBezTo>
                    <a:pt x="400" y="237"/>
                    <a:pt x="376" y="224"/>
                    <a:pt x="353" y="224"/>
                  </a:cubicBezTo>
                  <a:cubicBezTo>
                    <a:pt x="335" y="224"/>
                    <a:pt x="317" y="232"/>
                    <a:pt x="298" y="261"/>
                  </a:cubicBezTo>
                  <a:lnTo>
                    <a:pt x="298" y="242"/>
                  </a:lnTo>
                  <a:cubicBezTo>
                    <a:pt x="297" y="241"/>
                    <a:pt x="296" y="240"/>
                    <a:pt x="295" y="240"/>
                  </a:cubicBezTo>
                  <a:cubicBezTo>
                    <a:pt x="286" y="240"/>
                    <a:pt x="286" y="313"/>
                    <a:pt x="261" y="313"/>
                  </a:cubicBezTo>
                  <a:cubicBezTo>
                    <a:pt x="244" y="313"/>
                    <a:pt x="216" y="281"/>
                    <a:pt x="168" y="177"/>
                  </a:cubicBezTo>
                  <a:lnTo>
                    <a:pt x="168" y="168"/>
                  </a:lnTo>
                  <a:cubicBezTo>
                    <a:pt x="161" y="168"/>
                    <a:pt x="159" y="176"/>
                    <a:pt x="156" y="176"/>
                  </a:cubicBezTo>
                  <a:cubicBezTo>
                    <a:pt x="154" y="176"/>
                    <a:pt x="152" y="174"/>
                    <a:pt x="149" y="168"/>
                  </a:cubicBezTo>
                  <a:lnTo>
                    <a:pt x="149" y="168"/>
                  </a:lnTo>
                  <a:lnTo>
                    <a:pt x="177" y="224"/>
                  </a:lnTo>
                  <a:cubicBezTo>
                    <a:pt x="168" y="252"/>
                    <a:pt x="168" y="307"/>
                    <a:pt x="149" y="317"/>
                  </a:cubicBezTo>
                  <a:cubicBezTo>
                    <a:pt x="149" y="298"/>
                    <a:pt x="140" y="279"/>
                    <a:pt x="140" y="261"/>
                  </a:cubicBezTo>
                  <a:lnTo>
                    <a:pt x="102" y="289"/>
                  </a:lnTo>
                  <a:lnTo>
                    <a:pt x="84" y="214"/>
                  </a:lnTo>
                  <a:lnTo>
                    <a:pt x="84" y="214"/>
                  </a:lnTo>
                  <a:cubicBezTo>
                    <a:pt x="84" y="244"/>
                    <a:pt x="95" y="342"/>
                    <a:pt x="82" y="342"/>
                  </a:cubicBezTo>
                  <a:cubicBezTo>
                    <a:pt x="79" y="342"/>
                    <a:pt x="73" y="334"/>
                    <a:pt x="65" y="317"/>
                  </a:cubicBezTo>
                  <a:lnTo>
                    <a:pt x="65" y="317"/>
                  </a:lnTo>
                  <a:cubicBezTo>
                    <a:pt x="84" y="419"/>
                    <a:pt x="56" y="382"/>
                    <a:pt x="65" y="428"/>
                  </a:cubicBezTo>
                  <a:cubicBezTo>
                    <a:pt x="56" y="419"/>
                    <a:pt x="56" y="400"/>
                    <a:pt x="47" y="382"/>
                  </a:cubicBezTo>
                  <a:cubicBezTo>
                    <a:pt x="37" y="400"/>
                    <a:pt x="0" y="428"/>
                    <a:pt x="0" y="484"/>
                  </a:cubicBezTo>
                  <a:cubicBezTo>
                    <a:pt x="0" y="484"/>
                    <a:pt x="93" y="688"/>
                    <a:pt x="121" y="790"/>
                  </a:cubicBezTo>
                  <a:cubicBezTo>
                    <a:pt x="114" y="783"/>
                    <a:pt x="111" y="781"/>
                    <a:pt x="109" y="781"/>
                  </a:cubicBezTo>
                  <a:cubicBezTo>
                    <a:pt x="106" y="781"/>
                    <a:pt x="123" y="807"/>
                    <a:pt x="130" y="828"/>
                  </a:cubicBezTo>
                  <a:lnTo>
                    <a:pt x="130" y="809"/>
                  </a:lnTo>
                  <a:cubicBezTo>
                    <a:pt x="140" y="828"/>
                    <a:pt x="149" y="893"/>
                    <a:pt x="158" y="911"/>
                  </a:cubicBezTo>
                  <a:cubicBezTo>
                    <a:pt x="158" y="907"/>
                    <a:pt x="158" y="904"/>
                    <a:pt x="158" y="902"/>
                  </a:cubicBezTo>
                  <a:cubicBezTo>
                    <a:pt x="158" y="893"/>
                    <a:pt x="158" y="883"/>
                    <a:pt x="158" y="874"/>
                  </a:cubicBezTo>
                  <a:cubicBezTo>
                    <a:pt x="158" y="866"/>
                    <a:pt x="152" y="853"/>
                    <a:pt x="155" y="853"/>
                  </a:cubicBezTo>
                  <a:cubicBezTo>
                    <a:pt x="155" y="853"/>
                    <a:pt x="156" y="854"/>
                    <a:pt x="158" y="855"/>
                  </a:cubicBezTo>
                  <a:lnTo>
                    <a:pt x="158" y="865"/>
                  </a:lnTo>
                  <a:cubicBezTo>
                    <a:pt x="158" y="860"/>
                    <a:pt x="163" y="858"/>
                    <a:pt x="168" y="858"/>
                  </a:cubicBezTo>
                  <a:cubicBezTo>
                    <a:pt x="172" y="858"/>
                    <a:pt x="177" y="860"/>
                    <a:pt x="177" y="865"/>
                  </a:cubicBezTo>
                  <a:lnTo>
                    <a:pt x="186" y="911"/>
                  </a:lnTo>
                  <a:cubicBezTo>
                    <a:pt x="186" y="896"/>
                    <a:pt x="188" y="890"/>
                    <a:pt x="192" y="890"/>
                  </a:cubicBezTo>
                  <a:cubicBezTo>
                    <a:pt x="211" y="890"/>
                    <a:pt x="273" y="1060"/>
                    <a:pt x="288" y="1060"/>
                  </a:cubicBezTo>
                  <a:cubicBezTo>
                    <a:pt x="294" y="1079"/>
                    <a:pt x="298" y="1085"/>
                    <a:pt x="303" y="1085"/>
                  </a:cubicBezTo>
                  <a:cubicBezTo>
                    <a:pt x="311" y="1085"/>
                    <a:pt x="318" y="1063"/>
                    <a:pt x="327" y="1063"/>
                  </a:cubicBezTo>
                  <a:cubicBezTo>
                    <a:pt x="329" y="1063"/>
                    <a:pt x="332" y="1065"/>
                    <a:pt x="335" y="1069"/>
                  </a:cubicBezTo>
                  <a:cubicBezTo>
                    <a:pt x="372" y="1088"/>
                    <a:pt x="363" y="1143"/>
                    <a:pt x="381" y="1190"/>
                  </a:cubicBezTo>
                  <a:cubicBezTo>
                    <a:pt x="384" y="1194"/>
                    <a:pt x="386" y="1196"/>
                    <a:pt x="387" y="1196"/>
                  </a:cubicBezTo>
                  <a:cubicBezTo>
                    <a:pt x="392" y="1196"/>
                    <a:pt x="372" y="1133"/>
                    <a:pt x="372" y="1125"/>
                  </a:cubicBezTo>
                  <a:lnTo>
                    <a:pt x="372" y="1125"/>
                  </a:lnTo>
                  <a:lnTo>
                    <a:pt x="409" y="1199"/>
                  </a:lnTo>
                  <a:cubicBezTo>
                    <a:pt x="391" y="1199"/>
                    <a:pt x="400" y="1236"/>
                    <a:pt x="409" y="1255"/>
                  </a:cubicBezTo>
                  <a:cubicBezTo>
                    <a:pt x="421" y="1261"/>
                    <a:pt x="440" y="1300"/>
                    <a:pt x="450" y="1300"/>
                  </a:cubicBezTo>
                  <a:cubicBezTo>
                    <a:pt x="456" y="1300"/>
                    <a:pt x="459" y="1287"/>
                    <a:pt x="456" y="1246"/>
                  </a:cubicBezTo>
                  <a:lnTo>
                    <a:pt x="456" y="1246"/>
                  </a:lnTo>
                  <a:cubicBezTo>
                    <a:pt x="493" y="1301"/>
                    <a:pt x="493" y="1339"/>
                    <a:pt x="502" y="1339"/>
                  </a:cubicBezTo>
                  <a:cubicBezTo>
                    <a:pt x="502" y="1320"/>
                    <a:pt x="493" y="1311"/>
                    <a:pt x="483" y="1283"/>
                  </a:cubicBezTo>
                  <a:lnTo>
                    <a:pt x="483" y="1283"/>
                  </a:lnTo>
                  <a:cubicBezTo>
                    <a:pt x="489" y="1296"/>
                    <a:pt x="492" y="1301"/>
                    <a:pt x="493" y="1301"/>
                  </a:cubicBezTo>
                  <a:cubicBezTo>
                    <a:pt x="497" y="1301"/>
                    <a:pt x="490" y="1271"/>
                    <a:pt x="483" y="1264"/>
                  </a:cubicBezTo>
                  <a:cubicBezTo>
                    <a:pt x="484" y="1260"/>
                    <a:pt x="486" y="1258"/>
                    <a:pt x="488" y="1258"/>
                  </a:cubicBezTo>
                  <a:cubicBezTo>
                    <a:pt x="504" y="1258"/>
                    <a:pt x="553" y="1364"/>
                    <a:pt x="570" y="1364"/>
                  </a:cubicBezTo>
                  <a:cubicBezTo>
                    <a:pt x="573" y="1364"/>
                    <a:pt x="575" y="1362"/>
                    <a:pt x="576" y="1355"/>
                  </a:cubicBezTo>
                  <a:lnTo>
                    <a:pt x="576" y="1355"/>
                  </a:lnTo>
                  <a:cubicBezTo>
                    <a:pt x="576" y="1356"/>
                    <a:pt x="576" y="1356"/>
                    <a:pt x="576" y="1357"/>
                  </a:cubicBezTo>
                  <a:lnTo>
                    <a:pt x="576" y="1355"/>
                  </a:lnTo>
                  <a:lnTo>
                    <a:pt x="576" y="1355"/>
                  </a:lnTo>
                  <a:cubicBezTo>
                    <a:pt x="576" y="1355"/>
                    <a:pt x="576" y="1355"/>
                    <a:pt x="576" y="1355"/>
                  </a:cubicBezTo>
                  <a:lnTo>
                    <a:pt x="576" y="1355"/>
                  </a:lnTo>
                  <a:cubicBezTo>
                    <a:pt x="576" y="1263"/>
                    <a:pt x="558" y="1180"/>
                    <a:pt x="567" y="1134"/>
                  </a:cubicBezTo>
                  <a:lnTo>
                    <a:pt x="567" y="1134"/>
                  </a:lnTo>
                  <a:lnTo>
                    <a:pt x="576" y="1171"/>
                  </a:lnTo>
                  <a:lnTo>
                    <a:pt x="586" y="1134"/>
                  </a:lnTo>
                  <a:cubicBezTo>
                    <a:pt x="595" y="1162"/>
                    <a:pt x="595" y="1190"/>
                    <a:pt x="595" y="1199"/>
                  </a:cubicBezTo>
                  <a:cubicBezTo>
                    <a:pt x="598" y="1184"/>
                    <a:pt x="603" y="1179"/>
                    <a:pt x="609" y="1179"/>
                  </a:cubicBezTo>
                  <a:cubicBezTo>
                    <a:pt x="622" y="1179"/>
                    <a:pt x="641" y="1202"/>
                    <a:pt x="660" y="1208"/>
                  </a:cubicBezTo>
                  <a:lnTo>
                    <a:pt x="613" y="976"/>
                  </a:lnTo>
                  <a:lnTo>
                    <a:pt x="613" y="976"/>
                  </a:lnTo>
                  <a:cubicBezTo>
                    <a:pt x="627" y="1018"/>
                    <a:pt x="657" y="1086"/>
                    <a:pt x="671" y="1086"/>
                  </a:cubicBezTo>
                  <a:cubicBezTo>
                    <a:pt x="676" y="1086"/>
                    <a:pt x="679" y="1078"/>
                    <a:pt x="679" y="1060"/>
                  </a:cubicBezTo>
                  <a:lnTo>
                    <a:pt x="688" y="1143"/>
                  </a:lnTo>
                  <a:cubicBezTo>
                    <a:pt x="703" y="1183"/>
                    <a:pt x="711" y="1197"/>
                    <a:pt x="717" y="1197"/>
                  </a:cubicBezTo>
                  <a:cubicBezTo>
                    <a:pt x="730" y="1197"/>
                    <a:pt x="721" y="1111"/>
                    <a:pt x="723" y="1111"/>
                  </a:cubicBezTo>
                  <a:lnTo>
                    <a:pt x="723" y="1111"/>
                  </a:lnTo>
                  <a:cubicBezTo>
                    <a:pt x="724" y="1111"/>
                    <a:pt x="724" y="1112"/>
                    <a:pt x="725" y="1116"/>
                  </a:cubicBezTo>
                  <a:lnTo>
                    <a:pt x="753" y="1199"/>
                  </a:lnTo>
                  <a:lnTo>
                    <a:pt x="734" y="1199"/>
                  </a:lnTo>
                  <a:cubicBezTo>
                    <a:pt x="753" y="1246"/>
                    <a:pt x="762" y="1273"/>
                    <a:pt x="781" y="1329"/>
                  </a:cubicBezTo>
                  <a:lnTo>
                    <a:pt x="781" y="1320"/>
                  </a:lnTo>
                  <a:cubicBezTo>
                    <a:pt x="781" y="1320"/>
                    <a:pt x="781" y="1320"/>
                    <a:pt x="781" y="1311"/>
                  </a:cubicBezTo>
                  <a:cubicBezTo>
                    <a:pt x="781" y="1264"/>
                    <a:pt x="790" y="1236"/>
                    <a:pt x="799" y="1236"/>
                  </a:cubicBezTo>
                  <a:cubicBezTo>
                    <a:pt x="801" y="1237"/>
                    <a:pt x="802" y="1237"/>
                    <a:pt x="803" y="1237"/>
                  </a:cubicBezTo>
                  <a:cubicBezTo>
                    <a:pt x="812" y="1237"/>
                    <a:pt x="819" y="1223"/>
                    <a:pt x="829" y="1223"/>
                  </a:cubicBezTo>
                  <a:cubicBezTo>
                    <a:pt x="838" y="1223"/>
                    <a:pt x="848" y="1234"/>
                    <a:pt x="864" y="1273"/>
                  </a:cubicBezTo>
                  <a:lnTo>
                    <a:pt x="864" y="1181"/>
                  </a:lnTo>
                  <a:lnTo>
                    <a:pt x="892" y="1236"/>
                  </a:lnTo>
                  <a:lnTo>
                    <a:pt x="902" y="1301"/>
                  </a:lnTo>
                  <a:cubicBezTo>
                    <a:pt x="874" y="1301"/>
                    <a:pt x="836" y="1329"/>
                    <a:pt x="818" y="1339"/>
                  </a:cubicBezTo>
                  <a:lnTo>
                    <a:pt x="818" y="1366"/>
                  </a:lnTo>
                  <a:cubicBezTo>
                    <a:pt x="834" y="1366"/>
                    <a:pt x="844" y="1337"/>
                    <a:pt x="852" y="1337"/>
                  </a:cubicBezTo>
                  <a:cubicBezTo>
                    <a:pt x="853" y="1337"/>
                    <a:pt x="854" y="1337"/>
                    <a:pt x="855" y="1339"/>
                  </a:cubicBezTo>
                  <a:cubicBezTo>
                    <a:pt x="863" y="1355"/>
                    <a:pt x="880" y="1411"/>
                    <a:pt x="876" y="1455"/>
                  </a:cubicBezTo>
                  <a:lnTo>
                    <a:pt x="876" y="1455"/>
                  </a:lnTo>
                  <a:lnTo>
                    <a:pt x="883" y="1404"/>
                  </a:lnTo>
                  <a:cubicBezTo>
                    <a:pt x="898" y="1400"/>
                    <a:pt x="909" y="1397"/>
                    <a:pt x="918" y="1397"/>
                  </a:cubicBezTo>
                  <a:cubicBezTo>
                    <a:pt x="937" y="1397"/>
                    <a:pt x="951" y="1410"/>
                    <a:pt x="994" y="1459"/>
                  </a:cubicBezTo>
                  <a:lnTo>
                    <a:pt x="985" y="1431"/>
                  </a:lnTo>
                  <a:cubicBezTo>
                    <a:pt x="990" y="1417"/>
                    <a:pt x="995" y="1405"/>
                    <a:pt x="1000" y="1405"/>
                  </a:cubicBezTo>
                  <a:cubicBezTo>
                    <a:pt x="1004" y="1405"/>
                    <a:pt x="1009" y="1414"/>
                    <a:pt x="1013" y="1441"/>
                  </a:cubicBezTo>
                  <a:cubicBezTo>
                    <a:pt x="1050" y="1450"/>
                    <a:pt x="1087" y="1496"/>
                    <a:pt x="1106" y="1580"/>
                  </a:cubicBezTo>
                  <a:lnTo>
                    <a:pt x="1106" y="1496"/>
                  </a:lnTo>
                  <a:cubicBezTo>
                    <a:pt x="1112" y="1496"/>
                    <a:pt x="1123" y="1557"/>
                    <a:pt x="1129" y="1557"/>
                  </a:cubicBezTo>
                  <a:cubicBezTo>
                    <a:pt x="1132" y="1557"/>
                    <a:pt x="1134" y="1544"/>
                    <a:pt x="1134" y="1506"/>
                  </a:cubicBezTo>
                  <a:lnTo>
                    <a:pt x="1143" y="1469"/>
                  </a:lnTo>
                  <a:cubicBezTo>
                    <a:pt x="1144" y="1469"/>
                    <a:pt x="1145" y="1470"/>
                    <a:pt x="1146" y="1470"/>
                  </a:cubicBezTo>
                  <a:cubicBezTo>
                    <a:pt x="1150" y="1470"/>
                    <a:pt x="1152" y="1457"/>
                    <a:pt x="1157" y="1457"/>
                  </a:cubicBezTo>
                  <a:cubicBezTo>
                    <a:pt x="1160" y="1457"/>
                    <a:pt x="1165" y="1462"/>
                    <a:pt x="1171" y="1478"/>
                  </a:cubicBezTo>
                  <a:cubicBezTo>
                    <a:pt x="1175" y="1483"/>
                    <a:pt x="1178" y="1486"/>
                    <a:pt x="1180" y="1486"/>
                  </a:cubicBezTo>
                  <a:cubicBezTo>
                    <a:pt x="1189" y="1486"/>
                    <a:pt x="1181" y="1438"/>
                    <a:pt x="1189" y="1438"/>
                  </a:cubicBezTo>
                  <a:cubicBezTo>
                    <a:pt x="1191" y="1438"/>
                    <a:pt x="1194" y="1442"/>
                    <a:pt x="1199" y="1450"/>
                  </a:cubicBezTo>
                  <a:cubicBezTo>
                    <a:pt x="1200" y="1458"/>
                    <a:pt x="1201" y="1462"/>
                    <a:pt x="1202" y="1462"/>
                  </a:cubicBezTo>
                  <a:cubicBezTo>
                    <a:pt x="1205" y="1462"/>
                    <a:pt x="1201" y="1365"/>
                    <a:pt x="1207" y="1365"/>
                  </a:cubicBezTo>
                  <a:cubicBezTo>
                    <a:pt x="1207" y="1365"/>
                    <a:pt x="1208" y="1365"/>
                    <a:pt x="1208" y="1366"/>
                  </a:cubicBezTo>
                  <a:lnTo>
                    <a:pt x="1227" y="1478"/>
                  </a:lnTo>
                  <a:cubicBezTo>
                    <a:pt x="1233" y="1492"/>
                    <a:pt x="1238" y="1498"/>
                    <a:pt x="1242" y="1498"/>
                  </a:cubicBezTo>
                  <a:cubicBezTo>
                    <a:pt x="1256" y="1498"/>
                    <a:pt x="1261" y="1429"/>
                    <a:pt x="1282" y="1422"/>
                  </a:cubicBezTo>
                  <a:cubicBezTo>
                    <a:pt x="1301" y="1469"/>
                    <a:pt x="1310" y="1562"/>
                    <a:pt x="1310" y="1654"/>
                  </a:cubicBezTo>
                  <a:cubicBezTo>
                    <a:pt x="1310" y="1543"/>
                    <a:pt x="1310" y="1580"/>
                    <a:pt x="1329" y="1534"/>
                  </a:cubicBezTo>
                  <a:cubicBezTo>
                    <a:pt x="1329" y="1580"/>
                    <a:pt x="1329" y="1589"/>
                    <a:pt x="1329" y="1627"/>
                  </a:cubicBezTo>
                  <a:cubicBezTo>
                    <a:pt x="1333" y="1639"/>
                    <a:pt x="1336" y="1644"/>
                    <a:pt x="1338" y="1644"/>
                  </a:cubicBezTo>
                  <a:cubicBezTo>
                    <a:pt x="1344" y="1644"/>
                    <a:pt x="1340" y="1589"/>
                    <a:pt x="1347" y="1589"/>
                  </a:cubicBezTo>
                  <a:cubicBezTo>
                    <a:pt x="1347" y="1506"/>
                    <a:pt x="1338" y="1376"/>
                    <a:pt x="1347" y="1366"/>
                  </a:cubicBezTo>
                  <a:lnTo>
                    <a:pt x="1338" y="1339"/>
                  </a:lnTo>
                  <a:cubicBezTo>
                    <a:pt x="1344" y="1309"/>
                    <a:pt x="1354" y="1291"/>
                    <a:pt x="1365" y="1291"/>
                  </a:cubicBezTo>
                  <a:cubicBezTo>
                    <a:pt x="1371" y="1291"/>
                    <a:pt x="1378" y="1297"/>
                    <a:pt x="1385" y="1311"/>
                  </a:cubicBezTo>
                  <a:lnTo>
                    <a:pt x="1385" y="1357"/>
                  </a:lnTo>
                  <a:lnTo>
                    <a:pt x="1394" y="1339"/>
                  </a:lnTo>
                  <a:lnTo>
                    <a:pt x="1403" y="1385"/>
                  </a:lnTo>
                  <a:lnTo>
                    <a:pt x="1422" y="1366"/>
                  </a:lnTo>
                  <a:lnTo>
                    <a:pt x="1422" y="1357"/>
                  </a:lnTo>
                  <a:cubicBezTo>
                    <a:pt x="1422" y="1351"/>
                    <a:pt x="1429" y="1342"/>
                    <a:pt x="1436" y="1342"/>
                  </a:cubicBezTo>
                  <a:cubicBezTo>
                    <a:pt x="1441" y="1342"/>
                    <a:pt x="1446" y="1346"/>
                    <a:pt x="1450" y="1357"/>
                  </a:cubicBezTo>
                  <a:lnTo>
                    <a:pt x="1459" y="1385"/>
                  </a:lnTo>
                  <a:cubicBezTo>
                    <a:pt x="1467" y="1411"/>
                    <a:pt x="1474" y="1420"/>
                    <a:pt x="1480" y="1420"/>
                  </a:cubicBezTo>
                  <a:cubicBezTo>
                    <a:pt x="1498" y="1420"/>
                    <a:pt x="1516" y="1355"/>
                    <a:pt x="1543" y="1348"/>
                  </a:cubicBezTo>
                  <a:lnTo>
                    <a:pt x="1543" y="1348"/>
                  </a:lnTo>
                  <a:lnTo>
                    <a:pt x="1533" y="1404"/>
                  </a:lnTo>
                  <a:cubicBezTo>
                    <a:pt x="1537" y="1415"/>
                    <a:pt x="1539" y="1419"/>
                    <a:pt x="1540" y="1419"/>
                  </a:cubicBezTo>
                  <a:cubicBezTo>
                    <a:pt x="1546" y="1419"/>
                    <a:pt x="1538" y="1335"/>
                    <a:pt x="1548" y="1335"/>
                  </a:cubicBezTo>
                  <a:cubicBezTo>
                    <a:pt x="1549" y="1335"/>
                    <a:pt x="1550" y="1336"/>
                    <a:pt x="1552" y="1339"/>
                  </a:cubicBezTo>
                  <a:lnTo>
                    <a:pt x="1552" y="1413"/>
                  </a:lnTo>
                  <a:cubicBezTo>
                    <a:pt x="1554" y="1388"/>
                    <a:pt x="1557" y="1378"/>
                    <a:pt x="1559" y="1378"/>
                  </a:cubicBezTo>
                  <a:cubicBezTo>
                    <a:pt x="1566" y="1378"/>
                    <a:pt x="1573" y="1451"/>
                    <a:pt x="1580" y="1478"/>
                  </a:cubicBezTo>
                  <a:lnTo>
                    <a:pt x="1570" y="1376"/>
                  </a:lnTo>
                  <a:lnTo>
                    <a:pt x="1589" y="1394"/>
                  </a:lnTo>
                  <a:cubicBezTo>
                    <a:pt x="1608" y="1431"/>
                    <a:pt x="1608" y="1515"/>
                    <a:pt x="1608" y="1571"/>
                  </a:cubicBezTo>
                  <a:lnTo>
                    <a:pt x="1608" y="1496"/>
                  </a:lnTo>
                  <a:lnTo>
                    <a:pt x="1617" y="1580"/>
                  </a:lnTo>
                  <a:cubicBezTo>
                    <a:pt x="1620" y="1547"/>
                    <a:pt x="1622" y="1537"/>
                    <a:pt x="1624" y="1537"/>
                  </a:cubicBezTo>
                  <a:cubicBezTo>
                    <a:pt x="1626" y="1537"/>
                    <a:pt x="1628" y="1558"/>
                    <a:pt x="1631" y="1558"/>
                  </a:cubicBezTo>
                  <a:cubicBezTo>
                    <a:pt x="1632" y="1558"/>
                    <a:pt x="1634" y="1554"/>
                    <a:pt x="1635" y="1543"/>
                  </a:cubicBezTo>
                  <a:cubicBezTo>
                    <a:pt x="1645" y="1571"/>
                    <a:pt x="1635" y="1589"/>
                    <a:pt x="1645" y="1608"/>
                  </a:cubicBezTo>
                  <a:lnTo>
                    <a:pt x="1663" y="1487"/>
                  </a:lnTo>
                  <a:lnTo>
                    <a:pt x="1654" y="1534"/>
                  </a:lnTo>
                  <a:lnTo>
                    <a:pt x="1645" y="1413"/>
                  </a:lnTo>
                  <a:cubicBezTo>
                    <a:pt x="1651" y="1379"/>
                    <a:pt x="1656" y="1368"/>
                    <a:pt x="1661" y="1368"/>
                  </a:cubicBezTo>
                  <a:cubicBezTo>
                    <a:pt x="1667" y="1368"/>
                    <a:pt x="1673" y="1393"/>
                    <a:pt x="1678" y="1393"/>
                  </a:cubicBezTo>
                  <a:cubicBezTo>
                    <a:pt x="1679" y="1393"/>
                    <a:pt x="1681" y="1391"/>
                    <a:pt x="1682" y="1385"/>
                  </a:cubicBezTo>
                  <a:lnTo>
                    <a:pt x="1682" y="1385"/>
                  </a:lnTo>
                  <a:lnTo>
                    <a:pt x="1673" y="1422"/>
                  </a:lnTo>
                  <a:cubicBezTo>
                    <a:pt x="1676" y="1417"/>
                    <a:pt x="1679" y="1415"/>
                    <a:pt x="1681" y="1415"/>
                  </a:cubicBezTo>
                  <a:cubicBezTo>
                    <a:pt x="1692" y="1415"/>
                    <a:pt x="1693" y="1455"/>
                    <a:pt x="1701" y="1478"/>
                  </a:cubicBezTo>
                  <a:cubicBezTo>
                    <a:pt x="1701" y="1450"/>
                    <a:pt x="1691" y="1422"/>
                    <a:pt x="1701" y="1404"/>
                  </a:cubicBezTo>
                  <a:cubicBezTo>
                    <a:pt x="1701" y="1403"/>
                    <a:pt x="1701" y="1403"/>
                    <a:pt x="1701" y="1403"/>
                  </a:cubicBezTo>
                  <a:cubicBezTo>
                    <a:pt x="1701" y="1403"/>
                    <a:pt x="1701" y="1451"/>
                    <a:pt x="1710" y="1459"/>
                  </a:cubicBezTo>
                  <a:cubicBezTo>
                    <a:pt x="1710" y="1396"/>
                    <a:pt x="1715" y="1353"/>
                    <a:pt x="1722" y="1353"/>
                  </a:cubicBezTo>
                  <a:cubicBezTo>
                    <a:pt x="1724" y="1353"/>
                    <a:pt x="1726" y="1358"/>
                    <a:pt x="1728" y="1366"/>
                  </a:cubicBezTo>
                  <a:lnTo>
                    <a:pt x="1728" y="1404"/>
                  </a:lnTo>
                  <a:cubicBezTo>
                    <a:pt x="1735" y="1390"/>
                    <a:pt x="1737" y="1377"/>
                    <a:pt x="1737" y="1377"/>
                  </a:cubicBezTo>
                  <a:cubicBezTo>
                    <a:pt x="1738" y="1377"/>
                    <a:pt x="1738" y="1380"/>
                    <a:pt x="1738" y="1385"/>
                  </a:cubicBezTo>
                  <a:lnTo>
                    <a:pt x="1738" y="1478"/>
                  </a:lnTo>
                  <a:lnTo>
                    <a:pt x="1747" y="1394"/>
                  </a:lnTo>
                  <a:cubicBezTo>
                    <a:pt x="1748" y="1397"/>
                    <a:pt x="1749" y="1398"/>
                    <a:pt x="1751" y="1398"/>
                  </a:cubicBezTo>
                  <a:cubicBezTo>
                    <a:pt x="1755" y="1398"/>
                    <a:pt x="1760" y="1383"/>
                    <a:pt x="1763" y="1383"/>
                  </a:cubicBezTo>
                  <a:cubicBezTo>
                    <a:pt x="1764" y="1383"/>
                    <a:pt x="1766" y="1390"/>
                    <a:pt x="1766" y="1413"/>
                  </a:cubicBezTo>
                  <a:lnTo>
                    <a:pt x="1766" y="1431"/>
                  </a:lnTo>
                  <a:lnTo>
                    <a:pt x="1812" y="1450"/>
                  </a:lnTo>
                  <a:lnTo>
                    <a:pt x="1812" y="1524"/>
                  </a:lnTo>
                  <a:cubicBezTo>
                    <a:pt x="1815" y="1492"/>
                    <a:pt x="1819" y="1484"/>
                    <a:pt x="1823" y="1484"/>
                  </a:cubicBezTo>
                  <a:cubicBezTo>
                    <a:pt x="1827" y="1484"/>
                    <a:pt x="1830" y="1491"/>
                    <a:pt x="1834" y="1491"/>
                  </a:cubicBezTo>
                  <a:cubicBezTo>
                    <a:pt x="1837" y="1491"/>
                    <a:pt x="1840" y="1480"/>
                    <a:pt x="1840" y="1431"/>
                  </a:cubicBezTo>
                  <a:cubicBezTo>
                    <a:pt x="1843" y="1453"/>
                    <a:pt x="1847" y="1458"/>
                    <a:pt x="1852" y="1458"/>
                  </a:cubicBezTo>
                  <a:cubicBezTo>
                    <a:pt x="1856" y="1458"/>
                    <a:pt x="1860" y="1454"/>
                    <a:pt x="1864" y="1454"/>
                  </a:cubicBezTo>
                  <a:cubicBezTo>
                    <a:pt x="1871" y="1454"/>
                    <a:pt x="1877" y="1466"/>
                    <a:pt x="1877" y="1534"/>
                  </a:cubicBezTo>
                  <a:cubicBezTo>
                    <a:pt x="1878" y="1534"/>
                    <a:pt x="1879" y="1534"/>
                    <a:pt x="1880" y="1534"/>
                  </a:cubicBezTo>
                  <a:cubicBezTo>
                    <a:pt x="1901" y="1534"/>
                    <a:pt x="1917" y="1451"/>
                    <a:pt x="1941" y="1451"/>
                  </a:cubicBezTo>
                  <a:cubicBezTo>
                    <a:pt x="1947" y="1451"/>
                    <a:pt x="1954" y="1456"/>
                    <a:pt x="1961" y="1469"/>
                  </a:cubicBezTo>
                  <a:cubicBezTo>
                    <a:pt x="1974" y="1552"/>
                    <a:pt x="1995" y="1560"/>
                    <a:pt x="2017" y="1560"/>
                  </a:cubicBezTo>
                  <a:cubicBezTo>
                    <a:pt x="2022" y="1560"/>
                    <a:pt x="2027" y="1560"/>
                    <a:pt x="2031" y="1560"/>
                  </a:cubicBezTo>
                  <a:cubicBezTo>
                    <a:pt x="2036" y="1560"/>
                    <a:pt x="2040" y="1560"/>
                    <a:pt x="2044" y="1562"/>
                  </a:cubicBezTo>
                  <a:cubicBezTo>
                    <a:pt x="2091" y="1515"/>
                    <a:pt x="2128" y="1469"/>
                    <a:pt x="2174" y="1422"/>
                  </a:cubicBezTo>
                  <a:cubicBezTo>
                    <a:pt x="2185" y="1474"/>
                    <a:pt x="2196" y="1490"/>
                    <a:pt x="2207" y="1490"/>
                  </a:cubicBezTo>
                  <a:cubicBezTo>
                    <a:pt x="2227" y="1490"/>
                    <a:pt x="2246" y="1436"/>
                    <a:pt x="2266" y="1436"/>
                  </a:cubicBezTo>
                  <a:cubicBezTo>
                    <a:pt x="2273" y="1436"/>
                    <a:pt x="2279" y="1443"/>
                    <a:pt x="2286" y="1459"/>
                  </a:cubicBezTo>
                  <a:lnTo>
                    <a:pt x="2295" y="1394"/>
                  </a:lnTo>
                  <a:cubicBezTo>
                    <a:pt x="2301" y="1431"/>
                    <a:pt x="2310" y="1441"/>
                    <a:pt x="2319" y="1441"/>
                  </a:cubicBezTo>
                  <a:cubicBezTo>
                    <a:pt x="2328" y="1441"/>
                    <a:pt x="2338" y="1431"/>
                    <a:pt x="2349" y="1431"/>
                  </a:cubicBezTo>
                  <a:cubicBezTo>
                    <a:pt x="2359" y="1431"/>
                    <a:pt x="2369" y="1441"/>
                    <a:pt x="2379" y="1478"/>
                  </a:cubicBezTo>
                  <a:cubicBezTo>
                    <a:pt x="2388" y="1450"/>
                    <a:pt x="2388" y="1441"/>
                    <a:pt x="2397" y="1431"/>
                  </a:cubicBezTo>
                  <a:cubicBezTo>
                    <a:pt x="2388" y="1431"/>
                    <a:pt x="2388" y="1422"/>
                    <a:pt x="2388" y="1376"/>
                  </a:cubicBezTo>
                  <a:lnTo>
                    <a:pt x="2388" y="1376"/>
                  </a:lnTo>
                  <a:cubicBezTo>
                    <a:pt x="2397" y="1404"/>
                    <a:pt x="2416" y="1366"/>
                    <a:pt x="2416" y="1450"/>
                  </a:cubicBezTo>
                  <a:lnTo>
                    <a:pt x="2416" y="1459"/>
                  </a:lnTo>
                  <a:cubicBezTo>
                    <a:pt x="2413" y="1486"/>
                    <a:pt x="2414" y="1494"/>
                    <a:pt x="2416" y="1494"/>
                  </a:cubicBezTo>
                  <a:cubicBezTo>
                    <a:pt x="2419" y="1494"/>
                    <a:pt x="2427" y="1472"/>
                    <a:pt x="2434" y="1472"/>
                  </a:cubicBezTo>
                  <a:cubicBezTo>
                    <a:pt x="2438" y="1472"/>
                    <a:pt x="2442" y="1478"/>
                    <a:pt x="2444" y="1496"/>
                  </a:cubicBezTo>
                  <a:lnTo>
                    <a:pt x="2444" y="1404"/>
                  </a:lnTo>
                  <a:lnTo>
                    <a:pt x="2461" y="1421"/>
                  </a:lnTo>
                  <a:lnTo>
                    <a:pt x="2461" y="1421"/>
                  </a:lnTo>
                  <a:cubicBezTo>
                    <a:pt x="2479" y="1377"/>
                    <a:pt x="2494" y="1364"/>
                    <a:pt x="2508" y="1364"/>
                  </a:cubicBezTo>
                  <a:cubicBezTo>
                    <a:pt x="2533" y="1364"/>
                    <a:pt x="2553" y="1404"/>
                    <a:pt x="2578" y="1404"/>
                  </a:cubicBezTo>
                  <a:cubicBezTo>
                    <a:pt x="2593" y="1404"/>
                    <a:pt x="2609" y="1389"/>
                    <a:pt x="2630" y="1339"/>
                  </a:cubicBezTo>
                  <a:lnTo>
                    <a:pt x="2630" y="1339"/>
                  </a:lnTo>
                  <a:cubicBezTo>
                    <a:pt x="2627" y="1366"/>
                    <a:pt x="2627" y="1375"/>
                    <a:pt x="2629" y="1375"/>
                  </a:cubicBezTo>
                  <a:cubicBezTo>
                    <a:pt x="2632" y="1375"/>
                    <a:pt x="2638" y="1352"/>
                    <a:pt x="2643" y="1352"/>
                  </a:cubicBezTo>
                  <a:cubicBezTo>
                    <a:pt x="2646" y="1352"/>
                    <a:pt x="2648" y="1362"/>
                    <a:pt x="2648" y="1394"/>
                  </a:cubicBezTo>
                  <a:cubicBezTo>
                    <a:pt x="2651" y="1434"/>
                    <a:pt x="2654" y="1449"/>
                    <a:pt x="2658" y="1449"/>
                  </a:cubicBezTo>
                  <a:cubicBezTo>
                    <a:pt x="2668" y="1449"/>
                    <a:pt x="2681" y="1356"/>
                    <a:pt x="2695" y="1329"/>
                  </a:cubicBezTo>
                  <a:cubicBezTo>
                    <a:pt x="2695" y="1329"/>
                    <a:pt x="2695" y="1320"/>
                    <a:pt x="2695" y="1311"/>
                  </a:cubicBezTo>
                  <a:lnTo>
                    <a:pt x="2713" y="1329"/>
                  </a:lnTo>
                  <a:cubicBezTo>
                    <a:pt x="2711" y="1360"/>
                    <a:pt x="2711" y="1372"/>
                    <a:pt x="2713" y="1372"/>
                  </a:cubicBezTo>
                  <a:cubicBezTo>
                    <a:pt x="2715" y="1372"/>
                    <a:pt x="2719" y="1350"/>
                    <a:pt x="2723" y="1329"/>
                  </a:cubicBezTo>
                  <a:lnTo>
                    <a:pt x="2723" y="1329"/>
                  </a:lnTo>
                  <a:cubicBezTo>
                    <a:pt x="2746" y="1367"/>
                    <a:pt x="2773" y="1377"/>
                    <a:pt x="2800" y="1377"/>
                  </a:cubicBezTo>
                  <a:cubicBezTo>
                    <a:pt x="2832" y="1377"/>
                    <a:pt x="2865" y="1363"/>
                    <a:pt x="2898" y="1363"/>
                  </a:cubicBezTo>
                  <a:cubicBezTo>
                    <a:pt x="2914" y="1363"/>
                    <a:pt x="2930" y="1366"/>
                    <a:pt x="2946" y="1376"/>
                  </a:cubicBezTo>
                  <a:lnTo>
                    <a:pt x="2946" y="1348"/>
                  </a:lnTo>
                  <a:cubicBezTo>
                    <a:pt x="2956" y="1348"/>
                    <a:pt x="2967" y="1336"/>
                    <a:pt x="2977" y="1336"/>
                  </a:cubicBezTo>
                  <a:cubicBezTo>
                    <a:pt x="2985" y="1336"/>
                    <a:pt x="2993" y="1343"/>
                    <a:pt x="3001" y="1366"/>
                  </a:cubicBezTo>
                  <a:cubicBezTo>
                    <a:pt x="3003" y="1375"/>
                    <a:pt x="3005" y="1379"/>
                    <a:pt x="3007" y="1379"/>
                  </a:cubicBezTo>
                  <a:cubicBezTo>
                    <a:pt x="3019" y="1379"/>
                    <a:pt x="3038" y="1273"/>
                    <a:pt x="3038" y="1273"/>
                  </a:cubicBezTo>
                  <a:cubicBezTo>
                    <a:pt x="3042" y="1260"/>
                    <a:pt x="3046" y="1254"/>
                    <a:pt x="3049" y="1254"/>
                  </a:cubicBezTo>
                  <a:cubicBezTo>
                    <a:pt x="3061" y="1254"/>
                    <a:pt x="3066" y="1329"/>
                    <a:pt x="3066" y="1329"/>
                  </a:cubicBezTo>
                  <a:cubicBezTo>
                    <a:pt x="3074" y="1314"/>
                    <a:pt x="3094" y="1223"/>
                    <a:pt x="3112" y="1223"/>
                  </a:cubicBezTo>
                  <a:cubicBezTo>
                    <a:pt x="3115" y="1223"/>
                    <a:pt x="3119" y="1227"/>
                    <a:pt x="3122" y="1236"/>
                  </a:cubicBezTo>
                  <a:cubicBezTo>
                    <a:pt x="3122" y="1263"/>
                    <a:pt x="3125" y="1272"/>
                    <a:pt x="3130" y="1272"/>
                  </a:cubicBezTo>
                  <a:cubicBezTo>
                    <a:pt x="3142" y="1272"/>
                    <a:pt x="3165" y="1214"/>
                    <a:pt x="3178" y="1214"/>
                  </a:cubicBezTo>
                  <a:cubicBezTo>
                    <a:pt x="3184" y="1214"/>
                    <a:pt x="3187" y="1225"/>
                    <a:pt x="3187" y="1255"/>
                  </a:cubicBezTo>
                  <a:lnTo>
                    <a:pt x="3187" y="1246"/>
                  </a:lnTo>
                  <a:cubicBezTo>
                    <a:pt x="3194" y="1268"/>
                    <a:pt x="3201" y="1276"/>
                    <a:pt x="3209" y="1276"/>
                  </a:cubicBezTo>
                  <a:cubicBezTo>
                    <a:pt x="3225" y="1276"/>
                    <a:pt x="3243" y="1239"/>
                    <a:pt x="3260" y="1239"/>
                  </a:cubicBezTo>
                  <a:cubicBezTo>
                    <a:pt x="3266" y="1239"/>
                    <a:pt x="3272" y="1243"/>
                    <a:pt x="3277" y="1256"/>
                  </a:cubicBezTo>
                  <a:lnTo>
                    <a:pt x="3277" y="1256"/>
                  </a:lnTo>
                  <a:lnTo>
                    <a:pt x="3364" y="883"/>
                  </a:lnTo>
                  <a:lnTo>
                    <a:pt x="3364" y="437"/>
                  </a:lnTo>
                  <a:lnTo>
                    <a:pt x="3317" y="75"/>
                  </a:lnTo>
                  <a:lnTo>
                    <a:pt x="3150" y="140"/>
                  </a:lnTo>
                  <a:lnTo>
                    <a:pt x="3020"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18"/>
            <p:cNvSpPr/>
            <p:nvPr/>
          </p:nvSpPr>
          <p:spPr>
            <a:xfrm>
              <a:off x="2801313" y="2935882"/>
              <a:ext cx="71" cy="2715"/>
            </a:xfrm>
            <a:custGeom>
              <a:rect b="b" l="l" r="r" t="t"/>
              <a:pathLst>
                <a:path extrusionOk="0" h="38" w="1">
                  <a:moveTo>
                    <a:pt x="1" y="38"/>
                  </a:moveTo>
                  <a:lnTo>
                    <a:pt x="1" y="38"/>
                  </a:lnTo>
                  <a:cubicBezTo>
                    <a:pt x="1" y="1"/>
                    <a:pt x="1" y="19"/>
                    <a:pt x="1" y="38"/>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8"/>
            <p:cNvSpPr/>
            <p:nvPr/>
          </p:nvSpPr>
          <p:spPr>
            <a:xfrm>
              <a:off x="2838473" y="3006915"/>
              <a:ext cx="786" cy="3430"/>
            </a:xfrm>
            <a:custGeom>
              <a:rect b="b" l="l" r="r" t="t"/>
              <a:pathLst>
                <a:path extrusionOk="0" h="48" w="11">
                  <a:moveTo>
                    <a:pt x="1" y="1"/>
                  </a:moveTo>
                  <a:lnTo>
                    <a:pt x="1" y="1"/>
                  </a:lnTo>
                  <a:lnTo>
                    <a:pt x="10" y="47"/>
                  </a:ln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18"/>
            <p:cNvSpPr/>
            <p:nvPr/>
          </p:nvSpPr>
          <p:spPr>
            <a:xfrm>
              <a:off x="2819893" y="3009559"/>
              <a:ext cx="786" cy="1715"/>
            </a:xfrm>
            <a:custGeom>
              <a:rect b="b" l="l" r="r" t="t"/>
              <a:pathLst>
                <a:path extrusionOk="0" h="24" w="11">
                  <a:moveTo>
                    <a:pt x="10" y="1"/>
                  </a:moveTo>
                  <a:lnTo>
                    <a:pt x="10" y="1"/>
                  </a:lnTo>
                  <a:cubicBezTo>
                    <a:pt x="10" y="1"/>
                    <a:pt x="1" y="10"/>
                    <a:pt x="1" y="19"/>
                  </a:cubicBezTo>
                  <a:cubicBezTo>
                    <a:pt x="3" y="22"/>
                    <a:pt x="5" y="23"/>
                    <a:pt x="6" y="23"/>
                  </a:cubicBezTo>
                  <a:cubicBezTo>
                    <a:pt x="10" y="23"/>
                    <a:pt x="10" y="15"/>
                    <a:pt x="1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8"/>
            <p:cNvSpPr/>
            <p:nvPr/>
          </p:nvSpPr>
          <p:spPr>
            <a:xfrm>
              <a:off x="2794024" y="2944529"/>
              <a:ext cx="2072" cy="3359"/>
            </a:xfrm>
            <a:custGeom>
              <a:rect b="b" l="l" r="r" t="t"/>
              <a:pathLst>
                <a:path extrusionOk="0" h="47" w="29">
                  <a:moveTo>
                    <a:pt x="10" y="0"/>
                  </a:moveTo>
                  <a:cubicBezTo>
                    <a:pt x="0" y="0"/>
                    <a:pt x="10" y="19"/>
                    <a:pt x="19" y="47"/>
                  </a:cubicBezTo>
                  <a:cubicBezTo>
                    <a:pt x="19" y="38"/>
                    <a:pt x="28" y="38"/>
                    <a:pt x="28" y="38"/>
                  </a:cubicBezTo>
                  <a:cubicBezTo>
                    <a:pt x="19" y="28"/>
                    <a:pt x="19" y="10"/>
                    <a:pt x="10" y="0"/>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8"/>
            <p:cNvSpPr/>
            <p:nvPr/>
          </p:nvSpPr>
          <p:spPr>
            <a:xfrm>
              <a:off x="2800670" y="2979688"/>
              <a:ext cx="71" cy="2072"/>
            </a:xfrm>
            <a:custGeom>
              <a:rect b="b" l="l" r="r" t="t"/>
              <a:pathLst>
                <a:path extrusionOk="0" h="29" w="1">
                  <a:moveTo>
                    <a:pt x="0" y="1"/>
                  </a:moveTo>
                  <a:lnTo>
                    <a:pt x="0" y="29"/>
                  </a:lnTo>
                  <a:cubicBezTo>
                    <a:pt x="0" y="19"/>
                    <a:pt x="0" y="10"/>
                    <a:pt x="0" y="1"/>
                  </a:cubicBezTo>
                  <a:close/>
                </a:path>
              </a:pathLst>
            </a:custGeom>
            <a:solidFill>
              <a:srgbClr val="B76E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8"/>
            <p:cNvSpPr/>
            <p:nvPr/>
          </p:nvSpPr>
          <p:spPr>
            <a:xfrm>
              <a:off x="2337889" y="3631699"/>
              <a:ext cx="71" cy="147422"/>
            </a:xfrm>
            <a:custGeom>
              <a:rect b="b" l="l" r="r" t="t"/>
              <a:pathLst>
                <a:path extrusionOk="0" fill="none" h="2063" w="1">
                  <a:moveTo>
                    <a:pt x="1" y="0"/>
                  </a:moveTo>
                  <a:lnTo>
                    <a:pt x="1" y="2063"/>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8"/>
            <p:cNvSpPr/>
            <p:nvPr/>
          </p:nvSpPr>
          <p:spPr>
            <a:xfrm>
              <a:off x="2005238" y="3631699"/>
              <a:ext cx="71" cy="147422"/>
            </a:xfrm>
            <a:custGeom>
              <a:rect b="b" l="l" r="r" t="t"/>
              <a:pathLst>
                <a:path extrusionOk="0" fill="none" h="2063" w="1">
                  <a:moveTo>
                    <a:pt x="1" y="0"/>
                  </a:moveTo>
                  <a:lnTo>
                    <a:pt x="1" y="2063"/>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8"/>
            <p:cNvSpPr/>
            <p:nvPr/>
          </p:nvSpPr>
          <p:spPr>
            <a:xfrm>
              <a:off x="1330074" y="3631699"/>
              <a:ext cx="71" cy="147422"/>
            </a:xfrm>
            <a:custGeom>
              <a:rect b="b" l="l" r="r" t="t"/>
              <a:pathLst>
                <a:path extrusionOk="0" fill="none" h="2063" w="1">
                  <a:moveTo>
                    <a:pt x="0" y="0"/>
                  </a:moveTo>
                  <a:lnTo>
                    <a:pt x="0" y="2063"/>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18"/>
            <p:cNvSpPr/>
            <p:nvPr/>
          </p:nvSpPr>
          <p:spPr>
            <a:xfrm>
              <a:off x="1490718" y="3639631"/>
              <a:ext cx="71" cy="147493"/>
            </a:xfrm>
            <a:custGeom>
              <a:rect b="b" l="l" r="r" t="t"/>
              <a:pathLst>
                <a:path extrusionOk="0" fill="none" h="2064" w="1">
                  <a:moveTo>
                    <a:pt x="0" y="1"/>
                  </a:moveTo>
                  <a:lnTo>
                    <a:pt x="0" y="2063"/>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18"/>
            <p:cNvSpPr/>
            <p:nvPr/>
          </p:nvSpPr>
          <p:spPr>
            <a:xfrm>
              <a:off x="2655890" y="3633057"/>
              <a:ext cx="71" cy="147422"/>
            </a:xfrm>
            <a:custGeom>
              <a:rect b="b" l="l" r="r" t="t"/>
              <a:pathLst>
                <a:path extrusionOk="0" fill="none" h="2063" w="1">
                  <a:moveTo>
                    <a:pt x="1" y="0"/>
                  </a:moveTo>
                  <a:lnTo>
                    <a:pt x="1" y="2063"/>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18"/>
            <p:cNvSpPr/>
            <p:nvPr/>
          </p:nvSpPr>
          <p:spPr>
            <a:xfrm>
              <a:off x="2506537" y="3633057"/>
              <a:ext cx="71" cy="147422"/>
            </a:xfrm>
            <a:custGeom>
              <a:rect b="b" l="l" r="r" t="t"/>
              <a:pathLst>
                <a:path extrusionOk="0" fill="none" h="2063" w="1">
                  <a:moveTo>
                    <a:pt x="1" y="0"/>
                  </a:moveTo>
                  <a:lnTo>
                    <a:pt x="1" y="2063"/>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18"/>
            <p:cNvSpPr/>
            <p:nvPr/>
          </p:nvSpPr>
          <p:spPr>
            <a:xfrm>
              <a:off x="1667299" y="3633057"/>
              <a:ext cx="71" cy="147422"/>
            </a:xfrm>
            <a:custGeom>
              <a:rect b="b" l="l" r="r" t="t"/>
              <a:pathLst>
                <a:path extrusionOk="0" fill="none" h="2063" w="1">
                  <a:moveTo>
                    <a:pt x="1" y="0"/>
                  </a:moveTo>
                  <a:lnTo>
                    <a:pt x="1" y="2063"/>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18"/>
            <p:cNvSpPr/>
            <p:nvPr/>
          </p:nvSpPr>
          <p:spPr>
            <a:xfrm>
              <a:off x="2983253" y="3630341"/>
              <a:ext cx="71" cy="147493"/>
            </a:xfrm>
            <a:custGeom>
              <a:rect b="b" l="l" r="r" t="t"/>
              <a:pathLst>
                <a:path extrusionOk="0" fill="none" h="2064" w="1">
                  <a:moveTo>
                    <a:pt x="0" y="1"/>
                  </a:moveTo>
                  <a:lnTo>
                    <a:pt x="0" y="2063"/>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18"/>
            <p:cNvSpPr/>
            <p:nvPr/>
          </p:nvSpPr>
          <p:spPr>
            <a:xfrm>
              <a:off x="2460087" y="3523507"/>
              <a:ext cx="71" cy="93684"/>
            </a:xfrm>
            <a:custGeom>
              <a:rect b="b" l="l" r="r" t="t"/>
              <a:pathLst>
                <a:path extrusionOk="0" fill="none" h="1311" w="1">
                  <a:moveTo>
                    <a:pt x="0" y="0"/>
                  </a:moveTo>
                  <a:lnTo>
                    <a:pt x="0" y="1310"/>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18"/>
            <p:cNvSpPr/>
            <p:nvPr/>
          </p:nvSpPr>
          <p:spPr>
            <a:xfrm>
              <a:off x="2304731" y="3512859"/>
              <a:ext cx="71" cy="93684"/>
            </a:xfrm>
            <a:custGeom>
              <a:rect b="b" l="l" r="r" t="t"/>
              <a:pathLst>
                <a:path extrusionOk="0" fill="none" h="1311" w="1">
                  <a:moveTo>
                    <a:pt x="0" y="0"/>
                  </a:moveTo>
                  <a:lnTo>
                    <a:pt x="0" y="1310"/>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18"/>
            <p:cNvSpPr/>
            <p:nvPr/>
          </p:nvSpPr>
          <p:spPr>
            <a:xfrm>
              <a:off x="1974724" y="3508857"/>
              <a:ext cx="71" cy="93684"/>
            </a:xfrm>
            <a:custGeom>
              <a:rect b="b" l="l" r="r" t="t"/>
              <a:pathLst>
                <a:path extrusionOk="0" fill="none" h="1311" w="1">
                  <a:moveTo>
                    <a:pt x="1" y="1"/>
                  </a:moveTo>
                  <a:lnTo>
                    <a:pt x="1" y="1311"/>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18"/>
            <p:cNvSpPr/>
            <p:nvPr/>
          </p:nvSpPr>
          <p:spPr>
            <a:xfrm>
              <a:off x="1640786" y="3496280"/>
              <a:ext cx="71" cy="93684"/>
            </a:xfrm>
            <a:custGeom>
              <a:rect b="b" l="l" r="r" t="t"/>
              <a:pathLst>
                <a:path extrusionOk="0" fill="none" h="1311" w="1">
                  <a:moveTo>
                    <a:pt x="0" y="0"/>
                  </a:moveTo>
                  <a:lnTo>
                    <a:pt x="0" y="1310"/>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18"/>
            <p:cNvSpPr/>
            <p:nvPr/>
          </p:nvSpPr>
          <p:spPr>
            <a:xfrm>
              <a:off x="1480071" y="3512859"/>
              <a:ext cx="71" cy="93684"/>
            </a:xfrm>
            <a:custGeom>
              <a:rect b="b" l="l" r="r" t="t"/>
              <a:pathLst>
                <a:path extrusionOk="0" fill="none" h="1311" w="1">
                  <a:moveTo>
                    <a:pt x="1" y="0"/>
                  </a:moveTo>
                  <a:lnTo>
                    <a:pt x="1" y="1310"/>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18"/>
            <p:cNvSpPr/>
            <p:nvPr/>
          </p:nvSpPr>
          <p:spPr>
            <a:xfrm>
              <a:off x="2795382" y="3516861"/>
              <a:ext cx="71" cy="93684"/>
            </a:xfrm>
            <a:custGeom>
              <a:rect b="b" l="l" r="r" t="t"/>
              <a:pathLst>
                <a:path extrusionOk="0" fill="none" h="1311" w="1">
                  <a:moveTo>
                    <a:pt x="0" y="0"/>
                  </a:moveTo>
                  <a:lnTo>
                    <a:pt x="0" y="1310"/>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18"/>
            <p:cNvSpPr/>
            <p:nvPr/>
          </p:nvSpPr>
          <p:spPr>
            <a:xfrm>
              <a:off x="1315425" y="3536084"/>
              <a:ext cx="71" cy="46520"/>
            </a:xfrm>
            <a:custGeom>
              <a:rect b="b" l="l" r="r" t="t"/>
              <a:pathLst>
                <a:path extrusionOk="0" fill="none" h="651" w="1">
                  <a:moveTo>
                    <a:pt x="1" y="1"/>
                  </a:moveTo>
                  <a:lnTo>
                    <a:pt x="1" y="651"/>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8"/>
            <p:cNvSpPr/>
            <p:nvPr/>
          </p:nvSpPr>
          <p:spPr>
            <a:xfrm>
              <a:off x="1800788" y="3530796"/>
              <a:ext cx="71" cy="49879"/>
            </a:xfrm>
            <a:custGeom>
              <a:rect b="b" l="l" r="r" t="t"/>
              <a:pathLst>
                <a:path extrusionOk="0" fill="none" h="698" w="1">
                  <a:moveTo>
                    <a:pt x="0" y="0"/>
                  </a:moveTo>
                  <a:lnTo>
                    <a:pt x="0" y="697"/>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18"/>
            <p:cNvSpPr/>
            <p:nvPr/>
          </p:nvSpPr>
          <p:spPr>
            <a:xfrm>
              <a:off x="1194584" y="3769119"/>
              <a:ext cx="71" cy="154139"/>
            </a:xfrm>
            <a:custGeom>
              <a:rect b="b" l="l" r="r" t="t"/>
              <a:pathLst>
                <a:path extrusionOk="0" fill="none" h="2157" w="1">
                  <a:moveTo>
                    <a:pt x="1" y="1"/>
                  </a:moveTo>
                  <a:lnTo>
                    <a:pt x="1" y="2156"/>
                  </a:lnTo>
                </a:path>
              </a:pathLst>
            </a:custGeom>
            <a:noFill/>
            <a:ln cap="flat" cmpd="sng" w="9525">
              <a:solidFill>
                <a:schemeClr val="accent6"/>
              </a:solidFill>
              <a:prstDash val="solid"/>
              <a:miter lim="929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18"/>
            <p:cNvSpPr/>
            <p:nvPr/>
          </p:nvSpPr>
          <p:spPr>
            <a:xfrm>
              <a:off x="1413040" y="3783768"/>
              <a:ext cx="71" cy="139490"/>
            </a:xfrm>
            <a:custGeom>
              <a:rect b="b" l="l" r="r" t="t"/>
              <a:pathLst>
                <a:path extrusionOk="0" fill="none" h="1952" w="1">
                  <a:moveTo>
                    <a:pt x="0" y="0"/>
                  </a:moveTo>
                  <a:lnTo>
                    <a:pt x="0" y="1951"/>
                  </a:lnTo>
                </a:path>
              </a:pathLst>
            </a:custGeom>
            <a:noFill/>
            <a:ln cap="flat" cmpd="sng" w="9525">
              <a:solidFill>
                <a:schemeClr val="accent6"/>
              </a:solidFill>
              <a:prstDash val="solid"/>
              <a:miter lim="929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18"/>
            <p:cNvSpPr/>
            <p:nvPr/>
          </p:nvSpPr>
          <p:spPr>
            <a:xfrm>
              <a:off x="1583689" y="3783054"/>
              <a:ext cx="71" cy="41232"/>
            </a:xfrm>
            <a:custGeom>
              <a:rect b="b" l="l" r="r" t="t"/>
              <a:pathLst>
                <a:path extrusionOk="0" fill="none" h="577" w="1">
                  <a:moveTo>
                    <a:pt x="0" y="1"/>
                  </a:moveTo>
                  <a:lnTo>
                    <a:pt x="0" y="577"/>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18"/>
            <p:cNvSpPr/>
            <p:nvPr/>
          </p:nvSpPr>
          <p:spPr>
            <a:xfrm>
              <a:off x="2614085" y="3779123"/>
              <a:ext cx="71" cy="45163"/>
            </a:xfrm>
            <a:custGeom>
              <a:rect b="b" l="l" r="r" t="t"/>
              <a:pathLst>
                <a:path extrusionOk="0" fill="none" h="632" w="1">
                  <a:moveTo>
                    <a:pt x="1" y="0"/>
                  </a:moveTo>
                  <a:lnTo>
                    <a:pt x="1" y="632"/>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18"/>
            <p:cNvSpPr/>
            <p:nvPr/>
          </p:nvSpPr>
          <p:spPr>
            <a:xfrm>
              <a:off x="2778731" y="3765117"/>
              <a:ext cx="71" cy="175363"/>
            </a:xfrm>
            <a:custGeom>
              <a:rect b="b" l="l" r="r" t="t"/>
              <a:pathLst>
                <a:path extrusionOk="0" fill="none" h="2454" w="1">
                  <a:moveTo>
                    <a:pt x="1" y="1"/>
                  </a:moveTo>
                  <a:lnTo>
                    <a:pt x="1" y="2454"/>
                  </a:lnTo>
                </a:path>
              </a:pathLst>
            </a:custGeom>
            <a:noFill/>
            <a:ln cap="flat" cmpd="sng" w="9525">
              <a:solidFill>
                <a:schemeClr val="accent6"/>
              </a:solidFill>
              <a:prstDash val="solid"/>
              <a:miter lim="929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18"/>
            <p:cNvSpPr/>
            <p:nvPr/>
          </p:nvSpPr>
          <p:spPr>
            <a:xfrm>
              <a:off x="2936732" y="3769119"/>
              <a:ext cx="71" cy="154139"/>
            </a:xfrm>
            <a:custGeom>
              <a:rect b="b" l="l" r="r" t="t"/>
              <a:pathLst>
                <a:path extrusionOk="0" fill="none" h="2157" w="1">
                  <a:moveTo>
                    <a:pt x="1" y="1"/>
                  </a:moveTo>
                  <a:lnTo>
                    <a:pt x="1" y="2156"/>
                  </a:lnTo>
                </a:path>
              </a:pathLst>
            </a:custGeom>
            <a:noFill/>
            <a:ln cap="flat" cmpd="sng" w="9525">
              <a:solidFill>
                <a:schemeClr val="accent6"/>
              </a:solidFill>
              <a:prstDash val="solid"/>
              <a:miter lim="929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18"/>
            <p:cNvSpPr/>
            <p:nvPr/>
          </p:nvSpPr>
          <p:spPr>
            <a:xfrm>
              <a:off x="3131963" y="3737890"/>
              <a:ext cx="71" cy="185367"/>
            </a:xfrm>
            <a:custGeom>
              <a:rect b="b" l="l" r="r" t="t"/>
              <a:pathLst>
                <a:path extrusionOk="0" fill="none" h="2594" w="1">
                  <a:moveTo>
                    <a:pt x="1" y="1"/>
                  </a:moveTo>
                  <a:lnTo>
                    <a:pt x="1" y="2593"/>
                  </a:lnTo>
                </a:path>
              </a:pathLst>
            </a:custGeom>
            <a:noFill/>
            <a:ln cap="flat" cmpd="sng" w="9525">
              <a:solidFill>
                <a:schemeClr val="accent6"/>
              </a:solidFill>
              <a:prstDash val="solid"/>
              <a:miter lim="929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8"/>
            <p:cNvSpPr/>
            <p:nvPr/>
          </p:nvSpPr>
          <p:spPr>
            <a:xfrm>
              <a:off x="1413040" y="3410598"/>
              <a:ext cx="71" cy="107619"/>
            </a:xfrm>
            <a:custGeom>
              <a:rect b="b" l="l" r="r" t="t"/>
              <a:pathLst>
                <a:path extrusionOk="0" fill="none" h="1506" w="1">
                  <a:moveTo>
                    <a:pt x="0" y="1"/>
                  </a:moveTo>
                  <a:lnTo>
                    <a:pt x="0" y="1506"/>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8"/>
            <p:cNvSpPr/>
            <p:nvPr/>
          </p:nvSpPr>
          <p:spPr>
            <a:xfrm>
              <a:off x="1566396" y="3417244"/>
              <a:ext cx="71" cy="100973"/>
            </a:xfrm>
            <a:custGeom>
              <a:rect b="b" l="l" r="r" t="t"/>
              <a:pathLst>
                <a:path extrusionOk="0" fill="none" h="1413" w="1">
                  <a:moveTo>
                    <a:pt x="1" y="0"/>
                  </a:moveTo>
                  <a:lnTo>
                    <a:pt x="1" y="1413"/>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18"/>
            <p:cNvSpPr/>
            <p:nvPr/>
          </p:nvSpPr>
          <p:spPr>
            <a:xfrm>
              <a:off x="1728398" y="3399951"/>
              <a:ext cx="71" cy="118266"/>
            </a:xfrm>
            <a:custGeom>
              <a:rect b="b" l="l" r="r" t="t"/>
              <a:pathLst>
                <a:path extrusionOk="0" fill="none" h="1655" w="1">
                  <a:moveTo>
                    <a:pt x="1" y="1"/>
                  </a:moveTo>
                  <a:lnTo>
                    <a:pt x="1" y="1655"/>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8"/>
            <p:cNvSpPr/>
            <p:nvPr/>
          </p:nvSpPr>
          <p:spPr>
            <a:xfrm>
              <a:off x="1889113" y="3410598"/>
              <a:ext cx="0" cy="107619"/>
            </a:xfrm>
            <a:custGeom>
              <a:rect b="b" l="l" r="r" t="t"/>
              <a:pathLst>
                <a:path extrusionOk="0" fill="none" h="1506" w="120000">
                  <a:moveTo>
                    <a:pt x="0" y="1"/>
                  </a:moveTo>
                  <a:lnTo>
                    <a:pt x="0" y="1506"/>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18"/>
            <p:cNvSpPr/>
            <p:nvPr/>
          </p:nvSpPr>
          <p:spPr>
            <a:xfrm>
              <a:off x="2040468" y="3408597"/>
              <a:ext cx="71" cy="109620"/>
            </a:xfrm>
            <a:custGeom>
              <a:rect b="b" l="l" r="r" t="t"/>
              <a:pathLst>
                <a:path extrusionOk="0" fill="none" h="1534" w="1">
                  <a:moveTo>
                    <a:pt x="0" y="1"/>
                  </a:moveTo>
                  <a:lnTo>
                    <a:pt x="0" y="1534"/>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8"/>
            <p:cNvSpPr/>
            <p:nvPr/>
          </p:nvSpPr>
          <p:spPr>
            <a:xfrm>
              <a:off x="2195824" y="3410598"/>
              <a:ext cx="71" cy="107619"/>
            </a:xfrm>
            <a:custGeom>
              <a:rect b="b" l="l" r="r" t="t"/>
              <a:pathLst>
                <a:path extrusionOk="0" fill="none" h="1506" w="1">
                  <a:moveTo>
                    <a:pt x="0" y="1"/>
                  </a:moveTo>
                  <a:lnTo>
                    <a:pt x="0" y="1506"/>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18"/>
            <p:cNvSpPr/>
            <p:nvPr/>
          </p:nvSpPr>
          <p:spPr>
            <a:xfrm>
              <a:off x="2355825" y="3406597"/>
              <a:ext cx="71" cy="111621"/>
            </a:xfrm>
            <a:custGeom>
              <a:rect b="b" l="l" r="r" t="t"/>
              <a:pathLst>
                <a:path extrusionOk="0" fill="none" h="1562" w="1">
                  <a:moveTo>
                    <a:pt x="0" y="1"/>
                  </a:moveTo>
                  <a:lnTo>
                    <a:pt x="0" y="1562"/>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18"/>
            <p:cNvSpPr/>
            <p:nvPr/>
          </p:nvSpPr>
          <p:spPr>
            <a:xfrm>
              <a:off x="2506537" y="3403952"/>
              <a:ext cx="71" cy="114265"/>
            </a:xfrm>
            <a:custGeom>
              <a:rect b="b" l="l" r="r" t="t"/>
              <a:pathLst>
                <a:path extrusionOk="0" fill="none" h="1599" w="1">
                  <a:moveTo>
                    <a:pt x="1" y="1"/>
                  </a:moveTo>
                  <a:lnTo>
                    <a:pt x="1" y="1599"/>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18"/>
            <p:cNvSpPr/>
            <p:nvPr/>
          </p:nvSpPr>
          <p:spPr>
            <a:xfrm>
              <a:off x="2663251" y="3403952"/>
              <a:ext cx="71" cy="120267"/>
            </a:xfrm>
            <a:custGeom>
              <a:rect b="b" l="l" r="r" t="t"/>
              <a:pathLst>
                <a:path extrusionOk="0" fill="none" h="1683" w="1">
                  <a:moveTo>
                    <a:pt x="0" y="1"/>
                  </a:moveTo>
                  <a:lnTo>
                    <a:pt x="0" y="1682"/>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18"/>
            <p:cNvSpPr/>
            <p:nvPr/>
          </p:nvSpPr>
          <p:spPr>
            <a:xfrm>
              <a:off x="2823895" y="3397307"/>
              <a:ext cx="71" cy="120267"/>
            </a:xfrm>
            <a:custGeom>
              <a:rect b="b" l="l" r="r" t="t"/>
              <a:pathLst>
                <a:path extrusionOk="0" fill="none" h="1683" w="1">
                  <a:moveTo>
                    <a:pt x="1" y="1"/>
                  </a:moveTo>
                  <a:lnTo>
                    <a:pt x="1" y="1682"/>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18"/>
            <p:cNvSpPr/>
            <p:nvPr/>
          </p:nvSpPr>
          <p:spPr>
            <a:xfrm>
              <a:off x="3002476" y="3381371"/>
              <a:ext cx="28012" cy="128914"/>
            </a:xfrm>
            <a:custGeom>
              <a:rect b="b" l="l" r="r" t="t"/>
              <a:pathLst>
                <a:path extrusionOk="0" fill="none" h="1804" w="392">
                  <a:moveTo>
                    <a:pt x="10" y="1"/>
                  </a:moveTo>
                  <a:cubicBezTo>
                    <a:pt x="10" y="177"/>
                    <a:pt x="1" y="354"/>
                    <a:pt x="1" y="521"/>
                  </a:cubicBezTo>
                  <a:cubicBezTo>
                    <a:pt x="1" y="568"/>
                    <a:pt x="1" y="623"/>
                    <a:pt x="29" y="660"/>
                  </a:cubicBezTo>
                  <a:cubicBezTo>
                    <a:pt x="57" y="688"/>
                    <a:pt x="94" y="698"/>
                    <a:pt x="122" y="716"/>
                  </a:cubicBezTo>
                  <a:cubicBezTo>
                    <a:pt x="205" y="772"/>
                    <a:pt x="252" y="874"/>
                    <a:pt x="280" y="967"/>
                  </a:cubicBezTo>
                  <a:cubicBezTo>
                    <a:pt x="354" y="1236"/>
                    <a:pt x="391" y="1524"/>
                    <a:pt x="372" y="1803"/>
                  </a:cubicBez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18"/>
            <p:cNvSpPr/>
            <p:nvPr/>
          </p:nvSpPr>
          <p:spPr>
            <a:xfrm>
              <a:off x="1229814" y="3392018"/>
              <a:ext cx="32586" cy="86395"/>
            </a:xfrm>
            <a:custGeom>
              <a:rect b="b" l="l" r="r" t="t"/>
              <a:pathLst>
                <a:path extrusionOk="0" fill="none" h="1209" w="456">
                  <a:moveTo>
                    <a:pt x="0" y="0"/>
                  </a:moveTo>
                  <a:cubicBezTo>
                    <a:pt x="37" y="84"/>
                    <a:pt x="19" y="186"/>
                    <a:pt x="19" y="279"/>
                  </a:cubicBezTo>
                  <a:cubicBezTo>
                    <a:pt x="19" y="363"/>
                    <a:pt x="37" y="474"/>
                    <a:pt x="112" y="521"/>
                  </a:cubicBezTo>
                  <a:cubicBezTo>
                    <a:pt x="205" y="586"/>
                    <a:pt x="344" y="558"/>
                    <a:pt x="400" y="642"/>
                  </a:cubicBezTo>
                  <a:cubicBezTo>
                    <a:pt x="418" y="669"/>
                    <a:pt x="428" y="707"/>
                    <a:pt x="428" y="744"/>
                  </a:cubicBezTo>
                  <a:cubicBezTo>
                    <a:pt x="455" y="902"/>
                    <a:pt x="455" y="1060"/>
                    <a:pt x="446" y="1208"/>
                  </a:cubicBez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18"/>
            <p:cNvSpPr/>
            <p:nvPr/>
          </p:nvSpPr>
          <p:spPr>
            <a:xfrm>
              <a:off x="3117385" y="3545374"/>
              <a:ext cx="71" cy="116265"/>
            </a:xfrm>
            <a:custGeom>
              <a:rect b="b" l="l" r="r" t="t"/>
              <a:pathLst>
                <a:path extrusionOk="0" fill="none" h="1627" w="1">
                  <a:moveTo>
                    <a:pt x="0" y="1"/>
                  </a:moveTo>
                  <a:lnTo>
                    <a:pt x="0" y="1627"/>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18"/>
            <p:cNvSpPr/>
            <p:nvPr/>
          </p:nvSpPr>
          <p:spPr>
            <a:xfrm>
              <a:off x="1184008" y="3644276"/>
              <a:ext cx="71" cy="49236"/>
            </a:xfrm>
            <a:custGeom>
              <a:rect b="b" l="l" r="r" t="t"/>
              <a:pathLst>
                <a:path extrusionOk="0" fill="none" h="689" w="1">
                  <a:moveTo>
                    <a:pt x="0" y="1"/>
                  </a:moveTo>
                  <a:lnTo>
                    <a:pt x="0" y="688"/>
                  </a:lnTo>
                </a:path>
              </a:pathLst>
            </a:custGeom>
            <a:noFill/>
            <a:ln cap="rnd"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8"/>
            <p:cNvSpPr/>
            <p:nvPr/>
          </p:nvSpPr>
          <p:spPr>
            <a:xfrm>
              <a:off x="2207115" y="3721311"/>
              <a:ext cx="116265" cy="57811"/>
            </a:xfrm>
            <a:custGeom>
              <a:rect b="b" l="l" r="r" t="t"/>
              <a:pathLst>
                <a:path extrusionOk="0" h="809" w="1627">
                  <a:moveTo>
                    <a:pt x="0" y="1"/>
                  </a:moveTo>
                  <a:lnTo>
                    <a:pt x="56" y="605"/>
                  </a:lnTo>
                  <a:cubicBezTo>
                    <a:pt x="158" y="725"/>
                    <a:pt x="465" y="809"/>
                    <a:pt x="818" y="809"/>
                  </a:cubicBezTo>
                  <a:cubicBezTo>
                    <a:pt x="1171" y="809"/>
                    <a:pt x="1468" y="725"/>
                    <a:pt x="1580" y="605"/>
                  </a:cubicBezTo>
                  <a:lnTo>
                    <a:pt x="162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8"/>
            <p:cNvSpPr/>
            <p:nvPr/>
          </p:nvSpPr>
          <p:spPr>
            <a:xfrm>
              <a:off x="1861172" y="3721311"/>
              <a:ext cx="122268" cy="57811"/>
            </a:xfrm>
            <a:custGeom>
              <a:rect b="b" l="l" r="r" t="t"/>
              <a:pathLst>
                <a:path extrusionOk="0" h="809" w="1711">
                  <a:moveTo>
                    <a:pt x="1" y="1"/>
                  </a:moveTo>
                  <a:lnTo>
                    <a:pt x="47" y="605"/>
                  </a:lnTo>
                  <a:cubicBezTo>
                    <a:pt x="168" y="725"/>
                    <a:pt x="484" y="809"/>
                    <a:pt x="856" y="809"/>
                  </a:cubicBezTo>
                  <a:cubicBezTo>
                    <a:pt x="1227" y="809"/>
                    <a:pt x="1543" y="725"/>
                    <a:pt x="1664" y="605"/>
                  </a:cubicBezTo>
                  <a:lnTo>
                    <a:pt x="171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18"/>
            <p:cNvSpPr/>
            <p:nvPr/>
          </p:nvSpPr>
          <p:spPr>
            <a:xfrm>
              <a:off x="2040468" y="3725313"/>
              <a:ext cx="122197" cy="57811"/>
            </a:xfrm>
            <a:custGeom>
              <a:rect b="b" l="l" r="r" t="t"/>
              <a:pathLst>
                <a:path extrusionOk="0" h="809" w="1710">
                  <a:moveTo>
                    <a:pt x="0" y="0"/>
                  </a:moveTo>
                  <a:lnTo>
                    <a:pt x="47" y="604"/>
                  </a:lnTo>
                  <a:cubicBezTo>
                    <a:pt x="168" y="725"/>
                    <a:pt x="483" y="809"/>
                    <a:pt x="855" y="809"/>
                  </a:cubicBezTo>
                  <a:cubicBezTo>
                    <a:pt x="1227" y="809"/>
                    <a:pt x="1543" y="725"/>
                    <a:pt x="1663" y="604"/>
                  </a:cubicBezTo>
                  <a:lnTo>
                    <a:pt x="171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18"/>
            <p:cNvSpPr/>
            <p:nvPr/>
          </p:nvSpPr>
          <p:spPr>
            <a:xfrm>
              <a:off x="1913625" y="3471054"/>
              <a:ext cx="107619" cy="60455"/>
            </a:xfrm>
            <a:custGeom>
              <a:rect b="b" l="l" r="r" t="t"/>
              <a:pathLst>
                <a:path extrusionOk="0" h="846" w="1506">
                  <a:moveTo>
                    <a:pt x="1" y="0"/>
                  </a:moveTo>
                  <a:lnTo>
                    <a:pt x="38" y="632"/>
                  </a:lnTo>
                  <a:cubicBezTo>
                    <a:pt x="140" y="753"/>
                    <a:pt x="419" y="846"/>
                    <a:pt x="753" y="846"/>
                  </a:cubicBezTo>
                  <a:cubicBezTo>
                    <a:pt x="1079" y="846"/>
                    <a:pt x="1357" y="753"/>
                    <a:pt x="1459" y="632"/>
                  </a:cubicBezTo>
                  <a:lnTo>
                    <a:pt x="15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8"/>
            <p:cNvSpPr/>
            <p:nvPr/>
          </p:nvSpPr>
          <p:spPr>
            <a:xfrm>
              <a:off x="2138084" y="3354144"/>
              <a:ext cx="107619" cy="60527"/>
            </a:xfrm>
            <a:custGeom>
              <a:rect b="b" l="l" r="r" t="t"/>
              <a:pathLst>
                <a:path extrusionOk="0" h="847" w="1506">
                  <a:moveTo>
                    <a:pt x="0" y="1"/>
                  </a:moveTo>
                  <a:lnTo>
                    <a:pt x="47" y="633"/>
                  </a:lnTo>
                  <a:cubicBezTo>
                    <a:pt x="149" y="763"/>
                    <a:pt x="427" y="846"/>
                    <a:pt x="753" y="846"/>
                  </a:cubicBezTo>
                  <a:cubicBezTo>
                    <a:pt x="1087" y="846"/>
                    <a:pt x="1366" y="763"/>
                    <a:pt x="1468" y="633"/>
                  </a:cubicBezTo>
                  <a:lnTo>
                    <a:pt x="150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8"/>
            <p:cNvSpPr/>
            <p:nvPr/>
          </p:nvSpPr>
          <p:spPr>
            <a:xfrm>
              <a:off x="2376406" y="3721311"/>
              <a:ext cx="115622" cy="57811"/>
            </a:xfrm>
            <a:custGeom>
              <a:rect b="b" l="l" r="r" t="t"/>
              <a:pathLst>
                <a:path extrusionOk="0" h="809" w="1618">
                  <a:moveTo>
                    <a:pt x="1" y="1"/>
                  </a:moveTo>
                  <a:lnTo>
                    <a:pt x="47" y="605"/>
                  </a:lnTo>
                  <a:cubicBezTo>
                    <a:pt x="158" y="725"/>
                    <a:pt x="456" y="809"/>
                    <a:pt x="809" y="809"/>
                  </a:cubicBezTo>
                  <a:cubicBezTo>
                    <a:pt x="1162" y="809"/>
                    <a:pt x="1459" y="725"/>
                    <a:pt x="1571" y="605"/>
                  </a:cubicBezTo>
                  <a:lnTo>
                    <a:pt x="161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8"/>
            <p:cNvSpPr/>
            <p:nvPr/>
          </p:nvSpPr>
          <p:spPr>
            <a:xfrm>
              <a:off x="2556345" y="3721311"/>
              <a:ext cx="115551" cy="57811"/>
            </a:xfrm>
            <a:custGeom>
              <a:rect b="b" l="l" r="r" t="t"/>
              <a:pathLst>
                <a:path extrusionOk="0" h="809" w="1617">
                  <a:moveTo>
                    <a:pt x="0" y="1"/>
                  </a:moveTo>
                  <a:lnTo>
                    <a:pt x="47" y="605"/>
                  </a:lnTo>
                  <a:cubicBezTo>
                    <a:pt x="149" y="725"/>
                    <a:pt x="456" y="809"/>
                    <a:pt x="809" y="809"/>
                  </a:cubicBezTo>
                  <a:cubicBezTo>
                    <a:pt x="1162" y="809"/>
                    <a:pt x="1459" y="725"/>
                    <a:pt x="1570" y="605"/>
                  </a:cubicBezTo>
                  <a:lnTo>
                    <a:pt x="161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8"/>
            <p:cNvSpPr/>
            <p:nvPr/>
          </p:nvSpPr>
          <p:spPr>
            <a:xfrm>
              <a:off x="2548341" y="3471054"/>
              <a:ext cx="107619" cy="60455"/>
            </a:xfrm>
            <a:custGeom>
              <a:rect b="b" l="l" r="r" t="t"/>
              <a:pathLst>
                <a:path extrusionOk="0" h="846" w="1506">
                  <a:moveTo>
                    <a:pt x="1" y="0"/>
                  </a:moveTo>
                  <a:lnTo>
                    <a:pt x="38" y="632"/>
                  </a:lnTo>
                  <a:cubicBezTo>
                    <a:pt x="140" y="753"/>
                    <a:pt x="419" y="846"/>
                    <a:pt x="753" y="846"/>
                  </a:cubicBezTo>
                  <a:cubicBezTo>
                    <a:pt x="1079" y="846"/>
                    <a:pt x="1357" y="753"/>
                    <a:pt x="1460" y="632"/>
                  </a:cubicBezTo>
                  <a:lnTo>
                    <a:pt x="15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8"/>
            <p:cNvSpPr/>
            <p:nvPr/>
          </p:nvSpPr>
          <p:spPr>
            <a:xfrm>
              <a:off x="2392342" y="3468339"/>
              <a:ext cx="106332" cy="55882"/>
            </a:xfrm>
            <a:custGeom>
              <a:rect b="b" l="l" r="r" t="t"/>
              <a:pathLst>
                <a:path extrusionOk="0" h="782" w="1488">
                  <a:moveTo>
                    <a:pt x="0" y="1"/>
                  </a:moveTo>
                  <a:lnTo>
                    <a:pt x="38" y="586"/>
                  </a:lnTo>
                  <a:cubicBezTo>
                    <a:pt x="140" y="698"/>
                    <a:pt x="419" y="781"/>
                    <a:pt x="744" y="781"/>
                  </a:cubicBezTo>
                  <a:cubicBezTo>
                    <a:pt x="1069" y="781"/>
                    <a:pt x="1348" y="698"/>
                    <a:pt x="1450" y="586"/>
                  </a:cubicBezTo>
                  <a:lnTo>
                    <a:pt x="148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18"/>
            <p:cNvSpPr/>
            <p:nvPr/>
          </p:nvSpPr>
          <p:spPr>
            <a:xfrm>
              <a:off x="2069695" y="3474985"/>
              <a:ext cx="106261" cy="55882"/>
            </a:xfrm>
            <a:custGeom>
              <a:rect b="b" l="l" r="r" t="t"/>
              <a:pathLst>
                <a:path extrusionOk="0" h="782" w="1487">
                  <a:moveTo>
                    <a:pt x="0" y="1"/>
                  </a:moveTo>
                  <a:lnTo>
                    <a:pt x="47" y="577"/>
                  </a:lnTo>
                  <a:cubicBezTo>
                    <a:pt x="149" y="698"/>
                    <a:pt x="418" y="781"/>
                    <a:pt x="743" y="781"/>
                  </a:cubicBezTo>
                  <a:cubicBezTo>
                    <a:pt x="1069" y="781"/>
                    <a:pt x="1347" y="698"/>
                    <a:pt x="1449" y="577"/>
                  </a:cubicBezTo>
                  <a:lnTo>
                    <a:pt x="148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18"/>
            <p:cNvSpPr/>
            <p:nvPr/>
          </p:nvSpPr>
          <p:spPr>
            <a:xfrm>
              <a:off x="2722992" y="3709377"/>
              <a:ext cx="111621" cy="55810"/>
            </a:xfrm>
            <a:custGeom>
              <a:rect b="b" l="l" r="r" t="t"/>
              <a:pathLst>
                <a:path extrusionOk="0" h="781" w="1562">
                  <a:moveTo>
                    <a:pt x="0" y="0"/>
                  </a:moveTo>
                  <a:lnTo>
                    <a:pt x="47" y="586"/>
                  </a:lnTo>
                  <a:cubicBezTo>
                    <a:pt x="149" y="697"/>
                    <a:pt x="437" y="781"/>
                    <a:pt x="781" y="781"/>
                  </a:cubicBezTo>
                  <a:cubicBezTo>
                    <a:pt x="1125" y="781"/>
                    <a:pt x="1413" y="697"/>
                    <a:pt x="1524" y="586"/>
                  </a:cubicBezTo>
                  <a:lnTo>
                    <a:pt x="156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18"/>
            <p:cNvSpPr/>
            <p:nvPr/>
          </p:nvSpPr>
          <p:spPr>
            <a:xfrm>
              <a:off x="2859768" y="3468339"/>
              <a:ext cx="115551" cy="55882"/>
            </a:xfrm>
            <a:custGeom>
              <a:rect b="b" l="l" r="r" t="t"/>
              <a:pathLst>
                <a:path extrusionOk="0" h="782" w="1617">
                  <a:moveTo>
                    <a:pt x="0" y="1"/>
                  </a:moveTo>
                  <a:lnTo>
                    <a:pt x="47" y="586"/>
                  </a:lnTo>
                  <a:cubicBezTo>
                    <a:pt x="158" y="698"/>
                    <a:pt x="456" y="781"/>
                    <a:pt x="809" y="781"/>
                  </a:cubicBezTo>
                  <a:cubicBezTo>
                    <a:pt x="1162" y="781"/>
                    <a:pt x="1459" y="698"/>
                    <a:pt x="1570" y="586"/>
                  </a:cubicBezTo>
                  <a:lnTo>
                    <a:pt x="161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8"/>
            <p:cNvSpPr/>
            <p:nvPr/>
          </p:nvSpPr>
          <p:spPr>
            <a:xfrm>
              <a:off x="2764153" y="3341567"/>
              <a:ext cx="107619" cy="60455"/>
            </a:xfrm>
            <a:custGeom>
              <a:rect b="b" l="l" r="r" t="t"/>
              <a:pathLst>
                <a:path extrusionOk="0" h="846" w="1506">
                  <a:moveTo>
                    <a:pt x="0" y="0"/>
                  </a:moveTo>
                  <a:lnTo>
                    <a:pt x="47" y="632"/>
                  </a:lnTo>
                  <a:cubicBezTo>
                    <a:pt x="149" y="753"/>
                    <a:pt x="428" y="846"/>
                    <a:pt x="753" y="846"/>
                  </a:cubicBezTo>
                  <a:cubicBezTo>
                    <a:pt x="1087" y="846"/>
                    <a:pt x="1366" y="753"/>
                    <a:pt x="1468" y="632"/>
                  </a:cubicBezTo>
                  <a:lnTo>
                    <a:pt x="150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18"/>
            <p:cNvSpPr/>
            <p:nvPr/>
          </p:nvSpPr>
          <p:spPr>
            <a:xfrm>
              <a:off x="2231698" y="3468339"/>
              <a:ext cx="110906" cy="55882"/>
            </a:xfrm>
            <a:custGeom>
              <a:rect b="b" l="l" r="r" t="t"/>
              <a:pathLst>
                <a:path extrusionOk="0" h="782" w="1552">
                  <a:moveTo>
                    <a:pt x="0" y="1"/>
                  </a:moveTo>
                  <a:lnTo>
                    <a:pt x="47" y="586"/>
                  </a:lnTo>
                  <a:cubicBezTo>
                    <a:pt x="149" y="698"/>
                    <a:pt x="437" y="781"/>
                    <a:pt x="781" y="781"/>
                  </a:cubicBezTo>
                  <a:cubicBezTo>
                    <a:pt x="1115" y="781"/>
                    <a:pt x="1403" y="698"/>
                    <a:pt x="1515" y="586"/>
                  </a:cubicBezTo>
                  <a:lnTo>
                    <a:pt x="15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8"/>
            <p:cNvSpPr/>
            <p:nvPr/>
          </p:nvSpPr>
          <p:spPr>
            <a:xfrm>
              <a:off x="1986658" y="3354859"/>
              <a:ext cx="107619" cy="61098"/>
            </a:xfrm>
            <a:custGeom>
              <a:rect b="b" l="l" r="r" t="t"/>
              <a:pathLst>
                <a:path extrusionOk="0" h="855" w="1506">
                  <a:moveTo>
                    <a:pt x="1" y="0"/>
                  </a:moveTo>
                  <a:lnTo>
                    <a:pt x="47" y="632"/>
                  </a:lnTo>
                  <a:cubicBezTo>
                    <a:pt x="149" y="762"/>
                    <a:pt x="428" y="855"/>
                    <a:pt x="753" y="855"/>
                  </a:cubicBezTo>
                  <a:cubicBezTo>
                    <a:pt x="1079" y="855"/>
                    <a:pt x="1357" y="762"/>
                    <a:pt x="1459" y="632"/>
                  </a:cubicBezTo>
                  <a:lnTo>
                    <a:pt x="15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8"/>
            <p:cNvSpPr/>
            <p:nvPr/>
          </p:nvSpPr>
          <p:spPr>
            <a:xfrm>
              <a:off x="1667299" y="3348856"/>
              <a:ext cx="122268" cy="57811"/>
            </a:xfrm>
            <a:custGeom>
              <a:rect b="b" l="l" r="r" t="t"/>
              <a:pathLst>
                <a:path extrusionOk="0" h="809" w="1711">
                  <a:moveTo>
                    <a:pt x="1" y="1"/>
                  </a:moveTo>
                  <a:lnTo>
                    <a:pt x="57" y="604"/>
                  </a:lnTo>
                  <a:cubicBezTo>
                    <a:pt x="168" y="725"/>
                    <a:pt x="484" y="809"/>
                    <a:pt x="856" y="809"/>
                  </a:cubicBezTo>
                  <a:cubicBezTo>
                    <a:pt x="1237" y="809"/>
                    <a:pt x="1552" y="725"/>
                    <a:pt x="1664" y="604"/>
                  </a:cubicBezTo>
                  <a:lnTo>
                    <a:pt x="171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18"/>
            <p:cNvSpPr/>
            <p:nvPr/>
          </p:nvSpPr>
          <p:spPr>
            <a:xfrm>
              <a:off x="1353299" y="3354859"/>
              <a:ext cx="118909" cy="61098"/>
            </a:xfrm>
            <a:custGeom>
              <a:rect b="b" l="l" r="r" t="t"/>
              <a:pathLst>
                <a:path extrusionOk="0" h="855" w="1664">
                  <a:moveTo>
                    <a:pt x="0" y="0"/>
                  </a:moveTo>
                  <a:lnTo>
                    <a:pt x="47" y="641"/>
                  </a:lnTo>
                  <a:cubicBezTo>
                    <a:pt x="158" y="771"/>
                    <a:pt x="474" y="855"/>
                    <a:pt x="836" y="855"/>
                  </a:cubicBezTo>
                  <a:cubicBezTo>
                    <a:pt x="1199" y="855"/>
                    <a:pt x="1505" y="762"/>
                    <a:pt x="1617" y="641"/>
                  </a:cubicBezTo>
                  <a:lnTo>
                    <a:pt x="166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18"/>
            <p:cNvSpPr/>
            <p:nvPr/>
          </p:nvSpPr>
          <p:spPr>
            <a:xfrm>
              <a:off x="1505296" y="3359504"/>
              <a:ext cx="122268" cy="57811"/>
            </a:xfrm>
            <a:custGeom>
              <a:rect b="b" l="l" r="r" t="t"/>
              <a:pathLst>
                <a:path extrusionOk="0" h="809" w="1711">
                  <a:moveTo>
                    <a:pt x="1" y="0"/>
                  </a:moveTo>
                  <a:lnTo>
                    <a:pt x="57" y="604"/>
                  </a:lnTo>
                  <a:cubicBezTo>
                    <a:pt x="168" y="725"/>
                    <a:pt x="484" y="808"/>
                    <a:pt x="856" y="808"/>
                  </a:cubicBezTo>
                  <a:cubicBezTo>
                    <a:pt x="1237" y="808"/>
                    <a:pt x="1552" y="725"/>
                    <a:pt x="1664" y="604"/>
                  </a:cubicBezTo>
                  <a:lnTo>
                    <a:pt x="171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8"/>
            <p:cNvSpPr/>
            <p:nvPr/>
          </p:nvSpPr>
          <p:spPr>
            <a:xfrm>
              <a:off x="1344652" y="3725313"/>
              <a:ext cx="124197" cy="58526"/>
            </a:xfrm>
            <a:custGeom>
              <a:rect b="b" l="l" r="r" t="t"/>
              <a:pathLst>
                <a:path extrusionOk="0" h="819" w="1738">
                  <a:moveTo>
                    <a:pt x="0" y="0"/>
                  </a:moveTo>
                  <a:lnTo>
                    <a:pt x="47" y="614"/>
                  </a:lnTo>
                  <a:cubicBezTo>
                    <a:pt x="168" y="734"/>
                    <a:pt x="484" y="818"/>
                    <a:pt x="865" y="818"/>
                  </a:cubicBezTo>
                  <a:cubicBezTo>
                    <a:pt x="1245" y="818"/>
                    <a:pt x="1571" y="734"/>
                    <a:pt x="1682" y="614"/>
                  </a:cubicBezTo>
                  <a:lnTo>
                    <a:pt x="173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8"/>
            <p:cNvSpPr/>
            <p:nvPr/>
          </p:nvSpPr>
          <p:spPr>
            <a:xfrm>
              <a:off x="1426332" y="3478343"/>
              <a:ext cx="122197" cy="57811"/>
            </a:xfrm>
            <a:custGeom>
              <a:rect b="b" l="l" r="r" t="t"/>
              <a:pathLst>
                <a:path extrusionOk="0" h="809" w="1710">
                  <a:moveTo>
                    <a:pt x="0" y="0"/>
                  </a:moveTo>
                  <a:lnTo>
                    <a:pt x="56" y="604"/>
                  </a:lnTo>
                  <a:cubicBezTo>
                    <a:pt x="168" y="716"/>
                    <a:pt x="483" y="809"/>
                    <a:pt x="855" y="809"/>
                  </a:cubicBezTo>
                  <a:cubicBezTo>
                    <a:pt x="1236" y="809"/>
                    <a:pt x="1552" y="716"/>
                    <a:pt x="1663" y="604"/>
                  </a:cubicBezTo>
                  <a:lnTo>
                    <a:pt x="171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18"/>
            <p:cNvSpPr/>
            <p:nvPr/>
          </p:nvSpPr>
          <p:spPr>
            <a:xfrm>
              <a:off x="1581688" y="3468339"/>
              <a:ext cx="118909" cy="61813"/>
            </a:xfrm>
            <a:custGeom>
              <a:rect b="b" l="l" r="r" t="t"/>
              <a:pathLst>
                <a:path extrusionOk="0" h="865" w="1664">
                  <a:moveTo>
                    <a:pt x="0" y="1"/>
                  </a:moveTo>
                  <a:lnTo>
                    <a:pt x="47" y="642"/>
                  </a:lnTo>
                  <a:cubicBezTo>
                    <a:pt x="158" y="772"/>
                    <a:pt x="465" y="865"/>
                    <a:pt x="827" y="865"/>
                  </a:cubicBezTo>
                  <a:cubicBezTo>
                    <a:pt x="1190" y="865"/>
                    <a:pt x="1505" y="772"/>
                    <a:pt x="1617" y="642"/>
                  </a:cubicBezTo>
                  <a:lnTo>
                    <a:pt x="166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18"/>
            <p:cNvSpPr/>
            <p:nvPr/>
          </p:nvSpPr>
          <p:spPr>
            <a:xfrm>
              <a:off x="1689880" y="3721311"/>
              <a:ext cx="122268" cy="57811"/>
            </a:xfrm>
            <a:custGeom>
              <a:rect b="b" l="l" r="r" t="t"/>
              <a:pathLst>
                <a:path extrusionOk="0" h="809" w="1711">
                  <a:moveTo>
                    <a:pt x="1" y="1"/>
                  </a:moveTo>
                  <a:lnTo>
                    <a:pt x="47" y="605"/>
                  </a:lnTo>
                  <a:cubicBezTo>
                    <a:pt x="168" y="725"/>
                    <a:pt x="484" y="809"/>
                    <a:pt x="856" y="809"/>
                  </a:cubicBezTo>
                  <a:cubicBezTo>
                    <a:pt x="1227" y="809"/>
                    <a:pt x="1543" y="725"/>
                    <a:pt x="1664" y="605"/>
                  </a:cubicBezTo>
                  <a:lnTo>
                    <a:pt x="171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8"/>
            <p:cNvSpPr/>
            <p:nvPr/>
          </p:nvSpPr>
          <p:spPr>
            <a:xfrm>
              <a:off x="1513300" y="3725956"/>
              <a:ext cx="122197" cy="57883"/>
            </a:xfrm>
            <a:custGeom>
              <a:rect b="b" l="l" r="r" t="t"/>
              <a:pathLst>
                <a:path extrusionOk="0" h="810" w="1710">
                  <a:moveTo>
                    <a:pt x="0" y="1"/>
                  </a:moveTo>
                  <a:lnTo>
                    <a:pt x="47" y="605"/>
                  </a:lnTo>
                  <a:cubicBezTo>
                    <a:pt x="168" y="725"/>
                    <a:pt x="483" y="809"/>
                    <a:pt x="855" y="809"/>
                  </a:cubicBezTo>
                  <a:cubicBezTo>
                    <a:pt x="1227" y="809"/>
                    <a:pt x="1552" y="725"/>
                    <a:pt x="1663" y="605"/>
                  </a:cubicBezTo>
                  <a:lnTo>
                    <a:pt x="171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8"/>
            <p:cNvSpPr/>
            <p:nvPr/>
          </p:nvSpPr>
          <p:spPr>
            <a:xfrm>
              <a:off x="1254325" y="3476986"/>
              <a:ext cx="108333" cy="61170"/>
            </a:xfrm>
            <a:custGeom>
              <a:rect b="b" l="l" r="r" t="t"/>
              <a:pathLst>
                <a:path extrusionOk="0" h="856" w="1516">
                  <a:moveTo>
                    <a:pt x="1" y="1"/>
                  </a:moveTo>
                  <a:lnTo>
                    <a:pt x="47" y="632"/>
                  </a:lnTo>
                  <a:cubicBezTo>
                    <a:pt x="150" y="763"/>
                    <a:pt x="428" y="855"/>
                    <a:pt x="753" y="855"/>
                  </a:cubicBezTo>
                  <a:cubicBezTo>
                    <a:pt x="1088" y="855"/>
                    <a:pt x="1367" y="763"/>
                    <a:pt x="1469" y="632"/>
                  </a:cubicBezTo>
                  <a:lnTo>
                    <a:pt x="151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8"/>
            <p:cNvSpPr/>
            <p:nvPr/>
          </p:nvSpPr>
          <p:spPr>
            <a:xfrm>
              <a:off x="1124195" y="3709377"/>
              <a:ext cx="141491" cy="59812"/>
            </a:xfrm>
            <a:custGeom>
              <a:rect b="b" l="l" r="r" t="t"/>
              <a:pathLst>
                <a:path extrusionOk="0" h="837" w="1980">
                  <a:moveTo>
                    <a:pt x="1" y="0"/>
                  </a:moveTo>
                  <a:lnTo>
                    <a:pt x="1" y="614"/>
                  </a:lnTo>
                  <a:cubicBezTo>
                    <a:pt x="1" y="734"/>
                    <a:pt x="447" y="837"/>
                    <a:pt x="995" y="837"/>
                  </a:cubicBezTo>
                  <a:cubicBezTo>
                    <a:pt x="1534" y="837"/>
                    <a:pt x="1980" y="734"/>
                    <a:pt x="1980" y="614"/>
                  </a:cubicBezTo>
                  <a:lnTo>
                    <a:pt x="198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8"/>
            <p:cNvSpPr/>
            <p:nvPr/>
          </p:nvSpPr>
          <p:spPr>
            <a:xfrm>
              <a:off x="3075509" y="3682151"/>
              <a:ext cx="112264" cy="55810"/>
            </a:xfrm>
            <a:custGeom>
              <a:rect b="b" l="l" r="r" t="t"/>
              <a:pathLst>
                <a:path extrusionOk="0" h="781" w="1571">
                  <a:moveTo>
                    <a:pt x="1" y="1"/>
                  </a:moveTo>
                  <a:lnTo>
                    <a:pt x="47" y="577"/>
                  </a:lnTo>
                  <a:cubicBezTo>
                    <a:pt x="159" y="697"/>
                    <a:pt x="447" y="781"/>
                    <a:pt x="791" y="781"/>
                  </a:cubicBezTo>
                  <a:cubicBezTo>
                    <a:pt x="1125" y="781"/>
                    <a:pt x="1422" y="697"/>
                    <a:pt x="1524" y="577"/>
                  </a:cubicBezTo>
                  <a:lnTo>
                    <a:pt x="157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8"/>
            <p:cNvSpPr/>
            <p:nvPr/>
          </p:nvSpPr>
          <p:spPr>
            <a:xfrm>
              <a:off x="2880992" y="3713379"/>
              <a:ext cx="111621" cy="55810"/>
            </a:xfrm>
            <a:custGeom>
              <a:rect b="b" l="l" r="r" t="t"/>
              <a:pathLst>
                <a:path extrusionOk="0" h="781" w="1562">
                  <a:moveTo>
                    <a:pt x="1" y="0"/>
                  </a:moveTo>
                  <a:lnTo>
                    <a:pt x="38" y="586"/>
                  </a:lnTo>
                  <a:cubicBezTo>
                    <a:pt x="149" y="697"/>
                    <a:pt x="437" y="781"/>
                    <a:pt x="781" y="781"/>
                  </a:cubicBezTo>
                  <a:cubicBezTo>
                    <a:pt x="1125" y="781"/>
                    <a:pt x="1413" y="697"/>
                    <a:pt x="1515" y="586"/>
                  </a:cubicBezTo>
                  <a:lnTo>
                    <a:pt x="156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8"/>
            <p:cNvSpPr/>
            <p:nvPr/>
          </p:nvSpPr>
          <p:spPr>
            <a:xfrm>
              <a:off x="2602151" y="3585249"/>
              <a:ext cx="98972" cy="55810"/>
            </a:xfrm>
            <a:custGeom>
              <a:rect b="b" l="l" r="r" t="t"/>
              <a:pathLst>
                <a:path extrusionOk="0" h="781" w="1385">
                  <a:moveTo>
                    <a:pt x="0" y="0"/>
                  </a:moveTo>
                  <a:lnTo>
                    <a:pt x="38" y="585"/>
                  </a:lnTo>
                  <a:cubicBezTo>
                    <a:pt x="130" y="697"/>
                    <a:pt x="391" y="781"/>
                    <a:pt x="688" y="781"/>
                  </a:cubicBezTo>
                  <a:cubicBezTo>
                    <a:pt x="995" y="781"/>
                    <a:pt x="1245" y="697"/>
                    <a:pt x="1338" y="585"/>
                  </a:cubicBezTo>
                  <a:lnTo>
                    <a:pt x="13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8"/>
            <p:cNvSpPr/>
            <p:nvPr/>
          </p:nvSpPr>
          <p:spPr>
            <a:xfrm>
              <a:off x="2614085" y="3348213"/>
              <a:ext cx="98972" cy="56453"/>
            </a:xfrm>
            <a:custGeom>
              <a:rect b="b" l="l" r="r" t="t"/>
              <a:pathLst>
                <a:path extrusionOk="0" h="790" w="1385">
                  <a:moveTo>
                    <a:pt x="1" y="0"/>
                  </a:moveTo>
                  <a:lnTo>
                    <a:pt x="38" y="586"/>
                  </a:lnTo>
                  <a:cubicBezTo>
                    <a:pt x="131" y="706"/>
                    <a:pt x="391" y="790"/>
                    <a:pt x="688" y="790"/>
                  </a:cubicBezTo>
                  <a:cubicBezTo>
                    <a:pt x="995" y="790"/>
                    <a:pt x="1246" y="706"/>
                    <a:pt x="1348" y="586"/>
                  </a:cubicBezTo>
                  <a:lnTo>
                    <a:pt x="13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8"/>
            <p:cNvSpPr/>
            <p:nvPr/>
          </p:nvSpPr>
          <p:spPr>
            <a:xfrm>
              <a:off x="2447438" y="3592538"/>
              <a:ext cx="98972" cy="55810"/>
            </a:xfrm>
            <a:custGeom>
              <a:rect b="b" l="l" r="r" t="t"/>
              <a:pathLst>
                <a:path extrusionOk="0" h="781" w="1385">
                  <a:moveTo>
                    <a:pt x="1" y="0"/>
                  </a:moveTo>
                  <a:lnTo>
                    <a:pt x="47" y="576"/>
                  </a:lnTo>
                  <a:cubicBezTo>
                    <a:pt x="140" y="697"/>
                    <a:pt x="391" y="781"/>
                    <a:pt x="697" y="781"/>
                  </a:cubicBezTo>
                  <a:cubicBezTo>
                    <a:pt x="995" y="781"/>
                    <a:pt x="1255" y="697"/>
                    <a:pt x="1348" y="576"/>
                  </a:cubicBezTo>
                  <a:lnTo>
                    <a:pt x="13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8"/>
            <p:cNvSpPr/>
            <p:nvPr/>
          </p:nvSpPr>
          <p:spPr>
            <a:xfrm>
              <a:off x="2926156" y="3581247"/>
              <a:ext cx="98972" cy="55810"/>
            </a:xfrm>
            <a:custGeom>
              <a:rect b="b" l="l" r="r" t="t"/>
              <a:pathLst>
                <a:path extrusionOk="0" h="781" w="1385">
                  <a:moveTo>
                    <a:pt x="0" y="0"/>
                  </a:moveTo>
                  <a:lnTo>
                    <a:pt x="38" y="586"/>
                  </a:lnTo>
                  <a:cubicBezTo>
                    <a:pt x="130" y="697"/>
                    <a:pt x="391" y="781"/>
                    <a:pt x="688" y="781"/>
                  </a:cubicBezTo>
                  <a:cubicBezTo>
                    <a:pt x="994" y="781"/>
                    <a:pt x="1245" y="697"/>
                    <a:pt x="1348" y="586"/>
                  </a:cubicBezTo>
                  <a:lnTo>
                    <a:pt x="13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8"/>
            <p:cNvSpPr/>
            <p:nvPr/>
          </p:nvSpPr>
          <p:spPr>
            <a:xfrm>
              <a:off x="2764153" y="3585249"/>
              <a:ext cx="108262" cy="55810"/>
            </a:xfrm>
            <a:custGeom>
              <a:rect b="b" l="l" r="r" t="t"/>
              <a:pathLst>
                <a:path extrusionOk="0" h="781" w="1515">
                  <a:moveTo>
                    <a:pt x="0" y="0"/>
                  </a:moveTo>
                  <a:lnTo>
                    <a:pt x="38" y="585"/>
                  </a:lnTo>
                  <a:cubicBezTo>
                    <a:pt x="140" y="697"/>
                    <a:pt x="428" y="781"/>
                    <a:pt x="753" y="781"/>
                  </a:cubicBezTo>
                  <a:cubicBezTo>
                    <a:pt x="1087" y="781"/>
                    <a:pt x="1366" y="697"/>
                    <a:pt x="1468" y="585"/>
                  </a:cubicBezTo>
                  <a:lnTo>
                    <a:pt x="151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8"/>
            <p:cNvSpPr/>
            <p:nvPr/>
          </p:nvSpPr>
          <p:spPr>
            <a:xfrm>
              <a:off x="2954668" y="3326917"/>
              <a:ext cx="99044" cy="55882"/>
            </a:xfrm>
            <a:custGeom>
              <a:rect b="b" l="l" r="r" t="t"/>
              <a:pathLst>
                <a:path extrusionOk="0" h="782" w="1386">
                  <a:moveTo>
                    <a:pt x="1" y="1"/>
                  </a:moveTo>
                  <a:lnTo>
                    <a:pt x="38" y="586"/>
                  </a:lnTo>
                  <a:cubicBezTo>
                    <a:pt x="131" y="698"/>
                    <a:pt x="391" y="781"/>
                    <a:pt x="688" y="781"/>
                  </a:cubicBezTo>
                  <a:cubicBezTo>
                    <a:pt x="995" y="781"/>
                    <a:pt x="1246" y="698"/>
                    <a:pt x="1348" y="586"/>
                  </a:cubicBezTo>
                  <a:lnTo>
                    <a:pt x="138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18"/>
            <p:cNvSpPr/>
            <p:nvPr/>
          </p:nvSpPr>
          <p:spPr>
            <a:xfrm>
              <a:off x="3059573" y="3489634"/>
              <a:ext cx="99044" cy="55810"/>
            </a:xfrm>
            <a:custGeom>
              <a:rect b="b" l="l" r="r" t="t"/>
              <a:pathLst>
                <a:path extrusionOk="0" h="781" w="1386">
                  <a:moveTo>
                    <a:pt x="1" y="0"/>
                  </a:moveTo>
                  <a:lnTo>
                    <a:pt x="38" y="586"/>
                  </a:lnTo>
                  <a:cubicBezTo>
                    <a:pt x="131" y="697"/>
                    <a:pt x="391" y="781"/>
                    <a:pt x="688" y="781"/>
                  </a:cubicBezTo>
                  <a:cubicBezTo>
                    <a:pt x="995" y="781"/>
                    <a:pt x="1246" y="697"/>
                    <a:pt x="1348" y="586"/>
                  </a:cubicBezTo>
                  <a:lnTo>
                    <a:pt x="13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18"/>
            <p:cNvSpPr/>
            <p:nvPr/>
          </p:nvSpPr>
          <p:spPr>
            <a:xfrm>
              <a:off x="2447438" y="3352143"/>
              <a:ext cx="98972" cy="56525"/>
            </a:xfrm>
            <a:custGeom>
              <a:rect b="b" l="l" r="r" t="t"/>
              <a:pathLst>
                <a:path extrusionOk="0" h="791" w="1385">
                  <a:moveTo>
                    <a:pt x="1" y="1"/>
                  </a:moveTo>
                  <a:lnTo>
                    <a:pt x="47" y="586"/>
                  </a:lnTo>
                  <a:cubicBezTo>
                    <a:pt x="140" y="707"/>
                    <a:pt x="391" y="791"/>
                    <a:pt x="697" y="791"/>
                  </a:cubicBezTo>
                  <a:cubicBezTo>
                    <a:pt x="995" y="791"/>
                    <a:pt x="1255" y="707"/>
                    <a:pt x="1348" y="586"/>
                  </a:cubicBezTo>
                  <a:lnTo>
                    <a:pt x="138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18"/>
            <p:cNvSpPr/>
            <p:nvPr/>
          </p:nvSpPr>
          <p:spPr>
            <a:xfrm>
              <a:off x="2300086" y="3352143"/>
              <a:ext cx="98972" cy="56525"/>
            </a:xfrm>
            <a:custGeom>
              <a:rect b="b" l="l" r="r" t="t"/>
              <a:pathLst>
                <a:path extrusionOk="0" h="791" w="1385">
                  <a:moveTo>
                    <a:pt x="0" y="1"/>
                  </a:moveTo>
                  <a:lnTo>
                    <a:pt x="37" y="586"/>
                  </a:lnTo>
                  <a:cubicBezTo>
                    <a:pt x="139" y="707"/>
                    <a:pt x="390" y="791"/>
                    <a:pt x="697" y="791"/>
                  </a:cubicBezTo>
                  <a:cubicBezTo>
                    <a:pt x="994" y="791"/>
                    <a:pt x="1254" y="707"/>
                    <a:pt x="1347" y="586"/>
                  </a:cubicBezTo>
                  <a:lnTo>
                    <a:pt x="138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18"/>
            <p:cNvSpPr/>
            <p:nvPr/>
          </p:nvSpPr>
          <p:spPr>
            <a:xfrm>
              <a:off x="1835303" y="3360147"/>
              <a:ext cx="98972" cy="55810"/>
            </a:xfrm>
            <a:custGeom>
              <a:rect b="b" l="l" r="r" t="t"/>
              <a:pathLst>
                <a:path extrusionOk="0" h="781" w="1385">
                  <a:moveTo>
                    <a:pt x="0" y="0"/>
                  </a:moveTo>
                  <a:lnTo>
                    <a:pt x="38" y="586"/>
                  </a:lnTo>
                  <a:cubicBezTo>
                    <a:pt x="131" y="697"/>
                    <a:pt x="391" y="781"/>
                    <a:pt x="688" y="781"/>
                  </a:cubicBezTo>
                  <a:cubicBezTo>
                    <a:pt x="995" y="781"/>
                    <a:pt x="1245" y="697"/>
                    <a:pt x="1338" y="586"/>
                  </a:cubicBezTo>
                  <a:lnTo>
                    <a:pt x="13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18"/>
            <p:cNvSpPr/>
            <p:nvPr/>
          </p:nvSpPr>
          <p:spPr>
            <a:xfrm>
              <a:off x="1294844" y="3599827"/>
              <a:ext cx="99044" cy="55810"/>
            </a:xfrm>
            <a:custGeom>
              <a:rect b="b" l="l" r="r" t="t"/>
              <a:pathLst>
                <a:path extrusionOk="0" h="781" w="1386">
                  <a:moveTo>
                    <a:pt x="1" y="0"/>
                  </a:moveTo>
                  <a:lnTo>
                    <a:pt x="38" y="586"/>
                  </a:lnTo>
                  <a:cubicBezTo>
                    <a:pt x="131" y="697"/>
                    <a:pt x="391" y="781"/>
                    <a:pt x="697" y="781"/>
                  </a:cubicBezTo>
                  <a:cubicBezTo>
                    <a:pt x="995" y="781"/>
                    <a:pt x="1255" y="697"/>
                    <a:pt x="1348" y="586"/>
                  </a:cubicBezTo>
                  <a:lnTo>
                    <a:pt x="13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18"/>
            <p:cNvSpPr/>
            <p:nvPr/>
          </p:nvSpPr>
          <p:spPr>
            <a:xfrm>
              <a:off x="1184008" y="3338923"/>
              <a:ext cx="98972" cy="55810"/>
            </a:xfrm>
            <a:custGeom>
              <a:rect b="b" l="l" r="r" t="t"/>
              <a:pathLst>
                <a:path extrusionOk="0" h="781" w="1385">
                  <a:moveTo>
                    <a:pt x="0" y="0"/>
                  </a:moveTo>
                  <a:lnTo>
                    <a:pt x="37" y="585"/>
                  </a:lnTo>
                  <a:cubicBezTo>
                    <a:pt x="130" y="697"/>
                    <a:pt x="390" y="781"/>
                    <a:pt x="688" y="781"/>
                  </a:cubicBezTo>
                  <a:cubicBezTo>
                    <a:pt x="994" y="781"/>
                    <a:pt x="1245" y="697"/>
                    <a:pt x="1338" y="585"/>
                  </a:cubicBezTo>
                  <a:lnTo>
                    <a:pt x="138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18"/>
            <p:cNvSpPr/>
            <p:nvPr/>
          </p:nvSpPr>
          <p:spPr>
            <a:xfrm>
              <a:off x="1134199" y="3588537"/>
              <a:ext cx="98972" cy="56525"/>
            </a:xfrm>
            <a:custGeom>
              <a:rect b="b" l="l" r="r" t="t"/>
              <a:pathLst>
                <a:path extrusionOk="0" h="791" w="1385">
                  <a:moveTo>
                    <a:pt x="0" y="1"/>
                  </a:moveTo>
                  <a:lnTo>
                    <a:pt x="37" y="586"/>
                  </a:lnTo>
                  <a:cubicBezTo>
                    <a:pt x="140" y="707"/>
                    <a:pt x="390" y="790"/>
                    <a:pt x="697" y="790"/>
                  </a:cubicBezTo>
                  <a:cubicBezTo>
                    <a:pt x="994" y="790"/>
                    <a:pt x="1255" y="707"/>
                    <a:pt x="1347" y="586"/>
                  </a:cubicBezTo>
                  <a:lnTo>
                    <a:pt x="138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18"/>
            <p:cNvSpPr/>
            <p:nvPr/>
          </p:nvSpPr>
          <p:spPr>
            <a:xfrm>
              <a:off x="1750979" y="3474985"/>
              <a:ext cx="98972" cy="55882"/>
            </a:xfrm>
            <a:custGeom>
              <a:rect b="b" l="l" r="r" t="t"/>
              <a:pathLst>
                <a:path extrusionOk="0" h="782" w="1385">
                  <a:moveTo>
                    <a:pt x="1" y="1"/>
                  </a:moveTo>
                  <a:lnTo>
                    <a:pt x="38" y="577"/>
                  </a:lnTo>
                  <a:cubicBezTo>
                    <a:pt x="131" y="698"/>
                    <a:pt x="391" y="781"/>
                    <a:pt x="688" y="781"/>
                  </a:cubicBezTo>
                  <a:cubicBezTo>
                    <a:pt x="995" y="781"/>
                    <a:pt x="1255" y="698"/>
                    <a:pt x="1348" y="577"/>
                  </a:cubicBezTo>
                  <a:lnTo>
                    <a:pt x="138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18"/>
            <p:cNvSpPr/>
            <p:nvPr/>
          </p:nvSpPr>
          <p:spPr>
            <a:xfrm>
              <a:off x="1955501" y="3591824"/>
              <a:ext cx="98972" cy="55882"/>
            </a:xfrm>
            <a:custGeom>
              <a:rect b="b" l="l" r="r" t="t"/>
              <a:pathLst>
                <a:path extrusionOk="0" h="782" w="1385">
                  <a:moveTo>
                    <a:pt x="0" y="1"/>
                  </a:moveTo>
                  <a:lnTo>
                    <a:pt x="47" y="586"/>
                  </a:lnTo>
                  <a:cubicBezTo>
                    <a:pt x="139" y="698"/>
                    <a:pt x="390" y="781"/>
                    <a:pt x="697" y="781"/>
                  </a:cubicBezTo>
                  <a:cubicBezTo>
                    <a:pt x="994" y="781"/>
                    <a:pt x="1254" y="698"/>
                    <a:pt x="1347" y="586"/>
                  </a:cubicBezTo>
                  <a:lnTo>
                    <a:pt x="138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18"/>
            <p:cNvSpPr/>
            <p:nvPr/>
          </p:nvSpPr>
          <p:spPr>
            <a:xfrm>
              <a:off x="2108141" y="3595826"/>
              <a:ext cx="108976" cy="55882"/>
            </a:xfrm>
            <a:custGeom>
              <a:rect b="b" l="l" r="r" t="t"/>
              <a:pathLst>
                <a:path extrusionOk="0" h="782" w="1525">
                  <a:moveTo>
                    <a:pt x="1" y="1"/>
                  </a:moveTo>
                  <a:lnTo>
                    <a:pt x="47" y="586"/>
                  </a:lnTo>
                  <a:cubicBezTo>
                    <a:pt x="150" y="698"/>
                    <a:pt x="428" y="781"/>
                    <a:pt x="763" y="781"/>
                  </a:cubicBezTo>
                  <a:cubicBezTo>
                    <a:pt x="1088" y="781"/>
                    <a:pt x="1376" y="698"/>
                    <a:pt x="1478" y="586"/>
                  </a:cubicBezTo>
                  <a:lnTo>
                    <a:pt x="152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18"/>
            <p:cNvSpPr/>
            <p:nvPr/>
          </p:nvSpPr>
          <p:spPr>
            <a:xfrm>
              <a:off x="2284150" y="3589180"/>
              <a:ext cx="108262" cy="55882"/>
            </a:xfrm>
            <a:custGeom>
              <a:rect b="b" l="l" r="r" t="t"/>
              <a:pathLst>
                <a:path extrusionOk="0" h="782" w="1515">
                  <a:moveTo>
                    <a:pt x="0" y="1"/>
                  </a:moveTo>
                  <a:lnTo>
                    <a:pt x="37" y="586"/>
                  </a:lnTo>
                  <a:cubicBezTo>
                    <a:pt x="139" y="698"/>
                    <a:pt x="427" y="781"/>
                    <a:pt x="753" y="781"/>
                  </a:cubicBezTo>
                  <a:cubicBezTo>
                    <a:pt x="1087" y="781"/>
                    <a:pt x="1366" y="698"/>
                    <a:pt x="1468" y="586"/>
                  </a:cubicBezTo>
                  <a:lnTo>
                    <a:pt x="151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18"/>
            <p:cNvSpPr/>
            <p:nvPr/>
          </p:nvSpPr>
          <p:spPr>
            <a:xfrm>
              <a:off x="1780850" y="3591181"/>
              <a:ext cx="108262" cy="56525"/>
            </a:xfrm>
            <a:custGeom>
              <a:rect b="b" l="l" r="r" t="t"/>
              <a:pathLst>
                <a:path extrusionOk="0" h="791" w="1515">
                  <a:moveTo>
                    <a:pt x="1" y="1"/>
                  </a:moveTo>
                  <a:lnTo>
                    <a:pt x="47" y="586"/>
                  </a:lnTo>
                  <a:cubicBezTo>
                    <a:pt x="149" y="707"/>
                    <a:pt x="428" y="790"/>
                    <a:pt x="762" y="790"/>
                  </a:cubicBezTo>
                  <a:cubicBezTo>
                    <a:pt x="1088" y="790"/>
                    <a:pt x="1366" y="707"/>
                    <a:pt x="1478" y="586"/>
                  </a:cubicBezTo>
                  <a:lnTo>
                    <a:pt x="151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18"/>
            <p:cNvSpPr/>
            <p:nvPr/>
          </p:nvSpPr>
          <p:spPr>
            <a:xfrm>
              <a:off x="1620206" y="3599827"/>
              <a:ext cx="108262" cy="55810"/>
            </a:xfrm>
            <a:custGeom>
              <a:rect b="b" l="l" r="r" t="t"/>
              <a:pathLst>
                <a:path extrusionOk="0" h="781" w="1515">
                  <a:moveTo>
                    <a:pt x="0" y="0"/>
                  </a:moveTo>
                  <a:lnTo>
                    <a:pt x="47" y="586"/>
                  </a:lnTo>
                  <a:cubicBezTo>
                    <a:pt x="149" y="697"/>
                    <a:pt x="428" y="781"/>
                    <a:pt x="762" y="781"/>
                  </a:cubicBezTo>
                  <a:cubicBezTo>
                    <a:pt x="1087" y="781"/>
                    <a:pt x="1366" y="697"/>
                    <a:pt x="1477" y="586"/>
                  </a:cubicBezTo>
                  <a:lnTo>
                    <a:pt x="151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8"/>
            <p:cNvSpPr/>
            <p:nvPr/>
          </p:nvSpPr>
          <p:spPr>
            <a:xfrm>
              <a:off x="1441553" y="3610475"/>
              <a:ext cx="99044" cy="55810"/>
            </a:xfrm>
            <a:custGeom>
              <a:rect b="b" l="l" r="r" t="t"/>
              <a:pathLst>
                <a:path extrusionOk="0" h="781" w="1386">
                  <a:moveTo>
                    <a:pt x="1" y="0"/>
                  </a:moveTo>
                  <a:lnTo>
                    <a:pt x="38" y="585"/>
                  </a:lnTo>
                  <a:cubicBezTo>
                    <a:pt x="131" y="697"/>
                    <a:pt x="391" y="781"/>
                    <a:pt x="688" y="781"/>
                  </a:cubicBezTo>
                  <a:cubicBezTo>
                    <a:pt x="995" y="781"/>
                    <a:pt x="1246" y="697"/>
                    <a:pt x="1348" y="585"/>
                  </a:cubicBezTo>
                  <a:lnTo>
                    <a:pt x="13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8"/>
            <p:cNvSpPr/>
            <p:nvPr/>
          </p:nvSpPr>
          <p:spPr>
            <a:xfrm>
              <a:off x="2710343" y="3471054"/>
              <a:ext cx="107619" cy="60455"/>
            </a:xfrm>
            <a:custGeom>
              <a:rect b="b" l="l" r="r" t="t"/>
              <a:pathLst>
                <a:path extrusionOk="0" h="846" w="1506">
                  <a:moveTo>
                    <a:pt x="1" y="0"/>
                  </a:moveTo>
                  <a:lnTo>
                    <a:pt x="38" y="632"/>
                  </a:lnTo>
                  <a:cubicBezTo>
                    <a:pt x="140" y="753"/>
                    <a:pt x="419" y="846"/>
                    <a:pt x="753" y="846"/>
                  </a:cubicBezTo>
                  <a:cubicBezTo>
                    <a:pt x="1079" y="846"/>
                    <a:pt x="1357" y="753"/>
                    <a:pt x="1459" y="632"/>
                  </a:cubicBezTo>
                  <a:lnTo>
                    <a:pt x="15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8"/>
            <p:cNvSpPr/>
            <p:nvPr/>
          </p:nvSpPr>
          <p:spPr>
            <a:xfrm>
              <a:off x="1573685" y="3824215"/>
              <a:ext cx="1177875" cy="47878"/>
            </a:xfrm>
            <a:custGeom>
              <a:rect b="b" l="l" r="r" t="t"/>
              <a:pathLst>
                <a:path extrusionOk="0" h="670" w="16483">
                  <a:moveTo>
                    <a:pt x="103" y="1"/>
                  </a:moveTo>
                  <a:lnTo>
                    <a:pt x="1" y="670"/>
                  </a:lnTo>
                  <a:lnTo>
                    <a:pt x="16483" y="670"/>
                  </a:lnTo>
                  <a:lnTo>
                    <a:pt x="1638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18"/>
            <p:cNvSpPr/>
            <p:nvPr/>
          </p:nvSpPr>
          <p:spPr>
            <a:xfrm>
              <a:off x="1541813" y="3923189"/>
              <a:ext cx="1244976" cy="37231"/>
            </a:xfrm>
            <a:custGeom>
              <a:rect b="b" l="l" r="r" t="t"/>
              <a:pathLst>
                <a:path extrusionOk="0" h="521" w="17422">
                  <a:moveTo>
                    <a:pt x="17421" y="0"/>
                  </a:moveTo>
                  <a:lnTo>
                    <a:pt x="17421" y="0"/>
                  </a:lnTo>
                  <a:cubicBezTo>
                    <a:pt x="17421" y="195"/>
                    <a:pt x="17291" y="372"/>
                    <a:pt x="17115" y="428"/>
                  </a:cubicBezTo>
                  <a:cubicBezTo>
                    <a:pt x="17053" y="452"/>
                    <a:pt x="16991" y="456"/>
                    <a:pt x="16929" y="456"/>
                  </a:cubicBezTo>
                  <a:cubicBezTo>
                    <a:pt x="16898" y="456"/>
                    <a:pt x="16867" y="455"/>
                    <a:pt x="16836" y="455"/>
                  </a:cubicBezTo>
                  <a:lnTo>
                    <a:pt x="16557" y="446"/>
                  </a:lnTo>
                  <a:lnTo>
                    <a:pt x="15433" y="437"/>
                  </a:lnTo>
                  <a:lnTo>
                    <a:pt x="13194" y="418"/>
                  </a:lnTo>
                  <a:lnTo>
                    <a:pt x="8716" y="409"/>
                  </a:lnTo>
                  <a:lnTo>
                    <a:pt x="4228" y="418"/>
                  </a:lnTo>
                  <a:lnTo>
                    <a:pt x="1989" y="437"/>
                  </a:lnTo>
                  <a:lnTo>
                    <a:pt x="865" y="446"/>
                  </a:lnTo>
                  <a:lnTo>
                    <a:pt x="586" y="455"/>
                  </a:lnTo>
                  <a:cubicBezTo>
                    <a:pt x="555" y="455"/>
                    <a:pt x="524" y="456"/>
                    <a:pt x="494" y="456"/>
                  </a:cubicBezTo>
                  <a:cubicBezTo>
                    <a:pt x="432" y="456"/>
                    <a:pt x="373" y="452"/>
                    <a:pt x="317" y="428"/>
                  </a:cubicBezTo>
                  <a:cubicBezTo>
                    <a:pt x="140" y="372"/>
                    <a:pt x="10" y="195"/>
                    <a:pt x="10" y="9"/>
                  </a:cubicBezTo>
                  <a:lnTo>
                    <a:pt x="10" y="9"/>
                  </a:lnTo>
                  <a:cubicBezTo>
                    <a:pt x="1" y="195"/>
                    <a:pt x="131" y="381"/>
                    <a:pt x="307" y="446"/>
                  </a:cubicBezTo>
                  <a:cubicBezTo>
                    <a:pt x="369" y="471"/>
                    <a:pt x="431" y="475"/>
                    <a:pt x="493" y="475"/>
                  </a:cubicBezTo>
                  <a:cubicBezTo>
                    <a:pt x="524" y="475"/>
                    <a:pt x="555" y="474"/>
                    <a:pt x="586" y="474"/>
                  </a:cubicBezTo>
                  <a:lnTo>
                    <a:pt x="865" y="474"/>
                  </a:lnTo>
                  <a:lnTo>
                    <a:pt x="1989" y="493"/>
                  </a:lnTo>
                  <a:lnTo>
                    <a:pt x="4228" y="502"/>
                  </a:lnTo>
                  <a:lnTo>
                    <a:pt x="8716" y="520"/>
                  </a:lnTo>
                  <a:lnTo>
                    <a:pt x="13194" y="502"/>
                  </a:lnTo>
                  <a:lnTo>
                    <a:pt x="15433" y="493"/>
                  </a:lnTo>
                  <a:lnTo>
                    <a:pt x="16557" y="474"/>
                  </a:lnTo>
                  <a:lnTo>
                    <a:pt x="16836" y="474"/>
                  </a:lnTo>
                  <a:cubicBezTo>
                    <a:pt x="16929" y="474"/>
                    <a:pt x="17031" y="474"/>
                    <a:pt x="17115" y="437"/>
                  </a:cubicBezTo>
                  <a:cubicBezTo>
                    <a:pt x="17300" y="372"/>
                    <a:pt x="17421" y="195"/>
                    <a:pt x="17421" y="0"/>
                  </a:cubicBezTo>
                  <a:close/>
                </a:path>
              </a:pathLst>
            </a:custGeom>
            <a:solidFill>
              <a:srgbClr val="2C16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18"/>
            <p:cNvSpPr/>
            <p:nvPr/>
          </p:nvSpPr>
          <p:spPr>
            <a:xfrm>
              <a:off x="2964673" y="2126228"/>
              <a:ext cx="129486" cy="345009"/>
            </a:xfrm>
            <a:custGeom>
              <a:rect b="b" l="l" r="r" t="t"/>
              <a:pathLst>
                <a:path extrusionOk="0" h="4828" w="1812">
                  <a:moveTo>
                    <a:pt x="1590" y="0"/>
                  </a:moveTo>
                  <a:cubicBezTo>
                    <a:pt x="1558" y="0"/>
                    <a:pt x="1520" y="14"/>
                    <a:pt x="1477" y="42"/>
                  </a:cubicBezTo>
                  <a:cubicBezTo>
                    <a:pt x="1450" y="70"/>
                    <a:pt x="1412" y="89"/>
                    <a:pt x="1375" y="117"/>
                  </a:cubicBezTo>
                  <a:cubicBezTo>
                    <a:pt x="502" y="851"/>
                    <a:pt x="0" y="1873"/>
                    <a:pt x="10" y="2997"/>
                  </a:cubicBezTo>
                  <a:cubicBezTo>
                    <a:pt x="10" y="3573"/>
                    <a:pt x="167" y="4102"/>
                    <a:pt x="465" y="4530"/>
                  </a:cubicBezTo>
                  <a:cubicBezTo>
                    <a:pt x="548" y="4641"/>
                    <a:pt x="641" y="4753"/>
                    <a:pt x="743" y="4808"/>
                  </a:cubicBezTo>
                  <a:cubicBezTo>
                    <a:pt x="778" y="4821"/>
                    <a:pt x="804" y="4827"/>
                    <a:pt x="825" y="4827"/>
                  </a:cubicBezTo>
                  <a:cubicBezTo>
                    <a:pt x="867" y="4827"/>
                    <a:pt x="886" y="4802"/>
                    <a:pt x="892" y="4753"/>
                  </a:cubicBezTo>
                  <a:cubicBezTo>
                    <a:pt x="901" y="4558"/>
                    <a:pt x="948" y="4372"/>
                    <a:pt x="994" y="4186"/>
                  </a:cubicBezTo>
                  <a:cubicBezTo>
                    <a:pt x="1041" y="3991"/>
                    <a:pt x="1106" y="3814"/>
                    <a:pt x="1162" y="3629"/>
                  </a:cubicBezTo>
                  <a:cubicBezTo>
                    <a:pt x="1329" y="3025"/>
                    <a:pt x="1561" y="2439"/>
                    <a:pt x="1682" y="1808"/>
                  </a:cubicBezTo>
                  <a:cubicBezTo>
                    <a:pt x="1728" y="1603"/>
                    <a:pt x="1756" y="1389"/>
                    <a:pt x="1775" y="1176"/>
                  </a:cubicBezTo>
                  <a:cubicBezTo>
                    <a:pt x="1803" y="971"/>
                    <a:pt x="1812" y="758"/>
                    <a:pt x="1793" y="544"/>
                  </a:cubicBezTo>
                  <a:cubicBezTo>
                    <a:pt x="1793" y="386"/>
                    <a:pt x="1765" y="237"/>
                    <a:pt x="1710" y="98"/>
                  </a:cubicBezTo>
                  <a:cubicBezTo>
                    <a:pt x="1681" y="35"/>
                    <a:pt x="1642" y="0"/>
                    <a:pt x="15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18"/>
            <p:cNvSpPr/>
            <p:nvPr/>
          </p:nvSpPr>
          <p:spPr>
            <a:xfrm>
              <a:off x="3133964" y="2357333"/>
              <a:ext cx="235747" cy="136417"/>
            </a:xfrm>
            <a:custGeom>
              <a:rect b="b" l="l" r="r" t="t"/>
              <a:pathLst>
                <a:path extrusionOk="0" h="1909" w="3299">
                  <a:moveTo>
                    <a:pt x="2976" y="1"/>
                  </a:moveTo>
                  <a:cubicBezTo>
                    <a:pt x="2802" y="1"/>
                    <a:pt x="2627" y="11"/>
                    <a:pt x="2453" y="32"/>
                  </a:cubicBezTo>
                  <a:cubicBezTo>
                    <a:pt x="1608" y="125"/>
                    <a:pt x="837" y="515"/>
                    <a:pt x="288" y="1221"/>
                  </a:cubicBezTo>
                  <a:cubicBezTo>
                    <a:pt x="177" y="1361"/>
                    <a:pt x="93" y="1500"/>
                    <a:pt x="47" y="1667"/>
                  </a:cubicBezTo>
                  <a:cubicBezTo>
                    <a:pt x="0" y="1807"/>
                    <a:pt x="19" y="1844"/>
                    <a:pt x="168" y="1881"/>
                  </a:cubicBezTo>
                  <a:cubicBezTo>
                    <a:pt x="257" y="1901"/>
                    <a:pt x="347" y="1909"/>
                    <a:pt x="436" y="1909"/>
                  </a:cubicBezTo>
                  <a:cubicBezTo>
                    <a:pt x="559" y="1909"/>
                    <a:pt x="681" y="1893"/>
                    <a:pt x="799" y="1872"/>
                  </a:cubicBezTo>
                  <a:cubicBezTo>
                    <a:pt x="1951" y="1667"/>
                    <a:pt x="2620" y="1101"/>
                    <a:pt x="3159" y="329"/>
                  </a:cubicBezTo>
                  <a:cubicBezTo>
                    <a:pt x="3196" y="274"/>
                    <a:pt x="3243" y="218"/>
                    <a:pt x="3261" y="153"/>
                  </a:cubicBezTo>
                  <a:cubicBezTo>
                    <a:pt x="3299" y="51"/>
                    <a:pt x="3271" y="4"/>
                    <a:pt x="3150" y="4"/>
                  </a:cubicBezTo>
                  <a:cubicBezTo>
                    <a:pt x="3092" y="2"/>
                    <a:pt x="3034" y="1"/>
                    <a:pt x="29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8"/>
            <p:cNvSpPr/>
            <p:nvPr/>
          </p:nvSpPr>
          <p:spPr>
            <a:xfrm>
              <a:off x="3104737" y="2147666"/>
              <a:ext cx="179865" cy="243178"/>
            </a:xfrm>
            <a:custGeom>
              <a:rect b="b" l="l" r="r" t="t"/>
              <a:pathLst>
                <a:path extrusionOk="0" h="3403" w="2517">
                  <a:moveTo>
                    <a:pt x="2375" y="1"/>
                  </a:moveTo>
                  <a:cubicBezTo>
                    <a:pt x="2339" y="1"/>
                    <a:pt x="2294" y="8"/>
                    <a:pt x="2240" y="21"/>
                  </a:cubicBezTo>
                  <a:cubicBezTo>
                    <a:pt x="2054" y="77"/>
                    <a:pt x="1877" y="142"/>
                    <a:pt x="1701" y="235"/>
                  </a:cubicBezTo>
                  <a:cubicBezTo>
                    <a:pt x="1524" y="328"/>
                    <a:pt x="1366" y="439"/>
                    <a:pt x="1208" y="569"/>
                  </a:cubicBezTo>
                  <a:cubicBezTo>
                    <a:pt x="1162" y="616"/>
                    <a:pt x="1106" y="662"/>
                    <a:pt x="1060" y="708"/>
                  </a:cubicBezTo>
                  <a:cubicBezTo>
                    <a:pt x="1013" y="755"/>
                    <a:pt x="967" y="801"/>
                    <a:pt x="920" y="857"/>
                  </a:cubicBezTo>
                  <a:cubicBezTo>
                    <a:pt x="827" y="959"/>
                    <a:pt x="744" y="1062"/>
                    <a:pt x="660" y="1173"/>
                  </a:cubicBezTo>
                  <a:cubicBezTo>
                    <a:pt x="502" y="1396"/>
                    <a:pt x="372" y="1638"/>
                    <a:pt x="261" y="1888"/>
                  </a:cubicBezTo>
                  <a:cubicBezTo>
                    <a:pt x="186" y="2093"/>
                    <a:pt x="112" y="2297"/>
                    <a:pt x="66" y="2511"/>
                  </a:cubicBezTo>
                  <a:cubicBezTo>
                    <a:pt x="28" y="2725"/>
                    <a:pt x="10" y="2938"/>
                    <a:pt x="19" y="3152"/>
                  </a:cubicBezTo>
                  <a:cubicBezTo>
                    <a:pt x="19" y="3236"/>
                    <a:pt x="1" y="3356"/>
                    <a:pt x="93" y="3394"/>
                  </a:cubicBezTo>
                  <a:cubicBezTo>
                    <a:pt x="105" y="3399"/>
                    <a:pt x="117" y="3402"/>
                    <a:pt x="128" y="3402"/>
                  </a:cubicBezTo>
                  <a:cubicBezTo>
                    <a:pt x="189" y="3402"/>
                    <a:pt x="243" y="3329"/>
                    <a:pt x="298" y="3282"/>
                  </a:cubicBezTo>
                  <a:cubicBezTo>
                    <a:pt x="911" y="2790"/>
                    <a:pt x="1431" y="2260"/>
                    <a:pt x="1859" y="1619"/>
                  </a:cubicBezTo>
                  <a:cubicBezTo>
                    <a:pt x="1905" y="1554"/>
                    <a:pt x="1952" y="1489"/>
                    <a:pt x="1989" y="1424"/>
                  </a:cubicBezTo>
                  <a:cubicBezTo>
                    <a:pt x="2110" y="1238"/>
                    <a:pt x="2212" y="1062"/>
                    <a:pt x="2295" y="866"/>
                  </a:cubicBezTo>
                  <a:cubicBezTo>
                    <a:pt x="2370" y="671"/>
                    <a:pt x="2444" y="476"/>
                    <a:pt x="2481" y="253"/>
                  </a:cubicBezTo>
                  <a:cubicBezTo>
                    <a:pt x="2517" y="75"/>
                    <a:pt x="2492" y="1"/>
                    <a:pt x="23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8"/>
            <p:cNvSpPr/>
            <p:nvPr/>
          </p:nvSpPr>
          <p:spPr>
            <a:xfrm>
              <a:off x="2841832" y="2441157"/>
              <a:ext cx="149637" cy="244036"/>
            </a:xfrm>
            <a:custGeom>
              <a:rect b="b" l="l" r="r" t="t"/>
              <a:pathLst>
                <a:path extrusionOk="0" h="3415" w="2094">
                  <a:moveTo>
                    <a:pt x="213" y="0"/>
                  </a:moveTo>
                  <a:cubicBezTo>
                    <a:pt x="131" y="0"/>
                    <a:pt x="83" y="75"/>
                    <a:pt x="56" y="225"/>
                  </a:cubicBezTo>
                  <a:cubicBezTo>
                    <a:pt x="38" y="383"/>
                    <a:pt x="28" y="541"/>
                    <a:pt x="19" y="689"/>
                  </a:cubicBezTo>
                  <a:cubicBezTo>
                    <a:pt x="0" y="950"/>
                    <a:pt x="0" y="1182"/>
                    <a:pt x="47" y="1414"/>
                  </a:cubicBezTo>
                  <a:cubicBezTo>
                    <a:pt x="75" y="1646"/>
                    <a:pt x="130" y="1860"/>
                    <a:pt x="214" y="2055"/>
                  </a:cubicBezTo>
                  <a:cubicBezTo>
                    <a:pt x="381" y="2455"/>
                    <a:pt x="614" y="2789"/>
                    <a:pt x="948" y="3059"/>
                  </a:cubicBezTo>
                  <a:cubicBezTo>
                    <a:pt x="1171" y="3244"/>
                    <a:pt x="1422" y="3356"/>
                    <a:pt x="1691" y="3393"/>
                  </a:cubicBezTo>
                  <a:cubicBezTo>
                    <a:pt x="1738" y="3402"/>
                    <a:pt x="1784" y="3412"/>
                    <a:pt x="1821" y="3412"/>
                  </a:cubicBezTo>
                  <a:cubicBezTo>
                    <a:pt x="1849" y="3414"/>
                    <a:pt x="1874" y="3415"/>
                    <a:pt x="1896" y="3415"/>
                  </a:cubicBezTo>
                  <a:cubicBezTo>
                    <a:pt x="2070" y="3415"/>
                    <a:pt x="2094" y="3346"/>
                    <a:pt x="2044" y="3124"/>
                  </a:cubicBezTo>
                  <a:cubicBezTo>
                    <a:pt x="1989" y="2873"/>
                    <a:pt x="1924" y="2622"/>
                    <a:pt x="1849" y="2371"/>
                  </a:cubicBezTo>
                  <a:cubicBezTo>
                    <a:pt x="1766" y="2120"/>
                    <a:pt x="1691" y="1879"/>
                    <a:pt x="1580" y="1628"/>
                  </a:cubicBezTo>
                  <a:cubicBezTo>
                    <a:pt x="1468" y="1386"/>
                    <a:pt x="1357" y="1163"/>
                    <a:pt x="1218" y="940"/>
                  </a:cubicBezTo>
                  <a:cubicBezTo>
                    <a:pt x="1078" y="727"/>
                    <a:pt x="920" y="532"/>
                    <a:pt x="753" y="346"/>
                  </a:cubicBezTo>
                  <a:cubicBezTo>
                    <a:pt x="623" y="206"/>
                    <a:pt x="474" y="104"/>
                    <a:pt x="316" y="30"/>
                  </a:cubicBezTo>
                  <a:cubicBezTo>
                    <a:pt x="277" y="10"/>
                    <a:pt x="242" y="0"/>
                    <a:pt x="2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8"/>
            <p:cNvSpPr/>
            <p:nvPr/>
          </p:nvSpPr>
          <p:spPr>
            <a:xfrm>
              <a:off x="3096090" y="2508330"/>
              <a:ext cx="188654" cy="166859"/>
            </a:xfrm>
            <a:custGeom>
              <a:rect b="b" l="l" r="r" t="t"/>
              <a:pathLst>
                <a:path extrusionOk="0" h="2335" w="2640">
                  <a:moveTo>
                    <a:pt x="2524" y="1"/>
                  </a:moveTo>
                  <a:cubicBezTo>
                    <a:pt x="2495" y="1"/>
                    <a:pt x="2465" y="16"/>
                    <a:pt x="2435" y="28"/>
                  </a:cubicBezTo>
                  <a:cubicBezTo>
                    <a:pt x="2277" y="84"/>
                    <a:pt x="2119" y="149"/>
                    <a:pt x="1952" y="205"/>
                  </a:cubicBezTo>
                  <a:cubicBezTo>
                    <a:pt x="1794" y="270"/>
                    <a:pt x="1636" y="344"/>
                    <a:pt x="1487" y="418"/>
                  </a:cubicBezTo>
                  <a:cubicBezTo>
                    <a:pt x="874" y="706"/>
                    <a:pt x="382" y="1162"/>
                    <a:pt x="112" y="1812"/>
                  </a:cubicBezTo>
                  <a:cubicBezTo>
                    <a:pt x="66" y="1924"/>
                    <a:pt x="29" y="2044"/>
                    <a:pt x="19" y="2165"/>
                  </a:cubicBezTo>
                  <a:cubicBezTo>
                    <a:pt x="1" y="2286"/>
                    <a:pt x="38" y="2323"/>
                    <a:pt x="159" y="2332"/>
                  </a:cubicBezTo>
                  <a:cubicBezTo>
                    <a:pt x="176" y="2334"/>
                    <a:pt x="193" y="2335"/>
                    <a:pt x="209" y="2335"/>
                  </a:cubicBezTo>
                  <a:cubicBezTo>
                    <a:pt x="282" y="2335"/>
                    <a:pt x="351" y="2320"/>
                    <a:pt x="419" y="2304"/>
                  </a:cubicBezTo>
                  <a:cubicBezTo>
                    <a:pt x="633" y="2258"/>
                    <a:pt x="809" y="2165"/>
                    <a:pt x="986" y="2072"/>
                  </a:cubicBezTo>
                  <a:cubicBezTo>
                    <a:pt x="1367" y="1877"/>
                    <a:pt x="1692" y="1645"/>
                    <a:pt x="1933" y="1385"/>
                  </a:cubicBezTo>
                  <a:cubicBezTo>
                    <a:pt x="2063" y="1255"/>
                    <a:pt x="2175" y="1115"/>
                    <a:pt x="2268" y="976"/>
                  </a:cubicBezTo>
                  <a:cubicBezTo>
                    <a:pt x="2361" y="827"/>
                    <a:pt x="2454" y="679"/>
                    <a:pt x="2519" y="511"/>
                  </a:cubicBezTo>
                  <a:cubicBezTo>
                    <a:pt x="2547" y="363"/>
                    <a:pt x="2593" y="270"/>
                    <a:pt x="2612" y="158"/>
                  </a:cubicBezTo>
                  <a:cubicBezTo>
                    <a:pt x="2621" y="112"/>
                    <a:pt x="2639" y="56"/>
                    <a:pt x="2574" y="19"/>
                  </a:cubicBezTo>
                  <a:cubicBezTo>
                    <a:pt x="2558" y="6"/>
                    <a:pt x="2541" y="1"/>
                    <a:pt x="25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8"/>
            <p:cNvSpPr/>
            <p:nvPr/>
          </p:nvSpPr>
          <p:spPr>
            <a:xfrm>
              <a:off x="2956669" y="2126657"/>
              <a:ext cx="125555" cy="343294"/>
            </a:xfrm>
            <a:custGeom>
              <a:rect b="b" l="l" r="r" t="t"/>
              <a:pathLst>
                <a:path extrusionOk="0" h="4804" w="1757">
                  <a:moveTo>
                    <a:pt x="1676" y="1"/>
                  </a:moveTo>
                  <a:cubicBezTo>
                    <a:pt x="1645" y="1"/>
                    <a:pt x="1611" y="27"/>
                    <a:pt x="1580" y="46"/>
                  </a:cubicBezTo>
                  <a:cubicBezTo>
                    <a:pt x="1552" y="64"/>
                    <a:pt x="1524" y="92"/>
                    <a:pt x="1497" y="111"/>
                  </a:cubicBezTo>
                  <a:cubicBezTo>
                    <a:pt x="1329" y="250"/>
                    <a:pt x="1162" y="408"/>
                    <a:pt x="1023" y="566"/>
                  </a:cubicBezTo>
                  <a:cubicBezTo>
                    <a:pt x="883" y="733"/>
                    <a:pt x="763" y="891"/>
                    <a:pt x="670" y="1049"/>
                  </a:cubicBezTo>
                  <a:cubicBezTo>
                    <a:pt x="577" y="1198"/>
                    <a:pt x="512" y="1328"/>
                    <a:pt x="456" y="1448"/>
                  </a:cubicBezTo>
                  <a:cubicBezTo>
                    <a:pt x="400" y="1569"/>
                    <a:pt x="354" y="1681"/>
                    <a:pt x="317" y="1792"/>
                  </a:cubicBezTo>
                  <a:cubicBezTo>
                    <a:pt x="1" y="2740"/>
                    <a:pt x="66" y="3650"/>
                    <a:pt x="502" y="4403"/>
                  </a:cubicBezTo>
                  <a:cubicBezTo>
                    <a:pt x="577" y="4542"/>
                    <a:pt x="679" y="4654"/>
                    <a:pt x="790" y="4756"/>
                  </a:cubicBezTo>
                  <a:cubicBezTo>
                    <a:pt x="818" y="4777"/>
                    <a:pt x="846" y="4803"/>
                    <a:pt x="878" y="4803"/>
                  </a:cubicBezTo>
                  <a:cubicBezTo>
                    <a:pt x="889" y="4803"/>
                    <a:pt x="900" y="4800"/>
                    <a:pt x="911" y="4793"/>
                  </a:cubicBezTo>
                  <a:cubicBezTo>
                    <a:pt x="958" y="4756"/>
                    <a:pt x="911" y="4700"/>
                    <a:pt x="902" y="4663"/>
                  </a:cubicBezTo>
                  <a:cubicBezTo>
                    <a:pt x="818" y="4431"/>
                    <a:pt x="763" y="4189"/>
                    <a:pt x="735" y="3938"/>
                  </a:cubicBezTo>
                  <a:cubicBezTo>
                    <a:pt x="698" y="3688"/>
                    <a:pt x="707" y="3437"/>
                    <a:pt x="716" y="3177"/>
                  </a:cubicBezTo>
                  <a:cubicBezTo>
                    <a:pt x="781" y="2136"/>
                    <a:pt x="1069" y="1086"/>
                    <a:pt x="1673" y="157"/>
                  </a:cubicBezTo>
                  <a:cubicBezTo>
                    <a:pt x="1701" y="120"/>
                    <a:pt x="1757" y="73"/>
                    <a:pt x="1720" y="27"/>
                  </a:cubicBezTo>
                  <a:cubicBezTo>
                    <a:pt x="1707" y="8"/>
                    <a:pt x="1692" y="1"/>
                    <a:pt x="1676" y="1"/>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8"/>
            <p:cNvSpPr/>
            <p:nvPr/>
          </p:nvSpPr>
          <p:spPr>
            <a:xfrm>
              <a:off x="3133964" y="2357619"/>
              <a:ext cx="233746" cy="125126"/>
            </a:xfrm>
            <a:custGeom>
              <a:rect b="b" l="l" r="r" t="t"/>
              <a:pathLst>
                <a:path extrusionOk="0" h="1751" w="3271">
                  <a:moveTo>
                    <a:pt x="3159" y="0"/>
                  </a:moveTo>
                  <a:cubicBezTo>
                    <a:pt x="2936" y="0"/>
                    <a:pt x="2704" y="0"/>
                    <a:pt x="2472" y="28"/>
                  </a:cubicBezTo>
                  <a:cubicBezTo>
                    <a:pt x="2063" y="65"/>
                    <a:pt x="1691" y="177"/>
                    <a:pt x="1329" y="353"/>
                  </a:cubicBezTo>
                  <a:cubicBezTo>
                    <a:pt x="985" y="539"/>
                    <a:pt x="660" y="781"/>
                    <a:pt x="391" y="1097"/>
                  </a:cubicBezTo>
                  <a:cubicBezTo>
                    <a:pt x="326" y="1162"/>
                    <a:pt x="261" y="1236"/>
                    <a:pt x="214" y="1310"/>
                  </a:cubicBezTo>
                  <a:cubicBezTo>
                    <a:pt x="158" y="1394"/>
                    <a:pt x="112" y="1478"/>
                    <a:pt x="75" y="1561"/>
                  </a:cubicBezTo>
                  <a:cubicBezTo>
                    <a:pt x="65" y="1617"/>
                    <a:pt x="0" y="1682"/>
                    <a:pt x="47" y="1728"/>
                  </a:cubicBezTo>
                  <a:cubicBezTo>
                    <a:pt x="63" y="1744"/>
                    <a:pt x="79" y="1751"/>
                    <a:pt x="95" y="1751"/>
                  </a:cubicBezTo>
                  <a:cubicBezTo>
                    <a:pt x="134" y="1751"/>
                    <a:pt x="172" y="1714"/>
                    <a:pt x="205" y="1701"/>
                  </a:cubicBezTo>
                  <a:cubicBezTo>
                    <a:pt x="288" y="1663"/>
                    <a:pt x="363" y="1617"/>
                    <a:pt x="446" y="1580"/>
                  </a:cubicBezTo>
                  <a:cubicBezTo>
                    <a:pt x="1431" y="1078"/>
                    <a:pt x="2305" y="530"/>
                    <a:pt x="3196" y="103"/>
                  </a:cubicBezTo>
                  <a:cubicBezTo>
                    <a:pt x="3224" y="93"/>
                    <a:pt x="3271" y="84"/>
                    <a:pt x="3252" y="47"/>
                  </a:cubicBezTo>
                  <a:cubicBezTo>
                    <a:pt x="3234" y="0"/>
                    <a:pt x="3196" y="0"/>
                    <a:pt x="3159"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18"/>
            <p:cNvSpPr/>
            <p:nvPr/>
          </p:nvSpPr>
          <p:spPr>
            <a:xfrm>
              <a:off x="2849764" y="2440871"/>
              <a:ext cx="139490" cy="233603"/>
            </a:xfrm>
            <a:custGeom>
              <a:rect b="b" l="l" r="r" t="t"/>
              <a:pathLst>
                <a:path extrusionOk="0" h="3269" w="1952">
                  <a:moveTo>
                    <a:pt x="115" y="1"/>
                  </a:moveTo>
                  <a:cubicBezTo>
                    <a:pt x="84" y="1"/>
                    <a:pt x="55" y="12"/>
                    <a:pt x="29" y="43"/>
                  </a:cubicBezTo>
                  <a:cubicBezTo>
                    <a:pt x="1" y="80"/>
                    <a:pt x="19" y="136"/>
                    <a:pt x="29" y="173"/>
                  </a:cubicBezTo>
                  <a:cubicBezTo>
                    <a:pt x="103" y="480"/>
                    <a:pt x="187" y="786"/>
                    <a:pt x="289" y="1065"/>
                  </a:cubicBezTo>
                  <a:cubicBezTo>
                    <a:pt x="363" y="1288"/>
                    <a:pt x="475" y="1502"/>
                    <a:pt x="586" y="1706"/>
                  </a:cubicBezTo>
                  <a:cubicBezTo>
                    <a:pt x="698" y="1901"/>
                    <a:pt x="818" y="2087"/>
                    <a:pt x="958" y="2264"/>
                  </a:cubicBezTo>
                  <a:cubicBezTo>
                    <a:pt x="1097" y="2440"/>
                    <a:pt x="1237" y="2598"/>
                    <a:pt x="1385" y="2765"/>
                  </a:cubicBezTo>
                  <a:lnTo>
                    <a:pt x="1608" y="2998"/>
                  </a:lnTo>
                  <a:lnTo>
                    <a:pt x="1840" y="3230"/>
                  </a:lnTo>
                  <a:cubicBezTo>
                    <a:pt x="1857" y="3246"/>
                    <a:pt x="1886" y="3269"/>
                    <a:pt x="1906" y="3269"/>
                  </a:cubicBezTo>
                  <a:cubicBezTo>
                    <a:pt x="1909" y="3269"/>
                    <a:pt x="1912" y="3268"/>
                    <a:pt x="1915" y="3267"/>
                  </a:cubicBezTo>
                  <a:cubicBezTo>
                    <a:pt x="1952" y="3248"/>
                    <a:pt x="1952" y="3202"/>
                    <a:pt x="1933" y="3165"/>
                  </a:cubicBezTo>
                  <a:cubicBezTo>
                    <a:pt x="1868" y="2923"/>
                    <a:pt x="1831" y="2682"/>
                    <a:pt x="1757" y="2440"/>
                  </a:cubicBezTo>
                  <a:cubicBezTo>
                    <a:pt x="1692" y="2245"/>
                    <a:pt x="1645" y="2059"/>
                    <a:pt x="1571" y="1873"/>
                  </a:cubicBezTo>
                  <a:cubicBezTo>
                    <a:pt x="1506" y="1697"/>
                    <a:pt x="1413" y="1511"/>
                    <a:pt x="1329" y="1344"/>
                  </a:cubicBezTo>
                  <a:cubicBezTo>
                    <a:pt x="1162" y="1000"/>
                    <a:pt x="939" y="684"/>
                    <a:pt x="679" y="396"/>
                  </a:cubicBezTo>
                  <a:cubicBezTo>
                    <a:pt x="530" y="238"/>
                    <a:pt x="363" y="108"/>
                    <a:pt x="187" y="15"/>
                  </a:cubicBezTo>
                  <a:cubicBezTo>
                    <a:pt x="163" y="7"/>
                    <a:pt x="138" y="1"/>
                    <a:pt x="115" y="1"/>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18"/>
            <p:cNvSpPr/>
            <p:nvPr/>
          </p:nvSpPr>
          <p:spPr>
            <a:xfrm>
              <a:off x="3109382" y="2148595"/>
              <a:ext cx="174005" cy="240963"/>
            </a:xfrm>
            <a:custGeom>
              <a:rect b="b" l="l" r="r" t="t"/>
              <a:pathLst>
                <a:path extrusionOk="0" h="3372" w="2435">
                  <a:moveTo>
                    <a:pt x="2356" y="1"/>
                  </a:moveTo>
                  <a:cubicBezTo>
                    <a:pt x="2334" y="1"/>
                    <a:pt x="2307" y="12"/>
                    <a:pt x="2277" y="36"/>
                  </a:cubicBezTo>
                  <a:cubicBezTo>
                    <a:pt x="2221" y="73"/>
                    <a:pt x="2165" y="129"/>
                    <a:pt x="2110" y="175"/>
                  </a:cubicBezTo>
                  <a:cubicBezTo>
                    <a:pt x="2007" y="277"/>
                    <a:pt x="1915" y="389"/>
                    <a:pt x="1840" y="500"/>
                  </a:cubicBezTo>
                  <a:cubicBezTo>
                    <a:pt x="1757" y="612"/>
                    <a:pt x="1682" y="733"/>
                    <a:pt x="1608" y="853"/>
                  </a:cubicBezTo>
                  <a:cubicBezTo>
                    <a:pt x="1506" y="1021"/>
                    <a:pt x="1413" y="1188"/>
                    <a:pt x="1311" y="1355"/>
                  </a:cubicBezTo>
                  <a:cubicBezTo>
                    <a:pt x="1255" y="1439"/>
                    <a:pt x="1208" y="1522"/>
                    <a:pt x="1153" y="1597"/>
                  </a:cubicBezTo>
                  <a:cubicBezTo>
                    <a:pt x="1097" y="1680"/>
                    <a:pt x="1041" y="1755"/>
                    <a:pt x="976" y="1829"/>
                  </a:cubicBezTo>
                  <a:cubicBezTo>
                    <a:pt x="893" y="1931"/>
                    <a:pt x="809" y="2033"/>
                    <a:pt x="735" y="2145"/>
                  </a:cubicBezTo>
                  <a:cubicBezTo>
                    <a:pt x="660" y="2256"/>
                    <a:pt x="586" y="2368"/>
                    <a:pt x="512" y="2489"/>
                  </a:cubicBezTo>
                  <a:cubicBezTo>
                    <a:pt x="372" y="2712"/>
                    <a:pt x="251" y="2944"/>
                    <a:pt x="112" y="3176"/>
                  </a:cubicBezTo>
                  <a:cubicBezTo>
                    <a:pt x="75" y="3232"/>
                    <a:pt x="1" y="3306"/>
                    <a:pt x="47" y="3353"/>
                  </a:cubicBezTo>
                  <a:cubicBezTo>
                    <a:pt x="60" y="3366"/>
                    <a:pt x="74" y="3371"/>
                    <a:pt x="88" y="3371"/>
                  </a:cubicBezTo>
                  <a:cubicBezTo>
                    <a:pt x="132" y="3371"/>
                    <a:pt x="179" y="3314"/>
                    <a:pt x="214" y="3278"/>
                  </a:cubicBezTo>
                  <a:cubicBezTo>
                    <a:pt x="846" y="2786"/>
                    <a:pt x="1357" y="2238"/>
                    <a:pt x="1877" y="1495"/>
                  </a:cubicBezTo>
                  <a:cubicBezTo>
                    <a:pt x="1970" y="1355"/>
                    <a:pt x="2082" y="1188"/>
                    <a:pt x="2175" y="984"/>
                  </a:cubicBezTo>
                  <a:cubicBezTo>
                    <a:pt x="2258" y="779"/>
                    <a:pt x="2351" y="565"/>
                    <a:pt x="2407" y="324"/>
                  </a:cubicBezTo>
                  <a:cubicBezTo>
                    <a:pt x="2416" y="250"/>
                    <a:pt x="2435" y="175"/>
                    <a:pt x="2426" y="101"/>
                  </a:cubicBezTo>
                  <a:cubicBezTo>
                    <a:pt x="2420" y="36"/>
                    <a:pt x="2395" y="1"/>
                    <a:pt x="2356" y="1"/>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8"/>
            <p:cNvSpPr/>
            <p:nvPr/>
          </p:nvSpPr>
          <p:spPr>
            <a:xfrm>
              <a:off x="3096090" y="2508330"/>
              <a:ext cx="186010" cy="162929"/>
            </a:xfrm>
            <a:custGeom>
              <a:rect b="b" l="l" r="r" t="t"/>
              <a:pathLst>
                <a:path extrusionOk="0" h="2280" w="2603">
                  <a:moveTo>
                    <a:pt x="2509" y="0"/>
                  </a:moveTo>
                  <a:cubicBezTo>
                    <a:pt x="2481" y="10"/>
                    <a:pt x="2454" y="19"/>
                    <a:pt x="2426" y="28"/>
                  </a:cubicBezTo>
                  <a:cubicBezTo>
                    <a:pt x="2277" y="84"/>
                    <a:pt x="2119" y="140"/>
                    <a:pt x="1970" y="205"/>
                  </a:cubicBezTo>
                  <a:cubicBezTo>
                    <a:pt x="1813" y="260"/>
                    <a:pt x="1664" y="326"/>
                    <a:pt x="1515" y="400"/>
                  </a:cubicBezTo>
                  <a:cubicBezTo>
                    <a:pt x="1357" y="474"/>
                    <a:pt x="1199" y="558"/>
                    <a:pt x="1060" y="660"/>
                  </a:cubicBezTo>
                  <a:cubicBezTo>
                    <a:pt x="921" y="753"/>
                    <a:pt x="781" y="864"/>
                    <a:pt x="660" y="994"/>
                  </a:cubicBezTo>
                  <a:cubicBezTo>
                    <a:pt x="363" y="1292"/>
                    <a:pt x="140" y="1654"/>
                    <a:pt x="38" y="2063"/>
                  </a:cubicBezTo>
                  <a:cubicBezTo>
                    <a:pt x="29" y="2100"/>
                    <a:pt x="19" y="2137"/>
                    <a:pt x="19" y="2174"/>
                  </a:cubicBezTo>
                  <a:cubicBezTo>
                    <a:pt x="10" y="2212"/>
                    <a:pt x="1" y="2249"/>
                    <a:pt x="38" y="2267"/>
                  </a:cubicBezTo>
                  <a:cubicBezTo>
                    <a:pt x="49" y="2276"/>
                    <a:pt x="60" y="2279"/>
                    <a:pt x="70" y="2279"/>
                  </a:cubicBezTo>
                  <a:cubicBezTo>
                    <a:pt x="93" y="2279"/>
                    <a:pt x="114" y="2262"/>
                    <a:pt x="140" y="2249"/>
                  </a:cubicBezTo>
                  <a:cubicBezTo>
                    <a:pt x="149" y="2239"/>
                    <a:pt x="159" y="2221"/>
                    <a:pt x="168" y="2212"/>
                  </a:cubicBezTo>
                  <a:cubicBezTo>
                    <a:pt x="902" y="1552"/>
                    <a:pt x="1617" y="929"/>
                    <a:pt x="2314" y="363"/>
                  </a:cubicBezTo>
                  <a:cubicBezTo>
                    <a:pt x="2407" y="279"/>
                    <a:pt x="2491" y="186"/>
                    <a:pt x="2574" y="93"/>
                  </a:cubicBezTo>
                  <a:cubicBezTo>
                    <a:pt x="2593" y="75"/>
                    <a:pt x="2602" y="56"/>
                    <a:pt x="2584" y="28"/>
                  </a:cubicBezTo>
                  <a:cubicBezTo>
                    <a:pt x="2565" y="0"/>
                    <a:pt x="2537" y="0"/>
                    <a:pt x="2509"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8"/>
            <p:cNvSpPr/>
            <p:nvPr/>
          </p:nvSpPr>
          <p:spPr>
            <a:xfrm>
              <a:off x="2856410" y="2173964"/>
              <a:ext cx="472136" cy="684372"/>
            </a:xfrm>
            <a:custGeom>
              <a:rect b="b" l="l" r="r" t="t"/>
              <a:pathLst>
                <a:path extrusionOk="0" h="9577" w="6607">
                  <a:moveTo>
                    <a:pt x="2759" y="1"/>
                  </a:moveTo>
                  <a:cubicBezTo>
                    <a:pt x="2718" y="1"/>
                    <a:pt x="2702" y="78"/>
                    <a:pt x="2686" y="127"/>
                  </a:cubicBezTo>
                  <a:lnTo>
                    <a:pt x="2612" y="294"/>
                  </a:lnTo>
                  <a:cubicBezTo>
                    <a:pt x="2063" y="1502"/>
                    <a:pt x="1915" y="2784"/>
                    <a:pt x="2240" y="3955"/>
                  </a:cubicBezTo>
                  <a:cubicBezTo>
                    <a:pt x="2286" y="4131"/>
                    <a:pt x="2342" y="4308"/>
                    <a:pt x="2407" y="4475"/>
                  </a:cubicBezTo>
                  <a:cubicBezTo>
                    <a:pt x="2472" y="4642"/>
                    <a:pt x="2537" y="4800"/>
                    <a:pt x="2612" y="4958"/>
                  </a:cubicBezTo>
                  <a:cubicBezTo>
                    <a:pt x="2677" y="5088"/>
                    <a:pt x="2714" y="5209"/>
                    <a:pt x="2667" y="5367"/>
                  </a:cubicBezTo>
                  <a:cubicBezTo>
                    <a:pt x="2612" y="5525"/>
                    <a:pt x="2584" y="5692"/>
                    <a:pt x="2546" y="5859"/>
                  </a:cubicBezTo>
                  <a:cubicBezTo>
                    <a:pt x="2500" y="6026"/>
                    <a:pt x="2463" y="6184"/>
                    <a:pt x="2435" y="6352"/>
                  </a:cubicBezTo>
                  <a:cubicBezTo>
                    <a:pt x="2407" y="6528"/>
                    <a:pt x="2379" y="6695"/>
                    <a:pt x="2361" y="6863"/>
                  </a:cubicBezTo>
                  <a:cubicBezTo>
                    <a:pt x="2342" y="7030"/>
                    <a:pt x="2324" y="7197"/>
                    <a:pt x="2314" y="7364"/>
                  </a:cubicBezTo>
                  <a:cubicBezTo>
                    <a:pt x="2314" y="7402"/>
                    <a:pt x="2324" y="7457"/>
                    <a:pt x="2277" y="7467"/>
                  </a:cubicBezTo>
                  <a:cubicBezTo>
                    <a:pt x="2273" y="7467"/>
                    <a:pt x="2269" y="7468"/>
                    <a:pt x="2266" y="7468"/>
                  </a:cubicBezTo>
                  <a:cubicBezTo>
                    <a:pt x="2229" y="7468"/>
                    <a:pt x="2219" y="7427"/>
                    <a:pt x="2193" y="7402"/>
                  </a:cubicBezTo>
                  <a:cubicBezTo>
                    <a:pt x="2054" y="7216"/>
                    <a:pt x="1905" y="7039"/>
                    <a:pt x="1747" y="6863"/>
                  </a:cubicBezTo>
                  <a:lnTo>
                    <a:pt x="1274" y="6342"/>
                  </a:lnTo>
                  <a:cubicBezTo>
                    <a:pt x="1144" y="6203"/>
                    <a:pt x="1014" y="6054"/>
                    <a:pt x="883" y="5896"/>
                  </a:cubicBezTo>
                  <a:cubicBezTo>
                    <a:pt x="763" y="5748"/>
                    <a:pt x="651" y="5581"/>
                    <a:pt x="540" y="5413"/>
                  </a:cubicBezTo>
                  <a:cubicBezTo>
                    <a:pt x="447" y="5265"/>
                    <a:pt x="363" y="5107"/>
                    <a:pt x="289" y="4949"/>
                  </a:cubicBezTo>
                  <a:cubicBezTo>
                    <a:pt x="224" y="4782"/>
                    <a:pt x="168" y="4614"/>
                    <a:pt x="131" y="4428"/>
                  </a:cubicBezTo>
                  <a:cubicBezTo>
                    <a:pt x="114" y="4368"/>
                    <a:pt x="112" y="4259"/>
                    <a:pt x="75" y="4259"/>
                  </a:cubicBezTo>
                  <a:cubicBezTo>
                    <a:pt x="72" y="4259"/>
                    <a:pt x="69" y="4260"/>
                    <a:pt x="66" y="4261"/>
                  </a:cubicBezTo>
                  <a:cubicBezTo>
                    <a:pt x="1" y="4289"/>
                    <a:pt x="47" y="4391"/>
                    <a:pt x="66" y="4456"/>
                  </a:cubicBezTo>
                  <a:cubicBezTo>
                    <a:pt x="94" y="4605"/>
                    <a:pt x="140" y="4754"/>
                    <a:pt x="187" y="4902"/>
                  </a:cubicBezTo>
                  <a:cubicBezTo>
                    <a:pt x="289" y="5209"/>
                    <a:pt x="447" y="5478"/>
                    <a:pt x="605" y="5738"/>
                  </a:cubicBezTo>
                  <a:cubicBezTo>
                    <a:pt x="735" y="5971"/>
                    <a:pt x="902" y="6175"/>
                    <a:pt x="1069" y="6370"/>
                  </a:cubicBezTo>
                  <a:cubicBezTo>
                    <a:pt x="1227" y="6575"/>
                    <a:pt x="1404" y="6760"/>
                    <a:pt x="1580" y="6946"/>
                  </a:cubicBezTo>
                  <a:cubicBezTo>
                    <a:pt x="1775" y="7169"/>
                    <a:pt x="1961" y="7383"/>
                    <a:pt x="2128" y="7625"/>
                  </a:cubicBezTo>
                  <a:cubicBezTo>
                    <a:pt x="2240" y="7773"/>
                    <a:pt x="2296" y="7931"/>
                    <a:pt x="2286" y="8117"/>
                  </a:cubicBezTo>
                  <a:cubicBezTo>
                    <a:pt x="2286" y="8516"/>
                    <a:pt x="2324" y="8916"/>
                    <a:pt x="2370" y="9306"/>
                  </a:cubicBezTo>
                  <a:cubicBezTo>
                    <a:pt x="2379" y="9371"/>
                    <a:pt x="2398" y="9427"/>
                    <a:pt x="2407" y="9492"/>
                  </a:cubicBezTo>
                  <a:cubicBezTo>
                    <a:pt x="2426" y="9538"/>
                    <a:pt x="2454" y="9566"/>
                    <a:pt x="2500" y="9576"/>
                  </a:cubicBezTo>
                  <a:cubicBezTo>
                    <a:pt x="2506" y="9576"/>
                    <a:pt x="2511" y="9577"/>
                    <a:pt x="2516" y="9577"/>
                  </a:cubicBezTo>
                  <a:cubicBezTo>
                    <a:pt x="2570" y="9577"/>
                    <a:pt x="2595" y="9534"/>
                    <a:pt x="2621" y="9492"/>
                  </a:cubicBezTo>
                  <a:cubicBezTo>
                    <a:pt x="2658" y="9408"/>
                    <a:pt x="2649" y="9325"/>
                    <a:pt x="2639" y="9241"/>
                  </a:cubicBezTo>
                  <a:cubicBezTo>
                    <a:pt x="2621" y="9111"/>
                    <a:pt x="2602" y="8972"/>
                    <a:pt x="2593" y="8842"/>
                  </a:cubicBezTo>
                  <a:cubicBezTo>
                    <a:pt x="2584" y="8712"/>
                    <a:pt x="2574" y="8581"/>
                    <a:pt x="2556" y="8442"/>
                  </a:cubicBezTo>
                  <a:cubicBezTo>
                    <a:pt x="2519" y="8182"/>
                    <a:pt x="2602" y="7968"/>
                    <a:pt x="2760" y="7773"/>
                  </a:cubicBezTo>
                  <a:cubicBezTo>
                    <a:pt x="2918" y="7587"/>
                    <a:pt x="3095" y="7402"/>
                    <a:pt x="3280" y="7253"/>
                  </a:cubicBezTo>
                  <a:cubicBezTo>
                    <a:pt x="4126" y="6556"/>
                    <a:pt x="4813" y="5813"/>
                    <a:pt x="5557" y="5172"/>
                  </a:cubicBezTo>
                  <a:cubicBezTo>
                    <a:pt x="5575" y="5153"/>
                    <a:pt x="5594" y="5135"/>
                    <a:pt x="5612" y="5116"/>
                  </a:cubicBezTo>
                  <a:cubicBezTo>
                    <a:pt x="5631" y="5097"/>
                    <a:pt x="5659" y="5070"/>
                    <a:pt x="5631" y="5051"/>
                  </a:cubicBezTo>
                  <a:cubicBezTo>
                    <a:pt x="5626" y="5046"/>
                    <a:pt x="5619" y="5043"/>
                    <a:pt x="5611" y="5043"/>
                  </a:cubicBezTo>
                  <a:cubicBezTo>
                    <a:pt x="5592" y="5043"/>
                    <a:pt x="5570" y="5056"/>
                    <a:pt x="5557" y="5070"/>
                  </a:cubicBezTo>
                  <a:cubicBezTo>
                    <a:pt x="5380" y="5209"/>
                    <a:pt x="5194" y="5348"/>
                    <a:pt x="5027" y="5506"/>
                  </a:cubicBezTo>
                  <a:cubicBezTo>
                    <a:pt x="4423" y="6036"/>
                    <a:pt x="3829" y="6584"/>
                    <a:pt x="3160" y="7132"/>
                  </a:cubicBezTo>
                  <a:cubicBezTo>
                    <a:pt x="3002" y="7253"/>
                    <a:pt x="2862" y="7411"/>
                    <a:pt x="2723" y="7550"/>
                  </a:cubicBezTo>
                  <a:cubicBezTo>
                    <a:pt x="2681" y="7584"/>
                    <a:pt x="2654" y="7655"/>
                    <a:pt x="2609" y="7655"/>
                  </a:cubicBezTo>
                  <a:cubicBezTo>
                    <a:pt x="2604" y="7655"/>
                    <a:pt x="2598" y="7654"/>
                    <a:pt x="2593" y="7652"/>
                  </a:cubicBezTo>
                  <a:cubicBezTo>
                    <a:pt x="2528" y="7634"/>
                    <a:pt x="2556" y="7541"/>
                    <a:pt x="2565" y="7494"/>
                  </a:cubicBezTo>
                  <a:cubicBezTo>
                    <a:pt x="2584" y="7206"/>
                    <a:pt x="2593" y="6918"/>
                    <a:pt x="2630" y="6630"/>
                  </a:cubicBezTo>
                  <a:lnTo>
                    <a:pt x="2686" y="6203"/>
                  </a:lnTo>
                  <a:lnTo>
                    <a:pt x="2751" y="5776"/>
                  </a:lnTo>
                  <a:cubicBezTo>
                    <a:pt x="2769" y="5692"/>
                    <a:pt x="2788" y="5608"/>
                    <a:pt x="2807" y="5543"/>
                  </a:cubicBezTo>
                  <a:cubicBezTo>
                    <a:pt x="2835" y="5469"/>
                    <a:pt x="2872" y="5404"/>
                    <a:pt x="2909" y="5339"/>
                  </a:cubicBezTo>
                  <a:cubicBezTo>
                    <a:pt x="2992" y="5218"/>
                    <a:pt x="3085" y="5107"/>
                    <a:pt x="3197" y="5005"/>
                  </a:cubicBezTo>
                  <a:cubicBezTo>
                    <a:pt x="3466" y="4782"/>
                    <a:pt x="3754" y="4596"/>
                    <a:pt x="4033" y="4419"/>
                  </a:cubicBezTo>
                  <a:cubicBezTo>
                    <a:pt x="4340" y="4243"/>
                    <a:pt x="4618" y="4066"/>
                    <a:pt x="4916" y="3908"/>
                  </a:cubicBezTo>
                  <a:cubicBezTo>
                    <a:pt x="5064" y="3825"/>
                    <a:pt x="5204" y="3750"/>
                    <a:pt x="5343" y="3667"/>
                  </a:cubicBezTo>
                  <a:cubicBezTo>
                    <a:pt x="5492" y="3592"/>
                    <a:pt x="5640" y="3509"/>
                    <a:pt x="5770" y="3425"/>
                  </a:cubicBezTo>
                  <a:lnTo>
                    <a:pt x="5966" y="3314"/>
                  </a:lnTo>
                  <a:lnTo>
                    <a:pt x="6161" y="3202"/>
                  </a:lnTo>
                  <a:cubicBezTo>
                    <a:pt x="6291" y="3128"/>
                    <a:pt x="6412" y="3044"/>
                    <a:pt x="6523" y="2961"/>
                  </a:cubicBezTo>
                  <a:cubicBezTo>
                    <a:pt x="6551" y="2942"/>
                    <a:pt x="6607" y="2914"/>
                    <a:pt x="6579" y="2877"/>
                  </a:cubicBezTo>
                  <a:cubicBezTo>
                    <a:pt x="6571" y="2864"/>
                    <a:pt x="6561" y="2859"/>
                    <a:pt x="6551" y="2859"/>
                  </a:cubicBezTo>
                  <a:cubicBezTo>
                    <a:pt x="6526" y="2859"/>
                    <a:pt x="6496" y="2889"/>
                    <a:pt x="6477" y="2895"/>
                  </a:cubicBezTo>
                  <a:cubicBezTo>
                    <a:pt x="6263" y="3044"/>
                    <a:pt x="6021" y="3165"/>
                    <a:pt x="5789" y="3295"/>
                  </a:cubicBezTo>
                  <a:cubicBezTo>
                    <a:pt x="5547" y="3425"/>
                    <a:pt x="5297" y="3546"/>
                    <a:pt x="5055" y="3676"/>
                  </a:cubicBezTo>
                  <a:cubicBezTo>
                    <a:pt x="4888" y="3769"/>
                    <a:pt x="4711" y="3862"/>
                    <a:pt x="4535" y="3945"/>
                  </a:cubicBezTo>
                  <a:cubicBezTo>
                    <a:pt x="4358" y="4038"/>
                    <a:pt x="4191" y="4140"/>
                    <a:pt x="4014" y="4233"/>
                  </a:cubicBezTo>
                  <a:cubicBezTo>
                    <a:pt x="3931" y="4289"/>
                    <a:pt x="3838" y="4336"/>
                    <a:pt x="3754" y="4391"/>
                  </a:cubicBezTo>
                  <a:cubicBezTo>
                    <a:pt x="3671" y="4447"/>
                    <a:pt x="3587" y="4503"/>
                    <a:pt x="3503" y="4559"/>
                  </a:cubicBezTo>
                  <a:cubicBezTo>
                    <a:pt x="3336" y="4679"/>
                    <a:pt x="3169" y="4800"/>
                    <a:pt x="3020" y="4939"/>
                  </a:cubicBezTo>
                  <a:cubicBezTo>
                    <a:pt x="3002" y="4949"/>
                    <a:pt x="2974" y="4967"/>
                    <a:pt x="2965" y="4967"/>
                  </a:cubicBezTo>
                  <a:cubicBezTo>
                    <a:pt x="2918" y="4949"/>
                    <a:pt x="2955" y="4912"/>
                    <a:pt x="2955" y="4893"/>
                  </a:cubicBezTo>
                  <a:cubicBezTo>
                    <a:pt x="3215" y="3843"/>
                    <a:pt x="3689" y="2868"/>
                    <a:pt x="4247" y="1976"/>
                  </a:cubicBezTo>
                  <a:cubicBezTo>
                    <a:pt x="4498" y="1567"/>
                    <a:pt x="4767" y="1167"/>
                    <a:pt x="5046" y="786"/>
                  </a:cubicBezTo>
                  <a:cubicBezTo>
                    <a:pt x="5139" y="647"/>
                    <a:pt x="5222" y="498"/>
                    <a:pt x="5306" y="359"/>
                  </a:cubicBezTo>
                  <a:cubicBezTo>
                    <a:pt x="5324" y="331"/>
                    <a:pt x="5371" y="285"/>
                    <a:pt x="5334" y="266"/>
                  </a:cubicBezTo>
                  <a:cubicBezTo>
                    <a:pt x="5324" y="258"/>
                    <a:pt x="5315" y="255"/>
                    <a:pt x="5307" y="255"/>
                  </a:cubicBezTo>
                  <a:cubicBezTo>
                    <a:pt x="5276" y="255"/>
                    <a:pt x="5255" y="300"/>
                    <a:pt x="5241" y="322"/>
                  </a:cubicBezTo>
                  <a:cubicBezTo>
                    <a:pt x="5148" y="461"/>
                    <a:pt x="5046" y="591"/>
                    <a:pt x="4953" y="731"/>
                  </a:cubicBezTo>
                  <a:cubicBezTo>
                    <a:pt x="4860" y="861"/>
                    <a:pt x="4758" y="1000"/>
                    <a:pt x="4665" y="1130"/>
                  </a:cubicBezTo>
                  <a:cubicBezTo>
                    <a:pt x="4563" y="1270"/>
                    <a:pt x="4470" y="1409"/>
                    <a:pt x="4377" y="1539"/>
                  </a:cubicBezTo>
                  <a:lnTo>
                    <a:pt x="4237" y="1743"/>
                  </a:lnTo>
                  <a:lnTo>
                    <a:pt x="4098" y="1957"/>
                  </a:lnTo>
                  <a:cubicBezTo>
                    <a:pt x="3764" y="2477"/>
                    <a:pt x="3485" y="3026"/>
                    <a:pt x="3225" y="3592"/>
                  </a:cubicBezTo>
                  <a:lnTo>
                    <a:pt x="3039" y="4085"/>
                  </a:lnTo>
                  <a:cubicBezTo>
                    <a:pt x="2974" y="4243"/>
                    <a:pt x="2927" y="4410"/>
                    <a:pt x="2872" y="4577"/>
                  </a:cubicBezTo>
                  <a:cubicBezTo>
                    <a:pt x="2853" y="4633"/>
                    <a:pt x="2844" y="4689"/>
                    <a:pt x="2825" y="4735"/>
                  </a:cubicBezTo>
                  <a:cubicBezTo>
                    <a:pt x="2807" y="4763"/>
                    <a:pt x="2807" y="4800"/>
                    <a:pt x="2769" y="4800"/>
                  </a:cubicBezTo>
                  <a:cubicBezTo>
                    <a:pt x="2751" y="4791"/>
                    <a:pt x="2732" y="4772"/>
                    <a:pt x="2723" y="4754"/>
                  </a:cubicBezTo>
                  <a:cubicBezTo>
                    <a:pt x="2704" y="4735"/>
                    <a:pt x="2704" y="4716"/>
                    <a:pt x="2695" y="4698"/>
                  </a:cubicBezTo>
                  <a:cubicBezTo>
                    <a:pt x="2546" y="4354"/>
                    <a:pt x="2416" y="4001"/>
                    <a:pt x="2342" y="3639"/>
                  </a:cubicBezTo>
                  <a:cubicBezTo>
                    <a:pt x="2305" y="3453"/>
                    <a:pt x="2268" y="3267"/>
                    <a:pt x="2249" y="3081"/>
                  </a:cubicBezTo>
                  <a:cubicBezTo>
                    <a:pt x="2231" y="2895"/>
                    <a:pt x="2221" y="2700"/>
                    <a:pt x="2212" y="2515"/>
                  </a:cubicBezTo>
                  <a:cubicBezTo>
                    <a:pt x="2221" y="1743"/>
                    <a:pt x="2389" y="944"/>
                    <a:pt x="2751" y="173"/>
                  </a:cubicBezTo>
                  <a:cubicBezTo>
                    <a:pt x="2769" y="118"/>
                    <a:pt x="2825" y="34"/>
                    <a:pt x="2779" y="6"/>
                  </a:cubicBezTo>
                  <a:cubicBezTo>
                    <a:pt x="2772" y="3"/>
                    <a:pt x="2765" y="1"/>
                    <a:pt x="275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8"/>
            <p:cNvSpPr/>
            <p:nvPr/>
          </p:nvSpPr>
          <p:spPr>
            <a:xfrm>
              <a:off x="2787378" y="1534744"/>
              <a:ext cx="302847" cy="69245"/>
            </a:xfrm>
            <a:custGeom>
              <a:rect b="b" l="l" r="r" t="t"/>
              <a:pathLst>
                <a:path extrusionOk="0" h="969" w="4238">
                  <a:moveTo>
                    <a:pt x="2772" y="1"/>
                  </a:moveTo>
                  <a:cubicBezTo>
                    <a:pt x="2014" y="1"/>
                    <a:pt x="1258" y="131"/>
                    <a:pt x="549" y="376"/>
                  </a:cubicBezTo>
                  <a:cubicBezTo>
                    <a:pt x="354" y="441"/>
                    <a:pt x="1" y="571"/>
                    <a:pt x="10" y="803"/>
                  </a:cubicBezTo>
                  <a:cubicBezTo>
                    <a:pt x="642" y="887"/>
                    <a:pt x="1301" y="822"/>
                    <a:pt x="1933" y="887"/>
                  </a:cubicBezTo>
                  <a:cubicBezTo>
                    <a:pt x="2299" y="922"/>
                    <a:pt x="2673" y="969"/>
                    <a:pt x="3042" y="969"/>
                  </a:cubicBezTo>
                  <a:cubicBezTo>
                    <a:pt x="3348" y="969"/>
                    <a:pt x="3650" y="937"/>
                    <a:pt x="3940" y="840"/>
                  </a:cubicBezTo>
                  <a:cubicBezTo>
                    <a:pt x="4033" y="803"/>
                    <a:pt x="4135" y="766"/>
                    <a:pt x="4181" y="673"/>
                  </a:cubicBezTo>
                  <a:cubicBezTo>
                    <a:pt x="4237" y="543"/>
                    <a:pt x="4163" y="394"/>
                    <a:pt x="4061" y="292"/>
                  </a:cubicBezTo>
                  <a:cubicBezTo>
                    <a:pt x="3828" y="78"/>
                    <a:pt x="3494" y="32"/>
                    <a:pt x="3178" y="13"/>
                  </a:cubicBezTo>
                  <a:cubicBezTo>
                    <a:pt x="3043" y="5"/>
                    <a:pt x="2907" y="1"/>
                    <a:pt x="277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8"/>
            <p:cNvSpPr/>
            <p:nvPr/>
          </p:nvSpPr>
          <p:spPr>
            <a:xfrm>
              <a:off x="2796668" y="1592128"/>
              <a:ext cx="207877" cy="199016"/>
            </a:xfrm>
            <a:custGeom>
              <a:rect b="b" l="l" r="r" t="t"/>
              <a:pathLst>
                <a:path extrusionOk="0" h="2785" w="2909">
                  <a:moveTo>
                    <a:pt x="151" y="0"/>
                  </a:moveTo>
                  <a:cubicBezTo>
                    <a:pt x="99" y="0"/>
                    <a:pt x="48" y="6"/>
                    <a:pt x="1" y="19"/>
                  </a:cubicBezTo>
                  <a:cubicBezTo>
                    <a:pt x="549" y="1022"/>
                    <a:pt x="1543" y="2053"/>
                    <a:pt x="2491" y="2694"/>
                  </a:cubicBezTo>
                  <a:cubicBezTo>
                    <a:pt x="2561" y="2741"/>
                    <a:pt x="2653" y="2784"/>
                    <a:pt x="2735" y="2784"/>
                  </a:cubicBezTo>
                  <a:cubicBezTo>
                    <a:pt x="2783" y="2784"/>
                    <a:pt x="2828" y="2769"/>
                    <a:pt x="2862" y="2731"/>
                  </a:cubicBezTo>
                  <a:cubicBezTo>
                    <a:pt x="2899" y="2694"/>
                    <a:pt x="2909" y="2639"/>
                    <a:pt x="2909" y="2583"/>
                  </a:cubicBezTo>
                  <a:cubicBezTo>
                    <a:pt x="2909" y="2388"/>
                    <a:pt x="2797" y="2202"/>
                    <a:pt x="2686" y="2035"/>
                  </a:cubicBezTo>
                  <a:cubicBezTo>
                    <a:pt x="2351" y="1542"/>
                    <a:pt x="1980" y="1059"/>
                    <a:pt x="1515" y="678"/>
                  </a:cubicBezTo>
                  <a:cubicBezTo>
                    <a:pt x="1207" y="429"/>
                    <a:pt x="601" y="0"/>
                    <a:pt x="15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8"/>
            <p:cNvSpPr/>
            <p:nvPr/>
          </p:nvSpPr>
          <p:spPr>
            <a:xfrm>
              <a:off x="2779446" y="1586768"/>
              <a:ext cx="79678" cy="261687"/>
            </a:xfrm>
            <a:custGeom>
              <a:rect b="b" l="l" r="r" t="t"/>
              <a:pathLst>
                <a:path extrusionOk="0" h="3662" w="1115">
                  <a:moveTo>
                    <a:pt x="130" y="1"/>
                  </a:moveTo>
                  <a:cubicBezTo>
                    <a:pt x="56" y="521"/>
                    <a:pt x="56" y="1097"/>
                    <a:pt x="28" y="1627"/>
                  </a:cubicBezTo>
                  <a:cubicBezTo>
                    <a:pt x="0" y="2240"/>
                    <a:pt x="28" y="2872"/>
                    <a:pt x="307" y="3420"/>
                  </a:cubicBezTo>
                  <a:cubicBezTo>
                    <a:pt x="362" y="3513"/>
                    <a:pt x="427" y="3624"/>
                    <a:pt x="539" y="3652"/>
                  </a:cubicBezTo>
                  <a:cubicBezTo>
                    <a:pt x="561" y="3658"/>
                    <a:pt x="583" y="3661"/>
                    <a:pt x="605" y="3661"/>
                  </a:cubicBezTo>
                  <a:cubicBezTo>
                    <a:pt x="679" y="3661"/>
                    <a:pt x="754" y="3630"/>
                    <a:pt x="818" y="3587"/>
                  </a:cubicBezTo>
                  <a:cubicBezTo>
                    <a:pt x="1069" y="3410"/>
                    <a:pt x="1115" y="3067"/>
                    <a:pt x="1106" y="2760"/>
                  </a:cubicBezTo>
                  <a:cubicBezTo>
                    <a:pt x="1078" y="1822"/>
                    <a:pt x="669" y="772"/>
                    <a:pt x="13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8"/>
            <p:cNvSpPr/>
            <p:nvPr/>
          </p:nvSpPr>
          <p:spPr>
            <a:xfrm>
              <a:off x="2616729" y="1592056"/>
              <a:ext cx="175363" cy="211450"/>
            </a:xfrm>
            <a:custGeom>
              <a:rect b="b" l="l" r="r" t="t"/>
              <a:pathLst>
                <a:path extrusionOk="0" h="2959" w="2454">
                  <a:moveTo>
                    <a:pt x="2454" y="1"/>
                  </a:moveTo>
                  <a:lnTo>
                    <a:pt x="2454" y="1"/>
                  </a:lnTo>
                  <a:cubicBezTo>
                    <a:pt x="2026" y="298"/>
                    <a:pt x="1599" y="688"/>
                    <a:pt x="1190" y="1032"/>
                  </a:cubicBezTo>
                  <a:cubicBezTo>
                    <a:pt x="725" y="1422"/>
                    <a:pt x="280" y="1887"/>
                    <a:pt x="75" y="2454"/>
                  </a:cubicBezTo>
                  <a:cubicBezTo>
                    <a:pt x="38" y="2565"/>
                    <a:pt x="1" y="2686"/>
                    <a:pt x="57" y="2788"/>
                  </a:cubicBezTo>
                  <a:cubicBezTo>
                    <a:pt x="94" y="2872"/>
                    <a:pt x="196" y="2928"/>
                    <a:pt x="289" y="2946"/>
                  </a:cubicBezTo>
                  <a:cubicBezTo>
                    <a:pt x="328" y="2955"/>
                    <a:pt x="367" y="2958"/>
                    <a:pt x="406" y="2958"/>
                  </a:cubicBezTo>
                  <a:cubicBezTo>
                    <a:pt x="668" y="2958"/>
                    <a:pt x="911" y="2779"/>
                    <a:pt x="1097" y="2593"/>
                  </a:cubicBezTo>
                  <a:cubicBezTo>
                    <a:pt x="1766" y="1933"/>
                    <a:pt x="2258" y="921"/>
                    <a:pt x="245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8"/>
            <p:cNvSpPr/>
            <p:nvPr/>
          </p:nvSpPr>
          <p:spPr>
            <a:xfrm>
              <a:off x="2529118" y="1559113"/>
              <a:ext cx="265617" cy="74390"/>
            </a:xfrm>
            <a:custGeom>
              <a:rect b="b" l="l" r="r" t="t"/>
              <a:pathLst>
                <a:path extrusionOk="0" h="1041" w="3717">
                  <a:moveTo>
                    <a:pt x="1260" y="0"/>
                  </a:moveTo>
                  <a:cubicBezTo>
                    <a:pt x="932" y="0"/>
                    <a:pt x="607" y="45"/>
                    <a:pt x="298" y="165"/>
                  </a:cubicBezTo>
                  <a:cubicBezTo>
                    <a:pt x="196" y="202"/>
                    <a:pt x="84" y="258"/>
                    <a:pt x="38" y="360"/>
                  </a:cubicBezTo>
                  <a:cubicBezTo>
                    <a:pt x="0" y="453"/>
                    <a:pt x="28" y="564"/>
                    <a:pt x="75" y="648"/>
                  </a:cubicBezTo>
                  <a:cubicBezTo>
                    <a:pt x="233" y="917"/>
                    <a:pt x="567" y="1010"/>
                    <a:pt x="874" y="1029"/>
                  </a:cubicBezTo>
                  <a:cubicBezTo>
                    <a:pt x="971" y="1036"/>
                    <a:pt x="1069" y="1040"/>
                    <a:pt x="1169" y="1040"/>
                  </a:cubicBezTo>
                  <a:cubicBezTo>
                    <a:pt x="2034" y="1040"/>
                    <a:pt x="2984" y="760"/>
                    <a:pt x="3717" y="360"/>
                  </a:cubicBezTo>
                  <a:cubicBezTo>
                    <a:pt x="3215" y="230"/>
                    <a:pt x="2639" y="165"/>
                    <a:pt x="2109" y="81"/>
                  </a:cubicBezTo>
                  <a:cubicBezTo>
                    <a:pt x="1830" y="34"/>
                    <a:pt x="1544" y="0"/>
                    <a:pt x="126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8"/>
            <p:cNvSpPr/>
            <p:nvPr/>
          </p:nvSpPr>
          <p:spPr>
            <a:xfrm>
              <a:off x="2786021" y="1370169"/>
              <a:ext cx="115622" cy="247895"/>
            </a:xfrm>
            <a:custGeom>
              <a:rect b="b" l="l" r="r" t="t"/>
              <a:pathLst>
                <a:path extrusionOk="0" h="3469" w="1618">
                  <a:moveTo>
                    <a:pt x="1294" y="1"/>
                  </a:moveTo>
                  <a:cubicBezTo>
                    <a:pt x="1278" y="1"/>
                    <a:pt x="1262" y="1"/>
                    <a:pt x="1246" y="3"/>
                  </a:cubicBezTo>
                  <a:cubicBezTo>
                    <a:pt x="949" y="40"/>
                    <a:pt x="726" y="319"/>
                    <a:pt x="586" y="588"/>
                  </a:cubicBezTo>
                  <a:cubicBezTo>
                    <a:pt x="159" y="1424"/>
                    <a:pt x="1" y="2539"/>
                    <a:pt x="94" y="3468"/>
                  </a:cubicBezTo>
                  <a:cubicBezTo>
                    <a:pt x="410" y="3050"/>
                    <a:pt x="698" y="2549"/>
                    <a:pt x="977" y="2103"/>
                  </a:cubicBezTo>
                  <a:cubicBezTo>
                    <a:pt x="1302" y="1582"/>
                    <a:pt x="1580" y="1016"/>
                    <a:pt x="1608" y="402"/>
                  </a:cubicBezTo>
                  <a:cubicBezTo>
                    <a:pt x="1618" y="291"/>
                    <a:pt x="1608" y="161"/>
                    <a:pt x="1525" y="86"/>
                  </a:cubicBezTo>
                  <a:cubicBezTo>
                    <a:pt x="1470" y="24"/>
                    <a:pt x="1382" y="1"/>
                    <a:pt x="129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8"/>
            <p:cNvSpPr/>
            <p:nvPr/>
          </p:nvSpPr>
          <p:spPr>
            <a:xfrm>
              <a:off x="2624733" y="1393680"/>
              <a:ext cx="185296" cy="207091"/>
            </a:xfrm>
            <a:custGeom>
              <a:rect b="b" l="l" r="r" t="t"/>
              <a:pathLst>
                <a:path extrusionOk="0" h="2898" w="2593">
                  <a:moveTo>
                    <a:pt x="390" y="0"/>
                  </a:moveTo>
                  <a:cubicBezTo>
                    <a:pt x="368" y="0"/>
                    <a:pt x="346" y="3"/>
                    <a:pt x="325" y="8"/>
                  </a:cubicBezTo>
                  <a:cubicBezTo>
                    <a:pt x="223" y="36"/>
                    <a:pt x="158" y="120"/>
                    <a:pt x="121" y="213"/>
                  </a:cubicBezTo>
                  <a:cubicBezTo>
                    <a:pt x="0" y="491"/>
                    <a:pt x="140" y="817"/>
                    <a:pt x="307" y="1077"/>
                  </a:cubicBezTo>
                  <a:cubicBezTo>
                    <a:pt x="827" y="1857"/>
                    <a:pt x="1738" y="2526"/>
                    <a:pt x="2592" y="2898"/>
                  </a:cubicBezTo>
                  <a:cubicBezTo>
                    <a:pt x="2379" y="2424"/>
                    <a:pt x="2081" y="1922"/>
                    <a:pt x="1821" y="1458"/>
                  </a:cubicBezTo>
                  <a:cubicBezTo>
                    <a:pt x="1524" y="928"/>
                    <a:pt x="1162" y="408"/>
                    <a:pt x="641" y="92"/>
                  </a:cubicBezTo>
                  <a:cubicBezTo>
                    <a:pt x="567" y="40"/>
                    <a:pt x="476" y="0"/>
                    <a:pt x="3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8"/>
            <p:cNvSpPr/>
            <p:nvPr/>
          </p:nvSpPr>
          <p:spPr>
            <a:xfrm>
              <a:off x="2752863" y="1556897"/>
              <a:ext cx="87681" cy="50165"/>
            </a:xfrm>
            <a:custGeom>
              <a:rect b="b" l="l" r="r" t="t"/>
              <a:pathLst>
                <a:path extrusionOk="0" h="702" w="1227">
                  <a:moveTo>
                    <a:pt x="475" y="0"/>
                  </a:moveTo>
                  <a:cubicBezTo>
                    <a:pt x="410" y="0"/>
                    <a:pt x="344" y="9"/>
                    <a:pt x="279" y="28"/>
                  </a:cubicBezTo>
                  <a:cubicBezTo>
                    <a:pt x="0" y="121"/>
                    <a:pt x="0" y="447"/>
                    <a:pt x="261" y="577"/>
                  </a:cubicBezTo>
                  <a:cubicBezTo>
                    <a:pt x="427" y="656"/>
                    <a:pt x="621" y="701"/>
                    <a:pt x="813" y="701"/>
                  </a:cubicBezTo>
                  <a:cubicBezTo>
                    <a:pt x="846" y="701"/>
                    <a:pt x="878" y="700"/>
                    <a:pt x="911" y="697"/>
                  </a:cubicBezTo>
                  <a:cubicBezTo>
                    <a:pt x="976" y="688"/>
                    <a:pt x="1041" y="669"/>
                    <a:pt x="1097" y="642"/>
                  </a:cubicBezTo>
                  <a:cubicBezTo>
                    <a:pt x="1162" y="604"/>
                    <a:pt x="1208" y="549"/>
                    <a:pt x="1218" y="484"/>
                  </a:cubicBezTo>
                  <a:cubicBezTo>
                    <a:pt x="1227" y="381"/>
                    <a:pt x="1143" y="298"/>
                    <a:pt x="1069" y="233"/>
                  </a:cubicBezTo>
                  <a:cubicBezTo>
                    <a:pt x="905" y="97"/>
                    <a:pt x="691" y="0"/>
                    <a:pt x="4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8"/>
            <p:cNvSpPr/>
            <p:nvPr/>
          </p:nvSpPr>
          <p:spPr>
            <a:xfrm>
              <a:off x="1933562" y="2648394"/>
              <a:ext cx="138132" cy="731750"/>
            </a:xfrm>
            <a:custGeom>
              <a:rect b="b" l="l" r="r" t="t"/>
              <a:pathLst>
                <a:path extrusionOk="0" h="10240" w="1933">
                  <a:moveTo>
                    <a:pt x="1914" y="10"/>
                  </a:moveTo>
                  <a:cubicBezTo>
                    <a:pt x="1905" y="1"/>
                    <a:pt x="1905" y="1"/>
                    <a:pt x="1905" y="1"/>
                  </a:cubicBezTo>
                  <a:cubicBezTo>
                    <a:pt x="1887" y="10"/>
                    <a:pt x="1877" y="19"/>
                    <a:pt x="1868" y="29"/>
                  </a:cubicBezTo>
                  <a:cubicBezTo>
                    <a:pt x="1747" y="112"/>
                    <a:pt x="1636" y="214"/>
                    <a:pt x="1533" y="326"/>
                  </a:cubicBezTo>
                  <a:cubicBezTo>
                    <a:pt x="1422" y="437"/>
                    <a:pt x="1320" y="577"/>
                    <a:pt x="1236" y="716"/>
                  </a:cubicBezTo>
                  <a:cubicBezTo>
                    <a:pt x="1050" y="1004"/>
                    <a:pt x="948" y="1329"/>
                    <a:pt x="939" y="1654"/>
                  </a:cubicBezTo>
                  <a:cubicBezTo>
                    <a:pt x="930" y="1803"/>
                    <a:pt x="948" y="1952"/>
                    <a:pt x="967" y="2091"/>
                  </a:cubicBezTo>
                  <a:cubicBezTo>
                    <a:pt x="1004" y="2305"/>
                    <a:pt x="1050" y="2509"/>
                    <a:pt x="1097" y="2723"/>
                  </a:cubicBezTo>
                  <a:cubicBezTo>
                    <a:pt x="1143" y="2955"/>
                    <a:pt x="1180" y="3197"/>
                    <a:pt x="1199" y="3438"/>
                  </a:cubicBezTo>
                  <a:cubicBezTo>
                    <a:pt x="1218" y="3680"/>
                    <a:pt x="1227" y="3921"/>
                    <a:pt x="1208" y="4154"/>
                  </a:cubicBezTo>
                  <a:cubicBezTo>
                    <a:pt x="1190" y="4405"/>
                    <a:pt x="1134" y="4646"/>
                    <a:pt x="1060" y="4888"/>
                  </a:cubicBezTo>
                  <a:cubicBezTo>
                    <a:pt x="985" y="5129"/>
                    <a:pt x="892" y="5371"/>
                    <a:pt x="772" y="5584"/>
                  </a:cubicBezTo>
                  <a:cubicBezTo>
                    <a:pt x="632" y="5854"/>
                    <a:pt x="456" y="6123"/>
                    <a:pt x="316" y="6402"/>
                  </a:cubicBezTo>
                  <a:cubicBezTo>
                    <a:pt x="223" y="6597"/>
                    <a:pt x="140" y="6802"/>
                    <a:pt x="93" y="7006"/>
                  </a:cubicBezTo>
                  <a:cubicBezTo>
                    <a:pt x="10" y="7359"/>
                    <a:pt x="0" y="7712"/>
                    <a:pt x="38" y="8065"/>
                  </a:cubicBezTo>
                  <a:cubicBezTo>
                    <a:pt x="93" y="8576"/>
                    <a:pt x="242" y="9078"/>
                    <a:pt x="363" y="9589"/>
                  </a:cubicBezTo>
                  <a:cubicBezTo>
                    <a:pt x="400" y="9691"/>
                    <a:pt x="409" y="9803"/>
                    <a:pt x="437" y="9905"/>
                  </a:cubicBezTo>
                  <a:cubicBezTo>
                    <a:pt x="465" y="10007"/>
                    <a:pt x="493" y="10100"/>
                    <a:pt x="530" y="10193"/>
                  </a:cubicBezTo>
                  <a:cubicBezTo>
                    <a:pt x="530" y="10202"/>
                    <a:pt x="530" y="10211"/>
                    <a:pt x="539" y="10221"/>
                  </a:cubicBezTo>
                  <a:cubicBezTo>
                    <a:pt x="539" y="10230"/>
                    <a:pt x="539" y="10221"/>
                    <a:pt x="549" y="10230"/>
                  </a:cubicBezTo>
                  <a:cubicBezTo>
                    <a:pt x="549" y="10239"/>
                    <a:pt x="558" y="10239"/>
                    <a:pt x="567" y="10239"/>
                  </a:cubicBezTo>
                  <a:cubicBezTo>
                    <a:pt x="577" y="10239"/>
                    <a:pt x="586" y="10230"/>
                    <a:pt x="577" y="10221"/>
                  </a:cubicBezTo>
                  <a:cubicBezTo>
                    <a:pt x="586" y="10211"/>
                    <a:pt x="586" y="10221"/>
                    <a:pt x="595" y="10211"/>
                  </a:cubicBezTo>
                  <a:cubicBezTo>
                    <a:pt x="595" y="10202"/>
                    <a:pt x="595" y="10193"/>
                    <a:pt x="586" y="10183"/>
                  </a:cubicBezTo>
                  <a:cubicBezTo>
                    <a:pt x="586" y="10081"/>
                    <a:pt x="586" y="9988"/>
                    <a:pt x="586" y="9886"/>
                  </a:cubicBezTo>
                  <a:cubicBezTo>
                    <a:pt x="577" y="9775"/>
                    <a:pt x="558" y="9654"/>
                    <a:pt x="539" y="9542"/>
                  </a:cubicBezTo>
                  <a:cubicBezTo>
                    <a:pt x="419" y="9050"/>
                    <a:pt x="270" y="8548"/>
                    <a:pt x="214" y="8047"/>
                  </a:cubicBezTo>
                  <a:cubicBezTo>
                    <a:pt x="177" y="7721"/>
                    <a:pt x="186" y="7387"/>
                    <a:pt x="261" y="7052"/>
                  </a:cubicBezTo>
                  <a:cubicBezTo>
                    <a:pt x="307" y="6848"/>
                    <a:pt x="381" y="6662"/>
                    <a:pt x="474" y="6486"/>
                  </a:cubicBezTo>
                  <a:cubicBezTo>
                    <a:pt x="604" y="6207"/>
                    <a:pt x="772" y="5938"/>
                    <a:pt x="911" y="5659"/>
                  </a:cubicBezTo>
                  <a:cubicBezTo>
                    <a:pt x="1032" y="5436"/>
                    <a:pt x="1134" y="5185"/>
                    <a:pt x="1199" y="4934"/>
                  </a:cubicBezTo>
                  <a:cubicBezTo>
                    <a:pt x="1273" y="4683"/>
                    <a:pt x="1320" y="4423"/>
                    <a:pt x="1329" y="4163"/>
                  </a:cubicBezTo>
                  <a:cubicBezTo>
                    <a:pt x="1348" y="3921"/>
                    <a:pt x="1338" y="3671"/>
                    <a:pt x="1311" y="3429"/>
                  </a:cubicBezTo>
                  <a:cubicBezTo>
                    <a:pt x="1283" y="3178"/>
                    <a:pt x="1245" y="2937"/>
                    <a:pt x="1199" y="2704"/>
                  </a:cubicBezTo>
                  <a:cubicBezTo>
                    <a:pt x="1153" y="2500"/>
                    <a:pt x="1106" y="2286"/>
                    <a:pt x="1078" y="2082"/>
                  </a:cubicBezTo>
                  <a:cubicBezTo>
                    <a:pt x="1060" y="1942"/>
                    <a:pt x="1041" y="1803"/>
                    <a:pt x="1050" y="1664"/>
                  </a:cubicBezTo>
                  <a:cubicBezTo>
                    <a:pt x="1060" y="1422"/>
                    <a:pt x="1134" y="1171"/>
                    <a:pt x="1245" y="948"/>
                  </a:cubicBezTo>
                  <a:cubicBezTo>
                    <a:pt x="1292" y="865"/>
                    <a:pt x="1338" y="790"/>
                    <a:pt x="1385" y="707"/>
                  </a:cubicBezTo>
                  <a:cubicBezTo>
                    <a:pt x="1459" y="595"/>
                    <a:pt x="1533" y="484"/>
                    <a:pt x="1617" y="372"/>
                  </a:cubicBezTo>
                  <a:cubicBezTo>
                    <a:pt x="1710" y="261"/>
                    <a:pt x="1803" y="159"/>
                    <a:pt x="1896" y="66"/>
                  </a:cubicBezTo>
                  <a:cubicBezTo>
                    <a:pt x="1905" y="56"/>
                    <a:pt x="1924" y="56"/>
                    <a:pt x="1924" y="38"/>
                  </a:cubicBezTo>
                  <a:cubicBezTo>
                    <a:pt x="1933" y="38"/>
                    <a:pt x="1924" y="38"/>
                    <a:pt x="1924" y="29"/>
                  </a:cubicBezTo>
                  <a:cubicBezTo>
                    <a:pt x="1933" y="29"/>
                    <a:pt x="1933" y="19"/>
                    <a:pt x="1933" y="10"/>
                  </a:cubicBezTo>
                  <a:cubicBezTo>
                    <a:pt x="1924" y="1"/>
                    <a:pt x="1914" y="1"/>
                    <a:pt x="1914" y="1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8"/>
            <p:cNvSpPr/>
            <p:nvPr/>
          </p:nvSpPr>
          <p:spPr>
            <a:xfrm>
              <a:off x="1820725" y="2624526"/>
              <a:ext cx="185296" cy="391744"/>
            </a:xfrm>
            <a:custGeom>
              <a:rect b="b" l="l" r="r" t="t"/>
              <a:pathLst>
                <a:path extrusionOk="0" h="5482" w="2593">
                  <a:moveTo>
                    <a:pt x="2583" y="576"/>
                  </a:moveTo>
                  <a:cubicBezTo>
                    <a:pt x="2509" y="493"/>
                    <a:pt x="2425" y="409"/>
                    <a:pt x="2332" y="325"/>
                  </a:cubicBezTo>
                  <a:cubicBezTo>
                    <a:pt x="2248" y="251"/>
                    <a:pt x="2146" y="186"/>
                    <a:pt x="2053" y="130"/>
                  </a:cubicBezTo>
                  <a:cubicBezTo>
                    <a:pt x="1905" y="56"/>
                    <a:pt x="1756" y="0"/>
                    <a:pt x="1589" y="0"/>
                  </a:cubicBezTo>
                  <a:cubicBezTo>
                    <a:pt x="1514" y="0"/>
                    <a:pt x="1440" y="28"/>
                    <a:pt x="1366" y="56"/>
                  </a:cubicBezTo>
                  <a:cubicBezTo>
                    <a:pt x="1273" y="102"/>
                    <a:pt x="1180" y="167"/>
                    <a:pt x="1096" y="232"/>
                  </a:cubicBezTo>
                  <a:cubicBezTo>
                    <a:pt x="938" y="363"/>
                    <a:pt x="799" y="521"/>
                    <a:pt x="669" y="678"/>
                  </a:cubicBezTo>
                  <a:cubicBezTo>
                    <a:pt x="548" y="846"/>
                    <a:pt x="437" y="1013"/>
                    <a:pt x="335" y="1189"/>
                  </a:cubicBezTo>
                  <a:cubicBezTo>
                    <a:pt x="167" y="1468"/>
                    <a:pt x="112" y="1756"/>
                    <a:pt x="84" y="2054"/>
                  </a:cubicBezTo>
                  <a:cubicBezTo>
                    <a:pt x="65" y="2360"/>
                    <a:pt x="84" y="2667"/>
                    <a:pt x="93" y="2983"/>
                  </a:cubicBezTo>
                  <a:cubicBezTo>
                    <a:pt x="102" y="3113"/>
                    <a:pt x="112" y="3233"/>
                    <a:pt x="112" y="3364"/>
                  </a:cubicBezTo>
                  <a:cubicBezTo>
                    <a:pt x="121" y="3726"/>
                    <a:pt x="19" y="4125"/>
                    <a:pt x="9" y="4506"/>
                  </a:cubicBezTo>
                  <a:cubicBezTo>
                    <a:pt x="0" y="4683"/>
                    <a:pt x="9" y="4850"/>
                    <a:pt x="56" y="5008"/>
                  </a:cubicBezTo>
                  <a:cubicBezTo>
                    <a:pt x="74" y="5101"/>
                    <a:pt x="112" y="5185"/>
                    <a:pt x="158" y="5259"/>
                  </a:cubicBezTo>
                  <a:cubicBezTo>
                    <a:pt x="204" y="5333"/>
                    <a:pt x="260" y="5407"/>
                    <a:pt x="316" y="5473"/>
                  </a:cubicBezTo>
                  <a:cubicBezTo>
                    <a:pt x="316" y="5482"/>
                    <a:pt x="325" y="5482"/>
                    <a:pt x="325" y="5473"/>
                  </a:cubicBezTo>
                  <a:cubicBezTo>
                    <a:pt x="335" y="5473"/>
                    <a:pt x="335" y="5463"/>
                    <a:pt x="335" y="5463"/>
                  </a:cubicBezTo>
                  <a:cubicBezTo>
                    <a:pt x="279" y="5370"/>
                    <a:pt x="223" y="5287"/>
                    <a:pt x="177" y="5185"/>
                  </a:cubicBezTo>
                  <a:cubicBezTo>
                    <a:pt x="158" y="5129"/>
                    <a:pt x="130" y="5064"/>
                    <a:pt x="121" y="4999"/>
                  </a:cubicBezTo>
                  <a:cubicBezTo>
                    <a:pt x="93" y="4841"/>
                    <a:pt x="93" y="4674"/>
                    <a:pt x="112" y="4516"/>
                  </a:cubicBezTo>
                  <a:cubicBezTo>
                    <a:pt x="158" y="4125"/>
                    <a:pt x="297" y="3735"/>
                    <a:pt x="316" y="3364"/>
                  </a:cubicBezTo>
                  <a:cubicBezTo>
                    <a:pt x="316" y="3233"/>
                    <a:pt x="316" y="3103"/>
                    <a:pt x="297" y="2964"/>
                  </a:cubicBezTo>
                  <a:cubicBezTo>
                    <a:pt x="279" y="2657"/>
                    <a:pt x="223" y="2360"/>
                    <a:pt x="232" y="2054"/>
                  </a:cubicBezTo>
                  <a:cubicBezTo>
                    <a:pt x="242" y="1775"/>
                    <a:pt x="288" y="1505"/>
                    <a:pt x="427" y="1245"/>
                  </a:cubicBezTo>
                  <a:cubicBezTo>
                    <a:pt x="530" y="1069"/>
                    <a:pt x="632" y="901"/>
                    <a:pt x="753" y="743"/>
                  </a:cubicBezTo>
                  <a:cubicBezTo>
                    <a:pt x="864" y="576"/>
                    <a:pt x="1003" y="437"/>
                    <a:pt x="1152" y="307"/>
                  </a:cubicBezTo>
                  <a:cubicBezTo>
                    <a:pt x="1226" y="242"/>
                    <a:pt x="1310" y="177"/>
                    <a:pt x="1403" y="130"/>
                  </a:cubicBezTo>
                  <a:cubicBezTo>
                    <a:pt x="1468" y="102"/>
                    <a:pt x="1524" y="84"/>
                    <a:pt x="1589" y="84"/>
                  </a:cubicBezTo>
                  <a:cubicBezTo>
                    <a:pt x="1737" y="84"/>
                    <a:pt x="1877" y="121"/>
                    <a:pt x="2016" y="195"/>
                  </a:cubicBezTo>
                  <a:cubicBezTo>
                    <a:pt x="2109" y="242"/>
                    <a:pt x="2202" y="307"/>
                    <a:pt x="2295" y="381"/>
                  </a:cubicBezTo>
                  <a:cubicBezTo>
                    <a:pt x="2388" y="446"/>
                    <a:pt x="2481" y="521"/>
                    <a:pt x="2564" y="595"/>
                  </a:cubicBezTo>
                  <a:cubicBezTo>
                    <a:pt x="2564" y="595"/>
                    <a:pt x="2574" y="595"/>
                    <a:pt x="2583" y="595"/>
                  </a:cubicBezTo>
                  <a:cubicBezTo>
                    <a:pt x="2592" y="586"/>
                    <a:pt x="2592" y="576"/>
                    <a:pt x="2583" y="57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8"/>
            <p:cNvSpPr/>
            <p:nvPr/>
          </p:nvSpPr>
          <p:spPr>
            <a:xfrm>
              <a:off x="2028534" y="2695559"/>
              <a:ext cx="177292" cy="202589"/>
            </a:xfrm>
            <a:custGeom>
              <a:rect b="b" l="l" r="r" t="t"/>
              <a:pathLst>
                <a:path extrusionOk="0" h="2835" w="2481">
                  <a:moveTo>
                    <a:pt x="669" y="874"/>
                  </a:moveTo>
                  <a:lnTo>
                    <a:pt x="669" y="874"/>
                  </a:lnTo>
                  <a:cubicBezTo>
                    <a:pt x="585" y="697"/>
                    <a:pt x="576" y="493"/>
                    <a:pt x="632" y="335"/>
                  </a:cubicBezTo>
                  <a:cubicBezTo>
                    <a:pt x="697" y="140"/>
                    <a:pt x="864" y="0"/>
                    <a:pt x="1134" y="19"/>
                  </a:cubicBezTo>
                  <a:cubicBezTo>
                    <a:pt x="1236" y="19"/>
                    <a:pt x="1338" y="56"/>
                    <a:pt x="1422" y="103"/>
                  </a:cubicBezTo>
                  <a:cubicBezTo>
                    <a:pt x="1505" y="149"/>
                    <a:pt x="1589" y="214"/>
                    <a:pt x="1663" y="279"/>
                  </a:cubicBezTo>
                  <a:cubicBezTo>
                    <a:pt x="1942" y="549"/>
                    <a:pt x="2137" y="846"/>
                    <a:pt x="2258" y="1171"/>
                  </a:cubicBezTo>
                  <a:cubicBezTo>
                    <a:pt x="2434" y="1654"/>
                    <a:pt x="2462" y="2193"/>
                    <a:pt x="2481" y="2741"/>
                  </a:cubicBezTo>
                  <a:cubicBezTo>
                    <a:pt x="2481" y="2769"/>
                    <a:pt x="2462" y="2788"/>
                    <a:pt x="2434" y="2788"/>
                  </a:cubicBezTo>
                  <a:lnTo>
                    <a:pt x="2434" y="2788"/>
                  </a:lnTo>
                  <a:cubicBezTo>
                    <a:pt x="2434" y="2797"/>
                    <a:pt x="2425" y="2797"/>
                    <a:pt x="2416" y="2797"/>
                  </a:cubicBezTo>
                  <a:cubicBezTo>
                    <a:pt x="2397" y="2806"/>
                    <a:pt x="2388" y="2815"/>
                    <a:pt x="2369" y="2825"/>
                  </a:cubicBezTo>
                  <a:cubicBezTo>
                    <a:pt x="2314" y="2834"/>
                    <a:pt x="2248" y="2815"/>
                    <a:pt x="2183" y="2806"/>
                  </a:cubicBezTo>
                  <a:cubicBezTo>
                    <a:pt x="1998" y="2778"/>
                    <a:pt x="1812" y="2713"/>
                    <a:pt x="1654" y="2658"/>
                  </a:cubicBezTo>
                  <a:cubicBezTo>
                    <a:pt x="1329" y="2555"/>
                    <a:pt x="1003" y="2444"/>
                    <a:pt x="715" y="2277"/>
                  </a:cubicBezTo>
                  <a:cubicBezTo>
                    <a:pt x="520" y="2156"/>
                    <a:pt x="344" y="2007"/>
                    <a:pt x="204" y="1821"/>
                  </a:cubicBezTo>
                  <a:cubicBezTo>
                    <a:pt x="139" y="1728"/>
                    <a:pt x="74" y="1608"/>
                    <a:pt x="37" y="1478"/>
                  </a:cubicBezTo>
                  <a:cubicBezTo>
                    <a:pt x="9" y="1394"/>
                    <a:pt x="0" y="1301"/>
                    <a:pt x="9" y="1217"/>
                  </a:cubicBezTo>
                  <a:cubicBezTo>
                    <a:pt x="37" y="1060"/>
                    <a:pt x="139" y="948"/>
                    <a:pt x="270" y="883"/>
                  </a:cubicBezTo>
                  <a:cubicBezTo>
                    <a:pt x="390" y="837"/>
                    <a:pt x="539" y="799"/>
                    <a:pt x="660" y="874"/>
                  </a:cubicBezTo>
                  <a:cubicBezTo>
                    <a:pt x="660" y="864"/>
                    <a:pt x="660" y="874"/>
                    <a:pt x="669" y="87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8"/>
            <p:cNvSpPr/>
            <p:nvPr/>
          </p:nvSpPr>
          <p:spPr>
            <a:xfrm>
              <a:off x="2069695" y="2696202"/>
              <a:ext cx="136131" cy="199230"/>
            </a:xfrm>
            <a:custGeom>
              <a:rect b="b" l="l" r="r" t="t"/>
              <a:pathLst>
                <a:path extrusionOk="0" h="2788" w="1905">
                  <a:moveTo>
                    <a:pt x="532" y="0"/>
                  </a:moveTo>
                  <a:cubicBezTo>
                    <a:pt x="278" y="0"/>
                    <a:pt x="119" y="137"/>
                    <a:pt x="56" y="326"/>
                  </a:cubicBezTo>
                  <a:cubicBezTo>
                    <a:pt x="0" y="474"/>
                    <a:pt x="9" y="651"/>
                    <a:pt x="74" y="818"/>
                  </a:cubicBezTo>
                  <a:cubicBezTo>
                    <a:pt x="121" y="865"/>
                    <a:pt x="167" y="911"/>
                    <a:pt x="205" y="948"/>
                  </a:cubicBezTo>
                  <a:cubicBezTo>
                    <a:pt x="344" y="1088"/>
                    <a:pt x="465" y="1246"/>
                    <a:pt x="604" y="1376"/>
                  </a:cubicBezTo>
                  <a:cubicBezTo>
                    <a:pt x="873" y="1627"/>
                    <a:pt x="1124" y="1915"/>
                    <a:pt x="1357" y="2203"/>
                  </a:cubicBezTo>
                  <a:cubicBezTo>
                    <a:pt x="1431" y="2305"/>
                    <a:pt x="1505" y="2407"/>
                    <a:pt x="1589" y="2509"/>
                  </a:cubicBezTo>
                  <a:cubicBezTo>
                    <a:pt x="1654" y="2583"/>
                    <a:pt x="1747" y="2723"/>
                    <a:pt x="1849" y="2788"/>
                  </a:cubicBezTo>
                  <a:cubicBezTo>
                    <a:pt x="1849" y="2788"/>
                    <a:pt x="1858" y="2779"/>
                    <a:pt x="1858" y="2779"/>
                  </a:cubicBezTo>
                  <a:cubicBezTo>
                    <a:pt x="1886" y="2779"/>
                    <a:pt x="1905" y="2760"/>
                    <a:pt x="1905" y="2732"/>
                  </a:cubicBezTo>
                  <a:cubicBezTo>
                    <a:pt x="1886" y="2184"/>
                    <a:pt x="1858" y="1645"/>
                    <a:pt x="1682" y="1153"/>
                  </a:cubicBezTo>
                  <a:cubicBezTo>
                    <a:pt x="1561" y="828"/>
                    <a:pt x="1366" y="530"/>
                    <a:pt x="1087" y="270"/>
                  </a:cubicBezTo>
                  <a:cubicBezTo>
                    <a:pt x="1013" y="205"/>
                    <a:pt x="929" y="140"/>
                    <a:pt x="846" y="94"/>
                  </a:cubicBezTo>
                  <a:cubicBezTo>
                    <a:pt x="753" y="47"/>
                    <a:pt x="660" y="10"/>
                    <a:pt x="558" y="1"/>
                  </a:cubicBezTo>
                  <a:cubicBezTo>
                    <a:pt x="549" y="0"/>
                    <a:pt x="541" y="0"/>
                    <a:pt x="532"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18"/>
            <p:cNvSpPr/>
            <p:nvPr/>
          </p:nvSpPr>
          <p:spPr>
            <a:xfrm>
              <a:off x="2015885" y="2708136"/>
              <a:ext cx="164715" cy="162786"/>
            </a:xfrm>
            <a:custGeom>
              <a:rect b="b" l="l" r="r" t="t"/>
              <a:pathLst>
                <a:path extrusionOk="0" h="2278" w="2305">
                  <a:moveTo>
                    <a:pt x="2305" y="2249"/>
                  </a:moveTo>
                  <a:cubicBezTo>
                    <a:pt x="2175" y="2091"/>
                    <a:pt x="2045" y="1933"/>
                    <a:pt x="1905" y="1775"/>
                  </a:cubicBezTo>
                  <a:cubicBezTo>
                    <a:pt x="1701" y="1534"/>
                    <a:pt x="1496" y="1311"/>
                    <a:pt x="1283" y="1079"/>
                  </a:cubicBezTo>
                  <a:cubicBezTo>
                    <a:pt x="1069" y="837"/>
                    <a:pt x="865" y="614"/>
                    <a:pt x="632" y="400"/>
                  </a:cubicBezTo>
                  <a:cubicBezTo>
                    <a:pt x="474" y="261"/>
                    <a:pt x="307" y="131"/>
                    <a:pt x="121" y="19"/>
                  </a:cubicBezTo>
                  <a:cubicBezTo>
                    <a:pt x="93" y="1"/>
                    <a:pt x="47" y="10"/>
                    <a:pt x="28" y="47"/>
                  </a:cubicBezTo>
                  <a:cubicBezTo>
                    <a:pt x="1" y="84"/>
                    <a:pt x="19" y="122"/>
                    <a:pt x="47" y="150"/>
                  </a:cubicBezTo>
                  <a:cubicBezTo>
                    <a:pt x="233" y="242"/>
                    <a:pt x="400" y="363"/>
                    <a:pt x="558" y="493"/>
                  </a:cubicBezTo>
                  <a:cubicBezTo>
                    <a:pt x="790" y="688"/>
                    <a:pt x="1004" y="902"/>
                    <a:pt x="1227" y="1134"/>
                  </a:cubicBezTo>
                  <a:lnTo>
                    <a:pt x="2277" y="2268"/>
                  </a:lnTo>
                  <a:cubicBezTo>
                    <a:pt x="2286" y="2277"/>
                    <a:pt x="2295" y="2277"/>
                    <a:pt x="2295" y="2268"/>
                  </a:cubicBezTo>
                  <a:cubicBezTo>
                    <a:pt x="2305" y="2268"/>
                    <a:pt x="2305" y="2259"/>
                    <a:pt x="2305" y="224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18"/>
            <p:cNvSpPr/>
            <p:nvPr/>
          </p:nvSpPr>
          <p:spPr>
            <a:xfrm>
              <a:off x="1966077" y="3065370"/>
              <a:ext cx="141491" cy="219811"/>
            </a:xfrm>
            <a:custGeom>
              <a:rect b="b" l="l" r="r" t="t"/>
              <a:pathLst>
                <a:path extrusionOk="0" h="3076" w="1980">
                  <a:moveTo>
                    <a:pt x="921" y="363"/>
                  </a:moveTo>
                  <a:cubicBezTo>
                    <a:pt x="967" y="233"/>
                    <a:pt x="1078" y="121"/>
                    <a:pt x="1209" y="65"/>
                  </a:cubicBezTo>
                  <a:cubicBezTo>
                    <a:pt x="1357" y="0"/>
                    <a:pt x="1534" y="19"/>
                    <a:pt x="1692" y="130"/>
                  </a:cubicBezTo>
                  <a:cubicBezTo>
                    <a:pt x="1766" y="195"/>
                    <a:pt x="1822" y="270"/>
                    <a:pt x="1868" y="363"/>
                  </a:cubicBezTo>
                  <a:cubicBezTo>
                    <a:pt x="1924" y="493"/>
                    <a:pt x="1952" y="632"/>
                    <a:pt x="1961" y="771"/>
                  </a:cubicBezTo>
                  <a:cubicBezTo>
                    <a:pt x="1980" y="948"/>
                    <a:pt x="1970" y="1134"/>
                    <a:pt x="1933" y="1310"/>
                  </a:cubicBezTo>
                  <a:cubicBezTo>
                    <a:pt x="1905" y="1487"/>
                    <a:pt x="1850" y="1663"/>
                    <a:pt x="1775" y="1831"/>
                  </a:cubicBezTo>
                  <a:cubicBezTo>
                    <a:pt x="1664" y="2072"/>
                    <a:pt x="1515" y="2304"/>
                    <a:pt x="1404" y="2546"/>
                  </a:cubicBezTo>
                  <a:cubicBezTo>
                    <a:pt x="1339" y="2695"/>
                    <a:pt x="1283" y="2834"/>
                    <a:pt x="1255" y="2992"/>
                  </a:cubicBezTo>
                  <a:cubicBezTo>
                    <a:pt x="1255" y="3011"/>
                    <a:pt x="1255" y="3020"/>
                    <a:pt x="1246" y="3029"/>
                  </a:cubicBezTo>
                  <a:cubicBezTo>
                    <a:pt x="1246" y="3038"/>
                    <a:pt x="1236" y="3038"/>
                    <a:pt x="1236" y="3048"/>
                  </a:cubicBezTo>
                  <a:cubicBezTo>
                    <a:pt x="1236" y="3057"/>
                    <a:pt x="1218" y="3066"/>
                    <a:pt x="1209" y="3066"/>
                  </a:cubicBezTo>
                  <a:cubicBezTo>
                    <a:pt x="1199" y="3076"/>
                    <a:pt x="1181" y="3076"/>
                    <a:pt x="1171" y="3066"/>
                  </a:cubicBezTo>
                  <a:cubicBezTo>
                    <a:pt x="1069" y="3001"/>
                    <a:pt x="986" y="2899"/>
                    <a:pt x="902" y="2788"/>
                  </a:cubicBezTo>
                  <a:cubicBezTo>
                    <a:pt x="790" y="2639"/>
                    <a:pt x="688" y="2453"/>
                    <a:pt x="614" y="2314"/>
                  </a:cubicBezTo>
                  <a:cubicBezTo>
                    <a:pt x="475" y="2072"/>
                    <a:pt x="317" y="1840"/>
                    <a:pt x="205" y="1598"/>
                  </a:cubicBezTo>
                  <a:cubicBezTo>
                    <a:pt x="122" y="1431"/>
                    <a:pt x="66" y="1264"/>
                    <a:pt x="38" y="1069"/>
                  </a:cubicBezTo>
                  <a:cubicBezTo>
                    <a:pt x="1" y="799"/>
                    <a:pt x="94" y="558"/>
                    <a:pt x="261" y="418"/>
                  </a:cubicBezTo>
                  <a:cubicBezTo>
                    <a:pt x="419" y="279"/>
                    <a:pt x="642" y="242"/>
                    <a:pt x="883" y="353"/>
                  </a:cubicBezTo>
                  <a:cubicBezTo>
                    <a:pt x="893" y="363"/>
                    <a:pt x="902" y="363"/>
                    <a:pt x="921" y="363"/>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18"/>
            <p:cNvSpPr/>
            <p:nvPr/>
          </p:nvSpPr>
          <p:spPr>
            <a:xfrm>
              <a:off x="1965434" y="3082592"/>
              <a:ext cx="87681" cy="202589"/>
            </a:xfrm>
            <a:custGeom>
              <a:rect b="b" l="l" r="r" t="t"/>
              <a:pathLst>
                <a:path extrusionOk="0" h="2835" w="1227">
                  <a:moveTo>
                    <a:pt x="1190" y="2714"/>
                  </a:moveTo>
                  <a:cubicBezTo>
                    <a:pt x="1125" y="2491"/>
                    <a:pt x="1162" y="2268"/>
                    <a:pt x="1180" y="2045"/>
                  </a:cubicBezTo>
                  <a:cubicBezTo>
                    <a:pt x="1208" y="1710"/>
                    <a:pt x="1134" y="1413"/>
                    <a:pt x="1097" y="1088"/>
                  </a:cubicBezTo>
                  <a:cubicBezTo>
                    <a:pt x="1069" y="893"/>
                    <a:pt x="1022" y="707"/>
                    <a:pt x="1004" y="512"/>
                  </a:cubicBezTo>
                  <a:cubicBezTo>
                    <a:pt x="985" y="373"/>
                    <a:pt x="930" y="242"/>
                    <a:pt x="892" y="112"/>
                  </a:cubicBezTo>
                  <a:lnTo>
                    <a:pt x="892" y="112"/>
                  </a:lnTo>
                  <a:cubicBezTo>
                    <a:pt x="651" y="1"/>
                    <a:pt x="428" y="38"/>
                    <a:pt x="270" y="168"/>
                  </a:cubicBezTo>
                  <a:cubicBezTo>
                    <a:pt x="103" y="317"/>
                    <a:pt x="0" y="558"/>
                    <a:pt x="47" y="828"/>
                  </a:cubicBezTo>
                  <a:cubicBezTo>
                    <a:pt x="75" y="1023"/>
                    <a:pt x="131" y="1190"/>
                    <a:pt x="214" y="1357"/>
                  </a:cubicBezTo>
                  <a:cubicBezTo>
                    <a:pt x="326" y="1599"/>
                    <a:pt x="484" y="1831"/>
                    <a:pt x="614" y="2073"/>
                  </a:cubicBezTo>
                  <a:cubicBezTo>
                    <a:pt x="697" y="2212"/>
                    <a:pt x="799" y="2389"/>
                    <a:pt x="911" y="2547"/>
                  </a:cubicBezTo>
                  <a:cubicBezTo>
                    <a:pt x="985" y="2658"/>
                    <a:pt x="1078" y="2751"/>
                    <a:pt x="1180" y="2825"/>
                  </a:cubicBezTo>
                  <a:cubicBezTo>
                    <a:pt x="1190" y="2835"/>
                    <a:pt x="1208" y="2835"/>
                    <a:pt x="1218" y="2825"/>
                  </a:cubicBezTo>
                  <a:cubicBezTo>
                    <a:pt x="1218" y="2825"/>
                    <a:pt x="1227" y="2825"/>
                    <a:pt x="1227" y="2816"/>
                  </a:cubicBezTo>
                  <a:cubicBezTo>
                    <a:pt x="1208" y="2779"/>
                    <a:pt x="1190" y="2742"/>
                    <a:pt x="1190" y="2714"/>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18"/>
            <p:cNvSpPr/>
            <p:nvPr/>
          </p:nvSpPr>
          <p:spPr>
            <a:xfrm>
              <a:off x="2001307" y="3022850"/>
              <a:ext cx="50522" cy="222526"/>
            </a:xfrm>
            <a:custGeom>
              <a:rect b="b" l="l" r="r" t="t"/>
              <a:pathLst>
                <a:path extrusionOk="0" h="3114" w="707">
                  <a:moveTo>
                    <a:pt x="641" y="3104"/>
                  </a:moveTo>
                  <a:cubicBezTo>
                    <a:pt x="651" y="3057"/>
                    <a:pt x="660" y="3011"/>
                    <a:pt x="669" y="2965"/>
                  </a:cubicBezTo>
                  <a:cubicBezTo>
                    <a:pt x="706" y="2769"/>
                    <a:pt x="706" y="2574"/>
                    <a:pt x="697" y="2379"/>
                  </a:cubicBezTo>
                  <a:cubicBezTo>
                    <a:pt x="678" y="2017"/>
                    <a:pt x="604" y="1655"/>
                    <a:pt x="539" y="1301"/>
                  </a:cubicBezTo>
                  <a:cubicBezTo>
                    <a:pt x="483" y="1051"/>
                    <a:pt x="437" y="790"/>
                    <a:pt x="353" y="530"/>
                  </a:cubicBezTo>
                  <a:cubicBezTo>
                    <a:pt x="297" y="382"/>
                    <a:pt x="251" y="224"/>
                    <a:pt x="158" y="84"/>
                  </a:cubicBezTo>
                  <a:cubicBezTo>
                    <a:pt x="149" y="75"/>
                    <a:pt x="140" y="56"/>
                    <a:pt x="121" y="47"/>
                  </a:cubicBezTo>
                  <a:cubicBezTo>
                    <a:pt x="112" y="19"/>
                    <a:pt x="65" y="1"/>
                    <a:pt x="37" y="19"/>
                  </a:cubicBezTo>
                  <a:cubicBezTo>
                    <a:pt x="9" y="38"/>
                    <a:pt x="0" y="75"/>
                    <a:pt x="9" y="103"/>
                  </a:cubicBezTo>
                  <a:cubicBezTo>
                    <a:pt x="19" y="131"/>
                    <a:pt x="28" y="149"/>
                    <a:pt x="37" y="168"/>
                  </a:cubicBezTo>
                  <a:cubicBezTo>
                    <a:pt x="102" y="344"/>
                    <a:pt x="186" y="521"/>
                    <a:pt x="242" y="707"/>
                  </a:cubicBezTo>
                  <a:cubicBezTo>
                    <a:pt x="307" y="911"/>
                    <a:pt x="372" y="1125"/>
                    <a:pt x="418" y="1329"/>
                  </a:cubicBezTo>
                  <a:cubicBezTo>
                    <a:pt x="493" y="1617"/>
                    <a:pt x="548" y="1915"/>
                    <a:pt x="585" y="2212"/>
                  </a:cubicBezTo>
                  <a:cubicBezTo>
                    <a:pt x="623" y="2444"/>
                    <a:pt x="632" y="2686"/>
                    <a:pt x="623" y="2918"/>
                  </a:cubicBezTo>
                  <a:cubicBezTo>
                    <a:pt x="613" y="2965"/>
                    <a:pt x="613" y="3011"/>
                    <a:pt x="613" y="3057"/>
                  </a:cubicBezTo>
                  <a:cubicBezTo>
                    <a:pt x="613" y="3076"/>
                    <a:pt x="613" y="3085"/>
                    <a:pt x="613" y="3095"/>
                  </a:cubicBezTo>
                  <a:cubicBezTo>
                    <a:pt x="613" y="3104"/>
                    <a:pt x="623" y="3113"/>
                    <a:pt x="623" y="3113"/>
                  </a:cubicBezTo>
                  <a:cubicBezTo>
                    <a:pt x="632" y="3113"/>
                    <a:pt x="641" y="3113"/>
                    <a:pt x="641" y="310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18"/>
            <p:cNvSpPr/>
            <p:nvPr/>
          </p:nvSpPr>
          <p:spPr>
            <a:xfrm>
              <a:off x="1717750" y="2718783"/>
              <a:ext cx="172719" cy="221812"/>
            </a:xfrm>
            <a:custGeom>
              <a:rect b="b" l="l" r="r" t="t"/>
              <a:pathLst>
                <a:path extrusionOk="0" h="3104" w="2417">
                  <a:moveTo>
                    <a:pt x="623" y="3094"/>
                  </a:moveTo>
                  <a:cubicBezTo>
                    <a:pt x="605" y="3104"/>
                    <a:pt x="586" y="3094"/>
                    <a:pt x="577" y="3076"/>
                  </a:cubicBezTo>
                  <a:cubicBezTo>
                    <a:pt x="568" y="3067"/>
                    <a:pt x="558" y="3048"/>
                    <a:pt x="540" y="3029"/>
                  </a:cubicBezTo>
                  <a:cubicBezTo>
                    <a:pt x="493" y="2955"/>
                    <a:pt x="456" y="2881"/>
                    <a:pt x="419" y="2806"/>
                  </a:cubicBezTo>
                  <a:cubicBezTo>
                    <a:pt x="308" y="2583"/>
                    <a:pt x="215" y="2351"/>
                    <a:pt x="150" y="2110"/>
                  </a:cubicBezTo>
                  <a:cubicBezTo>
                    <a:pt x="47" y="1766"/>
                    <a:pt x="1" y="1413"/>
                    <a:pt x="29" y="1050"/>
                  </a:cubicBezTo>
                  <a:cubicBezTo>
                    <a:pt x="47" y="883"/>
                    <a:pt x="66" y="707"/>
                    <a:pt x="122" y="549"/>
                  </a:cubicBezTo>
                  <a:cubicBezTo>
                    <a:pt x="159" y="446"/>
                    <a:pt x="205" y="335"/>
                    <a:pt x="280" y="242"/>
                  </a:cubicBezTo>
                  <a:cubicBezTo>
                    <a:pt x="373" y="112"/>
                    <a:pt x="549" y="28"/>
                    <a:pt x="707" y="19"/>
                  </a:cubicBezTo>
                  <a:cubicBezTo>
                    <a:pt x="884" y="1"/>
                    <a:pt x="1042" y="75"/>
                    <a:pt x="1125" y="251"/>
                  </a:cubicBezTo>
                  <a:cubicBezTo>
                    <a:pt x="1162" y="335"/>
                    <a:pt x="1172" y="428"/>
                    <a:pt x="1162" y="521"/>
                  </a:cubicBezTo>
                  <a:cubicBezTo>
                    <a:pt x="1162" y="595"/>
                    <a:pt x="1153" y="679"/>
                    <a:pt x="1125" y="762"/>
                  </a:cubicBezTo>
                  <a:cubicBezTo>
                    <a:pt x="1190" y="697"/>
                    <a:pt x="1255" y="632"/>
                    <a:pt x="1330" y="577"/>
                  </a:cubicBezTo>
                  <a:cubicBezTo>
                    <a:pt x="1450" y="502"/>
                    <a:pt x="1580" y="437"/>
                    <a:pt x="1720" y="419"/>
                  </a:cubicBezTo>
                  <a:cubicBezTo>
                    <a:pt x="1961" y="381"/>
                    <a:pt x="2156" y="446"/>
                    <a:pt x="2268" y="577"/>
                  </a:cubicBezTo>
                  <a:cubicBezTo>
                    <a:pt x="2379" y="707"/>
                    <a:pt x="2417" y="911"/>
                    <a:pt x="2342" y="1143"/>
                  </a:cubicBezTo>
                  <a:cubicBezTo>
                    <a:pt x="2296" y="1264"/>
                    <a:pt x="2240" y="1366"/>
                    <a:pt x="2166" y="1459"/>
                  </a:cubicBezTo>
                  <a:cubicBezTo>
                    <a:pt x="2054" y="1599"/>
                    <a:pt x="1924" y="1710"/>
                    <a:pt x="1785" y="1840"/>
                  </a:cubicBezTo>
                  <a:cubicBezTo>
                    <a:pt x="1553" y="2063"/>
                    <a:pt x="1283" y="2286"/>
                    <a:pt x="1051" y="2528"/>
                  </a:cubicBezTo>
                  <a:cubicBezTo>
                    <a:pt x="902" y="2695"/>
                    <a:pt x="772" y="2871"/>
                    <a:pt x="679" y="3076"/>
                  </a:cubicBezTo>
                  <a:cubicBezTo>
                    <a:pt x="670" y="3094"/>
                    <a:pt x="642" y="3104"/>
                    <a:pt x="623" y="309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18"/>
            <p:cNvSpPr/>
            <p:nvPr/>
          </p:nvSpPr>
          <p:spPr>
            <a:xfrm>
              <a:off x="1760912" y="2746010"/>
              <a:ext cx="129557" cy="194586"/>
            </a:xfrm>
            <a:custGeom>
              <a:rect b="b" l="l" r="r" t="t"/>
              <a:pathLst>
                <a:path extrusionOk="0" h="2723" w="1813">
                  <a:moveTo>
                    <a:pt x="1664" y="196"/>
                  </a:moveTo>
                  <a:cubicBezTo>
                    <a:pt x="1552" y="65"/>
                    <a:pt x="1357" y="0"/>
                    <a:pt x="1116" y="38"/>
                  </a:cubicBezTo>
                  <a:cubicBezTo>
                    <a:pt x="976" y="56"/>
                    <a:pt x="846" y="112"/>
                    <a:pt x="726" y="196"/>
                  </a:cubicBezTo>
                  <a:cubicBezTo>
                    <a:pt x="651" y="251"/>
                    <a:pt x="586" y="307"/>
                    <a:pt x="530" y="372"/>
                  </a:cubicBezTo>
                  <a:cubicBezTo>
                    <a:pt x="512" y="409"/>
                    <a:pt x="493" y="437"/>
                    <a:pt x="475" y="474"/>
                  </a:cubicBezTo>
                  <a:cubicBezTo>
                    <a:pt x="391" y="632"/>
                    <a:pt x="307" y="790"/>
                    <a:pt x="252" y="967"/>
                  </a:cubicBezTo>
                  <a:cubicBezTo>
                    <a:pt x="168" y="1255"/>
                    <a:pt x="57" y="1552"/>
                    <a:pt x="38" y="1859"/>
                  </a:cubicBezTo>
                  <a:cubicBezTo>
                    <a:pt x="19" y="2082"/>
                    <a:pt x="19" y="2314"/>
                    <a:pt x="10" y="2546"/>
                  </a:cubicBezTo>
                  <a:cubicBezTo>
                    <a:pt x="10" y="2593"/>
                    <a:pt x="1" y="2658"/>
                    <a:pt x="10" y="2713"/>
                  </a:cubicBezTo>
                  <a:cubicBezTo>
                    <a:pt x="10" y="2713"/>
                    <a:pt x="19" y="2713"/>
                    <a:pt x="19" y="2713"/>
                  </a:cubicBezTo>
                  <a:cubicBezTo>
                    <a:pt x="47" y="2723"/>
                    <a:pt x="66" y="2713"/>
                    <a:pt x="75" y="2695"/>
                  </a:cubicBezTo>
                  <a:cubicBezTo>
                    <a:pt x="168" y="2490"/>
                    <a:pt x="298" y="2314"/>
                    <a:pt x="447" y="2147"/>
                  </a:cubicBezTo>
                  <a:cubicBezTo>
                    <a:pt x="679" y="1905"/>
                    <a:pt x="949" y="1682"/>
                    <a:pt x="1190" y="1459"/>
                  </a:cubicBezTo>
                  <a:cubicBezTo>
                    <a:pt x="1320" y="1329"/>
                    <a:pt x="1450" y="1218"/>
                    <a:pt x="1562" y="1078"/>
                  </a:cubicBezTo>
                  <a:cubicBezTo>
                    <a:pt x="1636" y="985"/>
                    <a:pt x="1692" y="883"/>
                    <a:pt x="1738" y="762"/>
                  </a:cubicBezTo>
                  <a:cubicBezTo>
                    <a:pt x="1813" y="521"/>
                    <a:pt x="1775" y="326"/>
                    <a:pt x="1664" y="196"/>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18"/>
            <p:cNvSpPr/>
            <p:nvPr/>
          </p:nvSpPr>
          <p:spPr>
            <a:xfrm>
              <a:off x="1758912" y="2712138"/>
              <a:ext cx="89039" cy="199230"/>
            </a:xfrm>
            <a:custGeom>
              <a:rect b="b" l="l" r="r" t="t"/>
              <a:pathLst>
                <a:path extrusionOk="0" h="2788" w="1246">
                  <a:moveTo>
                    <a:pt x="57" y="2769"/>
                  </a:moveTo>
                  <a:cubicBezTo>
                    <a:pt x="47" y="2426"/>
                    <a:pt x="94" y="2082"/>
                    <a:pt x="196" y="1757"/>
                  </a:cubicBezTo>
                  <a:cubicBezTo>
                    <a:pt x="298" y="1431"/>
                    <a:pt x="447" y="1116"/>
                    <a:pt x="623" y="828"/>
                  </a:cubicBezTo>
                  <a:cubicBezTo>
                    <a:pt x="698" y="688"/>
                    <a:pt x="791" y="558"/>
                    <a:pt x="902" y="428"/>
                  </a:cubicBezTo>
                  <a:cubicBezTo>
                    <a:pt x="986" y="307"/>
                    <a:pt x="1097" y="214"/>
                    <a:pt x="1209" y="121"/>
                  </a:cubicBezTo>
                  <a:cubicBezTo>
                    <a:pt x="1218" y="112"/>
                    <a:pt x="1227" y="103"/>
                    <a:pt x="1237" y="94"/>
                  </a:cubicBezTo>
                  <a:cubicBezTo>
                    <a:pt x="1237" y="75"/>
                    <a:pt x="1227" y="84"/>
                    <a:pt x="1227" y="75"/>
                  </a:cubicBezTo>
                  <a:cubicBezTo>
                    <a:pt x="1246" y="56"/>
                    <a:pt x="1246" y="38"/>
                    <a:pt x="1237" y="28"/>
                  </a:cubicBezTo>
                  <a:cubicBezTo>
                    <a:pt x="1227" y="10"/>
                    <a:pt x="1209" y="1"/>
                    <a:pt x="1190" y="19"/>
                  </a:cubicBezTo>
                  <a:cubicBezTo>
                    <a:pt x="1181" y="10"/>
                    <a:pt x="1181" y="10"/>
                    <a:pt x="1172" y="10"/>
                  </a:cubicBezTo>
                  <a:cubicBezTo>
                    <a:pt x="1144" y="10"/>
                    <a:pt x="1125" y="28"/>
                    <a:pt x="1107" y="38"/>
                  </a:cubicBezTo>
                  <a:cubicBezTo>
                    <a:pt x="1014" y="103"/>
                    <a:pt x="939" y="177"/>
                    <a:pt x="865" y="261"/>
                  </a:cubicBezTo>
                  <a:cubicBezTo>
                    <a:pt x="726" y="419"/>
                    <a:pt x="605" y="586"/>
                    <a:pt x="503" y="762"/>
                  </a:cubicBezTo>
                  <a:cubicBezTo>
                    <a:pt x="335" y="1069"/>
                    <a:pt x="205" y="1394"/>
                    <a:pt x="122" y="1738"/>
                  </a:cubicBezTo>
                  <a:cubicBezTo>
                    <a:pt x="38" y="2072"/>
                    <a:pt x="1" y="2416"/>
                    <a:pt x="29" y="2769"/>
                  </a:cubicBezTo>
                  <a:cubicBezTo>
                    <a:pt x="29" y="2779"/>
                    <a:pt x="38" y="2788"/>
                    <a:pt x="47" y="2788"/>
                  </a:cubicBezTo>
                  <a:cubicBezTo>
                    <a:pt x="57" y="2779"/>
                    <a:pt x="66" y="2779"/>
                    <a:pt x="57" y="276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18"/>
            <p:cNvSpPr/>
            <p:nvPr/>
          </p:nvSpPr>
          <p:spPr>
            <a:xfrm>
              <a:off x="1867818" y="2819686"/>
              <a:ext cx="148780" cy="217882"/>
            </a:xfrm>
            <a:custGeom>
              <a:rect b="b" l="l" r="r" t="t"/>
              <a:pathLst>
                <a:path extrusionOk="0" h="3049" w="2082">
                  <a:moveTo>
                    <a:pt x="409" y="3039"/>
                  </a:moveTo>
                  <a:cubicBezTo>
                    <a:pt x="400" y="3039"/>
                    <a:pt x="400" y="3039"/>
                    <a:pt x="391" y="3030"/>
                  </a:cubicBezTo>
                  <a:cubicBezTo>
                    <a:pt x="372" y="3002"/>
                    <a:pt x="354" y="2974"/>
                    <a:pt x="344" y="2946"/>
                  </a:cubicBezTo>
                  <a:cubicBezTo>
                    <a:pt x="317" y="2899"/>
                    <a:pt x="298" y="2844"/>
                    <a:pt x="279" y="2797"/>
                  </a:cubicBezTo>
                  <a:cubicBezTo>
                    <a:pt x="242" y="2704"/>
                    <a:pt x="214" y="2611"/>
                    <a:pt x="187" y="2519"/>
                  </a:cubicBezTo>
                  <a:cubicBezTo>
                    <a:pt x="168" y="2426"/>
                    <a:pt x="140" y="2333"/>
                    <a:pt x="121" y="2240"/>
                  </a:cubicBezTo>
                  <a:cubicBezTo>
                    <a:pt x="38" y="1840"/>
                    <a:pt x="1" y="1394"/>
                    <a:pt x="84" y="986"/>
                  </a:cubicBezTo>
                  <a:cubicBezTo>
                    <a:pt x="149" y="707"/>
                    <a:pt x="261" y="447"/>
                    <a:pt x="465" y="242"/>
                  </a:cubicBezTo>
                  <a:cubicBezTo>
                    <a:pt x="530" y="177"/>
                    <a:pt x="605" y="122"/>
                    <a:pt x="688" y="75"/>
                  </a:cubicBezTo>
                  <a:cubicBezTo>
                    <a:pt x="781" y="38"/>
                    <a:pt x="874" y="10"/>
                    <a:pt x="958" y="10"/>
                  </a:cubicBezTo>
                  <a:cubicBezTo>
                    <a:pt x="1023" y="1"/>
                    <a:pt x="1088" y="19"/>
                    <a:pt x="1134" y="47"/>
                  </a:cubicBezTo>
                  <a:cubicBezTo>
                    <a:pt x="1190" y="84"/>
                    <a:pt x="1227" y="131"/>
                    <a:pt x="1246" y="196"/>
                  </a:cubicBezTo>
                  <a:lnTo>
                    <a:pt x="1255" y="326"/>
                  </a:lnTo>
                  <a:cubicBezTo>
                    <a:pt x="1255" y="363"/>
                    <a:pt x="1255" y="391"/>
                    <a:pt x="1246" y="419"/>
                  </a:cubicBezTo>
                  <a:cubicBezTo>
                    <a:pt x="1246" y="428"/>
                    <a:pt x="1246" y="428"/>
                    <a:pt x="1246" y="437"/>
                  </a:cubicBezTo>
                  <a:cubicBezTo>
                    <a:pt x="1339" y="354"/>
                    <a:pt x="1459" y="307"/>
                    <a:pt x="1589" y="298"/>
                  </a:cubicBezTo>
                  <a:cubicBezTo>
                    <a:pt x="1738" y="298"/>
                    <a:pt x="1896" y="354"/>
                    <a:pt x="1980" y="493"/>
                  </a:cubicBezTo>
                  <a:cubicBezTo>
                    <a:pt x="2035" y="567"/>
                    <a:pt x="2063" y="660"/>
                    <a:pt x="2073" y="763"/>
                  </a:cubicBezTo>
                  <a:cubicBezTo>
                    <a:pt x="2082" y="902"/>
                    <a:pt x="2054" y="1051"/>
                    <a:pt x="2008" y="1171"/>
                  </a:cubicBezTo>
                  <a:cubicBezTo>
                    <a:pt x="1980" y="1264"/>
                    <a:pt x="1933" y="1339"/>
                    <a:pt x="1877" y="1422"/>
                  </a:cubicBezTo>
                  <a:cubicBezTo>
                    <a:pt x="1803" y="1524"/>
                    <a:pt x="1710" y="1627"/>
                    <a:pt x="1608" y="1720"/>
                  </a:cubicBezTo>
                  <a:lnTo>
                    <a:pt x="874" y="2435"/>
                  </a:lnTo>
                  <a:cubicBezTo>
                    <a:pt x="772" y="2546"/>
                    <a:pt x="670" y="2649"/>
                    <a:pt x="586" y="2769"/>
                  </a:cubicBezTo>
                  <a:cubicBezTo>
                    <a:pt x="530" y="2853"/>
                    <a:pt x="484" y="2937"/>
                    <a:pt x="456" y="3030"/>
                  </a:cubicBezTo>
                  <a:cubicBezTo>
                    <a:pt x="447" y="3048"/>
                    <a:pt x="437" y="3048"/>
                    <a:pt x="419" y="3048"/>
                  </a:cubicBezTo>
                  <a:cubicBezTo>
                    <a:pt x="419" y="3048"/>
                    <a:pt x="409" y="3039"/>
                    <a:pt x="409" y="3039"/>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18"/>
            <p:cNvSpPr/>
            <p:nvPr/>
          </p:nvSpPr>
          <p:spPr>
            <a:xfrm>
              <a:off x="1895688" y="2840982"/>
              <a:ext cx="120910" cy="196586"/>
            </a:xfrm>
            <a:custGeom>
              <a:rect b="b" l="l" r="r" t="t"/>
              <a:pathLst>
                <a:path extrusionOk="0" h="2751" w="1692">
                  <a:moveTo>
                    <a:pt x="1683" y="465"/>
                  </a:moveTo>
                  <a:cubicBezTo>
                    <a:pt x="1673" y="362"/>
                    <a:pt x="1645" y="269"/>
                    <a:pt x="1590" y="186"/>
                  </a:cubicBezTo>
                  <a:cubicBezTo>
                    <a:pt x="1506" y="56"/>
                    <a:pt x="1348" y="0"/>
                    <a:pt x="1199" y="0"/>
                  </a:cubicBezTo>
                  <a:cubicBezTo>
                    <a:pt x="1069" y="9"/>
                    <a:pt x="949" y="56"/>
                    <a:pt x="865" y="130"/>
                  </a:cubicBezTo>
                  <a:cubicBezTo>
                    <a:pt x="763" y="260"/>
                    <a:pt x="670" y="390"/>
                    <a:pt x="586" y="539"/>
                  </a:cubicBezTo>
                  <a:cubicBezTo>
                    <a:pt x="438" y="799"/>
                    <a:pt x="298" y="1106"/>
                    <a:pt x="215" y="1394"/>
                  </a:cubicBezTo>
                  <a:cubicBezTo>
                    <a:pt x="140" y="1682"/>
                    <a:pt x="66" y="1960"/>
                    <a:pt x="29" y="2258"/>
                  </a:cubicBezTo>
                  <a:cubicBezTo>
                    <a:pt x="10" y="2397"/>
                    <a:pt x="1" y="2555"/>
                    <a:pt x="19" y="2704"/>
                  </a:cubicBezTo>
                  <a:cubicBezTo>
                    <a:pt x="19" y="2713"/>
                    <a:pt x="19" y="2732"/>
                    <a:pt x="19" y="2741"/>
                  </a:cubicBezTo>
                  <a:cubicBezTo>
                    <a:pt x="29" y="2741"/>
                    <a:pt x="29" y="2750"/>
                    <a:pt x="29" y="2750"/>
                  </a:cubicBezTo>
                  <a:cubicBezTo>
                    <a:pt x="47" y="2750"/>
                    <a:pt x="57" y="2741"/>
                    <a:pt x="66" y="2732"/>
                  </a:cubicBezTo>
                  <a:cubicBezTo>
                    <a:pt x="94" y="2629"/>
                    <a:pt x="140" y="2546"/>
                    <a:pt x="196" y="2471"/>
                  </a:cubicBezTo>
                  <a:cubicBezTo>
                    <a:pt x="280" y="2351"/>
                    <a:pt x="382" y="2239"/>
                    <a:pt x="484" y="2137"/>
                  </a:cubicBezTo>
                  <a:lnTo>
                    <a:pt x="1218" y="1422"/>
                  </a:lnTo>
                  <a:cubicBezTo>
                    <a:pt x="1320" y="1329"/>
                    <a:pt x="1413" y="1226"/>
                    <a:pt x="1487" y="1115"/>
                  </a:cubicBezTo>
                  <a:cubicBezTo>
                    <a:pt x="1543" y="1041"/>
                    <a:pt x="1590" y="966"/>
                    <a:pt x="1618" y="873"/>
                  </a:cubicBezTo>
                  <a:cubicBezTo>
                    <a:pt x="1664" y="753"/>
                    <a:pt x="1692" y="604"/>
                    <a:pt x="1683" y="465"/>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8"/>
            <p:cNvSpPr/>
            <p:nvPr/>
          </p:nvSpPr>
          <p:spPr>
            <a:xfrm>
              <a:off x="1897046" y="2764590"/>
              <a:ext cx="108976" cy="241749"/>
            </a:xfrm>
            <a:custGeom>
              <a:rect b="b" l="l" r="r" t="t"/>
              <a:pathLst>
                <a:path extrusionOk="0" h="3383" w="1525">
                  <a:moveTo>
                    <a:pt x="28" y="3373"/>
                  </a:moveTo>
                  <a:cubicBezTo>
                    <a:pt x="56" y="3048"/>
                    <a:pt x="131" y="2723"/>
                    <a:pt x="242" y="2407"/>
                  </a:cubicBezTo>
                  <a:cubicBezTo>
                    <a:pt x="354" y="2100"/>
                    <a:pt x="502" y="1803"/>
                    <a:pt x="679" y="1534"/>
                  </a:cubicBezTo>
                  <a:cubicBezTo>
                    <a:pt x="892" y="1218"/>
                    <a:pt x="1190" y="902"/>
                    <a:pt x="1385" y="549"/>
                  </a:cubicBezTo>
                  <a:cubicBezTo>
                    <a:pt x="1403" y="512"/>
                    <a:pt x="1422" y="484"/>
                    <a:pt x="1441" y="447"/>
                  </a:cubicBezTo>
                  <a:cubicBezTo>
                    <a:pt x="1468" y="363"/>
                    <a:pt x="1496" y="279"/>
                    <a:pt x="1515" y="196"/>
                  </a:cubicBezTo>
                  <a:cubicBezTo>
                    <a:pt x="1515" y="149"/>
                    <a:pt x="1524" y="103"/>
                    <a:pt x="1524" y="66"/>
                  </a:cubicBezTo>
                  <a:cubicBezTo>
                    <a:pt x="1524" y="47"/>
                    <a:pt x="1524" y="38"/>
                    <a:pt x="1515" y="28"/>
                  </a:cubicBezTo>
                  <a:cubicBezTo>
                    <a:pt x="1524" y="19"/>
                    <a:pt x="1515" y="10"/>
                    <a:pt x="1506" y="1"/>
                  </a:cubicBezTo>
                  <a:cubicBezTo>
                    <a:pt x="1487" y="1"/>
                    <a:pt x="1478" y="10"/>
                    <a:pt x="1478" y="19"/>
                  </a:cubicBezTo>
                  <a:cubicBezTo>
                    <a:pt x="1459" y="56"/>
                    <a:pt x="1450" y="84"/>
                    <a:pt x="1431" y="112"/>
                  </a:cubicBezTo>
                  <a:cubicBezTo>
                    <a:pt x="1394" y="186"/>
                    <a:pt x="1366" y="261"/>
                    <a:pt x="1338" y="326"/>
                  </a:cubicBezTo>
                  <a:cubicBezTo>
                    <a:pt x="1283" y="428"/>
                    <a:pt x="1236" y="530"/>
                    <a:pt x="1180" y="623"/>
                  </a:cubicBezTo>
                  <a:cubicBezTo>
                    <a:pt x="1004" y="930"/>
                    <a:pt x="772" y="1208"/>
                    <a:pt x="604" y="1487"/>
                  </a:cubicBezTo>
                  <a:cubicBezTo>
                    <a:pt x="428" y="1766"/>
                    <a:pt x="289" y="2072"/>
                    <a:pt x="186" y="2398"/>
                  </a:cubicBezTo>
                  <a:cubicBezTo>
                    <a:pt x="84" y="2714"/>
                    <a:pt x="19" y="3039"/>
                    <a:pt x="0" y="3364"/>
                  </a:cubicBezTo>
                  <a:cubicBezTo>
                    <a:pt x="0" y="3373"/>
                    <a:pt x="10" y="3382"/>
                    <a:pt x="19" y="3382"/>
                  </a:cubicBezTo>
                  <a:cubicBezTo>
                    <a:pt x="28" y="3382"/>
                    <a:pt x="28" y="3373"/>
                    <a:pt x="28" y="3373"/>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8"/>
            <p:cNvSpPr/>
            <p:nvPr/>
          </p:nvSpPr>
          <p:spPr>
            <a:xfrm>
              <a:off x="1476783" y="2028969"/>
              <a:ext cx="207877" cy="293486"/>
            </a:xfrm>
            <a:custGeom>
              <a:rect b="b" l="l" r="r" t="t"/>
              <a:pathLst>
                <a:path extrusionOk="0" h="4107" w="2909">
                  <a:moveTo>
                    <a:pt x="1125" y="706"/>
                  </a:moveTo>
                  <a:cubicBezTo>
                    <a:pt x="1087" y="548"/>
                    <a:pt x="1171" y="381"/>
                    <a:pt x="1264" y="260"/>
                  </a:cubicBezTo>
                  <a:cubicBezTo>
                    <a:pt x="1394" y="93"/>
                    <a:pt x="1589" y="0"/>
                    <a:pt x="1803" y="10"/>
                  </a:cubicBezTo>
                  <a:cubicBezTo>
                    <a:pt x="1924" y="19"/>
                    <a:pt x="2035" y="56"/>
                    <a:pt x="2137" y="121"/>
                  </a:cubicBezTo>
                  <a:cubicBezTo>
                    <a:pt x="2277" y="205"/>
                    <a:pt x="2407" y="335"/>
                    <a:pt x="2490" y="465"/>
                  </a:cubicBezTo>
                  <a:cubicBezTo>
                    <a:pt x="2593" y="614"/>
                    <a:pt x="2658" y="771"/>
                    <a:pt x="2713" y="939"/>
                  </a:cubicBezTo>
                  <a:cubicBezTo>
                    <a:pt x="2778" y="1180"/>
                    <a:pt x="2816" y="1440"/>
                    <a:pt x="2843" y="1682"/>
                  </a:cubicBezTo>
                  <a:cubicBezTo>
                    <a:pt x="2890" y="2081"/>
                    <a:pt x="2908" y="2481"/>
                    <a:pt x="2890" y="2871"/>
                  </a:cubicBezTo>
                  <a:cubicBezTo>
                    <a:pt x="2871" y="3271"/>
                    <a:pt x="2825" y="3661"/>
                    <a:pt x="2741" y="4060"/>
                  </a:cubicBezTo>
                  <a:cubicBezTo>
                    <a:pt x="2732" y="4088"/>
                    <a:pt x="2704" y="4107"/>
                    <a:pt x="2676" y="4098"/>
                  </a:cubicBezTo>
                  <a:cubicBezTo>
                    <a:pt x="2667" y="4098"/>
                    <a:pt x="2658" y="4098"/>
                    <a:pt x="2648" y="4088"/>
                  </a:cubicBezTo>
                  <a:cubicBezTo>
                    <a:pt x="2639" y="4088"/>
                    <a:pt x="2620" y="4088"/>
                    <a:pt x="2611" y="4079"/>
                  </a:cubicBezTo>
                  <a:cubicBezTo>
                    <a:pt x="2444" y="3940"/>
                    <a:pt x="2295" y="3800"/>
                    <a:pt x="2128" y="3670"/>
                  </a:cubicBezTo>
                  <a:cubicBezTo>
                    <a:pt x="2016" y="3577"/>
                    <a:pt x="1914" y="3503"/>
                    <a:pt x="1794" y="3429"/>
                  </a:cubicBezTo>
                  <a:cubicBezTo>
                    <a:pt x="1440" y="3215"/>
                    <a:pt x="1060" y="3029"/>
                    <a:pt x="734" y="2778"/>
                  </a:cubicBezTo>
                  <a:cubicBezTo>
                    <a:pt x="511" y="2611"/>
                    <a:pt x="307" y="2407"/>
                    <a:pt x="177" y="2147"/>
                  </a:cubicBezTo>
                  <a:cubicBezTo>
                    <a:pt x="0" y="1812"/>
                    <a:pt x="0" y="1329"/>
                    <a:pt x="186" y="1004"/>
                  </a:cubicBezTo>
                  <a:cubicBezTo>
                    <a:pt x="326" y="781"/>
                    <a:pt x="549" y="632"/>
                    <a:pt x="864" y="651"/>
                  </a:cubicBezTo>
                  <a:cubicBezTo>
                    <a:pt x="948" y="660"/>
                    <a:pt x="1032" y="669"/>
                    <a:pt x="1106" y="697"/>
                  </a:cubicBezTo>
                  <a:cubicBezTo>
                    <a:pt x="1115" y="706"/>
                    <a:pt x="1115" y="706"/>
                    <a:pt x="1125" y="706"/>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8"/>
            <p:cNvSpPr/>
            <p:nvPr/>
          </p:nvSpPr>
          <p:spPr>
            <a:xfrm>
              <a:off x="1476783" y="2074133"/>
              <a:ext cx="191298" cy="247680"/>
            </a:xfrm>
            <a:custGeom>
              <a:rect b="b" l="l" r="r" t="t"/>
              <a:pathLst>
                <a:path extrusionOk="0" h="3466" w="2677">
                  <a:moveTo>
                    <a:pt x="2658" y="3243"/>
                  </a:moveTo>
                  <a:cubicBezTo>
                    <a:pt x="2658" y="3029"/>
                    <a:pt x="2611" y="2834"/>
                    <a:pt x="2574" y="2620"/>
                  </a:cubicBezTo>
                  <a:cubicBezTo>
                    <a:pt x="2472" y="2063"/>
                    <a:pt x="2230" y="1524"/>
                    <a:pt x="1951" y="1022"/>
                  </a:cubicBezTo>
                  <a:cubicBezTo>
                    <a:pt x="1849" y="846"/>
                    <a:pt x="1756" y="678"/>
                    <a:pt x="1598" y="530"/>
                  </a:cubicBezTo>
                  <a:cubicBezTo>
                    <a:pt x="1440" y="372"/>
                    <a:pt x="1292" y="186"/>
                    <a:pt x="1115" y="28"/>
                  </a:cubicBezTo>
                  <a:cubicBezTo>
                    <a:pt x="1115" y="47"/>
                    <a:pt x="1115" y="56"/>
                    <a:pt x="1125" y="74"/>
                  </a:cubicBezTo>
                  <a:cubicBezTo>
                    <a:pt x="1115" y="74"/>
                    <a:pt x="1115" y="74"/>
                    <a:pt x="1115" y="74"/>
                  </a:cubicBezTo>
                  <a:cubicBezTo>
                    <a:pt x="1032" y="47"/>
                    <a:pt x="948" y="28"/>
                    <a:pt x="864" y="19"/>
                  </a:cubicBezTo>
                  <a:cubicBezTo>
                    <a:pt x="549" y="0"/>
                    <a:pt x="326" y="149"/>
                    <a:pt x="186" y="381"/>
                  </a:cubicBezTo>
                  <a:cubicBezTo>
                    <a:pt x="0" y="697"/>
                    <a:pt x="0" y="1180"/>
                    <a:pt x="177" y="1515"/>
                  </a:cubicBezTo>
                  <a:cubicBezTo>
                    <a:pt x="307" y="1775"/>
                    <a:pt x="511" y="1979"/>
                    <a:pt x="734" y="2156"/>
                  </a:cubicBezTo>
                  <a:cubicBezTo>
                    <a:pt x="1060" y="2397"/>
                    <a:pt x="1440" y="2583"/>
                    <a:pt x="1794" y="2797"/>
                  </a:cubicBezTo>
                  <a:cubicBezTo>
                    <a:pt x="1914" y="2871"/>
                    <a:pt x="2016" y="2955"/>
                    <a:pt x="2128" y="3038"/>
                  </a:cubicBezTo>
                  <a:cubicBezTo>
                    <a:pt x="2295" y="3168"/>
                    <a:pt x="2444" y="3308"/>
                    <a:pt x="2611" y="3447"/>
                  </a:cubicBezTo>
                  <a:cubicBezTo>
                    <a:pt x="2620" y="3456"/>
                    <a:pt x="2639" y="3456"/>
                    <a:pt x="2648" y="3456"/>
                  </a:cubicBezTo>
                  <a:cubicBezTo>
                    <a:pt x="2658" y="3466"/>
                    <a:pt x="2667" y="3466"/>
                    <a:pt x="2676" y="3466"/>
                  </a:cubicBezTo>
                  <a:cubicBezTo>
                    <a:pt x="2667" y="3391"/>
                    <a:pt x="2658" y="3317"/>
                    <a:pt x="2658" y="3243"/>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8"/>
            <p:cNvSpPr/>
            <p:nvPr/>
          </p:nvSpPr>
          <p:spPr>
            <a:xfrm>
              <a:off x="1487431" y="2022967"/>
              <a:ext cx="182652" cy="281624"/>
            </a:xfrm>
            <a:custGeom>
              <a:rect b="b" l="l" r="r" t="t"/>
              <a:pathLst>
                <a:path extrusionOk="0" h="3941" w="2556">
                  <a:moveTo>
                    <a:pt x="2481" y="3931"/>
                  </a:moveTo>
                  <a:lnTo>
                    <a:pt x="2471" y="3921"/>
                  </a:lnTo>
                  <a:cubicBezTo>
                    <a:pt x="2471" y="3921"/>
                    <a:pt x="2471" y="3912"/>
                    <a:pt x="2471" y="3912"/>
                  </a:cubicBezTo>
                  <a:cubicBezTo>
                    <a:pt x="2471" y="3856"/>
                    <a:pt x="2462" y="3810"/>
                    <a:pt x="2462" y="3754"/>
                  </a:cubicBezTo>
                  <a:cubicBezTo>
                    <a:pt x="2406" y="3262"/>
                    <a:pt x="2230" y="2760"/>
                    <a:pt x="1988" y="2305"/>
                  </a:cubicBezTo>
                  <a:cubicBezTo>
                    <a:pt x="1710" y="1794"/>
                    <a:pt x="1347" y="1320"/>
                    <a:pt x="976" y="930"/>
                  </a:cubicBezTo>
                  <a:cubicBezTo>
                    <a:pt x="818" y="772"/>
                    <a:pt x="641" y="595"/>
                    <a:pt x="455" y="447"/>
                  </a:cubicBezTo>
                  <a:cubicBezTo>
                    <a:pt x="334" y="344"/>
                    <a:pt x="204" y="261"/>
                    <a:pt x="74" y="205"/>
                  </a:cubicBezTo>
                  <a:cubicBezTo>
                    <a:pt x="28" y="177"/>
                    <a:pt x="0" y="121"/>
                    <a:pt x="28" y="75"/>
                  </a:cubicBezTo>
                  <a:cubicBezTo>
                    <a:pt x="46" y="19"/>
                    <a:pt x="112" y="1"/>
                    <a:pt x="158" y="29"/>
                  </a:cubicBezTo>
                  <a:cubicBezTo>
                    <a:pt x="307" y="94"/>
                    <a:pt x="446" y="196"/>
                    <a:pt x="576" y="307"/>
                  </a:cubicBezTo>
                  <a:cubicBezTo>
                    <a:pt x="762" y="465"/>
                    <a:pt x="929" y="651"/>
                    <a:pt x="1087" y="828"/>
                  </a:cubicBezTo>
                  <a:cubicBezTo>
                    <a:pt x="1459" y="1227"/>
                    <a:pt x="1821" y="1720"/>
                    <a:pt x="2081" y="2249"/>
                  </a:cubicBezTo>
                  <a:cubicBezTo>
                    <a:pt x="2323" y="2732"/>
                    <a:pt x="2499" y="3243"/>
                    <a:pt x="2536" y="3745"/>
                  </a:cubicBezTo>
                  <a:cubicBezTo>
                    <a:pt x="2546" y="3801"/>
                    <a:pt x="2546" y="3856"/>
                    <a:pt x="2546" y="3903"/>
                  </a:cubicBezTo>
                  <a:cubicBezTo>
                    <a:pt x="2546" y="3912"/>
                    <a:pt x="2555" y="3912"/>
                    <a:pt x="2546" y="3921"/>
                  </a:cubicBezTo>
                  <a:lnTo>
                    <a:pt x="2546" y="3921"/>
                  </a:lnTo>
                  <a:cubicBezTo>
                    <a:pt x="2546" y="3921"/>
                    <a:pt x="2546" y="3921"/>
                    <a:pt x="2527" y="3921"/>
                  </a:cubicBezTo>
                  <a:cubicBezTo>
                    <a:pt x="2527" y="3931"/>
                    <a:pt x="2527" y="3940"/>
                    <a:pt x="2509" y="3940"/>
                  </a:cubicBezTo>
                  <a:cubicBezTo>
                    <a:pt x="2499" y="3940"/>
                    <a:pt x="2490" y="3931"/>
                    <a:pt x="2490" y="3921"/>
                  </a:cubicBezTo>
                  <a:cubicBezTo>
                    <a:pt x="2481" y="3921"/>
                    <a:pt x="2481" y="3921"/>
                    <a:pt x="2481" y="393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8"/>
            <p:cNvSpPr/>
            <p:nvPr/>
          </p:nvSpPr>
          <p:spPr>
            <a:xfrm>
              <a:off x="1258327" y="2463810"/>
              <a:ext cx="146779" cy="288270"/>
            </a:xfrm>
            <a:custGeom>
              <a:rect b="b" l="l" r="r" t="t"/>
              <a:pathLst>
                <a:path extrusionOk="0" h="4034" w="2054">
                  <a:moveTo>
                    <a:pt x="47" y="4014"/>
                  </a:moveTo>
                  <a:cubicBezTo>
                    <a:pt x="66" y="3541"/>
                    <a:pt x="149" y="3113"/>
                    <a:pt x="298" y="2695"/>
                  </a:cubicBezTo>
                  <a:cubicBezTo>
                    <a:pt x="437" y="2286"/>
                    <a:pt x="642" y="1887"/>
                    <a:pt x="874" y="1487"/>
                  </a:cubicBezTo>
                  <a:cubicBezTo>
                    <a:pt x="1004" y="1255"/>
                    <a:pt x="1171" y="1004"/>
                    <a:pt x="1366" y="772"/>
                  </a:cubicBezTo>
                  <a:cubicBezTo>
                    <a:pt x="1552" y="549"/>
                    <a:pt x="1757" y="354"/>
                    <a:pt x="1989" y="205"/>
                  </a:cubicBezTo>
                  <a:cubicBezTo>
                    <a:pt x="2035" y="168"/>
                    <a:pt x="2054" y="112"/>
                    <a:pt x="2026" y="57"/>
                  </a:cubicBezTo>
                  <a:cubicBezTo>
                    <a:pt x="1989" y="10"/>
                    <a:pt x="1933" y="1"/>
                    <a:pt x="1887" y="29"/>
                  </a:cubicBezTo>
                  <a:cubicBezTo>
                    <a:pt x="1636" y="196"/>
                    <a:pt x="1413" y="410"/>
                    <a:pt x="1208" y="651"/>
                  </a:cubicBezTo>
                  <a:cubicBezTo>
                    <a:pt x="1013" y="893"/>
                    <a:pt x="855" y="1153"/>
                    <a:pt x="716" y="1404"/>
                  </a:cubicBezTo>
                  <a:cubicBezTo>
                    <a:pt x="502" y="1822"/>
                    <a:pt x="326" y="2240"/>
                    <a:pt x="196" y="2667"/>
                  </a:cubicBezTo>
                  <a:cubicBezTo>
                    <a:pt x="75" y="3095"/>
                    <a:pt x="1" y="3531"/>
                    <a:pt x="1" y="4014"/>
                  </a:cubicBezTo>
                  <a:cubicBezTo>
                    <a:pt x="1" y="4024"/>
                    <a:pt x="10" y="4033"/>
                    <a:pt x="29" y="4033"/>
                  </a:cubicBezTo>
                  <a:cubicBezTo>
                    <a:pt x="38" y="4033"/>
                    <a:pt x="47" y="4024"/>
                    <a:pt x="47" y="401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18"/>
            <p:cNvSpPr/>
            <p:nvPr/>
          </p:nvSpPr>
          <p:spPr>
            <a:xfrm>
              <a:off x="1228456" y="1853032"/>
              <a:ext cx="316139" cy="203232"/>
            </a:xfrm>
            <a:custGeom>
              <a:rect b="b" l="l" r="r" t="t"/>
              <a:pathLst>
                <a:path extrusionOk="0" h="2844" w="4424">
                  <a:moveTo>
                    <a:pt x="10" y="2165"/>
                  </a:moveTo>
                  <a:cubicBezTo>
                    <a:pt x="10" y="2146"/>
                    <a:pt x="19" y="2137"/>
                    <a:pt x="38" y="2137"/>
                  </a:cubicBezTo>
                  <a:cubicBezTo>
                    <a:pt x="316" y="2081"/>
                    <a:pt x="577" y="1970"/>
                    <a:pt x="818" y="1821"/>
                  </a:cubicBezTo>
                  <a:cubicBezTo>
                    <a:pt x="1190" y="1598"/>
                    <a:pt x="1515" y="1301"/>
                    <a:pt x="1803" y="1004"/>
                  </a:cubicBezTo>
                  <a:cubicBezTo>
                    <a:pt x="2007" y="790"/>
                    <a:pt x="2221" y="558"/>
                    <a:pt x="2463" y="372"/>
                  </a:cubicBezTo>
                  <a:cubicBezTo>
                    <a:pt x="2630" y="251"/>
                    <a:pt x="2806" y="149"/>
                    <a:pt x="3011" y="84"/>
                  </a:cubicBezTo>
                  <a:cubicBezTo>
                    <a:pt x="3187" y="37"/>
                    <a:pt x="3401" y="0"/>
                    <a:pt x="3605" y="28"/>
                  </a:cubicBezTo>
                  <a:cubicBezTo>
                    <a:pt x="3754" y="47"/>
                    <a:pt x="3884" y="84"/>
                    <a:pt x="3996" y="167"/>
                  </a:cubicBezTo>
                  <a:cubicBezTo>
                    <a:pt x="4163" y="279"/>
                    <a:pt x="4256" y="465"/>
                    <a:pt x="4247" y="651"/>
                  </a:cubicBezTo>
                  <a:cubicBezTo>
                    <a:pt x="4247" y="827"/>
                    <a:pt x="4163" y="1004"/>
                    <a:pt x="4005" y="1115"/>
                  </a:cubicBezTo>
                  <a:cubicBezTo>
                    <a:pt x="4042" y="1124"/>
                    <a:pt x="4070" y="1143"/>
                    <a:pt x="4107" y="1162"/>
                  </a:cubicBezTo>
                  <a:cubicBezTo>
                    <a:pt x="4135" y="1180"/>
                    <a:pt x="4163" y="1199"/>
                    <a:pt x="4191" y="1227"/>
                  </a:cubicBezTo>
                  <a:lnTo>
                    <a:pt x="4321" y="1375"/>
                  </a:lnTo>
                  <a:cubicBezTo>
                    <a:pt x="4423" y="1543"/>
                    <a:pt x="4423" y="1728"/>
                    <a:pt x="4367" y="1905"/>
                  </a:cubicBezTo>
                  <a:cubicBezTo>
                    <a:pt x="4284" y="2165"/>
                    <a:pt x="4061" y="2397"/>
                    <a:pt x="3856" y="2509"/>
                  </a:cubicBezTo>
                  <a:cubicBezTo>
                    <a:pt x="3392" y="2769"/>
                    <a:pt x="2844" y="2843"/>
                    <a:pt x="2314" y="2825"/>
                  </a:cubicBezTo>
                  <a:cubicBezTo>
                    <a:pt x="1218" y="2778"/>
                    <a:pt x="186" y="2314"/>
                    <a:pt x="28" y="2221"/>
                  </a:cubicBezTo>
                  <a:cubicBezTo>
                    <a:pt x="10" y="2202"/>
                    <a:pt x="1" y="2184"/>
                    <a:pt x="10" y="2165"/>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8"/>
            <p:cNvSpPr/>
            <p:nvPr/>
          </p:nvSpPr>
          <p:spPr>
            <a:xfrm>
              <a:off x="1229814" y="1854247"/>
              <a:ext cx="302776" cy="160856"/>
            </a:xfrm>
            <a:custGeom>
              <a:rect b="b" l="l" r="r" t="t"/>
              <a:pathLst>
                <a:path extrusionOk="0" h="2251" w="4237">
                  <a:moveTo>
                    <a:pt x="3421" y="0"/>
                  </a:moveTo>
                  <a:cubicBezTo>
                    <a:pt x="3270" y="0"/>
                    <a:pt x="3121" y="26"/>
                    <a:pt x="2992" y="67"/>
                  </a:cubicBezTo>
                  <a:cubicBezTo>
                    <a:pt x="2787" y="123"/>
                    <a:pt x="2611" y="225"/>
                    <a:pt x="2444" y="355"/>
                  </a:cubicBezTo>
                  <a:cubicBezTo>
                    <a:pt x="2202" y="541"/>
                    <a:pt x="1988" y="773"/>
                    <a:pt x="1784" y="987"/>
                  </a:cubicBezTo>
                  <a:cubicBezTo>
                    <a:pt x="1496" y="1275"/>
                    <a:pt x="1171" y="1581"/>
                    <a:pt x="799" y="1804"/>
                  </a:cubicBezTo>
                  <a:cubicBezTo>
                    <a:pt x="558" y="1953"/>
                    <a:pt x="297" y="2064"/>
                    <a:pt x="19" y="2111"/>
                  </a:cubicBezTo>
                  <a:cubicBezTo>
                    <a:pt x="9" y="2111"/>
                    <a:pt x="9" y="2120"/>
                    <a:pt x="0" y="2120"/>
                  </a:cubicBezTo>
                  <a:cubicBezTo>
                    <a:pt x="37" y="2129"/>
                    <a:pt x="65" y="2139"/>
                    <a:pt x="93" y="2148"/>
                  </a:cubicBezTo>
                  <a:cubicBezTo>
                    <a:pt x="279" y="2185"/>
                    <a:pt x="437" y="2250"/>
                    <a:pt x="632" y="2250"/>
                  </a:cubicBezTo>
                  <a:cubicBezTo>
                    <a:pt x="976" y="2250"/>
                    <a:pt x="1310" y="2176"/>
                    <a:pt x="1626" y="2027"/>
                  </a:cubicBezTo>
                  <a:cubicBezTo>
                    <a:pt x="1905" y="1897"/>
                    <a:pt x="2165" y="1721"/>
                    <a:pt x="2453" y="1591"/>
                  </a:cubicBezTo>
                  <a:cubicBezTo>
                    <a:pt x="2890" y="1386"/>
                    <a:pt x="3401" y="1182"/>
                    <a:pt x="3884" y="1107"/>
                  </a:cubicBezTo>
                  <a:cubicBezTo>
                    <a:pt x="3921" y="1098"/>
                    <a:pt x="3949" y="1098"/>
                    <a:pt x="3986" y="1089"/>
                  </a:cubicBezTo>
                  <a:cubicBezTo>
                    <a:pt x="4144" y="977"/>
                    <a:pt x="4228" y="810"/>
                    <a:pt x="4228" y="634"/>
                  </a:cubicBezTo>
                  <a:cubicBezTo>
                    <a:pt x="4237" y="448"/>
                    <a:pt x="4144" y="262"/>
                    <a:pt x="3977" y="141"/>
                  </a:cubicBezTo>
                  <a:cubicBezTo>
                    <a:pt x="3865" y="67"/>
                    <a:pt x="3726" y="20"/>
                    <a:pt x="3586" y="11"/>
                  </a:cubicBezTo>
                  <a:cubicBezTo>
                    <a:pt x="3532" y="4"/>
                    <a:pt x="3476" y="0"/>
                    <a:pt x="3421"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8"/>
            <p:cNvSpPr/>
            <p:nvPr/>
          </p:nvSpPr>
          <p:spPr>
            <a:xfrm>
              <a:off x="1258327" y="1920063"/>
              <a:ext cx="310136" cy="97686"/>
            </a:xfrm>
            <a:custGeom>
              <a:rect b="b" l="l" r="r" t="t"/>
              <a:pathLst>
                <a:path extrusionOk="0" h="1367" w="4340">
                  <a:moveTo>
                    <a:pt x="19" y="1301"/>
                  </a:moveTo>
                  <a:cubicBezTo>
                    <a:pt x="261" y="1366"/>
                    <a:pt x="475" y="1357"/>
                    <a:pt x="679" y="1311"/>
                  </a:cubicBezTo>
                  <a:cubicBezTo>
                    <a:pt x="986" y="1227"/>
                    <a:pt x="1264" y="1051"/>
                    <a:pt x="1580" y="902"/>
                  </a:cubicBezTo>
                  <a:cubicBezTo>
                    <a:pt x="1850" y="781"/>
                    <a:pt x="2128" y="670"/>
                    <a:pt x="2416" y="567"/>
                  </a:cubicBezTo>
                  <a:cubicBezTo>
                    <a:pt x="2695" y="474"/>
                    <a:pt x="2974" y="391"/>
                    <a:pt x="3271" y="326"/>
                  </a:cubicBezTo>
                  <a:cubicBezTo>
                    <a:pt x="3420" y="289"/>
                    <a:pt x="3587" y="251"/>
                    <a:pt x="3754" y="242"/>
                  </a:cubicBezTo>
                  <a:cubicBezTo>
                    <a:pt x="3884" y="224"/>
                    <a:pt x="4005" y="233"/>
                    <a:pt x="4135" y="251"/>
                  </a:cubicBezTo>
                  <a:cubicBezTo>
                    <a:pt x="4154" y="251"/>
                    <a:pt x="4182" y="251"/>
                    <a:pt x="4209" y="251"/>
                  </a:cubicBezTo>
                  <a:cubicBezTo>
                    <a:pt x="4219" y="242"/>
                    <a:pt x="4219" y="242"/>
                    <a:pt x="4228" y="233"/>
                  </a:cubicBezTo>
                  <a:cubicBezTo>
                    <a:pt x="4274" y="251"/>
                    <a:pt x="4312" y="224"/>
                    <a:pt x="4321" y="186"/>
                  </a:cubicBezTo>
                  <a:cubicBezTo>
                    <a:pt x="4340" y="140"/>
                    <a:pt x="4312" y="103"/>
                    <a:pt x="4274" y="94"/>
                  </a:cubicBezTo>
                  <a:cubicBezTo>
                    <a:pt x="4265" y="75"/>
                    <a:pt x="4265" y="75"/>
                    <a:pt x="4247" y="66"/>
                  </a:cubicBezTo>
                  <a:cubicBezTo>
                    <a:pt x="4219" y="47"/>
                    <a:pt x="4182" y="38"/>
                    <a:pt x="4144" y="29"/>
                  </a:cubicBezTo>
                  <a:cubicBezTo>
                    <a:pt x="4051" y="1"/>
                    <a:pt x="3940" y="10"/>
                    <a:pt x="3838" y="19"/>
                  </a:cubicBezTo>
                  <a:cubicBezTo>
                    <a:pt x="3633" y="29"/>
                    <a:pt x="3420" y="75"/>
                    <a:pt x="3215" y="131"/>
                  </a:cubicBezTo>
                  <a:cubicBezTo>
                    <a:pt x="2927" y="205"/>
                    <a:pt x="2639" y="298"/>
                    <a:pt x="2351" y="419"/>
                  </a:cubicBezTo>
                  <a:cubicBezTo>
                    <a:pt x="2073" y="530"/>
                    <a:pt x="1803" y="660"/>
                    <a:pt x="1534" y="800"/>
                  </a:cubicBezTo>
                  <a:cubicBezTo>
                    <a:pt x="1227" y="967"/>
                    <a:pt x="958" y="1153"/>
                    <a:pt x="660" y="1246"/>
                  </a:cubicBezTo>
                  <a:cubicBezTo>
                    <a:pt x="465" y="1301"/>
                    <a:pt x="261" y="1320"/>
                    <a:pt x="29" y="1264"/>
                  </a:cubicBezTo>
                  <a:cubicBezTo>
                    <a:pt x="19" y="1255"/>
                    <a:pt x="1" y="1264"/>
                    <a:pt x="1" y="1273"/>
                  </a:cubicBezTo>
                  <a:cubicBezTo>
                    <a:pt x="1" y="1283"/>
                    <a:pt x="10" y="1301"/>
                    <a:pt x="19" y="130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8"/>
            <p:cNvSpPr/>
            <p:nvPr/>
          </p:nvSpPr>
          <p:spPr>
            <a:xfrm>
              <a:off x="1150778" y="2073418"/>
              <a:ext cx="240391" cy="269619"/>
            </a:xfrm>
            <a:custGeom>
              <a:rect b="b" l="l" r="r" t="t"/>
              <a:pathLst>
                <a:path extrusionOk="0" h="3773" w="3364">
                  <a:moveTo>
                    <a:pt x="19" y="38"/>
                  </a:moveTo>
                  <a:cubicBezTo>
                    <a:pt x="19" y="29"/>
                    <a:pt x="28" y="19"/>
                    <a:pt x="38" y="10"/>
                  </a:cubicBezTo>
                  <a:cubicBezTo>
                    <a:pt x="56" y="1"/>
                    <a:pt x="84" y="1"/>
                    <a:pt x="93" y="19"/>
                  </a:cubicBezTo>
                  <a:cubicBezTo>
                    <a:pt x="298" y="280"/>
                    <a:pt x="539" y="475"/>
                    <a:pt x="772" y="623"/>
                  </a:cubicBezTo>
                  <a:cubicBezTo>
                    <a:pt x="1078" y="809"/>
                    <a:pt x="1385" y="930"/>
                    <a:pt x="1608" y="995"/>
                  </a:cubicBezTo>
                  <a:cubicBezTo>
                    <a:pt x="1877" y="1079"/>
                    <a:pt x="2165" y="1134"/>
                    <a:pt x="2444" y="1227"/>
                  </a:cubicBezTo>
                  <a:cubicBezTo>
                    <a:pt x="2639" y="1283"/>
                    <a:pt x="2816" y="1357"/>
                    <a:pt x="2983" y="1469"/>
                  </a:cubicBezTo>
                  <a:cubicBezTo>
                    <a:pt x="3085" y="1525"/>
                    <a:pt x="3169" y="1617"/>
                    <a:pt x="3234" y="1720"/>
                  </a:cubicBezTo>
                  <a:cubicBezTo>
                    <a:pt x="3299" y="1822"/>
                    <a:pt x="3336" y="1933"/>
                    <a:pt x="3355" y="2054"/>
                  </a:cubicBezTo>
                  <a:cubicBezTo>
                    <a:pt x="3364" y="2193"/>
                    <a:pt x="3299" y="2305"/>
                    <a:pt x="3197" y="2370"/>
                  </a:cubicBezTo>
                  <a:cubicBezTo>
                    <a:pt x="3113" y="2435"/>
                    <a:pt x="3011" y="2463"/>
                    <a:pt x="2909" y="2454"/>
                  </a:cubicBezTo>
                  <a:cubicBezTo>
                    <a:pt x="3048" y="2593"/>
                    <a:pt x="3122" y="2788"/>
                    <a:pt x="3113" y="2983"/>
                  </a:cubicBezTo>
                  <a:cubicBezTo>
                    <a:pt x="3113" y="3197"/>
                    <a:pt x="3020" y="3401"/>
                    <a:pt x="2825" y="3522"/>
                  </a:cubicBezTo>
                  <a:cubicBezTo>
                    <a:pt x="2416" y="3773"/>
                    <a:pt x="1942" y="3680"/>
                    <a:pt x="1515" y="3392"/>
                  </a:cubicBezTo>
                  <a:cubicBezTo>
                    <a:pt x="948" y="3030"/>
                    <a:pt x="456" y="2361"/>
                    <a:pt x="270" y="1794"/>
                  </a:cubicBezTo>
                  <a:cubicBezTo>
                    <a:pt x="168" y="1469"/>
                    <a:pt x="93" y="1199"/>
                    <a:pt x="56" y="948"/>
                  </a:cubicBezTo>
                  <a:cubicBezTo>
                    <a:pt x="10" y="651"/>
                    <a:pt x="1" y="382"/>
                    <a:pt x="10" y="66"/>
                  </a:cubicBezTo>
                  <a:cubicBezTo>
                    <a:pt x="10" y="57"/>
                    <a:pt x="10" y="47"/>
                    <a:pt x="19" y="3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8"/>
            <p:cNvSpPr/>
            <p:nvPr/>
          </p:nvSpPr>
          <p:spPr>
            <a:xfrm>
              <a:off x="1150778" y="2074133"/>
              <a:ext cx="223170" cy="268904"/>
            </a:xfrm>
            <a:custGeom>
              <a:rect b="b" l="l" r="r" t="t"/>
              <a:pathLst>
                <a:path extrusionOk="0" h="3763" w="3123">
                  <a:moveTo>
                    <a:pt x="3002" y="2555"/>
                  </a:moveTo>
                  <a:cubicBezTo>
                    <a:pt x="2862" y="2425"/>
                    <a:pt x="2695" y="2314"/>
                    <a:pt x="2518" y="2230"/>
                  </a:cubicBezTo>
                  <a:cubicBezTo>
                    <a:pt x="2286" y="2109"/>
                    <a:pt x="2063" y="1988"/>
                    <a:pt x="1840" y="1877"/>
                  </a:cubicBezTo>
                  <a:cubicBezTo>
                    <a:pt x="1636" y="1765"/>
                    <a:pt x="1413" y="1663"/>
                    <a:pt x="1227" y="1533"/>
                  </a:cubicBezTo>
                  <a:cubicBezTo>
                    <a:pt x="920" y="1301"/>
                    <a:pt x="651" y="1078"/>
                    <a:pt x="447" y="753"/>
                  </a:cubicBezTo>
                  <a:cubicBezTo>
                    <a:pt x="363" y="623"/>
                    <a:pt x="307" y="483"/>
                    <a:pt x="251" y="353"/>
                  </a:cubicBezTo>
                  <a:cubicBezTo>
                    <a:pt x="214" y="251"/>
                    <a:pt x="93" y="121"/>
                    <a:pt x="47" y="0"/>
                  </a:cubicBezTo>
                  <a:cubicBezTo>
                    <a:pt x="38" y="0"/>
                    <a:pt x="38" y="0"/>
                    <a:pt x="38" y="0"/>
                  </a:cubicBezTo>
                  <a:cubicBezTo>
                    <a:pt x="28" y="9"/>
                    <a:pt x="19" y="19"/>
                    <a:pt x="19" y="28"/>
                  </a:cubicBezTo>
                  <a:cubicBezTo>
                    <a:pt x="10" y="28"/>
                    <a:pt x="10" y="47"/>
                    <a:pt x="10" y="56"/>
                  </a:cubicBezTo>
                  <a:cubicBezTo>
                    <a:pt x="1" y="362"/>
                    <a:pt x="10" y="632"/>
                    <a:pt x="56" y="929"/>
                  </a:cubicBezTo>
                  <a:cubicBezTo>
                    <a:pt x="93" y="1180"/>
                    <a:pt x="158" y="1459"/>
                    <a:pt x="270" y="1784"/>
                  </a:cubicBezTo>
                  <a:cubicBezTo>
                    <a:pt x="456" y="2351"/>
                    <a:pt x="948" y="3020"/>
                    <a:pt x="1515" y="3382"/>
                  </a:cubicBezTo>
                  <a:cubicBezTo>
                    <a:pt x="1942" y="3661"/>
                    <a:pt x="2416" y="3763"/>
                    <a:pt x="2825" y="3512"/>
                  </a:cubicBezTo>
                  <a:cubicBezTo>
                    <a:pt x="3020" y="3391"/>
                    <a:pt x="3113" y="3187"/>
                    <a:pt x="3113" y="2973"/>
                  </a:cubicBezTo>
                  <a:cubicBezTo>
                    <a:pt x="3122" y="2834"/>
                    <a:pt x="3076" y="2685"/>
                    <a:pt x="3002" y="2555"/>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18"/>
            <p:cNvSpPr/>
            <p:nvPr/>
          </p:nvSpPr>
          <p:spPr>
            <a:xfrm>
              <a:off x="1172717" y="2105290"/>
              <a:ext cx="227743" cy="202589"/>
            </a:xfrm>
            <a:custGeom>
              <a:rect b="b" l="l" r="r" t="t"/>
              <a:pathLst>
                <a:path extrusionOk="0" h="2835" w="3187">
                  <a:moveTo>
                    <a:pt x="0" y="29"/>
                  </a:moveTo>
                  <a:cubicBezTo>
                    <a:pt x="112" y="382"/>
                    <a:pt x="325" y="660"/>
                    <a:pt x="595" y="902"/>
                  </a:cubicBezTo>
                  <a:cubicBezTo>
                    <a:pt x="985" y="1264"/>
                    <a:pt x="1487" y="1524"/>
                    <a:pt x="1923" y="1775"/>
                  </a:cubicBezTo>
                  <a:cubicBezTo>
                    <a:pt x="2211" y="1933"/>
                    <a:pt x="2499" y="2082"/>
                    <a:pt x="2704" y="2286"/>
                  </a:cubicBezTo>
                  <a:cubicBezTo>
                    <a:pt x="2825" y="2398"/>
                    <a:pt x="2899" y="2546"/>
                    <a:pt x="2983" y="2714"/>
                  </a:cubicBezTo>
                  <a:cubicBezTo>
                    <a:pt x="2992" y="2732"/>
                    <a:pt x="3010" y="2751"/>
                    <a:pt x="3029" y="2769"/>
                  </a:cubicBezTo>
                  <a:cubicBezTo>
                    <a:pt x="3038" y="2807"/>
                    <a:pt x="3075" y="2834"/>
                    <a:pt x="3122" y="2825"/>
                  </a:cubicBezTo>
                  <a:cubicBezTo>
                    <a:pt x="3168" y="2816"/>
                    <a:pt x="3187" y="2769"/>
                    <a:pt x="3178" y="2732"/>
                  </a:cubicBezTo>
                  <a:cubicBezTo>
                    <a:pt x="3187" y="2704"/>
                    <a:pt x="3187" y="2686"/>
                    <a:pt x="3187" y="2658"/>
                  </a:cubicBezTo>
                  <a:cubicBezTo>
                    <a:pt x="3168" y="2426"/>
                    <a:pt x="3020" y="2249"/>
                    <a:pt x="2871" y="2110"/>
                  </a:cubicBezTo>
                  <a:cubicBezTo>
                    <a:pt x="2648" y="1896"/>
                    <a:pt x="2332" y="1766"/>
                    <a:pt x="2016" y="1599"/>
                  </a:cubicBezTo>
                  <a:cubicBezTo>
                    <a:pt x="1570" y="1385"/>
                    <a:pt x="1050" y="1162"/>
                    <a:pt x="651" y="837"/>
                  </a:cubicBezTo>
                  <a:cubicBezTo>
                    <a:pt x="381" y="623"/>
                    <a:pt x="158" y="354"/>
                    <a:pt x="37" y="19"/>
                  </a:cubicBezTo>
                  <a:cubicBezTo>
                    <a:pt x="37" y="10"/>
                    <a:pt x="28" y="1"/>
                    <a:pt x="9" y="1"/>
                  </a:cubicBezTo>
                  <a:cubicBezTo>
                    <a:pt x="0" y="10"/>
                    <a:pt x="0" y="19"/>
                    <a:pt x="0" y="2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8"/>
            <p:cNvSpPr/>
            <p:nvPr/>
          </p:nvSpPr>
          <p:spPr>
            <a:xfrm>
              <a:off x="1610201" y="2420934"/>
              <a:ext cx="128914" cy="166430"/>
            </a:xfrm>
            <a:custGeom>
              <a:rect b="b" l="l" r="r" t="t"/>
              <a:pathLst>
                <a:path extrusionOk="0" h="2329" w="1804">
                  <a:moveTo>
                    <a:pt x="768" y="0"/>
                  </a:moveTo>
                  <a:cubicBezTo>
                    <a:pt x="699" y="0"/>
                    <a:pt x="632" y="12"/>
                    <a:pt x="568" y="34"/>
                  </a:cubicBezTo>
                  <a:cubicBezTo>
                    <a:pt x="345" y="127"/>
                    <a:pt x="187" y="304"/>
                    <a:pt x="103" y="527"/>
                  </a:cubicBezTo>
                  <a:cubicBezTo>
                    <a:pt x="10" y="749"/>
                    <a:pt x="1" y="1010"/>
                    <a:pt x="57" y="1288"/>
                  </a:cubicBezTo>
                  <a:cubicBezTo>
                    <a:pt x="66" y="1363"/>
                    <a:pt x="84" y="1428"/>
                    <a:pt x="112" y="1493"/>
                  </a:cubicBezTo>
                  <a:cubicBezTo>
                    <a:pt x="131" y="1558"/>
                    <a:pt x="159" y="1623"/>
                    <a:pt x="187" y="1688"/>
                  </a:cubicBezTo>
                  <a:cubicBezTo>
                    <a:pt x="215" y="1744"/>
                    <a:pt x="252" y="1799"/>
                    <a:pt x="289" y="1855"/>
                  </a:cubicBezTo>
                  <a:cubicBezTo>
                    <a:pt x="326" y="1911"/>
                    <a:pt x="363" y="1957"/>
                    <a:pt x="410" y="2013"/>
                  </a:cubicBezTo>
                  <a:cubicBezTo>
                    <a:pt x="493" y="2106"/>
                    <a:pt x="595" y="2180"/>
                    <a:pt x="698" y="2236"/>
                  </a:cubicBezTo>
                  <a:cubicBezTo>
                    <a:pt x="800" y="2301"/>
                    <a:pt x="921" y="2329"/>
                    <a:pt x="1032" y="2329"/>
                  </a:cubicBezTo>
                  <a:cubicBezTo>
                    <a:pt x="1274" y="2320"/>
                    <a:pt x="1487" y="2199"/>
                    <a:pt x="1617" y="1967"/>
                  </a:cubicBezTo>
                  <a:cubicBezTo>
                    <a:pt x="1748" y="1734"/>
                    <a:pt x="1803" y="1409"/>
                    <a:pt x="1729" y="1056"/>
                  </a:cubicBezTo>
                  <a:cubicBezTo>
                    <a:pt x="1710" y="954"/>
                    <a:pt x="1682" y="870"/>
                    <a:pt x="1655" y="777"/>
                  </a:cubicBezTo>
                  <a:cubicBezTo>
                    <a:pt x="1617" y="694"/>
                    <a:pt x="1580" y="619"/>
                    <a:pt x="1534" y="545"/>
                  </a:cubicBezTo>
                  <a:cubicBezTo>
                    <a:pt x="1497" y="471"/>
                    <a:pt x="1450" y="406"/>
                    <a:pt x="1404" y="341"/>
                  </a:cubicBezTo>
                  <a:cubicBezTo>
                    <a:pt x="1348" y="285"/>
                    <a:pt x="1302" y="238"/>
                    <a:pt x="1246" y="192"/>
                  </a:cubicBezTo>
                  <a:cubicBezTo>
                    <a:pt x="1096" y="62"/>
                    <a:pt x="929" y="0"/>
                    <a:pt x="7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8"/>
            <p:cNvSpPr/>
            <p:nvPr/>
          </p:nvSpPr>
          <p:spPr>
            <a:xfrm>
              <a:off x="1357301" y="2456664"/>
              <a:ext cx="105618" cy="91969"/>
            </a:xfrm>
            <a:custGeom>
              <a:rect b="b" l="l" r="r" t="t"/>
              <a:pathLst>
                <a:path extrusionOk="0" h="1287" w="1478">
                  <a:moveTo>
                    <a:pt x="851" y="1"/>
                  </a:moveTo>
                  <a:cubicBezTo>
                    <a:pt x="698" y="1"/>
                    <a:pt x="547" y="54"/>
                    <a:pt x="409" y="138"/>
                  </a:cubicBezTo>
                  <a:cubicBezTo>
                    <a:pt x="223" y="259"/>
                    <a:pt x="102" y="407"/>
                    <a:pt x="46" y="556"/>
                  </a:cubicBezTo>
                  <a:cubicBezTo>
                    <a:pt x="9" y="630"/>
                    <a:pt x="0" y="705"/>
                    <a:pt x="0" y="770"/>
                  </a:cubicBezTo>
                  <a:cubicBezTo>
                    <a:pt x="0" y="844"/>
                    <a:pt x="9" y="918"/>
                    <a:pt x="46" y="983"/>
                  </a:cubicBezTo>
                  <a:cubicBezTo>
                    <a:pt x="74" y="1049"/>
                    <a:pt x="130" y="1104"/>
                    <a:pt x="186" y="1151"/>
                  </a:cubicBezTo>
                  <a:cubicBezTo>
                    <a:pt x="232" y="1197"/>
                    <a:pt x="307" y="1225"/>
                    <a:pt x="381" y="1253"/>
                  </a:cubicBezTo>
                  <a:cubicBezTo>
                    <a:pt x="452" y="1275"/>
                    <a:pt x="533" y="1287"/>
                    <a:pt x="621" y="1287"/>
                  </a:cubicBezTo>
                  <a:cubicBezTo>
                    <a:pt x="718" y="1287"/>
                    <a:pt x="822" y="1273"/>
                    <a:pt x="929" y="1244"/>
                  </a:cubicBezTo>
                  <a:cubicBezTo>
                    <a:pt x="1143" y="1179"/>
                    <a:pt x="1310" y="1067"/>
                    <a:pt x="1403" y="909"/>
                  </a:cubicBezTo>
                  <a:cubicBezTo>
                    <a:pt x="1449" y="835"/>
                    <a:pt x="1477" y="742"/>
                    <a:pt x="1477" y="649"/>
                  </a:cubicBezTo>
                  <a:cubicBezTo>
                    <a:pt x="1477" y="565"/>
                    <a:pt x="1459" y="472"/>
                    <a:pt x="1422" y="380"/>
                  </a:cubicBezTo>
                  <a:cubicBezTo>
                    <a:pt x="1301" y="157"/>
                    <a:pt x="1124" y="36"/>
                    <a:pt x="948" y="8"/>
                  </a:cubicBezTo>
                  <a:cubicBezTo>
                    <a:pt x="915" y="3"/>
                    <a:pt x="883" y="1"/>
                    <a:pt x="8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18"/>
            <p:cNvSpPr/>
            <p:nvPr/>
          </p:nvSpPr>
          <p:spPr>
            <a:xfrm>
              <a:off x="1609558" y="2445802"/>
              <a:ext cx="126913" cy="141634"/>
            </a:xfrm>
            <a:custGeom>
              <a:rect b="b" l="l" r="r" t="t"/>
              <a:pathLst>
                <a:path extrusionOk="0" h="1982" w="1776">
                  <a:moveTo>
                    <a:pt x="225" y="0"/>
                  </a:moveTo>
                  <a:cubicBezTo>
                    <a:pt x="207" y="0"/>
                    <a:pt x="184" y="24"/>
                    <a:pt x="168" y="48"/>
                  </a:cubicBezTo>
                  <a:cubicBezTo>
                    <a:pt x="1" y="327"/>
                    <a:pt x="1" y="643"/>
                    <a:pt x="75" y="987"/>
                  </a:cubicBezTo>
                  <a:cubicBezTo>
                    <a:pt x="112" y="1135"/>
                    <a:pt x="158" y="1266"/>
                    <a:pt x="214" y="1377"/>
                  </a:cubicBezTo>
                  <a:cubicBezTo>
                    <a:pt x="279" y="1498"/>
                    <a:pt x="354" y="1600"/>
                    <a:pt x="437" y="1693"/>
                  </a:cubicBezTo>
                  <a:cubicBezTo>
                    <a:pt x="607" y="1863"/>
                    <a:pt x="812" y="1981"/>
                    <a:pt x="1035" y="1981"/>
                  </a:cubicBezTo>
                  <a:cubicBezTo>
                    <a:pt x="1043" y="1981"/>
                    <a:pt x="1051" y="1981"/>
                    <a:pt x="1060" y="1981"/>
                  </a:cubicBezTo>
                  <a:cubicBezTo>
                    <a:pt x="1311" y="1972"/>
                    <a:pt x="1524" y="1832"/>
                    <a:pt x="1645" y="1581"/>
                  </a:cubicBezTo>
                  <a:cubicBezTo>
                    <a:pt x="1682" y="1516"/>
                    <a:pt x="1710" y="1442"/>
                    <a:pt x="1729" y="1368"/>
                  </a:cubicBezTo>
                  <a:cubicBezTo>
                    <a:pt x="1747" y="1293"/>
                    <a:pt x="1757" y="1219"/>
                    <a:pt x="1766" y="1135"/>
                  </a:cubicBezTo>
                  <a:cubicBezTo>
                    <a:pt x="1775" y="1052"/>
                    <a:pt x="1775" y="968"/>
                    <a:pt x="1766" y="875"/>
                  </a:cubicBezTo>
                  <a:cubicBezTo>
                    <a:pt x="1757" y="782"/>
                    <a:pt x="1738" y="699"/>
                    <a:pt x="1710" y="606"/>
                  </a:cubicBezTo>
                  <a:cubicBezTo>
                    <a:pt x="1701" y="554"/>
                    <a:pt x="1701" y="455"/>
                    <a:pt x="1649" y="455"/>
                  </a:cubicBezTo>
                  <a:cubicBezTo>
                    <a:pt x="1645" y="455"/>
                    <a:pt x="1641" y="456"/>
                    <a:pt x="1636" y="457"/>
                  </a:cubicBezTo>
                  <a:cubicBezTo>
                    <a:pt x="1599" y="467"/>
                    <a:pt x="1617" y="550"/>
                    <a:pt x="1626" y="597"/>
                  </a:cubicBezTo>
                  <a:cubicBezTo>
                    <a:pt x="1636" y="708"/>
                    <a:pt x="1636" y="801"/>
                    <a:pt x="1626" y="885"/>
                  </a:cubicBezTo>
                  <a:cubicBezTo>
                    <a:pt x="1617" y="978"/>
                    <a:pt x="1589" y="1043"/>
                    <a:pt x="1552" y="1108"/>
                  </a:cubicBezTo>
                  <a:cubicBezTo>
                    <a:pt x="1487" y="1238"/>
                    <a:pt x="1394" y="1321"/>
                    <a:pt x="1273" y="1368"/>
                  </a:cubicBezTo>
                  <a:cubicBezTo>
                    <a:pt x="1213" y="1396"/>
                    <a:pt x="1151" y="1410"/>
                    <a:pt x="1091" y="1410"/>
                  </a:cubicBezTo>
                  <a:cubicBezTo>
                    <a:pt x="974" y="1410"/>
                    <a:pt x="860" y="1360"/>
                    <a:pt x="762" y="1275"/>
                  </a:cubicBezTo>
                  <a:cubicBezTo>
                    <a:pt x="604" y="1145"/>
                    <a:pt x="474" y="940"/>
                    <a:pt x="381" y="671"/>
                  </a:cubicBezTo>
                  <a:cubicBezTo>
                    <a:pt x="344" y="578"/>
                    <a:pt x="316" y="485"/>
                    <a:pt x="307" y="392"/>
                  </a:cubicBezTo>
                  <a:cubicBezTo>
                    <a:pt x="289" y="299"/>
                    <a:pt x="279" y="197"/>
                    <a:pt x="279" y="104"/>
                  </a:cubicBezTo>
                  <a:cubicBezTo>
                    <a:pt x="279" y="58"/>
                    <a:pt x="279" y="11"/>
                    <a:pt x="233" y="2"/>
                  </a:cubicBezTo>
                  <a:cubicBezTo>
                    <a:pt x="230" y="1"/>
                    <a:pt x="228" y="0"/>
                    <a:pt x="225"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8"/>
            <p:cNvSpPr/>
            <p:nvPr/>
          </p:nvSpPr>
          <p:spPr>
            <a:xfrm>
              <a:off x="1373880" y="2456307"/>
              <a:ext cx="89039" cy="92469"/>
            </a:xfrm>
            <a:custGeom>
              <a:rect b="b" l="l" r="r" t="t"/>
              <a:pathLst>
                <a:path extrusionOk="0" h="1294" w="1246">
                  <a:moveTo>
                    <a:pt x="579" y="0"/>
                  </a:moveTo>
                  <a:cubicBezTo>
                    <a:pt x="557" y="0"/>
                    <a:pt x="535" y="1"/>
                    <a:pt x="511" y="4"/>
                  </a:cubicBezTo>
                  <a:cubicBezTo>
                    <a:pt x="474" y="13"/>
                    <a:pt x="409" y="22"/>
                    <a:pt x="400" y="50"/>
                  </a:cubicBezTo>
                  <a:cubicBezTo>
                    <a:pt x="372" y="106"/>
                    <a:pt x="446" y="87"/>
                    <a:pt x="474" y="106"/>
                  </a:cubicBezTo>
                  <a:cubicBezTo>
                    <a:pt x="725" y="227"/>
                    <a:pt x="855" y="450"/>
                    <a:pt x="809" y="710"/>
                  </a:cubicBezTo>
                  <a:cubicBezTo>
                    <a:pt x="744" y="1035"/>
                    <a:pt x="502" y="1156"/>
                    <a:pt x="140" y="1165"/>
                  </a:cubicBezTo>
                  <a:cubicBezTo>
                    <a:pt x="119" y="1165"/>
                    <a:pt x="96" y="1157"/>
                    <a:pt x="75" y="1157"/>
                  </a:cubicBezTo>
                  <a:cubicBezTo>
                    <a:pt x="57" y="1157"/>
                    <a:pt x="41" y="1162"/>
                    <a:pt x="28" y="1184"/>
                  </a:cubicBezTo>
                  <a:cubicBezTo>
                    <a:pt x="0" y="1211"/>
                    <a:pt x="56" y="1221"/>
                    <a:pt x="84" y="1239"/>
                  </a:cubicBezTo>
                  <a:cubicBezTo>
                    <a:pt x="192" y="1273"/>
                    <a:pt x="303" y="1294"/>
                    <a:pt x="413" y="1294"/>
                  </a:cubicBezTo>
                  <a:cubicBezTo>
                    <a:pt x="484" y="1294"/>
                    <a:pt x="554" y="1285"/>
                    <a:pt x="623" y="1267"/>
                  </a:cubicBezTo>
                  <a:cubicBezTo>
                    <a:pt x="827" y="1211"/>
                    <a:pt x="985" y="1128"/>
                    <a:pt x="1097" y="1007"/>
                  </a:cubicBezTo>
                  <a:cubicBezTo>
                    <a:pt x="1152" y="951"/>
                    <a:pt x="1190" y="886"/>
                    <a:pt x="1208" y="812"/>
                  </a:cubicBezTo>
                  <a:cubicBezTo>
                    <a:pt x="1236" y="738"/>
                    <a:pt x="1245" y="663"/>
                    <a:pt x="1236" y="580"/>
                  </a:cubicBezTo>
                  <a:cubicBezTo>
                    <a:pt x="1217" y="403"/>
                    <a:pt x="1124" y="245"/>
                    <a:pt x="994" y="143"/>
                  </a:cubicBezTo>
                  <a:cubicBezTo>
                    <a:pt x="929" y="87"/>
                    <a:pt x="855" y="50"/>
                    <a:pt x="771" y="32"/>
                  </a:cubicBezTo>
                  <a:cubicBezTo>
                    <a:pt x="709" y="11"/>
                    <a:pt x="646" y="0"/>
                    <a:pt x="579"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18"/>
            <p:cNvSpPr/>
            <p:nvPr/>
          </p:nvSpPr>
          <p:spPr>
            <a:xfrm>
              <a:off x="1432978" y="2243353"/>
              <a:ext cx="29227" cy="19723"/>
            </a:xfrm>
            <a:custGeom>
              <a:rect b="b" l="l" r="r" t="t"/>
              <a:pathLst>
                <a:path extrusionOk="0" h="276" w="409">
                  <a:moveTo>
                    <a:pt x="243" y="0"/>
                  </a:moveTo>
                  <a:cubicBezTo>
                    <a:pt x="178" y="0"/>
                    <a:pt x="122" y="43"/>
                    <a:pt x="84" y="94"/>
                  </a:cubicBezTo>
                  <a:cubicBezTo>
                    <a:pt x="47" y="131"/>
                    <a:pt x="0" y="169"/>
                    <a:pt x="47" y="234"/>
                  </a:cubicBezTo>
                  <a:cubicBezTo>
                    <a:pt x="66" y="261"/>
                    <a:pt x="103" y="275"/>
                    <a:pt x="146" y="275"/>
                  </a:cubicBezTo>
                  <a:cubicBezTo>
                    <a:pt x="203" y="275"/>
                    <a:pt x="272" y="250"/>
                    <a:pt x="325" y="196"/>
                  </a:cubicBezTo>
                  <a:cubicBezTo>
                    <a:pt x="353" y="159"/>
                    <a:pt x="409" y="85"/>
                    <a:pt x="335" y="29"/>
                  </a:cubicBezTo>
                  <a:cubicBezTo>
                    <a:pt x="303" y="9"/>
                    <a:pt x="272" y="0"/>
                    <a:pt x="2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8"/>
            <p:cNvSpPr/>
            <p:nvPr/>
          </p:nvSpPr>
          <p:spPr>
            <a:xfrm>
              <a:off x="1363232" y="2499112"/>
              <a:ext cx="19366" cy="18222"/>
            </a:xfrm>
            <a:custGeom>
              <a:rect b="b" l="l" r="r" t="t"/>
              <a:pathLst>
                <a:path extrusionOk="0" h="255" w="271">
                  <a:moveTo>
                    <a:pt x="210" y="0"/>
                  </a:moveTo>
                  <a:cubicBezTo>
                    <a:pt x="183" y="0"/>
                    <a:pt x="149" y="20"/>
                    <a:pt x="121" y="36"/>
                  </a:cubicBezTo>
                  <a:cubicBezTo>
                    <a:pt x="1" y="92"/>
                    <a:pt x="47" y="148"/>
                    <a:pt x="56" y="204"/>
                  </a:cubicBezTo>
                  <a:cubicBezTo>
                    <a:pt x="70" y="224"/>
                    <a:pt x="84" y="255"/>
                    <a:pt x="112" y="255"/>
                  </a:cubicBezTo>
                  <a:cubicBezTo>
                    <a:pt x="122" y="255"/>
                    <a:pt x="135" y="251"/>
                    <a:pt x="149" y="241"/>
                  </a:cubicBezTo>
                  <a:cubicBezTo>
                    <a:pt x="233" y="185"/>
                    <a:pt x="270" y="111"/>
                    <a:pt x="251" y="36"/>
                  </a:cubicBezTo>
                  <a:cubicBezTo>
                    <a:pt x="244" y="10"/>
                    <a:pt x="228" y="0"/>
                    <a:pt x="2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18"/>
            <p:cNvSpPr/>
            <p:nvPr/>
          </p:nvSpPr>
          <p:spPr>
            <a:xfrm>
              <a:off x="1438266" y="2601873"/>
              <a:ext cx="21295" cy="15007"/>
            </a:xfrm>
            <a:custGeom>
              <a:rect b="b" l="l" r="r" t="t"/>
              <a:pathLst>
                <a:path extrusionOk="0" h="210" w="298">
                  <a:moveTo>
                    <a:pt x="173" y="1"/>
                  </a:moveTo>
                  <a:cubicBezTo>
                    <a:pt x="101" y="1"/>
                    <a:pt x="9" y="71"/>
                    <a:pt x="1" y="150"/>
                  </a:cubicBezTo>
                  <a:cubicBezTo>
                    <a:pt x="1" y="187"/>
                    <a:pt x="28" y="196"/>
                    <a:pt x="75" y="206"/>
                  </a:cubicBezTo>
                  <a:cubicBezTo>
                    <a:pt x="91" y="208"/>
                    <a:pt x="106" y="209"/>
                    <a:pt x="121" y="209"/>
                  </a:cubicBezTo>
                  <a:cubicBezTo>
                    <a:pt x="218" y="209"/>
                    <a:pt x="290" y="158"/>
                    <a:pt x="298" y="85"/>
                  </a:cubicBezTo>
                  <a:cubicBezTo>
                    <a:pt x="298" y="29"/>
                    <a:pt x="261" y="1"/>
                    <a:pt x="186" y="1"/>
                  </a:cubicBezTo>
                  <a:cubicBezTo>
                    <a:pt x="182" y="1"/>
                    <a:pt x="178" y="1"/>
                    <a:pt x="17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18"/>
            <p:cNvSpPr/>
            <p:nvPr/>
          </p:nvSpPr>
          <p:spPr>
            <a:xfrm>
              <a:off x="1327359" y="2364408"/>
              <a:ext cx="25297" cy="21867"/>
            </a:xfrm>
            <a:custGeom>
              <a:rect b="b" l="l" r="r" t="t"/>
              <a:pathLst>
                <a:path extrusionOk="0" h="306" w="354">
                  <a:moveTo>
                    <a:pt x="246" y="1"/>
                  </a:moveTo>
                  <a:cubicBezTo>
                    <a:pt x="209" y="1"/>
                    <a:pt x="169" y="28"/>
                    <a:pt x="140" y="63"/>
                  </a:cubicBezTo>
                  <a:cubicBezTo>
                    <a:pt x="75" y="119"/>
                    <a:pt x="1" y="203"/>
                    <a:pt x="57" y="277"/>
                  </a:cubicBezTo>
                  <a:cubicBezTo>
                    <a:pt x="75" y="297"/>
                    <a:pt x="91" y="305"/>
                    <a:pt x="107" y="305"/>
                  </a:cubicBezTo>
                  <a:cubicBezTo>
                    <a:pt x="148" y="305"/>
                    <a:pt x="183" y="251"/>
                    <a:pt x="224" y="230"/>
                  </a:cubicBezTo>
                  <a:cubicBezTo>
                    <a:pt x="280" y="175"/>
                    <a:pt x="354" y="110"/>
                    <a:pt x="308" y="35"/>
                  </a:cubicBezTo>
                  <a:cubicBezTo>
                    <a:pt x="290" y="11"/>
                    <a:pt x="269"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18"/>
            <p:cNvSpPr/>
            <p:nvPr/>
          </p:nvSpPr>
          <p:spPr>
            <a:xfrm>
              <a:off x="1669299" y="2433582"/>
              <a:ext cx="26655" cy="21795"/>
            </a:xfrm>
            <a:custGeom>
              <a:rect b="b" l="l" r="r" t="t"/>
              <a:pathLst>
                <a:path extrusionOk="0" h="305" w="373">
                  <a:moveTo>
                    <a:pt x="98" y="1"/>
                  </a:moveTo>
                  <a:cubicBezTo>
                    <a:pt x="86" y="1"/>
                    <a:pt x="75" y="2"/>
                    <a:pt x="66" y="6"/>
                  </a:cubicBezTo>
                  <a:cubicBezTo>
                    <a:pt x="1" y="34"/>
                    <a:pt x="10" y="108"/>
                    <a:pt x="38" y="173"/>
                  </a:cubicBezTo>
                  <a:cubicBezTo>
                    <a:pt x="74" y="288"/>
                    <a:pt x="126" y="304"/>
                    <a:pt x="182" y="304"/>
                  </a:cubicBezTo>
                  <a:cubicBezTo>
                    <a:pt x="203" y="304"/>
                    <a:pt x="226" y="302"/>
                    <a:pt x="247" y="302"/>
                  </a:cubicBezTo>
                  <a:cubicBezTo>
                    <a:pt x="255" y="302"/>
                    <a:pt x="263" y="302"/>
                    <a:pt x="270" y="303"/>
                  </a:cubicBezTo>
                  <a:cubicBezTo>
                    <a:pt x="317" y="275"/>
                    <a:pt x="372" y="247"/>
                    <a:pt x="344" y="154"/>
                  </a:cubicBezTo>
                  <a:cubicBezTo>
                    <a:pt x="320" y="81"/>
                    <a:pt x="181" y="1"/>
                    <a:pt x="9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18"/>
            <p:cNvSpPr/>
            <p:nvPr/>
          </p:nvSpPr>
          <p:spPr>
            <a:xfrm>
              <a:off x="2543696" y="2042910"/>
              <a:ext cx="416397" cy="787632"/>
            </a:xfrm>
            <a:custGeom>
              <a:rect b="b" l="l" r="r" t="t"/>
              <a:pathLst>
                <a:path extrusionOk="0" h="11022" w="5827">
                  <a:moveTo>
                    <a:pt x="4000" y="1"/>
                  </a:moveTo>
                  <a:cubicBezTo>
                    <a:pt x="3937" y="1"/>
                    <a:pt x="3889" y="126"/>
                    <a:pt x="3847" y="192"/>
                  </a:cubicBezTo>
                  <a:cubicBezTo>
                    <a:pt x="3782" y="304"/>
                    <a:pt x="3726" y="425"/>
                    <a:pt x="3661" y="545"/>
                  </a:cubicBezTo>
                  <a:lnTo>
                    <a:pt x="3476" y="889"/>
                  </a:lnTo>
                  <a:cubicBezTo>
                    <a:pt x="2844" y="2023"/>
                    <a:pt x="2268" y="3184"/>
                    <a:pt x="1933" y="4457"/>
                  </a:cubicBezTo>
                  <a:cubicBezTo>
                    <a:pt x="1785" y="5061"/>
                    <a:pt x="1710" y="5683"/>
                    <a:pt x="1729" y="6296"/>
                  </a:cubicBezTo>
                  <a:cubicBezTo>
                    <a:pt x="1729" y="6380"/>
                    <a:pt x="1738" y="6482"/>
                    <a:pt x="1673" y="6519"/>
                  </a:cubicBezTo>
                  <a:cubicBezTo>
                    <a:pt x="1660" y="6531"/>
                    <a:pt x="1647" y="6536"/>
                    <a:pt x="1635" y="6536"/>
                  </a:cubicBezTo>
                  <a:cubicBezTo>
                    <a:pt x="1586" y="6536"/>
                    <a:pt x="1543" y="6462"/>
                    <a:pt x="1506" y="6417"/>
                  </a:cubicBezTo>
                  <a:cubicBezTo>
                    <a:pt x="1218" y="6111"/>
                    <a:pt x="921" y="5785"/>
                    <a:pt x="679" y="5414"/>
                  </a:cubicBezTo>
                  <a:cubicBezTo>
                    <a:pt x="540" y="5228"/>
                    <a:pt x="437" y="5024"/>
                    <a:pt x="335" y="4810"/>
                  </a:cubicBezTo>
                  <a:cubicBezTo>
                    <a:pt x="242" y="4587"/>
                    <a:pt x="177" y="4355"/>
                    <a:pt x="131" y="4094"/>
                  </a:cubicBezTo>
                  <a:cubicBezTo>
                    <a:pt x="122" y="4051"/>
                    <a:pt x="82" y="4001"/>
                    <a:pt x="69" y="4001"/>
                  </a:cubicBezTo>
                  <a:cubicBezTo>
                    <a:pt x="67" y="4001"/>
                    <a:pt x="67" y="4001"/>
                    <a:pt x="66" y="4002"/>
                  </a:cubicBezTo>
                  <a:cubicBezTo>
                    <a:pt x="10" y="4029"/>
                    <a:pt x="1" y="4104"/>
                    <a:pt x="1" y="4169"/>
                  </a:cubicBezTo>
                  <a:cubicBezTo>
                    <a:pt x="19" y="4280"/>
                    <a:pt x="29" y="4392"/>
                    <a:pt x="57" y="4494"/>
                  </a:cubicBezTo>
                  <a:cubicBezTo>
                    <a:pt x="214" y="5116"/>
                    <a:pt x="493" y="5637"/>
                    <a:pt x="846" y="6073"/>
                  </a:cubicBezTo>
                  <a:cubicBezTo>
                    <a:pt x="958" y="6203"/>
                    <a:pt x="1060" y="6324"/>
                    <a:pt x="1171" y="6454"/>
                  </a:cubicBezTo>
                  <a:cubicBezTo>
                    <a:pt x="1274" y="6575"/>
                    <a:pt x="1385" y="6696"/>
                    <a:pt x="1497" y="6817"/>
                  </a:cubicBezTo>
                  <a:cubicBezTo>
                    <a:pt x="1580" y="6919"/>
                    <a:pt x="1655" y="7012"/>
                    <a:pt x="1701" y="7123"/>
                  </a:cubicBezTo>
                  <a:cubicBezTo>
                    <a:pt x="1747" y="7235"/>
                    <a:pt x="1775" y="7346"/>
                    <a:pt x="1794" y="7486"/>
                  </a:cubicBezTo>
                  <a:cubicBezTo>
                    <a:pt x="1896" y="8313"/>
                    <a:pt x="2073" y="9121"/>
                    <a:pt x="2240" y="9920"/>
                  </a:cubicBezTo>
                  <a:cubicBezTo>
                    <a:pt x="2305" y="10245"/>
                    <a:pt x="2389" y="10570"/>
                    <a:pt x="2472" y="10886"/>
                  </a:cubicBezTo>
                  <a:cubicBezTo>
                    <a:pt x="2488" y="10950"/>
                    <a:pt x="2525" y="11022"/>
                    <a:pt x="2589" y="11022"/>
                  </a:cubicBezTo>
                  <a:cubicBezTo>
                    <a:pt x="2599" y="11022"/>
                    <a:pt x="2610" y="11020"/>
                    <a:pt x="2621" y="11016"/>
                  </a:cubicBezTo>
                  <a:cubicBezTo>
                    <a:pt x="2704" y="10998"/>
                    <a:pt x="2704" y="10905"/>
                    <a:pt x="2704" y="10830"/>
                  </a:cubicBezTo>
                  <a:cubicBezTo>
                    <a:pt x="2695" y="10765"/>
                    <a:pt x="2677" y="10700"/>
                    <a:pt x="2667" y="10645"/>
                  </a:cubicBezTo>
                  <a:cubicBezTo>
                    <a:pt x="2602" y="10347"/>
                    <a:pt x="2546" y="10041"/>
                    <a:pt x="2481" y="9743"/>
                  </a:cubicBezTo>
                  <a:cubicBezTo>
                    <a:pt x="2351" y="9186"/>
                    <a:pt x="2407" y="8647"/>
                    <a:pt x="2639" y="8164"/>
                  </a:cubicBezTo>
                  <a:cubicBezTo>
                    <a:pt x="2844" y="7718"/>
                    <a:pt x="3113" y="7328"/>
                    <a:pt x="3420" y="6993"/>
                  </a:cubicBezTo>
                  <a:cubicBezTo>
                    <a:pt x="3522" y="6882"/>
                    <a:pt x="3624" y="6770"/>
                    <a:pt x="3717" y="6668"/>
                  </a:cubicBezTo>
                  <a:cubicBezTo>
                    <a:pt x="3745" y="6640"/>
                    <a:pt x="3782" y="6594"/>
                    <a:pt x="3745" y="6566"/>
                  </a:cubicBezTo>
                  <a:cubicBezTo>
                    <a:pt x="3732" y="6547"/>
                    <a:pt x="3719" y="6540"/>
                    <a:pt x="3705" y="6540"/>
                  </a:cubicBezTo>
                  <a:cubicBezTo>
                    <a:pt x="3678" y="6540"/>
                    <a:pt x="3652" y="6566"/>
                    <a:pt x="3634" y="6584"/>
                  </a:cubicBezTo>
                  <a:cubicBezTo>
                    <a:pt x="3188" y="7040"/>
                    <a:pt x="2630" y="7486"/>
                    <a:pt x="2361" y="8164"/>
                  </a:cubicBezTo>
                  <a:cubicBezTo>
                    <a:pt x="2336" y="8222"/>
                    <a:pt x="2326" y="8317"/>
                    <a:pt x="2258" y="8317"/>
                  </a:cubicBezTo>
                  <a:cubicBezTo>
                    <a:pt x="2250" y="8317"/>
                    <a:pt x="2241" y="8316"/>
                    <a:pt x="2231" y="8313"/>
                  </a:cubicBezTo>
                  <a:cubicBezTo>
                    <a:pt x="2166" y="8294"/>
                    <a:pt x="2175" y="8182"/>
                    <a:pt x="2166" y="8108"/>
                  </a:cubicBezTo>
                  <a:cubicBezTo>
                    <a:pt x="1970" y="7198"/>
                    <a:pt x="1905" y="6259"/>
                    <a:pt x="2026" y="5330"/>
                  </a:cubicBezTo>
                  <a:cubicBezTo>
                    <a:pt x="2082" y="4940"/>
                    <a:pt x="2231" y="4605"/>
                    <a:pt x="2472" y="4382"/>
                  </a:cubicBezTo>
                  <a:cubicBezTo>
                    <a:pt x="2704" y="4160"/>
                    <a:pt x="3020" y="4039"/>
                    <a:pt x="3392" y="4029"/>
                  </a:cubicBezTo>
                  <a:cubicBezTo>
                    <a:pt x="3838" y="4029"/>
                    <a:pt x="4284" y="4094"/>
                    <a:pt x="4721" y="4169"/>
                  </a:cubicBezTo>
                  <a:lnTo>
                    <a:pt x="4990" y="4206"/>
                  </a:lnTo>
                  <a:cubicBezTo>
                    <a:pt x="5004" y="4209"/>
                    <a:pt x="5020" y="4211"/>
                    <a:pt x="5034" y="4211"/>
                  </a:cubicBezTo>
                  <a:cubicBezTo>
                    <a:pt x="5066" y="4211"/>
                    <a:pt x="5092" y="4201"/>
                    <a:pt x="5092" y="4169"/>
                  </a:cubicBezTo>
                  <a:cubicBezTo>
                    <a:pt x="5083" y="4132"/>
                    <a:pt x="5027" y="4122"/>
                    <a:pt x="4981" y="4113"/>
                  </a:cubicBezTo>
                  <a:cubicBezTo>
                    <a:pt x="4721" y="4067"/>
                    <a:pt x="4451" y="4002"/>
                    <a:pt x="4191" y="3955"/>
                  </a:cubicBezTo>
                  <a:cubicBezTo>
                    <a:pt x="3922" y="3899"/>
                    <a:pt x="3661" y="3853"/>
                    <a:pt x="3392" y="3844"/>
                  </a:cubicBezTo>
                  <a:cubicBezTo>
                    <a:pt x="3362" y="3844"/>
                    <a:pt x="3325" y="3854"/>
                    <a:pt x="3293" y="3854"/>
                  </a:cubicBezTo>
                  <a:cubicBezTo>
                    <a:pt x="3266" y="3854"/>
                    <a:pt x="3243" y="3846"/>
                    <a:pt x="3234" y="3816"/>
                  </a:cubicBezTo>
                  <a:cubicBezTo>
                    <a:pt x="3215" y="3751"/>
                    <a:pt x="3290" y="3723"/>
                    <a:pt x="3336" y="3695"/>
                  </a:cubicBezTo>
                  <a:cubicBezTo>
                    <a:pt x="3922" y="3286"/>
                    <a:pt x="4516" y="2961"/>
                    <a:pt x="5101" y="2636"/>
                  </a:cubicBezTo>
                  <a:cubicBezTo>
                    <a:pt x="5213" y="2571"/>
                    <a:pt x="5324" y="2496"/>
                    <a:pt x="5436" y="2431"/>
                  </a:cubicBezTo>
                  <a:cubicBezTo>
                    <a:pt x="5547" y="2366"/>
                    <a:pt x="5650" y="2292"/>
                    <a:pt x="5752" y="2208"/>
                  </a:cubicBezTo>
                  <a:cubicBezTo>
                    <a:pt x="5789" y="2181"/>
                    <a:pt x="5826" y="2143"/>
                    <a:pt x="5789" y="2106"/>
                  </a:cubicBezTo>
                  <a:cubicBezTo>
                    <a:pt x="5773" y="2083"/>
                    <a:pt x="5758" y="2074"/>
                    <a:pt x="5741" y="2074"/>
                  </a:cubicBezTo>
                  <a:cubicBezTo>
                    <a:pt x="5719" y="2074"/>
                    <a:pt x="5695" y="2090"/>
                    <a:pt x="5668" y="2106"/>
                  </a:cubicBezTo>
                  <a:cubicBezTo>
                    <a:pt x="5482" y="2218"/>
                    <a:pt x="5306" y="2338"/>
                    <a:pt x="5111" y="2450"/>
                  </a:cubicBezTo>
                  <a:cubicBezTo>
                    <a:pt x="4665" y="2719"/>
                    <a:pt x="4182" y="2933"/>
                    <a:pt x="3699" y="3193"/>
                  </a:cubicBezTo>
                  <a:cubicBezTo>
                    <a:pt x="3225" y="3453"/>
                    <a:pt x="2742" y="3760"/>
                    <a:pt x="2333" y="4187"/>
                  </a:cubicBezTo>
                  <a:cubicBezTo>
                    <a:pt x="2315" y="4206"/>
                    <a:pt x="2296" y="4224"/>
                    <a:pt x="2275" y="4224"/>
                  </a:cubicBezTo>
                  <a:cubicBezTo>
                    <a:pt x="2264" y="4224"/>
                    <a:pt x="2253" y="4219"/>
                    <a:pt x="2240" y="4206"/>
                  </a:cubicBezTo>
                  <a:cubicBezTo>
                    <a:pt x="2231" y="4197"/>
                    <a:pt x="2231" y="4160"/>
                    <a:pt x="2231" y="4141"/>
                  </a:cubicBezTo>
                  <a:cubicBezTo>
                    <a:pt x="2240" y="4085"/>
                    <a:pt x="2258" y="4039"/>
                    <a:pt x="2277" y="3992"/>
                  </a:cubicBezTo>
                  <a:cubicBezTo>
                    <a:pt x="2565" y="2933"/>
                    <a:pt x="3057" y="1948"/>
                    <a:pt x="3596" y="991"/>
                  </a:cubicBezTo>
                  <a:cubicBezTo>
                    <a:pt x="3661" y="871"/>
                    <a:pt x="3736" y="759"/>
                    <a:pt x="3801" y="638"/>
                  </a:cubicBezTo>
                  <a:cubicBezTo>
                    <a:pt x="3875" y="517"/>
                    <a:pt x="3931" y="397"/>
                    <a:pt x="3996" y="276"/>
                  </a:cubicBezTo>
                  <a:cubicBezTo>
                    <a:pt x="4033" y="183"/>
                    <a:pt x="4126" y="62"/>
                    <a:pt x="4024" y="6"/>
                  </a:cubicBezTo>
                  <a:cubicBezTo>
                    <a:pt x="4016" y="2"/>
                    <a:pt x="4008" y="1"/>
                    <a:pt x="400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18"/>
            <p:cNvSpPr/>
            <p:nvPr/>
          </p:nvSpPr>
          <p:spPr>
            <a:xfrm>
              <a:off x="2728923" y="2437084"/>
              <a:ext cx="165430" cy="147351"/>
            </a:xfrm>
            <a:custGeom>
              <a:rect b="b" l="l" r="r" t="t"/>
              <a:pathLst>
                <a:path extrusionOk="0" h="2062" w="2315">
                  <a:moveTo>
                    <a:pt x="1006" y="1"/>
                  </a:moveTo>
                  <a:cubicBezTo>
                    <a:pt x="730" y="1"/>
                    <a:pt x="476" y="87"/>
                    <a:pt x="298" y="273"/>
                  </a:cubicBezTo>
                  <a:cubicBezTo>
                    <a:pt x="103" y="468"/>
                    <a:pt x="1" y="784"/>
                    <a:pt x="38" y="1155"/>
                  </a:cubicBezTo>
                  <a:cubicBezTo>
                    <a:pt x="47" y="1183"/>
                    <a:pt x="57" y="1248"/>
                    <a:pt x="66" y="1304"/>
                  </a:cubicBezTo>
                  <a:cubicBezTo>
                    <a:pt x="140" y="1611"/>
                    <a:pt x="345" y="1843"/>
                    <a:pt x="605" y="1964"/>
                  </a:cubicBezTo>
                  <a:cubicBezTo>
                    <a:pt x="746" y="2029"/>
                    <a:pt x="906" y="2062"/>
                    <a:pt x="1073" y="2062"/>
                  </a:cubicBezTo>
                  <a:cubicBezTo>
                    <a:pt x="1215" y="2062"/>
                    <a:pt x="1361" y="2038"/>
                    <a:pt x="1506" y="1991"/>
                  </a:cubicBezTo>
                  <a:cubicBezTo>
                    <a:pt x="1794" y="1899"/>
                    <a:pt x="2017" y="1722"/>
                    <a:pt x="2147" y="1527"/>
                  </a:cubicBezTo>
                  <a:cubicBezTo>
                    <a:pt x="2277" y="1332"/>
                    <a:pt x="2314" y="1109"/>
                    <a:pt x="2268" y="886"/>
                  </a:cubicBezTo>
                  <a:cubicBezTo>
                    <a:pt x="2212" y="672"/>
                    <a:pt x="2091" y="486"/>
                    <a:pt x="1887" y="319"/>
                  </a:cubicBezTo>
                  <a:cubicBezTo>
                    <a:pt x="1673" y="143"/>
                    <a:pt x="1422" y="22"/>
                    <a:pt x="1088" y="3"/>
                  </a:cubicBezTo>
                  <a:cubicBezTo>
                    <a:pt x="1060" y="2"/>
                    <a:pt x="1033" y="1"/>
                    <a:pt x="10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8"/>
            <p:cNvSpPr/>
            <p:nvPr/>
          </p:nvSpPr>
          <p:spPr>
            <a:xfrm>
              <a:off x="2458729" y="2223701"/>
              <a:ext cx="174005" cy="224241"/>
            </a:xfrm>
            <a:custGeom>
              <a:rect b="b" l="l" r="r" t="t"/>
              <a:pathLst>
                <a:path extrusionOk="0" h="3138" w="2435">
                  <a:moveTo>
                    <a:pt x="1379" y="1"/>
                  </a:moveTo>
                  <a:cubicBezTo>
                    <a:pt x="1171" y="1"/>
                    <a:pt x="951" y="85"/>
                    <a:pt x="753" y="258"/>
                  </a:cubicBezTo>
                  <a:cubicBezTo>
                    <a:pt x="679" y="313"/>
                    <a:pt x="604" y="388"/>
                    <a:pt x="539" y="462"/>
                  </a:cubicBezTo>
                  <a:cubicBezTo>
                    <a:pt x="474" y="546"/>
                    <a:pt x="409" y="639"/>
                    <a:pt x="354" y="732"/>
                  </a:cubicBezTo>
                  <a:cubicBezTo>
                    <a:pt x="298" y="834"/>
                    <a:pt x="242" y="936"/>
                    <a:pt x="196" y="1057"/>
                  </a:cubicBezTo>
                  <a:cubicBezTo>
                    <a:pt x="159" y="1168"/>
                    <a:pt x="121" y="1289"/>
                    <a:pt x="93" y="1419"/>
                  </a:cubicBezTo>
                  <a:cubicBezTo>
                    <a:pt x="1" y="1902"/>
                    <a:pt x="66" y="2348"/>
                    <a:pt x="242" y="2655"/>
                  </a:cubicBezTo>
                  <a:cubicBezTo>
                    <a:pt x="419" y="2961"/>
                    <a:pt x="697" y="3129"/>
                    <a:pt x="1032" y="3138"/>
                  </a:cubicBezTo>
                  <a:cubicBezTo>
                    <a:pt x="1190" y="3138"/>
                    <a:pt x="1338" y="3101"/>
                    <a:pt x="1487" y="3026"/>
                  </a:cubicBezTo>
                  <a:cubicBezTo>
                    <a:pt x="1626" y="2952"/>
                    <a:pt x="1766" y="2841"/>
                    <a:pt x="1877" y="2710"/>
                  </a:cubicBezTo>
                  <a:cubicBezTo>
                    <a:pt x="1933" y="2645"/>
                    <a:pt x="1989" y="2580"/>
                    <a:pt x="2035" y="2506"/>
                  </a:cubicBezTo>
                  <a:cubicBezTo>
                    <a:pt x="2091" y="2432"/>
                    <a:pt x="2137" y="2357"/>
                    <a:pt x="2175" y="2274"/>
                  </a:cubicBezTo>
                  <a:cubicBezTo>
                    <a:pt x="2212" y="2190"/>
                    <a:pt x="2249" y="2107"/>
                    <a:pt x="2277" y="2023"/>
                  </a:cubicBezTo>
                  <a:cubicBezTo>
                    <a:pt x="2314" y="1930"/>
                    <a:pt x="2342" y="1837"/>
                    <a:pt x="2360" y="1744"/>
                  </a:cubicBezTo>
                  <a:cubicBezTo>
                    <a:pt x="2435" y="1363"/>
                    <a:pt x="2407" y="1010"/>
                    <a:pt x="2295" y="713"/>
                  </a:cubicBezTo>
                  <a:cubicBezTo>
                    <a:pt x="2175" y="416"/>
                    <a:pt x="1970" y="174"/>
                    <a:pt x="1654" y="53"/>
                  </a:cubicBezTo>
                  <a:cubicBezTo>
                    <a:pt x="1567" y="18"/>
                    <a:pt x="1474"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18"/>
            <p:cNvSpPr/>
            <p:nvPr/>
          </p:nvSpPr>
          <p:spPr>
            <a:xfrm>
              <a:off x="2736284" y="1961296"/>
              <a:ext cx="174005" cy="166359"/>
            </a:xfrm>
            <a:custGeom>
              <a:rect b="b" l="l" r="r" t="t"/>
              <a:pathLst>
                <a:path extrusionOk="0" h="2328" w="2435">
                  <a:moveTo>
                    <a:pt x="1363" y="1"/>
                  </a:moveTo>
                  <a:cubicBezTo>
                    <a:pt x="1321" y="1"/>
                    <a:pt x="1279" y="4"/>
                    <a:pt x="1236" y="9"/>
                  </a:cubicBezTo>
                  <a:cubicBezTo>
                    <a:pt x="929" y="46"/>
                    <a:pt x="595" y="213"/>
                    <a:pt x="353" y="501"/>
                  </a:cubicBezTo>
                  <a:cubicBezTo>
                    <a:pt x="112" y="780"/>
                    <a:pt x="0" y="1124"/>
                    <a:pt x="9" y="1430"/>
                  </a:cubicBezTo>
                  <a:cubicBezTo>
                    <a:pt x="19" y="1737"/>
                    <a:pt x="158" y="2016"/>
                    <a:pt x="390" y="2174"/>
                  </a:cubicBezTo>
                  <a:cubicBezTo>
                    <a:pt x="553" y="2280"/>
                    <a:pt x="744" y="2327"/>
                    <a:pt x="943" y="2327"/>
                  </a:cubicBezTo>
                  <a:cubicBezTo>
                    <a:pt x="1040" y="2327"/>
                    <a:pt x="1138" y="2316"/>
                    <a:pt x="1236" y="2295"/>
                  </a:cubicBezTo>
                  <a:cubicBezTo>
                    <a:pt x="1533" y="2229"/>
                    <a:pt x="1821" y="2062"/>
                    <a:pt x="2035" y="1821"/>
                  </a:cubicBezTo>
                  <a:cubicBezTo>
                    <a:pt x="2434" y="1347"/>
                    <a:pt x="2434" y="734"/>
                    <a:pt x="1988" y="278"/>
                  </a:cubicBezTo>
                  <a:cubicBezTo>
                    <a:pt x="1837" y="95"/>
                    <a:pt x="1611" y="1"/>
                    <a:pt x="13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18"/>
            <p:cNvSpPr/>
            <p:nvPr/>
          </p:nvSpPr>
          <p:spPr>
            <a:xfrm>
              <a:off x="2830541" y="2271651"/>
              <a:ext cx="143492" cy="124269"/>
            </a:xfrm>
            <a:custGeom>
              <a:rect b="b" l="l" r="r" t="t"/>
              <a:pathLst>
                <a:path extrusionOk="0" h="1739" w="2008">
                  <a:moveTo>
                    <a:pt x="875" y="0"/>
                  </a:moveTo>
                  <a:cubicBezTo>
                    <a:pt x="825" y="0"/>
                    <a:pt x="775" y="5"/>
                    <a:pt x="725" y="14"/>
                  </a:cubicBezTo>
                  <a:cubicBezTo>
                    <a:pt x="484" y="61"/>
                    <a:pt x="242" y="218"/>
                    <a:pt x="84" y="516"/>
                  </a:cubicBezTo>
                  <a:cubicBezTo>
                    <a:pt x="28" y="637"/>
                    <a:pt x="0" y="767"/>
                    <a:pt x="0" y="887"/>
                  </a:cubicBezTo>
                  <a:cubicBezTo>
                    <a:pt x="10" y="1008"/>
                    <a:pt x="47" y="1120"/>
                    <a:pt x="103" y="1231"/>
                  </a:cubicBezTo>
                  <a:cubicBezTo>
                    <a:pt x="233" y="1445"/>
                    <a:pt x="465" y="1603"/>
                    <a:pt x="744" y="1677"/>
                  </a:cubicBezTo>
                  <a:cubicBezTo>
                    <a:pt x="888" y="1720"/>
                    <a:pt x="1027" y="1739"/>
                    <a:pt x="1156" y="1739"/>
                  </a:cubicBezTo>
                  <a:cubicBezTo>
                    <a:pt x="1276" y="1739"/>
                    <a:pt x="1388" y="1723"/>
                    <a:pt x="1487" y="1696"/>
                  </a:cubicBezTo>
                  <a:cubicBezTo>
                    <a:pt x="1589" y="1659"/>
                    <a:pt x="1682" y="1621"/>
                    <a:pt x="1756" y="1556"/>
                  </a:cubicBezTo>
                  <a:cubicBezTo>
                    <a:pt x="1831" y="1501"/>
                    <a:pt x="1896" y="1417"/>
                    <a:pt x="1933" y="1324"/>
                  </a:cubicBezTo>
                  <a:cubicBezTo>
                    <a:pt x="1989" y="1231"/>
                    <a:pt x="1998" y="1138"/>
                    <a:pt x="1998" y="1045"/>
                  </a:cubicBezTo>
                  <a:cubicBezTo>
                    <a:pt x="2007" y="952"/>
                    <a:pt x="1989" y="850"/>
                    <a:pt x="1942" y="757"/>
                  </a:cubicBezTo>
                  <a:cubicBezTo>
                    <a:pt x="1859" y="553"/>
                    <a:pt x="1691" y="358"/>
                    <a:pt x="1441" y="191"/>
                  </a:cubicBezTo>
                  <a:cubicBezTo>
                    <a:pt x="1270" y="72"/>
                    <a:pt x="1075" y="0"/>
                    <a:pt x="87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18"/>
            <p:cNvSpPr/>
            <p:nvPr/>
          </p:nvSpPr>
          <p:spPr>
            <a:xfrm>
              <a:off x="2462088" y="2256716"/>
              <a:ext cx="170646" cy="191298"/>
            </a:xfrm>
            <a:custGeom>
              <a:rect b="b" l="l" r="r" t="t"/>
              <a:pathLst>
                <a:path extrusionOk="0" h="2677" w="2388">
                  <a:moveTo>
                    <a:pt x="2081" y="0"/>
                  </a:moveTo>
                  <a:cubicBezTo>
                    <a:pt x="2016" y="19"/>
                    <a:pt x="2016" y="93"/>
                    <a:pt x="2016" y="149"/>
                  </a:cubicBezTo>
                  <a:cubicBezTo>
                    <a:pt x="2016" y="279"/>
                    <a:pt x="1998" y="400"/>
                    <a:pt x="1979" y="530"/>
                  </a:cubicBezTo>
                  <a:cubicBezTo>
                    <a:pt x="1960" y="660"/>
                    <a:pt x="1923" y="781"/>
                    <a:pt x="1877" y="911"/>
                  </a:cubicBezTo>
                  <a:cubicBezTo>
                    <a:pt x="1756" y="1273"/>
                    <a:pt x="1570" y="1552"/>
                    <a:pt x="1366" y="1728"/>
                  </a:cubicBezTo>
                  <a:cubicBezTo>
                    <a:pt x="1230" y="1845"/>
                    <a:pt x="1074" y="1913"/>
                    <a:pt x="914" y="1913"/>
                  </a:cubicBezTo>
                  <a:cubicBezTo>
                    <a:pt x="833" y="1913"/>
                    <a:pt x="750" y="1896"/>
                    <a:pt x="669" y="1858"/>
                  </a:cubicBezTo>
                  <a:cubicBezTo>
                    <a:pt x="511" y="1784"/>
                    <a:pt x="381" y="1672"/>
                    <a:pt x="288" y="1505"/>
                  </a:cubicBezTo>
                  <a:cubicBezTo>
                    <a:pt x="251" y="1422"/>
                    <a:pt x="214" y="1319"/>
                    <a:pt x="195" y="1199"/>
                  </a:cubicBezTo>
                  <a:cubicBezTo>
                    <a:pt x="186" y="1087"/>
                    <a:pt x="186" y="957"/>
                    <a:pt x="204" y="818"/>
                  </a:cubicBezTo>
                  <a:cubicBezTo>
                    <a:pt x="204" y="743"/>
                    <a:pt x="232" y="632"/>
                    <a:pt x="186" y="623"/>
                  </a:cubicBezTo>
                  <a:cubicBezTo>
                    <a:pt x="181" y="621"/>
                    <a:pt x="176" y="621"/>
                    <a:pt x="171" y="621"/>
                  </a:cubicBezTo>
                  <a:cubicBezTo>
                    <a:pt x="102" y="621"/>
                    <a:pt x="101" y="748"/>
                    <a:pt x="84" y="818"/>
                  </a:cubicBezTo>
                  <a:cubicBezTo>
                    <a:pt x="46" y="938"/>
                    <a:pt x="28" y="1069"/>
                    <a:pt x="9" y="1189"/>
                  </a:cubicBezTo>
                  <a:cubicBezTo>
                    <a:pt x="0" y="1310"/>
                    <a:pt x="0" y="1422"/>
                    <a:pt x="9" y="1533"/>
                  </a:cubicBezTo>
                  <a:cubicBezTo>
                    <a:pt x="19" y="1654"/>
                    <a:pt x="28" y="1756"/>
                    <a:pt x="56" y="1858"/>
                  </a:cubicBezTo>
                  <a:cubicBezTo>
                    <a:pt x="84" y="1951"/>
                    <a:pt x="121" y="2044"/>
                    <a:pt x="167" y="2137"/>
                  </a:cubicBezTo>
                  <a:cubicBezTo>
                    <a:pt x="334" y="2471"/>
                    <a:pt x="623" y="2667"/>
                    <a:pt x="966" y="2676"/>
                  </a:cubicBezTo>
                  <a:cubicBezTo>
                    <a:pt x="975" y="2676"/>
                    <a:pt x="984" y="2676"/>
                    <a:pt x="993" y="2676"/>
                  </a:cubicBezTo>
                  <a:cubicBezTo>
                    <a:pt x="1298" y="2676"/>
                    <a:pt x="1577" y="2520"/>
                    <a:pt x="1802" y="2286"/>
                  </a:cubicBezTo>
                  <a:cubicBezTo>
                    <a:pt x="1914" y="2165"/>
                    <a:pt x="2016" y="2025"/>
                    <a:pt x="2100" y="1868"/>
                  </a:cubicBezTo>
                  <a:cubicBezTo>
                    <a:pt x="2183" y="1710"/>
                    <a:pt x="2248" y="1533"/>
                    <a:pt x="2295" y="1347"/>
                  </a:cubicBezTo>
                  <a:cubicBezTo>
                    <a:pt x="2388" y="873"/>
                    <a:pt x="2388" y="455"/>
                    <a:pt x="2165" y="74"/>
                  </a:cubicBezTo>
                  <a:cubicBezTo>
                    <a:pt x="2146" y="37"/>
                    <a:pt x="2109" y="0"/>
                    <a:pt x="2081"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8"/>
            <p:cNvSpPr/>
            <p:nvPr/>
          </p:nvSpPr>
          <p:spPr>
            <a:xfrm>
              <a:off x="2728923" y="2436941"/>
              <a:ext cx="167431" cy="147994"/>
            </a:xfrm>
            <a:custGeom>
              <a:rect b="b" l="l" r="r" t="t"/>
              <a:pathLst>
                <a:path extrusionOk="0" h="2071" w="2343">
                  <a:moveTo>
                    <a:pt x="859" y="1"/>
                  </a:moveTo>
                  <a:cubicBezTo>
                    <a:pt x="793" y="1"/>
                    <a:pt x="702" y="39"/>
                    <a:pt x="633" y="52"/>
                  </a:cubicBezTo>
                  <a:cubicBezTo>
                    <a:pt x="521" y="70"/>
                    <a:pt x="419" y="145"/>
                    <a:pt x="345" y="228"/>
                  </a:cubicBezTo>
                  <a:cubicBezTo>
                    <a:pt x="94" y="460"/>
                    <a:pt x="1" y="786"/>
                    <a:pt x="29" y="1074"/>
                  </a:cubicBezTo>
                  <a:cubicBezTo>
                    <a:pt x="85" y="1631"/>
                    <a:pt x="400" y="1975"/>
                    <a:pt x="874" y="2049"/>
                  </a:cubicBezTo>
                  <a:cubicBezTo>
                    <a:pt x="959" y="2064"/>
                    <a:pt x="1040" y="2070"/>
                    <a:pt x="1119" y="2070"/>
                  </a:cubicBezTo>
                  <a:cubicBezTo>
                    <a:pt x="1498" y="2070"/>
                    <a:pt x="1811" y="1908"/>
                    <a:pt x="2073" y="1631"/>
                  </a:cubicBezTo>
                  <a:cubicBezTo>
                    <a:pt x="2259" y="1427"/>
                    <a:pt x="2342" y="1232"/>
                    <a:pt x="2268" y="1027"/>
                  </a:cubicBezTo>
                  <a:cubicBezTo>
                    <a:pt x="2268" y="999"/>
                    <a:pt x="2249" y="981"/>
                    <a:pt x="2231" y="962"/>
                  </a:cubicBezTo>
                  <a:cubicBezTo>
                    <a:pt x="2194" y="981"/>
                    <a:pt x="2203" y="1009"/>
                    <a:pt x="2194" y="1027"/>
                  </a:cubicBezTo>
                  <a:cubicBezTo>
                    <a:pt x="2184" y="1204"/>
                    <a:pt x="2017" y="1325"/>
                    <a:pt x="1878" y="1473"/>
                  </a:cubicBezTo>
                  <a:cubicBezTo>
                    <a:pt x="1722" y="1628"/>
                    <a:pt x="1521" y="1716"/>
                    <a:pt x="1316" y="1716"/>
                  </a:cubicBezTo>
                  <a:cubicBezTo>
                    <a:pt x="1165" y="1716"/>
                    <a:pt x="1012" y="1668"/>
                    <a:pt x="874" y="1566"/>
                  </a:cubicBezTo>
                  <a:cubicBezTo>
                    <a:pt x="716" y="1455"/>
                    <a:pt x="596" y="1176"/>
                    <a:pt x="568" y="897"/>
                  </a:cubicBezTo>
                  <a:cubicBezTo>
                    <a:pt x="540" y="609"/>
                    <a:pt x="605" y="340"/>
                    <a:pt x="763" y="219"/>
                  </a:cubicBezTo>
                  <a:cubicBezTo>
                    <a:pt x="828" y="172"/>
                    <a:pt x="995" y="117"/>
                    <a:pt x="930" y="33"/>
                  </a:cubicBezTo>
                  <a:cubicBezTo>
                    <a:pt x="915" y="9"/>
                    <a:pt x="890" y="1"/>
                    <a:pt x="859"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18"/>
            <p:cNvSpPr/>
            <p:nvPr/>
          </p:nvSpPr>
          <p:spPr>
            <a:xfrm>
              <a:off x="2735569" y="1993953"/>
              <a:ext cx="166716" cy="133988"/>
            </a:xfrm>
            <a:custGeom>
              <a:rect b="b" l="l" r="r" t="t"/>
              <a:pathLst>
                <a:path extrusionOk="0" h="1875" w="2333">
                  <a:moveTo>
                    <a:pt x="434" y="1"/>
                  </a:moveTo>
                  <a:cubicBezTo>
                    <a:pt x="382" y="1"/>
                    <a:pt x="338" y="54"/>
                    <a:pt x="307" y="100"/>
                  </a:cubicBezTo>
                  <a:cubicBezTo>
                    <a:pt x="196" y="286"/>
                    <a:pt x="103" y="472"/>
                    <a:pt x="57" y="658"/>
                  </a:cubicBezTo>
                  <a:cubicBezTo>
                    <a:pt x="10" y="843"/>
                    <a:pt x="1" y="1038"/>
                    <a:pt x="47" y="1224"/>
                  </a:cubicBezTo>
                  <a:cubicBezTo>
                    <a:pt x="165" y="1651"/>
                    <a:pt x="522" y="1874"/>
                    <a:pt x="934" y="1874"/>
                  </a:cubicBezTo>
                  <a:cubicBezTo>
                    <a:pt x="1041" y="1874"/>
                    <a:pt x="1153" y="1859"/>
                    <a:pt x="1264" y="1828"/>
                  </a:cubicBezTo>
                  <a:cubicBezTo>
                    <a:pt x="1868" y="1670"/>
                    <a:pt x="2314" y="1215"/>
                    <a:pt x="2333" y="695"/>
                  </a:cubicBezTo>
                  <a:cubicBezTo>
                    <a:pt x="2333" y="648"/>
                    <a:pt x="2333" y="593"/>
                    <a:pt x="2277" y="583"/>
                  </a:cubicBezTo>
                  <a:cubicBezTo>
                    <a:pt x="2274" y="582"/>
                    <a:pt x="2271" y="582"/>
                    <a:pt x="2268" y="582"/>
                  </a:cubicBezTo>
                  <a:cubicBezTo>
                    <a:pt x="2241" y="582"/>
                    <a:pt x="2209" y="613"/>
                    <a:pt x="2184" y="630"/>
                  </a:cubicBezTo>
                  <a:cubicBezTo>
                    <a:pt x="2138" y="685"/>
                    <a:pt x="2091" y="750"/>
                    <a:pt x="2082" y="760"/>
                  </a:cubicBezTo>
                  <a:cubicBezTo>
                    <a:pt x="1915" y="983"/>
                    <a:pt x="1775" y="1150"/>
                    <a:pt x="1562" y="1224"/>
                  </a:cubicBezTo>
                  <a:cubicBezTo>
                    <a:pt x="1454" y="1263"/>
                    <a:pt x="1341" y="1281"/>
                    <a:pt x="1229" y="1281"/>
                  </a:cubicBezTo>
                  <a:cubicBezTo>
                    <a:pt x="689" y="1281"/>
                    <a:pt x="172" y="854"/>
                    <a:pt x="456" y="147"/>
                  </a:cubicBezTo>
                  <a:cubicBezTo>
                    <a:pt x="475" y="100"/>
                    <a:pt x="530" y="35"/>
                    <a:pt x="465" y="7"/>
                  </a:cubicBezTo>
                  <a:cubicBezTo>
                    <a:pt x="455" y="3"/>
                    <a:pt x="444" y="1"/>
                    <a:pt x="434"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18"/>
            <p:cNvSpPr/>
            <p:nvPr/>
          </p:nvSpPr>
          <p:spPr>
            <a:xfrm>
              <a:off x="2830541" y="2271723"/>
              <a:ext cx="120267" cy="124340"/>
            </a:xfrm>
            <a:custGeom>
              <a:rect b="b" l="l" r="r" t="t"/>
              <a:pathLst>
                <a:path extrusionOk="0" h="1740" w="1683">
                  <a:moveTo>
                    <a:pt x="904" y="0"/>
                  </a:moveTo>
                  <a:cubicBezTo>
                    <a:pt x="814" y="0"/>
                    <a:pt x="725" y="11"/>
                    <a:pt x="642" y="32"/>
                  </a:cubicBezTo>
                  <a:cubicBezTo>
                    <a:pt x="539" y="69"/>
                    <a:pt x="437" y="115"/>
                    <a:pt x="344" y="190"/>
                  </a:cubicBezTo>
                  <a:cubicBezTo>
                    <a:pt x="168" y="329"/>
                    <a:pt x="38" y="543"/>
                    <a:pt x="19" y="784"/>
                  </a:cubicBezTo>
                  <a:cubicBezTo>
                    <a:pt x="0" y="886"/>
                    <a:pt x="19" y="998"/>
                    <a:pt x="56" y="1091"/>
                  </a:cubicBezTo>
                  <a:cubicBezTo>
                    <a:pt x="84" y="1184"/>
                    <a:pt x="131" y="1277"/>
                    <a:pt x="205" y="1360"/>
                  </a:cubicBezTo>
                  <a:cubicBezTo>
                    <a:pt x="354" y="1518"/>
                    <a:pt x="567" y="1630"/>
                    <a:pt x="846" y="1704"/>
                  </a:cubicBezTo>
                  <a:cubicBezTo>
                    <a:pt x="943" y="1727"/>
                    <a:pt x="1044" y="1739"/>
                    <a:pt x="1146" y="1739"/>
                  </a:cubicBezTo>
                  <a:cubicBezTo>
                    <a:pt x="1290" y="1739"/>
                    <a:pt x="1435" y="1716"/>
                    <a:pt x="1571" y="1667"/>
                  </a:cubicBezTo>
                  <a:cubicBezTo>
                    <a:pt x="1617" y="1648"/>
                    <a:pt x="1682" y="1630"/>
                    <a:pt x="1645" y="1593"/>
                  </a:cubicBezTo>
                  <a:cubicBezTo>
                    <a:pt x="1626" y="1565"/>
                    <a:pt x="1603" y="1558"/>
                    <a:pt x="1578" y="1558"/>
                  </a:cubicBezTo>
                  <a:cubicBezTo>
                    <a:pt x="1552" y="1558"/>
                    <a:pt x="1524" y="1565"/>
                    <a:pt x="1496" y="1565"/>
                  </a:cubicBezTo>
                  <a:cubicBezTo>
                    <a:pt x="1013" y="1546"/>
                    <a:pt x="679" y="1388"/>
                    <a:pt x="595" y="961"/>
                  </a:cubicBezTo>
                  <a:cubicBezTo>
                    <a:pt x="530" y="598"/>
                    <a:pt x="716" y="301"/>
                    <a:pt x="1050" y="134"/>
                  </a:cubicBezTo>
                  <a:cubicBezTo>
                    <a:pt x="1087" y="115"/>
                    <a:pt x="1180" y="134"/>
                    <a:pt x="1153" y="60"/>
                  </a:cubicBezTo>
                  <a:cubicBezTo>
                    <a:pt x="1134" y="32"/>
                    <a:pt x="1050" y="13"/>
                    <a:pt x="995" y="4"/>
                  </a:cubicBezTo>
                  <a:cubicBezTo>
                    <a:pt x="964" y="1"/>
                    <a:pt x="934" y="0"/>
                    <a:pt x="904"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18"/>
            <p:cNvSpPr/>
            <p:nvPr/>
          </p:nvSpPr>
          <p:spPr>
            <a:xfrm>
              <a:off x="2831184" y="1983592"/>
              <a:ext cx="39946" cy="27012"/>
            </a:xfrm>
            <a:custGeom>
              <a:rect b="b" l="l" r="r" t="t"/>
              <a:pathLst>
                <a:path extrusionOk="0" h="378" w="559">
                  <a:moveTo>
                    <a:pt x="230" y="0"/>
                  </a:moveTo>
                  <a:cubicBezTo>
                    <a:pt x="192" y="0"/>
                    <a:pt x="152" y="12"/>
                    <a:pt x="112" y="41"/>
                  </a:cubicBezTo>
                  <a:cubicBezTo>
                    <a:pt x="1" y="115"/>
                    <a:pt x="84" y="217"/>
                    <a:pt x="122" y="264"/>
                  </a:cubicBezTo>
                  <a:cubicBezTo>
                    <a:pt x="192" y="340"/>
                    <a:pt x="285" y="378"/>
                    <a:pt x="362" y="378"/>
                  </a:cubicBezTo>
                  <a:cubicBezTo>
                    <a:pt x="418" y="378"/>
                    <a:pt x="466" y="358"/>
                    <a:pt x="493" y="319"/>
                  </a:cubicBezTo>
                  <a:cubicBezTo>
                    <a:pt x="558" y="236"/>
                    <a:pt x="493" y="180"/>
                    <a:pt x="456" y="134"/>
                  </a:cubicBezTo>
                  <a:cubicBezTo>
                    <a:pt x="398" y="63"/>
                    <a:pt x="317" y="0"/>
                    <a:pt x="2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8"/>
            <p:cNvSpPr/>
            <p:nvPr/>
          </p:nvSpPr>
          <p:spPr>
            <a:xfrm>
              <a:off x="2939447" y="2329249"/>
              <a:ext cx="25940" cy="24296"/>
            </a:xfrm>
            <a:custGeom>
              <a:rect b="b" l="l" r="r" t="t"/>
              <a:pathLst>
                <a:path extrusionOk="0" h="340" w="363">
                  <a:moveTo>
                    <a:pt x="73" y="0"/>
                  </a:moveTo>
                  <a:cubicBezTo>
                    <a:pt x="49" y="0"/>
                    <a:pt x="30" y="11"/>
                    <a:pt x="19" y="44"/>
                  </a:cubicBezTo>
                  <a:cubicBezTo>
                    <a:pt x="0" y="146"/>
                    <a:pt x="47" y="249"/>
                    <a:pt x="158" y="323"/>
                  </a:cubicBezTo>
                  <a:cubicBezTo>
                    <a:pt x="179" y="334"/>
                    <a:pt x="195" y="339"/>
                    <a:pt x="209" y="339"/>
                  </a:cubicBezTo>
                  <a:cubicBezTo>
                    <a:pt x="251" y="339"/>
                    <a:pt x="267" y="295"/>
                    <a:pt x="288" y="267"/>
                  </a:cubicBezTo>
                  <a:cubicBezTo>
                    <a:pt x="307" y="193"/>
                    <a:pt x="363" y="119"/>
                    <a:pt x="205" y="44"/>
                  </a:cubicBezTo>
                  <a:cubicBezTo>
                    <a:pt x="159" y="27"/>
                    <a:pt x="111" y="0"/>
                    <a:pt x="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8"/>
            <p:cNvSpPr/>
            <p:nvPr/>
          </p:nvSpPr>
          <p:spPr>
            <a:xfrm>
              <a:off x="2835829" y="2467741"/>
              <a:ext cx="28655" cy="20295"/>
            </a:xfrm>
            <a:custGeom>
              <a:rect b="b" l="l" r="r" t="t"/>
              <a:pathLst>
                <a:path extrusionOk="0" h="284" w="401">
                  <a:moveTo>
                    <a:pt x="154" y="1"/>
                  </a:moveTo>
                  <a:cubicBezTo>
                    <a:pt x="150" y="1"/>
                    <a:pt x="145" y="1"/>
                    <a:pt x="140" y="2"/>
                  </a:cubicBezTo>
                  <a:cubicBezTo>
                    <a:pt x="47" y="11"/>
                    <a:pt x="1" y="39"/>
                    <a:pt x="1" y="122"/>
                  </a:cubicBezTo>
                  <a:cubicBezTo>
                    <a:pt x="1" y="214"/>
                    <a:pt x="105" y="283"/>
                    <a:pt x="247" y="283"/>
                  </a:cubicBezTo>
                  <a:cubicBezTo>
                    <a:pt x="264" y="283"/>
                    <a:pt x="281" y="282"/>
                    <a:pt x="298" y="280"/>
                  </a:cubicBezTo>
                  <a:cubicBezTo>
                    <a:pt x="354" y="271"/>
                    <a:pt x="400" y="252"/>
                    <a:pt x="391" y="197"/>
                  </a:cubicBezTo>
                  <a:cubicBezTo>
                    <a:pt x="382" y="99"/>
                    <a:pt x="262"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18"/>
            <p:cNvSpPr/>
            <p:nvPr/>
          </p:nvSpPr>
          <p:spPr>
            <a:xfrm>
              <a:off x="2516470" y="2240280"/>
              <a:ext cx="35944" cy="29870"/>
            </a:xfrm>
            <a:custGeom>
              <a:rect b="b" l="l" r="r" t="t"/>
              <a:pathLst>
                <a:path extrusionOk="0" h="418" w="503">
                  <a:moveTo>
                    <a:pt x="369" y="0"/>
                  </a:moveTo>
                  <a:cubicBezTo>
                    <a:pt x="260" y="0"/>
                    <a:pt x="71" y="107"/>
                    <a:pt x="38" y="221"/>
                  </a:cubicBezTo>
                  <a:cubicBezTo>
                    <a:pt x="1" y="342"/>
                    <a:pt x="66" y="379"/>
                    <a:pt x="140" y="416"/>
                  </a:cubicBezTo>
                  <a:cubicBezTo>
                    <a:pt x="149" y="415"/>
                    <a:pt x="158" y="415"/>
                    <a:pt x="166" y="415"/>
                  </a:cubicBezTo>
                  <a:cubicBezTo>
                    <a:pt x="194" y="415"/>
                    <a:pt x="222" y="418"/>
                    <a:pt x="249" y="418"/>
                  </a:cubicBezTo>
                  <a:cubicBezTo>
                    <a:pt x="326" y="418"/>
                    <a:pt x="399" y="397"/>
                    <a:pt x="456" y="239"/>
                  </a:cubicBezTo>
                  <a:cubicBezTo>
                    <a:pt x="484" y="146"/>
                    <a:pt x="503" y="44"/>
                    <a:pt x="410" y="7"/>
                  </a:cubicBezTo>
                  <a:cubicBezTo>
                    <a:pt x="398" y="2"/>
                    <a:pt x="384" y="0"/>
                    <a:pt x="3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18"/>
            <p:cNvSpPr/>
            <p:nvPr/>
          </p:nvSpPr>
          <p:spPr>
            <a:xfrm>
              <a:off x="1584975" y="1432055"/>
              <a:ext cx="302204" cy="71746"/>
            </a:xfrm>
            <a:custGeom>
              <a:rect b="b" l="l" r="r" t="t"/>
              <a:pathLst>
                <a:path extrusionOk="0" h="1004" w="4229">
                  <a:moveTo>
                    <a:pt x="1097" y="1"/>
                  </a:moveTo>
                  <a:cubicBezTo>
                    <a:pt x="781" y="1"/>
                    <a:pt x="437" y="29"/>
                    <a:pt x="196" y="224"/>
                  </a:cubicBezTo>
                  <a:cubicBezTo>
                    <a:pt x="84" y="317"/>
                    <a:pt x="1" y="465"/>
                    <a:pt x="57" y="595"/>
                  </a:cubicBezTo>
                  <a:cubicBezTo>
                    <a:pt x="94" y="688"/>
                    <a:pt x="187" y="744"/>
                    <a:pt x="280" y="781"/>
                  </a:cubicBezTo>
                  <a:cubicBezTo>
                    <a:pt x="669" y="936"/>
                    <a:pt x="1083" y="974"/>
                    <a:pt x="1500" y="974"/>
                  </a:cubicBezTo>
                  <a:cubicBezTo>
                    <a:pt x="1759" y="974"/>
                    <a:pt x="2020" y="959"/>
                    <a:pt x="2277" y="949"/>
                  </a:cubicBezTo>
                  <a:cubicBezTo>
                    <a:pt x="2331" y="947"/>
                    <a:pt x="2386" y="946"/>
                    <a:pt x="2440" y="946"/>
                  </a:cubicBezTo>
                  <a:cubicBezTo>
                    <a:pt x="2928" y="946"/>
                    <a:pt x="3420" y="1003"/>
                    <a:pt x="3903" y="1003"/>
                  </a:cubicBezTo>
                  <a:cubicBezTo>
                    <a:pt x="4003" y="1003"/>
                    <a:pt x="4102" y="1001"/>
                    <a:pt x="4200" y="995"/>
                  </a:cubicBezTo>
                  <a:cubicBezTo>
                    <a:pt x="4228" y="763"/>
                    <a:pt x="3894" y="614"/>
                    <a:pt x="3699" y="530"/>
                  </a:cubicBezTo>
                  <a:cubicBezTo>
                    <a:pt x="2881" y="187"/>
                    <a:pt x="1989" y="10"/>
                    <a:pt x="10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18"/>
            <p:cNvSpPr/>
            <p:nvPr/>
          </p:nvSpPr>
          <p:spPr>
            <a:xfrm>
              <a:off x="1658009" y="1501301"/>
              <a:ext cx="219168" cy="187154"/>
            </a:xfrm>
            <a:custGeom>
              <a:rect b="b" l="l" r="r" t="t"/>
              <a:pathLst>
                <a:path extrusionOk="0" h="2619" w="3067">
                  <a:moveTo>
                    <a:pt x="2882" y="0"/>
                  </a:moveTo>
                  <a:cubicBezTo>
                    <a:pt x="2434" y="0"/>
                    <a:pt x="1822" y="374"/>
                    <a:pt x="1506" y="593"/>
                  </a:cubicBezTo>
                  <a:cubicBezTo>
                    <a:pt x="1023" y="946"/>
                    <a:pt x="623" y="1401"/>
                    <a:pt x="252" y="1875"/>
                  </a:cubicBezTo>
                  <a:cubicBezTo>
                    <a:pt x="131" y="2033"/>
                    <a:pt x="10" y="2209"/>
                    <a:pt x="1" y="2404"/>
                  </a:cubicBezTo>
                  <a:cubicBezTo>
                    <a:pt x="1" y="2460"/>
                    <a:pt x="10" y="2516"/>
                    <a:pt x="38" y="2562"/>
                  </a:cubicBezTo>
                  <a:cubicBezTo>
                    <a:pt x="75" y="2603"/>
                    <a:pt x="124" y="2619"/>
                    <a:pt x="176" y="2619"/>
                  </a:cubicBezTo>
                  <a:cubicBezTo>
                    <a:pt x="255" y="2619"/>
                    <a:pt x="342" y="2583"/>
                    <a:pt x="410" y="2544"/>
                  </a:cubicBezTo>
                  <a:cubicBezTo>
                    <a:pt x="1394" y="1958"/>
                    <a:pt x="2463" y="1002"/>
                    <a:pt x="3067" y="26"/>
                  </a:cubicBezTo>
                  <a:cubicBezTo>
                    <a:pt x="3010" y="8"/>
                    <a:pt x="2947" y="0"/>
                    <a:pt x="288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8"/>
            <p:cNvSpPr/>
            <p:nvPr/>
          </p:nvSpPr>
          <p:spPr>
            <a:xfrm>
              <a:off x="1800788" y="1497156"/>
              <a:ext cx="87038" cy="259614"/>
            </a:xfrm>
            <a:custGeom>
              <a:rect b="b" l="l" r="r" t="t"/>
              <a:pathLst>
                <a:path extrusionOk="0" h="3633" w="1218">
                  <a:moveTo>
                    <a:pt x="1180" y="0"/>
                  </a:moveTo>
                  <a:cubicBezTo>
                    <a:pt x="595" y="744"/>
                    <a:pt x="121" y="1756"/>
                    <a:pt x="28" y="2695"/>
                  </a:cubicBezTo>
                  <a:cubicBezTo>
                    <a:pt x="0" y="3001"/>
                    <a:pt x="37" y="3354"/>
                    <a:pt x="270" y="3540"/>
                  </a:cubicBezTo>
                  <a:cubicBezTo>
                    <a:pt x="329" y="3592"/>
                    <a:pt x="406" y="3632"/>
                    <a:pt x="486" y="3632"/>
                  </a:cubicBezTo>
                  <a:cubicBezTo>
                    <a:pt x="507" y="3632"/>
                    <a:pt x="528" y="3629"/>
                    <a:pt x="548" y="3624"/>
                  </a:cubicBezTo>
                  <a:cubicBezTo>
                    <a:pt x="660" y="3605"/>
                    <a:pt x="734" y="3503"/>
                    <a:pt x="790" y="3401"/>
                  </a:cubicBezTo>
                  <a:cubicBezTo>
                    <a:pt x="1097" y="2881"/>
                    <a:pt x="1171" y="2249"/>
                    <a:pt x="1180" y="1636"/>
                  </a:cubicBezTo>
                  <a:cubicBezTo>
                    <a:pt x="1190" y="1106"/>
                    <a:pt x="1217" y="530"/>
                    <a:pt x="118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8"/>
            <p:cNvSpPr/>
            <p:nvPr/>
          </p:nvSpPr>
          <p:spPr>
            <a:xfrm>
              <a:off x="1881110" y="1502444"/>
              <a:ext cx="162714" cy="220311"/>
            </a:xfrm>
            <a:custGeom>
              <a:rect b="b" l="l" r="r" t="t"/>
              <a:pathLst>
                <a:path extrusionOk="0" h="3083" w="2277">
                  <a:moveTo>
                    <a:pt x="1" y="1"/>
                  </a:moveTo>
                  <a:lnTo>
                    <a:pt x="1" y="1"/>
                  </a:lnTo>
                  <a:cubicBezTo>
                    <a:pt x="149" y="930"/>
                    <a:pt x="567" y="1980"/>
                    <a:pt x="1190" y="2676"/>
                  </a:cubicBezTo>
                  <a:cubicBezTo>
                    <a:pt x="1375" y="2887"/>
                    <a:pt x="1621" y="3082"/>
                    <a:pt x="1894" y="3082"/>
                  </a:cubicBezTo>
                  <a:cubicBezTo>
                    <a:pt x="1922" y="3082"/>
                    <a:pt x="1951" y="3080"/>
                    <a:pt x="1979" y="3076"/>
                  </a:cubicBezTo>
                  <a:cubicBezTo>
                    <a:pt x="2072" y="3067"/>
                    <a:pt x="2175" y="3020"/>
                    <a:pt x="2221" y="2937"/>
                  </a:cubicBezTo>
                  <a:cubicBezTo>
                    <a:pt x="2277" y="2834"/>
                    <a:pt x="2258" y="2714"/>
                    <a:pt x="2230" y="2602"/>
                  </a:cubicBezTo>
                  <a:cubicBezTo>
                    <a:pt x="2054" y="2017"/>
                    <a:pt x="1645" y="1534"/>
                    <a:pt x="1199" y="1116"/>
                  </a:cubicBezTo>
                  <a:cubicBezTo>
                    <a:pt x="818" y="744"/>
                    <a:pt x="409" y="326"/>
                    <a:pt x="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18"/>
            <p:cNvSpPr/>
            <p:nvPr/>
          </p:nvSpPr>
          <p:spPr>
            <a:xfrm>
              <a:off x="1879109" y="1480434"/>
              <a:ext cx="264974" cy="75891"/>
            </a:xfrm>
            <a:custGeom>
              <a:rect b="b" l="l" r="r" t="t"/>
              <a:pathLst>
                <a:path extrusionOk="0" h="1062" w="3708">
                  <a:moveTo>
                    <a:pt x="2207" y="0"/>
                  </a:moveTo>
                  <a:cubicBezTo>
                    <a:pt x="2012" y="0"/>
                    <a:pt x="1818" y="12"/>
                    <a:pt x="1627" y="30"/>
                  </a:cubicBezTo>
                  <a:cubicBezTo>
                    <a:pt x="1097" y="76"/>
                    <a:pt x="521" y="104"/>
                    <a:pt x="1" y="206"/>
                  </a:cubicBezTo>
                  <a:cubicBezTo>
                    <a:pt x="790" y="693"/>
                    <a:pt x="1833" y="1061"/>
                    <a:pt x="2763" y="1061"/>
                  </a:cubicBezTo>
                  <a:cubicBezTo>
                    <a:pt x="2774" y="1061"/>
                    <a:pt x="2786" y="1061"/>
                    <a:pt x="2797" y="1061"/>
                  </a:cubicBezTo>
                  <a:cubicBezTo>
                    <a:pt x="3104" y="1052"/>
                    <a:pt x="3448" y="987"/>
                    <a:pt x="3615" y="727"/>
                  </a:cubicBezTo>
                  <a:cubicBezTo>
                    <a:pt x="3671" y="643"/>
                    <a:pt x="3708" y="541"/>
                    <a:pt x="3671" y="448"/>
                  </a:cubicBezTo>
                  <a:cubicBezTo>
                    <a:pt x="3633" y="337"/>
                    <a:pt x="3531" y="281"/>
                    <a:pt x="3429" y="234"/>
                  </a:cubicBezTo>
                  <a:cubicBezTo>
                    <a:pt x="3048" y="57"/>
                    <a:pt x="2628" y="0"/>
                    <a:pt x="220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18"/>
            <p:cNvSpPr/>
            <p:nvPr/>
          </p:nvSpPr>
          <p:spPr>
            <a:xfrm>
              <a:off x="1784209" y="1275555"/>
              <a:ext cx="105618" cy="252897"/>
            </a:xfrm>
            <a:custGeom>
              <a:rect b="b" l="l" r="r" t="t"/>
              <a:pathLst>
                <a:path extrusionOk="0" h="3539" w="1478">
                  <a:moveTo>
                    <a:pt x="326" y="1"/>
                  </a:moveTo>
                  <a:cubicBezTo>
                    <a:pt x="249" y="1"/>
                    <a:pt x="177" y="23"/>
                    <a:pt x="121" y="73"/>
                  </a:cubicBezTo>
                  <a:cubicBezTo>
                    <a:pt x="37" y="147"/>
                    <a:pt x="19" y="268"/>
                    <a:pt x="9" y="379"/>
                  </a:cubicBezTo>
                  <a:cubicBezTo>
                    <a:pt x="0" y="992"/>
                    <a:pt x="242" y="1578"/>
                    <a:pt x="530" y="2117"/>
                  </a:cubicBezTo>
                  <a:cubicBezTo>
                    <a:pt x="790" y="2590"/>
                    <a:pt x="1041" y="3111"/>
                    <a:pt x="1329" y="3538"/>
                  </a:cubicBezTo>
                  <a:cubicBezTo>
                    <a:pt x="1477" y="2618"/>
                    <a:pt x="1403" y="1494"/>
                    <a:pt x="1022" y="630"/>
                  </a:cubicBezTo>
                  <a:cubicBezTo>
                    <a:pt x="901" y="351"/>
                    <a:pt x="697" y="63"/>
                    <a:pt x="400" y="8"/>
                  </a:cubicBezTo>
                  <a:cubicBezTo>
                    <a:pt x="375" y="3"/>
                    <a:pt x="350" y="1"/>
                    <a:pt x="3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18"/>
            <p:cNvSpPr/>
            <p:nvPr/>
          </p:nvSpPr>
          <p:spPr>
            <a:xfrm>
              <a:off x="1863173" y="1313572"/>
              <a:ext cx="195943" cy="196944"/>
            </a:xfrm>
            <a:custGeom>
              <a:rect b="b" l="l" r="r" t="t"/>
              <a:pathLst>
                <a:path extrusionOk="0" h="2756" w="2742">
                  <a:moveTo>
                    <a:pt x="2368" y="1"/>
                  </a:moveTo>
                  <a:cubicBezTo>
                    <a:pt x="2286" y="1"/>
                    <a:pt x="2204" y="36"/>
                    <a:pt x="2128" y="70"/>
                  </a:cubicBezTo>
                  <a:cubicBezTo>
                    <a:pt x="1589" y="358"/>
                    <a:pt x="1190" y="851"/>
                    <a:pt x="865" y="1362"/>
                  </a:cubicBezTo>
                  <a:cubicBezTo>
                    <a:pt x="577" y="1817"/>
                    <a:pt x="242" y="2291"/>
                    <a:pt x="1" y="2755"/>
                  </a:cubicBezTo>
                  <a:cubicBezTo>
                    <a:pt x="883" y="2439"/>
                    <a:pt x="1822" y="1826"/>
                    <a:pt x="2398" y="1074"/>
                  </a:cubicBezTo>
                  <a:cubicBezTo>
                    <a:pt x="2584" y="832"/>
                    <a:pt x="2741" y="516"/>
                    <a:pt x="2639" y="228"/>
                  </a:cubicBezTo>
                  <a:cubicBezTo>
                    <a:pt x="2611" y="135"/>
                    <a:pt x="2546" y="42"/>
                    <a:pt x="2453" y="14"/>
                  </a:cubicBezTo>
                  <a:cubicBezTo>
                    <a:pt x="2425" y="5"/>
                    <a:pt x="2397" y="1"/>
                    <a:pt x="23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8"/>
            <p:cNvSpPr/>
            <p:nvPr/>
          </p:nvSpPr>
          <p:spPr>
            <a:xfrm>
              <a:off x="1833946" y="1467571"/>
              <a:ext cx="88396" cy="48736"/>
            </a:xfrm>
            <a:custGeom>
              <a:rect b="b" l="l" r="r" t="t"/>
              <a:pathLst>
                <a:path extrusionOk="0" h="682" w="1237">
                  <a:moveTo>
                    <a:pt x="727" y="0"/>
                  </a:moveTo>
                  <a:cubicBezTo>
                    <a:pt x="524" y="0"/>
                    <a:pt x="320" y="82"/>
                    <a:pt x="168" y="201"/>
                  </a:cubicBezTo>
                  <a:cubicBezTo>
                    <a:pt x="84" y="256"/>
                    <a:pt x="1" y="340"/>
                    <a:pt x="1" y="442"/>
                  </a:cubicBezTo>
                  <a:cubicBezTo>
                    <a:pt x="10" y="507"/>
                    <a:pt x="47" y="563"/>
                    <a:pt x="103" y="600"/>
                  </a:cubicBezTo>
                  <a:cubicBezTo>
                    <a:pt x="159" y="637"/>
                    <a:pt x="233" y="656"/>
                    <a:pt x="298" y="665"/>
                  </a:cubicBezTo>
                  <a:cubicBezTo>
                    <a:pt x="363" y="676"/>
                    <a:pt x="428" y="681"/>
                    <a:pt x="493" y="681"/>
                  </a:cubicBezTo>
                  <a:cubicBezTo>
                    <a:pt x="650" y="681"/>
                    <a:pt x="804" y="650"/>
                    <a:pt x="949" y="591"/>
                  </a:cubicBezTo>
                  <a:cubicBezTo>
                    <a:pt x="1209" y="479"/>
                    <a:pt x="1237" y="154"/>
                    <a:pt x="967" y="43"/>
                  </a:cubicBezTo>
                  <a:cubicBezTo>
                    <a:pt x="890" y="13"/>
                    <a:pt x="808" y="0"/>
                    <a:pt x="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18"/>
            <p:cNvSpPr/>
            <p:nvPr/>
          </p:nvSpPr>
          <p:spPr>
            <a:xfrm>
              <a:off x="2139370" y="936686"/>
              <a:ext cx="214523" cy="233889"/>
            </a:xfrm>
            <a:custGeom>
              <a:rect b="b" l="l" r="r" t="t"/>
              <a:pathLst>
                <a:path extrusionOk="0" h="3273" w="3002">
                  <a:moveTo>
                    <a:pt x="356" y="1"/>
                  </a:moveTo>
                  <a:cubicBezTo>
                    <a:pt x="225" y="1"/>
                    <a:pt x="81" y="50"/>
                    <a:pt x="38" y="178"/>
                  </a:cubicBezTo>
                  <a:cubicBezTo>
                    <a:pt x="1" y="271"/>
                    <a:pt x="38" y="374"/>
                    <a:pt x="84" y="466"/>
                  </a:cubicBezTo>
                  <a:cubicBezTo>
                    <a:pt x="372" y="1080"/>
                    <a:pt x="920" y="1507"/>
                    <a:pt x="1431" y="1944"/>
                  </a:cubicBezTo>
                  <a:cubicBezTo>
                    <a:pt x="1915" y="2362"/>
                    <a:pt x="2333" y="2882"/>
                    <a:pt x="2816" y="3272"/>
                  </a:cubicBezTo>
                  <a:cubicBezTo>
                    <a:pt x="3002" y="3124"/>
                    <a:pt x="2853" y="2780"/>
                    <a:pt x="2760" y="2594"/>
                  </a:cubicBezTo>
                  <a:cubicBezTo>
                    <a:pt x="2388" y="1786"/>
                    <a:pt x="1859" y="1052"/>
                    <a:pt x="1208" y="439"/>
                  </a:cubicBezTo>
                  <a:cubicBezTo>
                    <a:pt x="976" y="225"/>
                    <a:pt x="707" y="20"/>
                    <a:pt x="391" y="2"/>
                  </a:cubicBezTo>
                  <a:cubicBezTo>
                    <a:pt x="380" y="1"/>
                    <a:pt x="368" y="1"/>
                    <a:pt x="35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18"/>
            <p:cNvSpPr/>
            <p:nvPr/>
          </p:nvSpPr>
          <p:spPr>
            <a:xfrm>
              <a:off x="2052402" y="1117769"/>
              <a:ext cx="282267" cy="63957"/>
            </a:xfrm>
            <a:custGeom>
              <a:rect b="b" l="l" r="r" t="t"/>
              <a:pathLst>
                <a:path extrusionOk="0" h="895" w="3950">
                  <a:moveTo>
                    <a:pt x="1880" y="0"/>
                  </a:moveTo>
                  <a:cubicBezTo>
                    <a:pt x="1461" y="0"/>
                    <a:pt x="1042" y="53"/>
                    <a:pt x="632" y="125"/>
                  </a:cubicBezTo>
                  <a:cubicBezTo>
                    <a:pt x="437" y="162"/>
                    <a:pt x="224" y="199"/>
                    <a:pt x="84" y="339"/>
                  </a:cubicBezTo>
                  <a:cubicBezTo>
                    <a:pt x="47" y="385"/>
                    <a:pt x="10" y="432"/>
                    <a:pt x="10" y="487"/>
                  </a:cubicBezTo>
                  <a:cubicBezTo>
                    <a:pt x="1" y="617"/>
                    <a:pt x="159" y="692"/>
                    <a:pt x="298" y="720"/>
                  </a:cubicBezTo>
                  <a:cubicBezTo>
                    <a:pt x="836" y="832"/>
                    <a:pt x="1448" y="894"/>
                    <a:pt x="2061" y="894"/>
                  </a:cubicBezTo>
                  <a:cubicBezTo>
                    <a:pt x="2718" y="894"/>
                    <a:pt x="3377" y="823"/>
                    <a:pt x="3949" y="664"/>
                  </a:cubicBezTo>
                  <a:cubicBezTo>
                    <a:pt x="3717" y="255"/>
                    <a:pt x="2862" y="79"/>
                    <a:pt x="2416" y="32"/>
                  </a:cubicBezTo>
                  <a:cubicBezTo>
                    <a:pt x="2238" y="10"/>
                    <a:pt x="2059" y="0"/>
                    <a:pt x="188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8"/>
            <p:cNvSpPr/>
            <p:nvPr/>
          </p:nvSpPr>
          <p:spPr>
            <a:xfrm>
              <a:off x="2122791" y="1166505"/>
              <a:ext cx="221812" cy="162357"/>
            </a:xfrm>
            <a:custGeom>
              <a:rect b="b" l="l" r="r" t="t"/>
              <a:pathLst>
                <a:path extrusionOk="0" h="2272" w="3104">
                  <a:moveTo>
                    <a:pt x="3104" y="1"/>
                  </a:moveTo>
                  <a:cubicBezTo>
                    <a:pt x="2184" y="149"/>
                    <a:pt x="1134" y="577"/>
                    <a:pt x="437" y="1199"/>
                  </a:cubicBezTo>
                  <a:cubicBezTo>
                    <a:pt x="214" y="1403"/>
                    <a:pt x="0" y="1682"/>
                    <a:pt x="38" y="1989"/>
                  </a:cubicBezTo>
                  <a:cubicBezTo>
                    <a:pt x="56" y="2091"/>
                    <a:pt x="103" y="2184"/>
                    <a:pt x="186" y="2240"/>
                  </a:cubicBezTo>
                  <a:cubicBezTo>
                    <a:pt x="225" y="2263"/>
                    <a:pt x="271" y="2272"/>
                    <a:pt x="319" y="2272"/>
                  </a:cubicBezTo>
                  <a:cubicBezTo>
                    <a:pt x="384" y="2272"/>
                    <a:pt x="452" y="2256"/>
                    <a:pt x="511" y="2240"/>
                  </a:cubicBezTo>
                  <a:cubicBezTo>
                    <a:pt x="1097" y="2063"/>
                    <a:pt x="1580" y="1645"/>
                    <a:pt x="1998" y="1199"/>
                  </a:cubicBezTo>
                  <a:cubicBezTo>
                    <a:pt x="2370" y="818"/>
                    <a:pt x="2778" y="409"/>
                    <a:pt x="31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8"/>
            <p:cNvSpPr/>
            <p:nvPr/>
          </p:nvSpPr>
          <p:spPr>
            <a:xfrm>
              <a:off x="2270858" y="1167863"/>
              <a:ext cx="79749" cy="262330"/>
            </a:xfrm>
            <a:custGeom>
              <a:rect b="b" l="l" r="r" t="t"/>
              <a:pathLst>
                <a:path extrusionOk="0" h="3671" w="1116">
                  <a:moveTo>
                    <a:pt x="939" y="0"/>
                  </a:moveTo>
                  <a:cubicBezTo>
                    <a:pt x="428" y="781"/>
                    <a:pt x="28" y="1830"/>
                    <a:pt x="10" y="2769"/>
                  </a:cubicBezTo>
                  <a:cubicBezTo>
                    <a:pt x="0" y="3075"/>
                    <a:pt x="65" y="3428"/>
                    <a:pt x="316" y="3596"/>
                  </a:cubicBezTo>
                  <a:cubicBezTo>
                    <a:pt x="373" y="3638"/>
                    <a:pt x="452" y="3670"/>
                    <a:pt x="527" y="3670"/>
                  </a:cubicBezTo>
                  <a:cubicBezTo>
                    <a:pt x="550" y="3670"/>
                    <a:pt x="573" y="3667"/>
                    <a:pt x="595" y="3661"/>
                  </a:cubicBezTo>
                  <a:cubicBezTo>
                    <a:pt x="706" y="3624"/>
                    <a:pt x="771" y="3521"/>
                    <a:pt x="818" y="3419"/>
                  </a:cubicBezTo>
                  <a:cubicBezTo>
                    <a:pt x="1087" y="2871"/>
                    <a:pt x="1115" y="2239"/>
                    <a:pt x="1069" y="1626"/>
                  </a:cubicBezTo>
                  <a:cubicBezTo>
                    <a:pt x="1041" y="1096"/>
                    <a:pt x="1022" y="520"/>
                    <a:pt x="93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8"/>
            <p:cNvSpPr/>
            <p:nvPr/>
          </p:nvSpPr>
          <p:spPr>
            <a:xfrm>
              <a:off x="2341890" y="1160503"/>
              <a:ext cx="184653" cy="203804"/>
            </a:xfrm>
            <a:custGeom>
              <a:rect b="b" l="l" r="r" t="t"/>
              <a:pathLst>
                <a:path extrusionOk="0" h="2852" w="2584">
                  <a:moveTo>
                    <a:pt x="0" y="1"/>
                  </a:moveTo>
                  <a:lnTo>
                    <a:pt x="0" y="1"/>
                  </a:lnTo>
                  <a:cubicBezTo>
                    <a:pt x="251" y="902"/>
                    <a:pt x="781" y="1896"/>
                    <a:pt x="1487" y="2528"/>
                  </a:cubicBezTo>
                  <a:cubicBezTo>
                    <a:pt x="1674" y="2700"/>
                    <a:pt x="1914" y="2852"/>
                    <a:pt x="2163" y="2852"/>
                  </a:cubicBezTo>
                  <a:cubicBezTo>
                    <a:pt x="2210" y="2852"/>
                    <a:pt x="2257" y="2846"/>
                    <a:pt x="2305" y="2835"/>
                  </a:cubicBezTo>
                  <a:cubicBezTo>
                    <a:pt x="2407" y="2816"/>
                    <a:pt x="2500" y="2760"/>
                    <a:pt x="2537" y="2667"/>
                  </a:cubicBezTo>
                  <a:cubicBezTo>
                    <a:pt x="2583" y="2565"/>
                    <a:pt x="2546" y="2444"/>
                    <a:pt x="2500" y="2342"/>
                  </a:cubicBezTo>
                  <a:cubicBezTo>
                    <a:pt x="2267" y="1775"/>
                    <a:pt x="1803" y="1339"/>
                    <a:pt x="1320" y="976"/>
                  </a:cubicBezTo>
                  <a:cubicBezTo>
                    <a:pt x="892" y="651"/>
                    <a:pt x="446" y="280"/>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8"/>
            <p:cNvSpPr/>
            <p:nvPr/>
          </p:nvSpPr>
          <p:spPr>
            <a:xfrm>
              <a:off x="2319309" y="944118"/>
              <a:ext cx="134845" cy="241678"/>
            </a:xfrm>
            <a:custGeom>
              <a:rect b="b" l="l" r="r" t="t"/>
              <a:pathLst>
                <a:path extrusionOk="0" h="3382" w="1887">
                  <a:moveTo>
                    <a:pt x="1459" y="0"/>
                  </a:moveTo>
                  <a:cubicBezTo>
                    <a:pt x="1338" y="0"/>
                    <a:pt x="1245" y="84"/>
                    <a:pt x="1171" y="158"/>
                  </a:cubicBezTo>
                  <a:cubicBezTo>
                    <a:pt x="744" y="604"/>
                    <a:pt x="521" y="1199"/>
                    <a:pt x="372" y="1793"/>
                  </a:cubicBezTo>
                  <a:cubicBezTo>
                    <a:pt x="242" y="2304"/>
                    <a:pt x="84" y="2862"/>
                    <a:pt x="0" y="3382"/>
                  </a:cubicBezTo>
                  <a:cubicBezTo>
                    <a:pt x="734" y="2797"/>
                    <a:pt x="1441" y="1914"/>
                    <a:pt x="1738" y="1031"/>
                  </a:cubicBezTo>
                  <a:cubicBezTo>
                    <a:pt x="1840" y="734"/>
                    <a:pt x="1887" y="390"/>
                    <a:pt x="1701" y="149"/>
                  </a:cubicBezTo>
                  <a:cubicBezTo>
                    <a:pt x="1645" y="65"/>
                    <a:pt x="1552" y="0"/>
                    <a:pt x="14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8"/>
            <p:cNvSpPr/>
            <p:nvPr/>
          </p:nvSpPr>
          <p:spPr>
            <a:xfrm>
              <a:off x="2319952" y="1116840"/>
              <a:ext cx="264974" cy="76105"/>
            </a:xfrm>
            <a:custGeom>
              <a:rect b="b" l="l" r="r" t="t"/>
              <a:pathLst>
                <a:path extrusionOk="0" h="1065" w="3708">
                  <a:moveTo>
                    <a:pt x="2723" y="1"/>
                  </a:moveTo>
                  <a:cubicBezTo>
                    <a:pt x="2334" y="1"/>
                    <a:pt x="1943" y="75"/>
                    <a:pt x="1571" y="175"/>
                  </a:cubicBezTo>
                  <a:cubicBezTo>
                    <a:pt x="1051" y="315"/>
                    <a:pt x="493" y="435"/>
                    <a:pt x="1" y="621"/>
                  </a:cubicBezTo>
                  <a:cubicBezTo>
                    <a:pt x="646" y="892"/>
                    <a:pt x="1427" y="1064"/>
                    <a:pt x="2168" y="1064"/>
                  </a:cubicBezTo>
                  <a:cubicBezTo>
                    <a:pt x="2418" y="1064"/>
                    <a:pt x="2665" y="1044"/>
                    <a:pt x="2900" y="1002"/>
                  </a:cubicBezTo>
                  <a:cubicBezTo>
                    <a:pt x="3197" y="946"/>
                    <a:pt x="3522" y="826"/>
                    <a:pt x="3652" y="547"/>
                  </a:cubicBezTo>
                  <a:cubicBezTo>
                    <a:pt x="3689" y="454"/>
                    <a:pt x="3708" y="342"/>
                    <a:pt x="3661" y="259"/>
                  </a:cubicBezTo>
                  <a:cubicBezTo>
                    <a:pt x="3606" y="157"/>
                    <a:pt x="3485" y="110"/>
                    <a:pt x="3383" y="82"/>
                  </a:cubicBezTo>
                  <a:cubicBezTo>
                    <a:pt x="3166" y="25"/>
                    <a:pt x="2945" y="1"/>
                    <a:pt x="272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8"/>
            <p:cNvSpPr/>
            <p:nvPr/>
          </p:nvSpPr>
          <p:spPr>
            <a:xfrm>
              <a:off x="2302730" y="1127702"/>
              <a:ext cx="80893" cy="60955"/>
            </a:xfrm>
            <a:custGeom>
              <a:rect b="b" l="l" r="r" t="t"/>
              <a:pathLst>
                <a:path extrusionOk="0" h="853" w="1132">
                  <a:moveTo>
                    <a:pt x="248" y="0"/>
                  </a:moveTo>
                  <a:cubicBezTo>
                    <a:pt x="173" y="0"/>
                    <a:pt x="95" y="15"/>
                    <a:pt x="47" y="70"/>
                  </a:cubicBezTo>
                  <a:cubicBezTo>
                    <a:pt x="10" y="125"/>
                    <a:pt x="0" y="200"/>
                    <a:pt x="10" y="265"/>
                  </a:cubicBezTo>
                  <a:cubicBezTo>
                    <a:pt x="28" y="330"/>
                    <a:pt x="65" y="386"/>
                    <a:pt x="112" y="441"/>
                  </a:cubicBezTo>
                  <a:cubicBezTo>
                    <a:pt x="251" y="618"/>
                    <a:pt x="437" y="748"/>
                    <a:pt x="641" y="832"/>
                  </a:cubicBezTo>
                  <a:cubicBezTo>
                    <a:pt x="684" y="846"/>
                    <a:pt x="726" y="853"/>
                    <a:pt x="765" y="853"/>
                  </a:cubicBezTo>
                  <a:cubicBezTo>
                    <a:pt x="978" y="853"/>
                    <a:pt x="1132" y="659"/>
                    <a:pt x="1022" y="432"/>
                  </a:cubicBezTo>
                  <a:cubicBezTo>
                    <a:pt x="892" y="172"/>
                    <a:pt x="604" y="42"/>
                    <a:pt x="325" y="5"/>
                  </a:cubicBezTo>
                  <a:cubicBezTo>
                    <a:pt x="301" y="2"/>
                    <a:pt x="275" y="0"/>
                    <a:pt x="24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8"/>
            <p:cNvSpPr/>
            <p:nvPr/>
          </p:nvSpPr>
          <p:spPr>
            <a:xfrm>
              <a:off x="1184008" y="3338823"/>
              <a:ext cx="98972" cy="55810"/>
            </a:xfrm>
            <a:custGeom>
              <a:rect b="b" l="l" r="r" t="t"/>
              <a:pathLst>
                <a:path extrusionOk="0" h="781" w="1385">
                  <a:moveTo>
                    <a:pt x="0" y="0"/>
                  </a:moveTo>
                  <a:lnTo>
                    <a:pt x="37" y="585"/>
                  </a:lnTo>
                  <a:cubicBezTo>
                    <a:pt x="130" y="697"/>
                    <a:pt x="390" y="781"/>
                    <a:pt x="688" y="781"/>
                  </a:cubicBezTo>
                  <a:cubicBezTo>
                    <a:pt x="994" y="781"/>
                    <a:pt x="1245" y="697"/>
                    <a:pt x="1338" y="585"/>
                  </a:cubicBezTo>
                  <a:lnTo>
                    <a:pt x="1384"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8"/>
            <p:cNvSpPr/>
            <p:nvPr/>
          </p:nvSpPr>
          <p:spPr>
            <a:xfrm>
              <a:off x="2138084" y="3353507"/>
              <a:ext cx="107619" cy="60527"/>
            </a:xfrm>
            <a:custGeom>
              <a:rect b="b" l="l" r="r" t="t"/>
              <a:pathLst>
                <a:path extrusionOk="0" h="847" w="1506">
                  <a:moveTo>
                    <a:pt x="0" y="1"/>
                  </a:moveTo>
                  <a:lnTo>
                    <a:pt x="47" y="633"/>
                  </a:lnTo>
                  <a:cubicBezTo>
                    <a:pt x="149" y="763"/>
                    <a:pt x="427" y="846"/>
                    <a:pt x="753" y="846"/>
                  </a:cubicBezTo>
                  <a:cubicBezTo>
                    <a:pt x="1087" y="846"/>
                    <a:pt x="1366" y="763"/>
                    <a:pt x="1468" y="633"/>
                  </a:cubicBezTo>
                  <a:lnTo>
                    <a:pt x="1505"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8"/>
            <p:cNvSpPr/>
            <p:nvPr/>
          </p:nvSpPr>
          <p:spPr>
            <a:xfrm>
              <a:off x="2764153" y="3340929"/>
              <a:ext cx="107619" cy="60455"/>
            </a:xfrm>
            <a:custGeom>
              <a:rect b="b" l="l" r="r" t="t"/>
              <a:pathLst>
                <a:path extrusionOk="0" h="846" w="1506">
                  <a:moveTo>
                    <a:pt x="0" y="0"/>
                  </a:moveTo>
                  <a:lnTo>
                    <a:pt x="47" y="632"/>
                  </a:lnTo>
                  <a:cubicBezTo>
                    <a:pt x="149" y="753"/>
                    <a:pt x="428" y="846"/>
                    <a:pt x="753" y="846"/>
                  </a:cubicBezTo>
                  <a:cubicBezTo>
                    <a:pt x="1087" y="846"/>
                    <a:pt x="1366" y="753"/>
                    <a:pt x="1468" y="632"/>
                  </a:cubicBezTo>
                  <a:lnTo>
                    <a:pt x="1505"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8"/>
            <p:cNvSpPr/>
            <p:nvPr/>
          </p:nvSpPr>
          <p:spPr>
            <a:xfrm>
              <a:off x="1986658" y="3354221"/>
              <a:ext cx="107619" cy="61098"/>
            </a:xfrm>
            <a:custGeom>
              <a:rect b="b" l="l" r="r" t="t"/>
              <a:pathLst>
                <a:path extrusionOk="0" h="855" w="1506">
                  <a:moveTo>
                    <a:pt x="1" y="0"/>
                  </a:moveTo>
                  <a:lnTo>
                    <a:pt x="47" y="632"/>
                  </a:lnTo>
                  <a:cubicBezTo>
                    <a:pt x="149" y="762"/>
                    <a:pt x="428" y="855"/>
                    <a:pt x="753" y="855"/>
                  </a:cubicBezTo>
                  <a:cubicBezTo>
                    <a:pt x="1079" y="855"/>
                    <a:pt x="1357" y="762"/>
                    <a:pt x="1459" y="632"/>
                  </a:cubicBezTo>
                  <a:lnTo>
                    <a:pt x="1506"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8"/>
            <p:cNvSpPr/>
            <p:nvPr/>
          </p:nvSpPr>
          <p:spPr>
            <a:xfrm>
              <a:off x="1667299" y="3348218"/>
              <a:ext cx="122268" cy="57811"/>
            </a:xfrm>
            <a:custGeom>
              <a:rect b="b" l="l" r="r" t="t"/>
              <a:pathLst>
                <a:path extrusionOk="0" h="809" w="1711">
                  <a:moveTo>
                    <a:pt x="1" y="1"/>
                  </a:moveTo>
                  <a:lnTo>
                    <a:pt x="57" y="604"/>
                  </a:lnTo>
                  <a:cubicBezTo>
                    <a:pt x="168" y="725"/>
                    <a:pt x="484" y="809"/>
                    <a:pt x="856" y="809"/>
                  </a:cubicBezTo>
                  <a:cubicBezTo>
                    <a:pt x="1237" y="809"/>
                    <a:pt x="1552" y="725"/>
                    <a:pt x="1664" y="604"/>
                  </a:cubicBezTo>
                  <a:lnTo>
                    <a:pt x="1710"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8"/>
            <p:cNvSpPr/>
            <p:nvPr/>
          </p:nvSpPr>
          <p:spPr>
            <a:xfrm>
              <a:off x="1353299" y="3354221"/>
              <a:ext cx="118909" cy="61098"/>
            </a:xfrm>
            <a:custGeom>
              <a:rect b="b" l="l" r="r" t="t"/>
              <a:pathLst>
                <a:path extrusionOk="0" h="855" w="1664">
                  <a:moveTo>
                    <a:pt x="0" y="0"/>
                  </a:moveTo>
                  <a:lnTo>
                    <a:pt x="47" y="641"/>
                  </a:lnTo>
                  <a:cubicBezTo>
                    <a:pt x="158" y="771"/>
                    <a:pt x="474" y="855"/>
                    <a:pt x="836" y="855"/>
                  </a:cubicBezTo>
                  <a:cubicBezTo>
                    <a:pt x="1199" y="855"/>
                    <a:pt x="1505" y="762"/>
                    <a:pt x="1617" y="641"/>
                  </a:cubicBezTo>
                  <a:lnTo>
                    <a:pt x="1663"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8"/>
            <p:cNvSpPr/>
            <p:nvPr/>
          </p:nvSpPr>
          <p:spPr>
            <a:xfrm>
              <a:off x="1505296" y="3358866"/>
              <a:ext cx="122268" cy="57811"/>
            </a:xfrm>
            <a:custGeom>
              <a:rect b="b" l="l" r="r" t="t"/>
              <a:pathLst>
                <a:path extrusionOk="0" h="809" w="1711">
                  <a:moveTo>
                    <a:pt x="1" y="0"/>
                  </a:moveTo>
                  <a:lnTo>
                    <a:pt x="57" y="604"/>
                  </a:lnTo>
                  <a:cubicBezTo>
                    <a:pt x="168" y="725"/>
                    <a:pt x="484" y="808"/>
                    <a:pt x="856" y="808"/>
                  </a:cubicBezTo>
                  <a:cubicBezTo>
                    <a:pt x="1237" y="808"/>
                    <a:pt x="1552" y="725"/>
                    <a:pt x="1664" y="604"/>
                  </a:cubicBezTo>
                  <a:lnTo>
                    <a:pt x="1710"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18"/>
            <p:cNvSpPr/>
            <p:nvPr/>
          </p:nvSpPr>
          <p:spPr>
            <a:xfrm>
              <a:off x="2614085" y="3347575"/>
              <a:ext cx="98972" cy="56453"/>
            </a:xfrm>
            <a:custGeom>
              <a:rect b="b" l="l" r="r" t="t"/>
              <a:pathLst>
                <a:path extrusionOk="0" h="790" w="1385">
                  <a:moveTo>
                    <a:pt x="1" y="0"/>
                  </a:moveTo>
                  <a:lnTo>
                    <a:pt x="38" y="586"/>
                  </a:lnTo>
                  <a:cubicBezTo>
                    <a:pt x="131" y="706"/>
                    <a:pt x="391" y="790"/>
                    <a:pt x="688" y="790"/>
                  </a:cubicBezTo>
                  <a:cubicBezTo>
                    <a:pt x="995" y="790"/>
                    <a:pt x="1246" y="706"/>
                    <a:pt x="1348" y="586"/>
                  </a:cubicBezTo>
                  <a:lnTo>
                    <a:pt x="1385"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18"/>
            <p:cNvSpPr/>
            <p:nvPr/>
          </p:nvSpPr>
          <p:spPr>
            <a:xfrm>
              <a:off x="2954668" y="3326280"/>
              <a:ext cx="99044" cy="55882"/>
            </a:xfrm>
            <a:custGeom>
              <a:rect b="b" l="l" r="r" t="t"/>
              <a:pathLst>
                <a:path extrusionOk="0" h="782" w="1386">
                  <a:moveTo>
                    <a:pt x="1" y="1"/>
                  </a:moveTo>
                  <a:lnTo>
                    <a:pt x="38" y="586"/>
                  </a:lnTo>
                  <a:cubicBezTo>
                    <a:pt x="131" y="698"/>
                    <a:pt x="391" y="781"/>
                    <a:pt x="688" y="781"/>
                  </a:cubicBezTo>
                  <a:cubicBezTo>
                    <a:pt x="995" y="781"/>
                    <a:pt x="1246" y="698"/>
                    <a:pt x="1348" y="586"/>
                  </a:cubicBezTo>
                  <a:lnTo>
                    <a:pt x="1385"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18"/>
            <p:cNvSpPr/>
            <p:nvPr/>
          </p:nvSpPr>
          <p:spPr>
            <a:xfrm>
              <a:off x="2447438" y="3351506"/>
              <a:ext cx="98972" cy="56525"/>
            </a:xfrm>
            <a:custGeom>
              <a:rect b="b" l="l" r="r" t="t"/>
              <a:pathLst>
                <a:path extrusionOk="0" h="791" w="1385">
                  <a:moveTo>
                    <a:pt x="1" y="1"/>
                  </a:moveTo>
                  <a:lnTo>
                    <a:pt x="47" y="586"/>
                  </a:lnTo>
                  <a:cubicBezTo>
                    <a:pt x="140" y="707"/>
                    <a:pt x="391" y="791"/>
                    <a:pt x="697" y="791"/>
                  </a:cubicBezTo>
                  <a:cubicBezTo>
                    <a:pt x="995" y="791"/>
                    <a:pt x="1255" y="707"/>
                    <a:pt x="1348" y="586"/>
                  </a:cubicBezTo>
                  <a:lnTo>
                    <a:pt x="1385"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8"/>
            <p:cNvSpPr/>
            <p:nvPr/>
          </p:nvSpPr>
          <p:spPr>
            <a:xfrm>
              <a:off x="2300086" y="3351506"/>
              <a:ext cx="98972" cy="56525"/>
            </a:xfrm>
            <a:custGeom>
              <a:rect b="b" l="l" r="r" t="t"/>
              <a:pathLst>
                <a:path extrusionOk="0" h="791" w="1385">
                  <a:moveTo>
                    <a:pt x="0" y="1"/>
                  </a:moveTo>
                  <a:lnTo>
                    <a:pt x="37" y="586"/>
                  </a:lnTo>
                  <a:cubicBezTo>
                    <a:pt x="139" y="707"/>
                    <a:pt x="390" y="791"/>
                    <a:pt x="697" y="791"/>
                  </a:cubicBezTo>
                  <a:cubicBezTo>
                    <a:pt x="994" y="791"/>
                    <a:pt x="1254" y="707"/>
                    <a:pt x="1347" y="586"/>
                  </a:cubicBezTo>
                  <a:lnTo>
                    <a:pt x="1384"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8"/>
            <p:cNvSpPr/>
            <p:nvPr/>
          </p:nvSpPr>
          <p:spPr>
            <a:xfrm>
              <a:off x="1835303" y="3359509"/>
              <a:ext cx="98972" cy="55810"/>
            </a:xfrm>
            <a:custGeom>
              <a:rect b="b" l="l" r="r" t="t"/>
              <a:pathLst>
                <a:path extrusionOk="0" h="781" w="1385">
                  <a:moveTo>
                    <a:pt x="0" y="0"/>
                  </a:moveTo>
                  <a:lnTo>
                    <a:pt x="38" y="586"/>
                  </a:lnTo>
                  <a:cubicBezTo>
                    <a:pt x="131" y="697"/>
                    <a:pt x="391" y="781"/>
                    <a:pt x="688" y="781"/>
                  </a:cubicBezTo>
                  <a:cubicBezTo>
                    <a:pt x="995" y="781"/>
                    <a:pt x="1245" y="697"/>
                    <a:pt x="1338" y="586"/>
                  </a:cubicBezTo>
                  <a:lnTo>
                    <a:pt x="1385"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8"/>
            <p:cNvSpPr/>
            <p:nvPr/>
          </p:nvSpPr>
          <p:spPr>
            <a:xfrm>
              <a:off x="2138084" y="3330919"/>
              <a:ext cx="107619" cy="46592"/>
            </a:xfrm>
            <a:custGeom>
              <a:rect b="b" l="l" r="r" t="t"/>
              <a:pathLst>
                <a:path extrusionOk="0" h="652" w="1506">
                  <a:moveTo>
                    <a:pt x="753" y="1"/>
                  </a:moveTo>
                  <a:cubicBezTo>
                    <a:pt x="344" y="1"/>
                    <a:pt x="0" y="149"/>
                    <a:pt x="0" y="326"/>
                  </a:cubicBezTo>
                  <a:cubicBezTo>
                    <a:pt x="0" y="502"/>
                    <a:pt x="344" y="651"/>
                    <a:pt x="753" y="651"/>
                  </a:cubicBezTo>
                  <a:cubicBezTo>
                    <a:pt x="1171" y="651"/>
                    <a:pt x="1505" y="502"/>
                    <a:pt x="1505" y="326"/>
                  </a:cubicBezTo>
                  <a:cubicBezTo>
                    <a:pt x="1505" y="149"/>
                    <a:pt x="1171" y="1"/>
                    <a:pt x="7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8"/>
            <p:cNvSpPr/>
            <p:nvPr/>
          </p:nvSpPr>
          <p:spPr>
            <a:xfrm>
              <a:off x="2764153" y="3318342"/>
              <a:ext cx="107619" cy="45877"/>
            </a:xfrm>
            <a:custGeom>
              <a:rect b="b" l="l" r="r" t="t"/>
              <a:pathLst>
                <a:path extrusionOk="0" h="642" w="1506">
                  <a:moveTo>
                    <a:pt x="753" y="0"/>
                  </a:moveTo>
                  <a:cubicBezTo>
                    <a:pt x="344" y="0"/>
                    <a:pt x="0" y="140"/>
                    <a:pt x="0" y="316"/>
                  </a:cubicBezTo>
                  <a:cubicBezTo>
                    <a:pt x="0" y="502"/>
                    <a:pt x="344" y="641"/>
                    <a:pt x="753" y="641"/>
                  </a:cubicBezTo>
                  <a:cubicBezTo>
                    <a:pt x="1171" y="641"/>
                    <a:pt x="1505" y="502"/>
                    <a:pt x="1505" y="316"/>
                  </a:cubicBezTo>
                  <a:cubicBezTo>
                    <a:pt x="1505" y="140"/>
                    <a:pt x="1171" y="0"/>
                    <a:pt x="75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8"/>
            <p:cNvSpPr/>
            <p:nvPr/>
          </p:nvSpPr>
          <p:spPr>
            <a:xfrm>
              <a:off x="1986658" y="3331562"/>
              <a:ext cx="107619" cy="46592"/>
            </a:xfrm>
            <a:custGeom>
              <a:rect b="b" l="l" r="r" t="t"/>
              <a:pathLst>
                <a:path extrusionOk="0" h="652" w="1506">
                  <a:moveTo>
                    <a:pt x="753" y="1"/>
                  </a:moveTo>
                  <a:cubicBezTo>
                    <a:pt x="335" y="1"/>
                    <a:pt x="1" y="150"/>
                    <a:pt x="1" y="326"/>
                  </a:cubicBezTo>
                  <a:cubicBezTo>
                    <a:pt x="1" y="503"/>
                    <a:pt x="335" y="651"/>
                    <a:pt x="753" y="651"/>
                  </a:cubicBezTo>
                  <a:cubicBezTo>
                    <a:pt x="1162" y="651"/>
                    <a:pt x="1506" y="503"/>
                    <a:pt x="1506" y="326"/>
                  </a:cubicBezTo>
                  <a:cubicBezTo>
                    <a:pt x="1506" y="150"/>
                    <a:pt x="1162" y="1"/>
                    <a:pt x="7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8"/>
            <p:cNvSpPr/>
            <p:nvPr/>
          </p:nvSpPr>
          <p:spPr>
            <a:xfrm>
              <a:off x="1667299" y="3326917"/>
              <a:ext cx="122268" cy="43948"/>
            </a:xfrm>
            <a:custGeom>
              <a:rect b="b" l="l" r="r" t="t"/>
              <a:pathLst>
                <a:path extrusionOk="0" h="615" w="1711">
                  <a:moveTo>
                    <a:pt x="856" y="1"/>
                  </a:moveTo>
                  <a:cubicBezTo>
                    <a:pt x="382" y="1"/>
                    <a:pt x="1" y="140"/>
                    <a:pt x="1" y="308"/>
                  </a:cubicBezTo>
                  <a:cubicBezTo>
                    <a:pt x="1" y="484"/>
                    <a:pt x="382" y="614"/>
                    <a:pt x="856" y="614"/>
                  </a:cubicBezTo>
                  <a:cubicBezTo>
                    <a:pt x="1329" y="614"/>
                    <a:pt x="1710" y="484"/>
                    <a:pt x="1710" y="308"/>
                  </a:cubicBezTo>
                  <a:cubicBezTo>
                    <a:pt x="1710" y="140"/>
                    <a:pt x="1329" y="1"/>
                    <a:pt x="8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8"/>
            <p:cNvSpPr/>
            <p:nvPr/>
          </p:nvSpPr>
          <p:spPr>
            <a:xfrm>
              <a:off x="1353299" y="3331562"/>
              <a:ext cx="118909" cy="46592"/>
            </a:xfrm>
            <a:custGeom>
              <a:rect b="b" l="l" r="r" t="t"/>
              <a:pathLst>
                <a:path extrusionOk="0" h="652" w="1664">
                  <a:moveTo>
                    <a:pt x="836" y="1"/>
                  </a:moveTo>
                  <a:cubicBezTo>
                    <a:pt x="372" y="1"/>
                    <a:pt x="0" y="140"/>
                    <a:pt x="0" y="326"/>
                  </a:cubicBezTo>
                  <a:cubicBezTo>
                    <a:pt x="0" y="503"/>
                    <a:pt x="372" y="651"/>
                    <a:pt x="836" y="651"/>
                  </a:cubicBezTo>
                  <a:cubicBezTo>
                    <a:pt x="1292" y="651"/>
                    <a:pt x="1663" y="503"/>
                    <a:pt x="1663" y="326"/>
                  </a:cubicBezTo>
                  <a:cubicBezTo>
                    <a:pt x="1663" y="140"/>
                    <a:pt x="1292" y="1"/>
                    <a:pt x="83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8"/>
            <p:cNvSpPr/>
            <p:nvPr/>
          </p:nvSpPr>
          <p:spPr>
            <a:xfrm>
              <a:off x="1505296" y="3337565"/>
              <a:ext cx="122268" cy="43876"/>
            </a:xfrm>
            <a:custGeom>
              <a:rect b="b" l="l" r="r" t="t"/>
              <a:pathLst>
                <a:path extrusionOk="0" h="614" w="1711">
                  <a:moveTo>
                    <a:pt x="856" y="1"/>
                  </a:moveTo>
                  <a:cubicBezTo>
                    <a:pt x="391" y="1"/>
                    <a:pt x="1" y="140"/>
                    <a:pt x="1" y="307"/>
                  </a:cubicBezTo>
                  <a:cubicBezTo>
                    <a:pt x="1" y="474"/>
                    <a:pt x="391" y="614"/>
                    <a:pt x="856" y="614"/>
                  </a:cubicBezTo>
                  <a:cubicBezTo>
                    <a:pt x="1329" y="614"/>
                    <a:pt x="1710" y="474"/>
                    <a:pt x="1710" y="307"/>
                  </a:cubicBezTo>
                  <a:cubicBezTo>
                    <a:pt x="1710" y="140"/>
                    <a:pt x="1329" y="1"/>
                    <a:pt x="8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8"/>
            <p:cNvSpPr/>
            <p:nvPr/>
          </p:nvSpPr>
          <p:spPr>
            <a:xfrm>
              <a:off x="2614085" y="3326917"/>
              <a:ext cx="98972" cy="42590"/>
            </a:xfrm>
            <a:custGeom>
              <a:rect b="b" l="l" r="r" t="t"/>
              <a:pathLst>
                <a:path extrusionOk="0" h="596" w="1385">
                  <a:moveTo>
                    <a:pt x="688" y="1"/>
                  </a:moveTo>
                  <a:cubicBezTo>
                    <a:pt x="307" y="1"/>
                    <a:pt x="1" y="131"/>
                    <a:pt x="1" y="298"/>
                  </a:cubicBezTo>
                  <a:cubicBezTo>
                    <a:pt x="1" y="465"/>
                    <a:pt x="307" y="596"/>
                    <a:pt x="688" y="596"/>
                  </a:cubicBezTo>
                  <a:cubicBezTo>
                    <a:pt x="1069" y="596"/>
                    <a:pt x="1385" y="465"/>
                    <a:pt x="1385" y="298"/>
                  </a:cubicBezTo>
                  <a:cubicBezTo>
                    <a:pt x="1385" y="131"/>
                    <a:pt x="1069" y="1"/>
                    <a:pt x="68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8"/>
            <p:cNvSpPr/>
            <p:nvPr/>
          </p:nvSpPr>
          <p:spPr>
            <a:xfrm>
              <a:off x="2954668" y="3305693"/>
              <a:ext cx="99044" cy="42590"/>
            </a:xfrm>
            <a:custGeom>
              <a:rect b="b" l="l" r="r" t="t"/>
              <a:pathLst>
                <a:path extrusionOk="0" h="596" w="1386">
                  <a:moveTo>
                    <a:pt x="688" y="1"/>
                  </a:moveTo>
                  <a:cubicBezTo>
                    <a:pt x="307" y="1"/>
                    <a:pt x="1" y="131"/>
                    <a:pt x="1" y="298"/>
                  </a:cubicBezTo>
                  <a:cubicBezTo>
                    <a:pt x="1" y="465"/>
                    <a:pt x="307" y="595"/>
                    <a:pt x="688" y="595"/>
                  </a:cubicBezTo>
                  <a:cubicBezTo>
                    <a:pt x="1069" y="595"/>
                    <a:pt x="1385" y="465"/>
                    <a:pt x="1385" y="298"/>
                  </a:cubicBezTo>
                  <a:cubicBezTo>
                    <a:pt x="1385" y="131"/>
                    <a:pt x="1069" y="1"/>
                    <a:pt x="68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8"/>
            <p:cNvSpPr/>
            <p:nvPr/>
          </p:nvSpPr>
          <p:spPr>
            <a:xfrm>
              <a:off x="2447438" y="3330919"/>
              <a:ext cx="98972" cy="42590"/>
            </a:xfrm>
            <a:custGeom>
              <a:rect b="b" l="l" r="r" t="t"/>
              <a:pathLst>
                <a:path extrusionOk="0" h="596" w="1385">
                  <a:moveTo>
                    <a:pt x="697" y="1"/>
                  </a:moveTo>
                  <a:cubicBezTo>
                    <a:pt x="317" y="1"/>
                    <a:pt x="1" y="140"/>
                    <a:pt x="1" y="298"/>
                  </a:cubicBezTo>
                  <a:cubicBezTo>
                    <a:pt x="1" y="465"/>
                    <a:pt x="317" y="595"/>
                    <a:pt x="697" y="595"/>
                  </a:cubicBezTo>
                  <a:cubicBezTo>
                    <a:pt x="1078" y="595"/>
                    <a:pt x="1385" y="465"/>
                    <a:pt x="1385" y="298"/>
                  </a:cubicBezTo>
                  <a:cubicBezTo>
                    <a:pt x="1385" y="140"/>
                    <a:pt x="1078" y="1"/>
                    <a:pt x="69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8"/>
            <p:cNvSpPr/>
            <p:nvPr/>
          </p:nvSpPr>
          <p:spPr>
            <a:xfrm>
              <a:off x="2300086" y="3330919"/>
              <a:ext cx="98972" cy="42590"/>
            </a:xfrm>
            <a:custGeom>
              <a:rect b="b" l="l" r="r" t="t"/>
              <a:pathLst>
                <a:path extrusionOk="0" h="596" w="1385">
                  <a:moveTo>
                    <a:pt x="697" y="1"/>
                  </a:moveTo>
                  <a:cubicBezTo>
                    <a:pt x="307" y="1"/>
                    <a:pt x="0" y="140"/>
                    <a:pt x="0" y="298"/>
                  </a:cubicBezTo>
                  <a:cubicBezTo>
                    <a:pt x="0" y="465"/>
                    <a:pt x="307" y="595"/>
                    <a:pt x="697" y="595"/>
                  </a:cubicBezTo>
                  <a:cubicBezTo>
                    <a:pt x="1078" y="595"/>
                    <a:pt x="1384" y="465"/>
                    <a:pt x="1384" y="298"/>
                  </a:cubicBezTo>
                  <a:cubicBezTo>
                    <a:pt x="1384" y="140"/>
                    <a:pt x="1078" y="1"/>
                    <a:pt x="69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8"/>
            <p:cNvSpPr/>
            <p:nvPr/>
          </p:nvSpPr>
          <p:spPr>
            <a:xfrm>
              <a:off x="1835303" y="3338923"/>
              <a:ext cx="98972" cy="42519"/>
            </a:xfrm>
            <a:custGeom>
              <a:rect b="b" l="l" r="r" t="t"/>
              <a:pathLst>
                <a:path extrusionOk="0" h="595" w="1385">
                  <a:moveTo>
                    <a:pt x="688" y="0"/>
                  </a:moveTo>
                  <a:cubicBezTo>
                    <a:pt x="307" y="0"/>
                    <a:pt x="0" y="130"/>
                    <a:pt x="0" y="297"/>
                  </a:cubicBezTo>
                  <a:cubicBezTo>
                    <a:pt x="0" y="465"/>
                    <a:pt x="307" y="595"/>
                    <a:pt x="688" y="595"/>
                  </a:cubicBezTo>
                  <a:cubicBezTo>
                    <a:pt x="1069" y="595"/>
                    <a:pt x="1385" y="465"/>
                    <a:pt x="1385" y="297"/>
                  </a:cubicBezTo>
                  <a:cubicBezTo>
                    <a:pt x="1385" y="130"/>
                    <a:pt x="1069" y="0"/>
                    <a:pt x="68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8"/>
            <p:cNvSpPr/>
            <p:nvPr/>
          </p:nvSpPr>
          <p:spPr>
            <a:xfrm>
              <a:off x="1184008" y="3317627"/>
              <a:ext cx="98972" cy="42590"/>
            </a:xfrm>
            <a:custGeom>
              <a:rect b="b" l="l" r="r" t="t"/>
              <a:pathLst>
                <a:path extrusionOk="0" h="596" w="1385">
                  <a:moveTo>
                    <a:pt x="688" y="1"/>
                  </a:moveTo>
                  <a:cubicBezTo>
                    <a:pt x="307" y="1"/>
                    <a:pt x="0" y="131"/>
                    <a:pt x="0" y="298"/>
                  </a:cubicBezTo>
                  <a:cubicBezTo>
                    <a:pt x="0" y="465"/>
                    <a:pt x="307" y="595"/>
                    <a:pt x="688" y="595"/>
                  </a:cubicBezTo>
                  <a:cubicBezTo>
                    <a:pt x="1069" y="595"/>
                    <a:pt x="1384" y="465"/>
                    <a:pt x="1384" y="298"/>
                  </a:cubicBezTo>
                  <a:cubicBezTo>
                    <a:pt x="1384" y="131"/>
                    <a:pt x="1069" y="1"/>
                    <a:pt x="68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8"/>
            <p:cNvSpPr/>
            <p:nvPr/>
          </p:nvSpPr>
          <p:spPr>
            <a:xfrm>
              <a:off x="1913625" y="3470742"/>
              <a:ext cx="107619" cy="60455"/>
            </a:xfrm>
            <a:custGeom>
              <a:rect b="b" l="l" r="r" t="t"/>
              <a:pathLst>
                <a:path extrusionOk="0" h="846" w="1506">
                  <a:moveTo>
                    <a:pt x="1" y="0"/>
                  </a:moveTo>
                  <a:lnTo>
                    <a:pt x="38" y="632"/>
                  </a:lnTo>
                  <a:cubicBezTo>
                    <a:pt x="140" y="753"/>
                    <a:pt x="419" y="846"/>
                    <a:pt x="753" y="846"/>
                  </a:cubicBezTo>
                  <a:cubicBezTo>
                    <a:pt x="1079" y="846"/>
                    <a:pt x="1357" y="753"/>
                    <a:pt x="1459" y="632"/>
                  </a:cubicBezTo>
                  <a:lnTo>
                    <a:pt x="1506"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8"/>
            <p:cNvSpPr/>
            <p:nvPr/>
          </p:nvSpPr>
          <p:spPr>
            <a:xfrm>
              <a:off x="2548341" y="3470742"/>
              <a:ext cx="107619" cy="60455"/>
            </a:xfrm>
            <a:custGeom>
              <a:rect b="b" l="l" r="r" t="t"/>
              <a:pathLst>
                <a:path extrusionOk="0" h="846" w="1506">
                  <a:moveTo>
                    <a:pt x="1" y="0"/>
                  </a:moveTo>
                  <a:lnTo>
                    <a:pt x="38" y="632"/>
                  </a:lnTo>
                  <a:cubicBezTo>
                    <a:pt x="140" y="753"/>
                    <a:pt x="419" y="846"/>
                    <a:pt x="753" y="846"/>
                  </a:cubicBezTo>
                  <a:cubicBezTo>
                    <a:pt x="1079" y="846"/>
                    <a:pt x="1357" y="753"/>
                    <a:pt x="1460" y="632"/>
                  </a:cubicBezTo>
                  <a:lnTo>
                    <a:pt x="1506"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8"/>
            <p:cNvSpPr/>
            <p:nvPr/>
          </p:nvSpPr>
          <p:spPr>
            <a:xfrm>
              <a:off x="2392342" y="3468026"/>
              <a:ext cx="106332" cy="55882"/>
            </a:xfrm>
            <a:custGeom>
              <a:rect b="b" l="l" r="r" t="t"/>
              <a:pathLst>
                <a:path extrusionOk="0" h="782" w="1488">
                  <a:moveTo>
                    <a:pt x="0" y="1"/>
                  </a:moveTo>
                  <a:lnTo>
                    <a:pt x="38" y="586"/>
                  </a:lnTo>
                  <a:cubicBezTo>
                    <a:pt x="140" y="698"/>
                    <a:pt x="419" y="781"/>
                    <a:pt x="744" y="781"/>
                  </a:cubicBezTo>
                  <a:cubicBezTo>
                    <a:pt x="1069" y="781"/>
                    <a:pt x="1348" y="698"/>
                    <a:pt x="1450" y="586"/>
                  </a:cubicBezTo>
                  <a:lnTo>
                    <a:pt x="1487"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8"/>
            <p:cNvSpPr/>
            <p:nvPr/>
          </p:nvSpPr>
          <p:spPr>
            <a:xfrm>
              <a:off x="2069695" y="3474672"/>
              <a:ext cx="106261" cy="55882"/>
            </a:xfrm>
            <a:custGeom>
              <a:rect b="b" l="l" r="r" t="t"/>
              <a:pathLst>
                <a:path extrusionOk="0" h="782" w="1487">
                  <a:moveTo>
                    <a:pt x="0" y="1"/>
                  </a:moveTo>
                  <a:lnTo>
                    <a:pt x="47" y="577"/>
                  </a:lnTo>
                  <a:cubicBezTo>
                    <a:pt x="149" y="698"/>
                    <a:pt x="418" y="781"/>
                    <a:pt x="743" y="781"/>
                  </a:cubicBezTo>
                  <a:cubicBezTo>
                    <a:pt x="1069" y="781"/>
                    <a:pt x="1347" y="698"/>
                    <a:pt x="1449" y="577"/>
                  </a:cubicBezTo>
                  <a:lnTo>
                    <a:pt x="1487"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8"/>
            <p:cNvSpPr/>
            <p:nvPr/>
          </p:nvSpPr>
          <p:spPr>
            <a:xfrm>
              <a:off x="2859768" y="3468026"/>
              <a:ext cx="115551" cy="55882"/>
            </a:xfrm>
            <a:custGeom>
              <a:rect b="b" l="l" r="r" t="t"/>
              <a:pathLst>
                <a:path extrusionOk="0" h="782" w="1617">
                  <a:moveTo>
                    <a:pt x="0" y="1"/>
                  </a:moveTo>
                  <a:lnTo>
                    <a:pt x="47" y="586"/>
                  </a:lnTo>
                  <a:cubicBezTo>
                    <a:pt x="158" y="698"/>
                    <a:pt x="456" y="781"/>
                    <a:pt x="809" y="781"/>
                  </a:cubicBezTo>
                  <a:cubicBezTo>
                    <a:pt x="1162" y="781"/>
                    <a:pt x="1459" y="698"/>
                    <a:pt x="1570" y="586"/>
                  </a:cubicBezTo>
                  <a:lnTo>
                    <a:pt x="1617"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8"/>
            <p:cNvSpPr/>
            <p:nvPr/>
          </p:nvSpPr>
          <p:spPr>
            <a:xfrm>
              <a:off x="2231698" y="3468026"/>
              <a:ext cx="110906" cy="55882"/>
            </a:xfrm>
            <a:custGeom>
              <a:rect b="b" l="l" r="r" t="t"/>
              <a:pathLst>
                <a:path extrusionOk="0" h="782" w="1552">
                  <a:moveTo>
                    <a:pt x="0" y="1"/>
                  </a:moveTo>
                  <a:lnTo>
                    <a:pt x="47" y="586"/>
                  </a:lnTo>
                  <a:cubicBezTo>
                    <a:pt x="149" y="698"/>
                    <a:pt x="437" y="781"/>
                    <a:pt x="781" y="781"/>
                  </a:cubicBezTo>
                  <a:cubicBezTo>
                    <a:pt x="1115" y="781"/>
                    <a:pt x="1403" y="698"/>
                    <a:pt x="1515" y="586"/>
                  </a:cubicBezTo>
                  <a:lnTo>
                    <a:pt x="1552"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8"/>
            <p:cNvSpPr/>
            <p:nvPr/>
          </p:nvSpPr>
          <p:spPr>
            <a:xfrm>
              <a:off x="1426332" y="3478031"/>
              <a:ext cx="122197" cy="57811"/>
            </a:xfrm>
            <a:custGeom>
              <a:rect b="b" l="l" r="r" t="t"/>
              <a:pathLst>
                <a:path extrusionOk="0" h="809" w="1710">
                  <a:moveTo>
                    <a:pt x="0" y="0"/>
                  </a:moveTo>
                  <a:lnTo>
                    <a:pt x="56" y="604"/>
                  </a:lnTo>
                  <a:cubicBezTo>
                    <a:pt x="168" y="716"/>
                    <a:pt x="483" y="809"/>
                    <a:pt x="855" y="809"/>
                  </a:cubicBezTo>
                  <a:cubicBezTo>
                    <a:pt x="1236" y="809"/>
                    <a:pt x="1552" y="716"/>
                    <a:pt x="1663" y="604"/>
                  </a:cubicBezTo>
                  <a:lnTo>
                    <a:pt x="1710"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8"/>
            <p:cNvSpPr/>
            <p:nvPr/>
          </p:nvSpPr>
          <p:spPr>
            <a:xfrm>
              <a:off x="1581688" y="3468026"/>
              <a:ext cx="118909" cy="61813"/>
            </a:xfrm>
            <a:custGeom>
              <a:rect b="b" l="l" r="r" t="t"/>
              <a:pathLst>
                <a:path extrusionOk="0" h="865" w="1664">
                  <a:moveTo>
                    <a:pt x="0" y="1"/>
                  </a:moveTo>
                  <a:lnTo>
                    <a:pt x="47" y="642"/>
                  </a:lnTo>
                  <a:cubicBezTo>
                    <a:pt x="158" y="772"/>
                    <a:pt x="465" y="865"/>
                    <a:pt x="827" y="865"/>
                  </a:cubicBezTo>
                  <a:cubicBezTo>
                    <a:pt x="1190" y="865"/>
                    <a:pt x="1505" y="772"/>
                    <a:pt x="1617" y="642"/>
                  </a:cubicBezTo>
                  <a:lnTo>
                    <a:pt x="1663"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18"/>
            <p:cNvSpPr/>
            <p:nvPr/>
          </p:nvSpPr>
          <p:spPr>
            <a:xfrm>
              <a:off x="1254325" y="3476673"/>
              <a:ext cx="108333" cy="61170"/>
            </a:xfrm>
            <a:custGeom>
              <a:rect b="b" l="l" r="r" t="t"/>
              <a:pathLst>
                <a:path extrusionOk="0" h="856" w="1516">
                  <a:moveTo>
                    <a:pt x="1" y="1"/>
                  </a:moveTo>
                  <a:lnTo>
                    <a:pt x="47" y="632"/>
                  </a:lnTo>
                  <a:cubicBezTo>
                    <a:pt x="150" y="763"/>
                    <a:pt x="428" y="855"/>
                    <a:pt x="753" y="855"/>
                  </a:cubicBezTo>
                  <a:cubicBezTo>
                    <a:pt x="1088" y="855"/>
                    <a:pt x="1367" y="763"/>
                    <a:pt x="1469" y="632"/>
                  </a:cubicBezTo>
                  <a:lnTo>
                    <a:pt x="1515"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8"/>
            <p:cNvSpPr/>
            <p:nvPr/>
          </p:nvSpPr>
          <p:spPr>
            <a:xfrm>
              <a:off x="3059573" y="3489322"/>
              <a:ext cx="99044" cy="55810"/>
            </a:xfrm>
            <a:custGeom>
              <a:rect b="b" l="l" r="r" t="t"/>
              <a:pathLst>
                <a:path extrusionOk="0" h="781" w="1386">
                  <a:moveTo>
                    <a:pt x="1" y="0"/>
                  </a:moveTo>
                  <a:lnTo>
                    <a:pt x="38" y="586"/>
                  </a:lnTo>
                  <a:cubicBezTo>
                    <a:pt x="131" y="697"/>
                    <a:pt x="391" y="781"/>
                    <a:pt x="688" y="781"/>
                  </a:cubicBezTo>
                  <a:cubicBezTo>
                    <a:pt x="995" y="781"/>
                    <a:pt x="1246" y="697"/>
                    <a:pt x="1348" y="586"/>
                  </a:cubicBezTo>
                  <a:lnTo>
                    <a:pt x="1385"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8"/>
            <p:cNvSpPr/>
            <p:nvPr/>
          </p:nvSpPr>
          <p:spPr>
            <a:xfrm>
              <a:off x="1750979" y="3474672"/>
              <a:ext cx="98972" cy="55882"/>
            </a:xfrm>
            <a:custGeom>
              <a:rect b="b" l="l" r="r" t="t"/>
              <a:pathLst>
                <a:path extrusionOk="0" h="782" w="1385">
                  <a:moveTo>
                    <a:pt x="1" y="1"/>
                  </a:moveTo>
                  <a:lnTo>
                    <a:pt x="38" y="577"/>
                  </a:lnTo>
                  <a:cubicBezTo>
                    <a:pt x="131" y="698"/>
                    <a:pt x="391" y="781"/>
                    <a:pt x="688" y="781"/>
                  </a:cubicBezTo>
                  <a:cubicBezTo>
                    <a:pt x="995" y="781"/>
                    <a:pt x="1255" y="698"/>
                    <a:pt x="1348" y="577"/>
                  </a:cubicBezTo>
                  <a:lnTo>
                    <a:pt x="1385"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8"/>
            <p:cNvSpPr/>
            <p:nvPr/>
          </p:nvSpPr>
          <p:spPr>
            <a:xfrm>
              <a:off x="2710343" y="3470742"/>
              <a:ext cx="107619" cy="60455"/>
            </a:xfrm>
            <a:custGeom>
              <a:rect b="b" l="l" r="r" t="t"/>
              <a:pathLst>
                <a:path extrusionOk="0" h="846" w="1506">
                  <a:moveTo>
                    <a:pt x="1" y="0"/>
                  </a:moveTo>
                  <a:lnTo>
                    <a:pt x="38" y="632"/>
                  </a:lnTo>
                  <a:cubicBezTo>
                    <a:pt x="140" y="753"/>
                    <a:pt x="419" y="846"/>
                    <a:pt x="753" y="846"/>
                  </a:cubicBezTo>
                  <a:cubicBezTo>
                    <a:pt x="1079" y="846"/>
                    <a:pt x="1357" y="753"/>
                    <a:pt x="1459" y="632"/>
                  </a:cubicBezTo>
                  <a:lnTo>
                    <a:pt x="1506"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8"/>
            <p:cNvSpPr/>
            <p:nvPr/>
          </p:nvSpPr>
          <p:spPr>
            <a:xfrm>
              <a:off x="1913625" y="3447758"/>
              <a:ext cx="106976" cy="46592"/>
            </a:xfrm>
            <a:custGeom>
              <a:rect b="b" l="l" r="r" t="t"/>
              <a:pathLst>
                <a:path extrusionOk="0" h="652" w="1497">
                  <a:moveTo>
                    <a:pt x="753" y="1"/>
                  </a:moveTo>
                  <a:cubicBezTo>
                    <a:pt x="335" y="1"/>
                    <a:pt x="1" y="140"/>
                    <a:pt x="1" y="326"/>
                  </a:cubicBezTo>
                  <a:cubicBezTo>
                    <a:pt x="1" y="503"/>
                    <a:pt x="335" y="651"/>
                    <a:pt x="753" y="651"/>
                  </a:cubicBezTo>
                  <a:cubicBezTo>
                    <a:pt x="1162" y="651"/>
                    <a:pt x="1497" y="503"/>
                    <a:pt x="1497" y="326"/>
                  </a:cubicBezTo>
                  <a:cubicBezTo>
                    <a:pt x="1497" y="140"/>
                    <a:pt x="1162" y="1"/>
                    <a:pt x="7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8"/>
            <p:cNvSpPr/>
            <p:nvPr/>
          </p:nvSpPr>
          <p:spPr>
            <a:xfrm>
              <a:off x="2548341" y="3447758"/>
              <a:ext cx="107619" cy="46592"/>
            </a:xfrm>
            <a:custGeom>
              <a:rect b="b" l="l" r="r" t="t"/>
              <a:pathLst>
                <a:path extrusionOk="0" h="652" w="1506">
                  <a:moveTo>
                    <a:pt x="753" y="1"/>
                  </a:moveTo>
                  <a:cubicBezTo>
                    <a:pt x="335" y="1"/>
                    <a:pt x="1" y="140"/>
                    <a:pt x="1" y="326"/>
                  </a:cubicBezTo>
                  <a:cubicBezTo>
                    <a:pt x="1" y="503"/>
                    <a:pt x="335" y="651"/>
                    <a:pt x="753" y="651"/>
                  </a:cubicBezTo>
                  <a:cubicBezTo>
                    <a:pt x="1162" y="651"/>
                    <a:pt x="1506" y="503"/>
                    <a:pt x="1506" y="326"/>
                  </a:cubicBezTo>
                  <a:cubicBezTo>
                    <a:pt x="1506" y="140"/>
                    <a:pt x="1162" y="1"/>
                    <a:pt x="7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18"/>
            <p:cNvSpPr/>
            <p:nvPr/>
          </p:nvSpPr>
          <p:spPr>
            <a:xfrm>
              <a:off x="2392342" y="3447115"/>
              <a:ext cx="106332" cy="42590"/>
            </a:xfrm>
            <a:custGeom>
              <a:rect b="b" l="l" r="r" t="t"/>
              <a:pathLst>
                <a:path extrusionOk="0" h="596" w="1488">
                  <a:moveTo>
                    <a:pt x="744" y="1"/>
                  </a:moveTo>
                  <a:cubicBezTo>
                    <a:pt x="335" y="1"/>
                    <a:pt x="0" y="131"/>
                    <a:pt x="0" y="298"/>
                  </a:cubicBezTo>
                  <a:cubicBezTo>
                    <a:pt x="0" y="456"/>
                    <a:pt x="335" y="595"/>
                    <a:pt x="744" y="595"/>
                  </a:cubicBezTo>
                  <a:cubicBezTo>
                    <a:pt x="1153" y="595"/>
                    <a:pt x="1487" y="456"/>
                    <a:pt x="1487" y="298"/>
                  </a:cubicBezTo>
                  <a:cubicBezTo>
                    <a:pt x="1487" y="131"/>
                    <a:pt x="1153" y="1"/>
                    <a:pt x="74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18"/>
            <p:cNvSpPr/>
            <p:nvPr/>
          </p:nvSpPr>
          <p:spPr>
            <a:xfrm>
              <a:off x="2069695" y="3453118"/>
              <a:ext cx="106261" cy="43233"/>
            </a:xfrm>
            <a:custGeom>
              <a:rect b="b" l="l" r="r" t="t"/>
              <a:pathLst>
                <a:path extrusionOk="0" h="605" w="1487">
                  <a:moveTo>
                    <a:pt x="743" y="0"/>
                  </a:moveTo>
                  <a:cubicBezTo>
                    <a:pt x="335" y="0"/>
                    <a:pt x="0" y="140"/>
                    <a:pt x="0" y="307"/>
                  </a:cubicBezTo>
                  <a:cubicBezTo>
                    <a:pt x="0" y="465"/>
                    <a:pt x="335" y="604"/>
                    <a:pt x="743" y="604"/>
                  </a:cubicBezTo>
                  <a:cubicBezTo>
                    <a:pt x="1161" y="604"/>
                    <a:pt x="1487" y="465"/>
                    <a:pt x="1487" y="307"/>
                  </a:cubicBezTo>
                  <a:cubicBezTo>
                    <a:pt x="1487" y="140"/>
                    <a:pt x="1161" y="0"/>
                    <a:pt x="74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18"/>
            <p:cNvSpPr/>
            <p:nvPr/>
          </p:nvSpPr>
          <p:spPr>
            <a:xfrm>
              <a:off x="2859768" y="3447115"/>
              <a:ext cx="115551" cy="42590"/>
            </a:xfrm>
            <a:custGeom>
              <a:rect b="b" l="l" r="r" t="t"/>
              <a:pathLst>
                <a:path extrusionOk="0" h="596" w="1617">
                  <a:moveTo>
                    <a:pt x="809" y="1"/>
                  </a:moveTo>
                  <a:cubicBezTo>
                    <a:pt x="363" y="1"/>
                    <a:pt x="0" y="131"/>
                    <a:pt x="0" y="298"/>
                  </a:cubicBezTo>
                  <a:cubicBezTo>
                    <a:pt x="0" y="456"/>
                    <a:pt x="363" y="595"/>
                    <a:pt x="809" y="595"/>
                  </a:cubicBezTo>
                  <a:cubicBezTo>
                    <a:pt x="1255" y="595"/>
                    <a:pt x="1617" y="456"/>
                    <a:pt x="1617" y="298"/>
                  </a:cubicBezTo>
                  <a:cubicBezTo>
                    <a:pt x="1617" y="131"/>
                    <a:pt x="1255" y="1"/>
                    <a:pt x="80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8"/>
            <p:cNvSpPr/>
            <p:nvPr/>
          </p:nvSpPr>
          <p:spPr>
            <a:xfrm>
              <a:off x="2231698" y="3447115"/>
              <a:ext cx="110906" cy="42590"/>
            </a:xfrm>
            <a:custGeom>
              <a:rect b="b" l="l" r="r" t="t"/>
              <a:pathLst>
                <a:path extrusionOk="0" h="596" w="1552">
                  <a:moveTo>
                    <a:pt x="781" y="1"/>
                  </a:moveTo>
                  <a:cubicBezTo>
                    <a:pt x="344" y="1"/>
                    <a:pt x="0" y="131"/>
                    <a:pt x="0" y="298"/>
                  </a:cubicBezTo>
                  <a:cubicBezTo>
                    <a:pt x="0" y="456"/>
                    <a:pt x="344" y="595"/>
                    <a:pt x="781" y="595"/>
                  </a:cubicBezTo>
                  <a:cubicBezTo>
                    <a:pt x="1208" y="595"/>
                    <a:pt x="1552" y="456"/>
                    <a:pt x="1552" y="298"/>
                  </a:cubicBezTo>
                  <a:cubicBezTo>
                    <a:pt x="1552" y="131"/>
                    <a:pt x="1208"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8"/>
            <p:cNvSpPr/>
            <p:nvPr/>
          </p:nvSpPr>
          <p:spPr>
            <a:xfrm>
              <a:off x="1426332" y="3455762"/>
              <a:ext cx="122197" cy="44520"/>
            </a:xfrm>
            <a:custGeom>
              <a:rect b="b" l="l" r="r" t="t"/>
              <a:pathLst>
                <a:path extrusionOk="0" h="623" w="1710">
                  <a:moveTo>
                    <a:pt x="855" y="0"/>
                  </a:moveTo>
                  <a:cubicBezTo>
                    <a:pt x="390" y="0"/>
                    <a:pt x="0" y="140"/>
                    <a:pt x="0" y="316"/>
                  </a:cubicBezTo>
                  <a:cubicBezTo>
                    <a:pt x="0" y="483"/>
                    <a:pt x="390" y="623"/>
                    <a:pt x="855" y="623"/>
                  </a:cubicBezTo>
                  <a:cubicBezTo>
                    <a:pt x="1329" y="623"/>
                    <a:pt x="1710" y="483"/>
                    <a:pt x="1710" y="316"/>
                  </a:cubicBezTo>
                  <a:cubicBezTo>
                    <a:pt x="1710" y="140"/>
                    <a:pt x="1329" y="0"/>
                    <a:pt x="85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8"/>
            <p:cNvSpPr/>
            <p:nvPr/>
          </p:nvSpPr>
          <p:spPr>
            <a:xfrm>
              <a:off x="1581045" y="3445114"/>
              <a:ext cx="119553" cy="47235"/>
            </a:xfrm>
            <a:custGeom>
              <a:rect b="b" l="l" r="r" t="t"/>
              <a:pathLst>
                <a:path extrusionOk="0" h="661" w="1673">
                  <a:moveTo>
                    <a:pt x="836" y="1"/>
                  </a:moveTo>
                  <a:cubicBezTo>
                    <a:pt x="381" y="1"/>
                    <a:pt x="0" y="149"/>
                    <a:pt x="0" y="326"/>
                  </a:cubicBezTo>
                  <a:cubicBezTo>
                    <a:pt x="0" y="512"/>
                    <a:pt x="381" y="660"/>
                    <a:pt x="836" y="660"/>
                  </a:cubicBezTo>
                  <a:cubicBezTo>
                    <a:pt x="1301" y="660"/>
                    <a:pt x="1672" y="512"/>
                    <a:pt x="1672" y="326"/>
                  </a:cubicBezTo>
                  <a:cubicBezTo>
                    <a:pt x="1672" y="149"/>
                    <a:pt x="1301" y="1"/>
                    <a:pt x="83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8"/>
            <p:cNvSpPr/>
            <p:nvPr/>
          </p:nvSpPr>
          <p:spPr>
            <a:xfrm>
              <a:off x="1254325" y="3453761"/>
              <a:ext cx="108333" cy="46520"/>
            </a:xfrm>
            <a:custGeom>
              <a:rect b="b" l="l" r="r" t="t"/>
              <a:pathLst>
                <a:path extrusionOk="0" h="651" w="1516">
                  <a:moveTo>
                    <a:pt x="763" y="0"/>
                  </a:moveTo>
                  <a:cubicBezTo>
                    <a:pt x="335" y="0"/>
                    <a:pt x="1" y="140"/>
                    <a:pt x="1" y="326"/>
                  </a:cubicBezTo>
                  <a:cubicBezTo>
                    <a:pt x="1" y="502"/>
                    <a:pt x="335" y="651"/>
                    <a:pt x="763" y="651"/>
                  </a:cubicBezTo>
                  <a:cubicBezTo>
                    <a:pt x="1181" y="651"/>
                    <a:pt x="1515" y="502"/>
                    <a:pt x="1515" y="326"/>
                  </a:cubicBezTo>
                  <a:cubicBezTo>
                    <a:pt x="1515" y="140"/>
                    <a:pt x="1181" y="0"/>
                    <a:pt x="7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8"/>
            <p:cNvSpPr/>
            <p:nvPr/>
          </p:nvSpPr>
          <p:spPr>
            <a:xfrm>
              <a:off x="3059573" y="3468339"/>
              <a:ext cx="99044" cy="42590"/>
            </a:xfrm>
            <a:custGeom>
              <a:rect b="b" l="l" r="r" t="t"/>
              <a:pathLst>
                <a:path extrusionOk="0" h="596" w="1386">
                  <a:moveTo>
                    <a:pt x="688" y="1"/>
                  </a:moveTo>
                  <a:cubicBezTo>
                    <a:pt x="307" y="1"/>
                    <a:pt x="1" y="131"/>
                    <a:pt x="1" y="298"/>
                  </a:cubicBezTo>
                  <a:cubicBezTo>
                    <a:pt x="1" y="465"/>
                    <a:pt x="307" y="596"/>
                    <a:pt x="688" y="596"/>
                  </a:cubicBezTo>
                  <a:cubicBezTo>
                    <a:pt x="1069" y="596"/>
                    <a:pt x="1385" y="465"/>
                    <a:pt x="1385" y="298"/>
                  </a:cubicBezTo>
                  <a:cubicBezTo>
                    <a:pt x="1385" y="131"/>
                    <a:pt x="1069" y="1"/>
                    <a:pt x="68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8"/>
            <p:cNvSpPr/>
            <p:nvPr/>
          </p:nvSpPr>
          <p:spPr>
            <a:xfrm>
              <a:off x="1750979" y="3453118"/>
              <a:ext cx="98972" cy="43233"/>
            </a:xfrm>
            <a:custGeom>
              <a:rect b="b" l="l" r="r" t="t"/>
              <a:pathLst>
                <a:path extrusionOk="0" h="605" w="1385">
                  <a:moveTo>
                    <a:pt x="697" y="0"/>
                  </a:moveTo>
                  <a:cubicBezTo>
                    <a:pt x="307" y="0"/>
                    <a:pt x="1" y="140"/>
                    <a:pt x="1" y="307"/>
                  </a:cubicBezTo>
                  <a:cubicBezTo>
                    <a:pt x="1" y="465"/>
                    <a:pt x="307" y="604"/>
                    <a:pt x="697" y="604"/>
                  </a:cubicBezTo>
                  <a:cubicBezTo>
                    <a:pt x="1078" y="604"/>
                    <a:pt x="1385" y="465"/>
                    <a:pt x="1385" y="307"/>
                  </a:cubicBezTo>
                  <a:cubicBezTo>
                    <a:pt x="1385" y="140"/>
                    <a:pt x="1078" y="0"/>
                    <a:pt x="6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8"/>
            <p:cNvSpPr/>
            <p:nvPr/>
          </p:nvSpPr>
          <p:spPr>
            <a:xfrm>
              <a:off x="2710343" y="3447758"/>
              <a:ext cx="106976" cy="46592"/>
            </a:xfrm>
            <a:custGeom>
              <a:rect b="b" l="l" r="r" t="t"/>
              <a:pathLst>
                <a:path extrusionOk="0" h="652" w="1497">
                  <a:moveTo>
                    <a:pt x="753" y="1"/>
                  </a:moveTo>
                  <a:cubicBezTo>
                    <a:pt x="335" y="1"/>
                    <a:pt x="1" y="140"/>
                    <a:pt x="1" y="326"/>
                  </a:cubicBezTo>
                  <a:cubicBezTo>
                    <a:pt x="1" y="503"/>
                    <a:pt x="335" y="651"/>
                    <a:pt x="753" y="651"/>
                  </a:cubicBezTo>
                  <a:cubicBezTo>
                    <a:pt x="1162" y="651"/>
                    <a:pt x="1497" y="503"/>
                    <a:pt x="1497" y="326"/>
                  </a:cubicBezTo>
                  <a:cubicBezTo>
                    <a:pt x="1497" y="140"/>
                    <a:pt x="1162" y="1"/>
                    <a:pt x="7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8"/>
            <p:cNvSpPr/>
            <p:nvPr/>
          </p:nvSpPr>
          <p:spPr>
            <a:xfrm>
              <a:off x="2602151" y="3585249"/>
              <a:ext cx="98972" cy="55810"/>
            </a:xfrm>
            <a:custGeom>
              <a:rect b="b" l="l" r="r" t="t"/>
              <a:pathLst>
                <a:path extrusionOk="0" h="781" w="1385">
                  <a:moveTo>
                    <a:pt x="0" y="0"/>
                  </a:moveTo>
                  <a:lnTo>
                    <a:pt x="38" y="585"/>
                  </a:lnTo>
                  <a:cubicBezTo>
                    <a:pt x="130" y="697"/>
                    <a:pt x="391" y="781"/>
                    <a:pt x="688" y="781"/>
                  </a:cubicBezTo>
                  <a:cubicBezTo>
                    <a:pt x="995" y="781"/>
                    <a:pt x="1245" y="697"/>
                    <a:pt x="1338" y="585"/>
                  </a:cubicBezTo>
                  <a:lnTo>
                    <a:pt x="1385"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8"/>
            <p:cNvSpPr/>
            <p:nvPr/>
          </p:nvSpPr>
          <p:spPr>
            <a:xfrm>
              <a:off x="2447438" y="3592538"/>
              <a:ext cx="98972" cy="55810"/>
            </a:xfrm>
            <a:custGeom>
              <a:rect b="b" l="l" r="r" t="t"/>
              <a:pathLst>
                <a:path extrusionOk="0" h="781" w="1385">
                  <a:moveTo>
                    <a:pt x="1" y="0"/>
                  </a:moveTo>
                  <a:lnTo>
                    <a:pt x="47" y="576"/>
                  </a:lnTo>
                  <a:cubicBezTo>
                    <a:pt x="140" y="697"/>
                    <a:pt x="391" y="781"/>
                    <a:pt x="697" y="781"/>
                  </a:cubicBezTo>
                  <a:cubicBezTo>
                    <a:pt x="995" y="781"/>
                    <a:pt x="1255" y="697"/>
                    <a:pt x="1348" y="576"/>
                  </a:cubicBezTo>
                  <a:lnTo>
                    <a:pt x="1385"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8"/>
            <p:cNvSpPr/>
            <p:nvPr/>
          </p:nvSpPr>
          <p:spPr>
            <a:xfrm>
              <a:off x="2926156" y="3581247"/>
              <a:ext cx="98972" cy="55810"/>
            </a:xfrm>
            <a:custGeom>
              <a:rect b="b" l="l" r="r" t="t"/>
              <a:pathLst>
                <a:path extrusionOk="0" h="781" w="1385">
                  <a:moveTo>
                    <a:pt x="0" y="0"/>
                  </a:moveTo>
                  <a:lnTo>
                    <a:pt x="38" y="586"/>
                  </a:lnTo>
                  <a:cubicBezTo>
                    <a:pt x="130" y="697"/>
                    <a:pt x="391" y="781"/>
                    <a:pt x="688" y="781"/>
                  </a:cubicBezTo>
                  <a:cubicBezTo>
                    <a:pt x="994" y="781"/>
                    <a:pt x="1245" y="697"/>
                    <a:pt x="1348" y="586"/>
                  </a:cubicBezTo>
                  <a:lnTo>
                    <a:pt x="1385"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8"/>
            <p:cNvSpPr/>
            <p:nvPr/>
          </p:nvSpPr>
          <p:spPr>
            <a:xfrm>
              <a:off x="2764153" y="3585249"/>
              <a:ext cx="108262" cy="55810"/>
            </a:xfrm>
            <a:custGeom>
              <a:rect b="b" l="l" r="r" t="t"/>
              <a:pathLst>
                <a:path extrusionOk="0" h="781" w="1515">
                  <a:moveTo>
                    <a:pt x="0" y="0"/>
                  </a:moveTo>
                  <a:lnTo>
                    <a:pt x="38" y="585"/>
                  </a:lnTo>
                  <a:cubicBezTo>
                    <a:pt x="140" y="697"/>
                    <a:pt x="428" y="781"/>
                    <a:pt x="753" y="781"/>
                  </a:cubicBezTo>
                  <a:cubicBezTo>
                    <a:pt x="1087" y="781"/>
                    <a:pt x="1366" y="697"/>
                    <a:pt x="1468" y="585"/>
                  </a:cubicBezTo>
                  <a:lnTo>
                    <a:pt x="1515"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8"/>
            <p:cNvSpPr/>
            <p:nvPr/>
          </p:nvSpPr>
          <p:spPr>
            <a:xfrm>
              <a:off x="1294844" y="3599827"/>
              <a:ext cx="99044" cy="55810"/>
            </a:xfrm>
            <a:custGeom>
              <a:rect b="b" l="l" r="r" t="t"/>
              <a:pathLst>
                <a:path extrusionOk="0" h="781" w="1386">
                  <a:moveTo>
                    <a:pt x="1" y="0"/>
                  </a:moveTo>
                  <a:lnTo>
                    <a:pt x="38" y="586"/>
                  </a:lnTo>
                  <a:cubicBezTo>
                    <a:pt x="131" y="697"/>
                    <a:pt x="391" y="781"/>
                    <a:pt x="697" y="781"/>
                  </a:cubicBezTo>
                  <a:cubicBezTo>
                    <a:pt x="995" y="781"/>
                    <a:pt x="1255" y="697"/>
                    <a:pt x="1348" y="586"/>
                  </a:cubicBezTo>
                  <a:lnTo>
                    <a:pt x="1385"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8"/>
            <p:cNvSpPr/>
            <p:nvPr/>
          </p:nvSpPr>
          <p:spPr>
            <a:xfrm>
              <a:off x="1134199" y="3588537"/>
              <a:ext cx="98972" cy="56525"/>
            </a:xfrm>
            <a:custGeom>
              <a:rect b="b" l="l" r="r" t="t"/>
              <a:pathLst>
                <a:path extrusionOk="0" h="791" w="1385">
                  <a:moveTo>
                    <a:pt x="0" y="1"/>
                  </a:moveTo>
                  <a:lnTo>
                    <a:pt x="37" y="586"/>
                  </a:lnTo>
                  <a:cubicBezTo>
                    <a:pt x="140" y="707"/>
                    <a:pt x="390" y="790"/>
                    <a:pt x="697" y="790"/>
                  </a:cubicBezTo>
                  <a:cubicBezTo>
                    <a:pt x="994" y="790"/>
                    <a:pt x="1255" y="707"/>
                    <a:pt x="1347" y="586"/>
                  </a:cubicBezTo>
                  <a:lnTo>
                    <a:pt x="1385"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8"/>
            <p:cNvSpPr/>
            <p:nvPr/>
          </p:nvSpPr>
          <p:spPr>
            <a:xfrm>
              <a:off x="1955501" y="3591824"/>
              <a:ext cx="98972" cy="55882"/>
            </a:xfrm>
            <a:custGeom>
              <a:rect b="b" l="l" r="r" t="t"/>
              <a:pathLst>
                <a:path extrusionOk="0" h="782" w="1385">
                  <a:moveTo>
                    <a:pt x="0" y="1"/>
                  </a:moveTo>
                  <a:lnTo>
                    <a:pt x="47" y="586"/>
                  </a:lnTo>
                  <a:cubicBezTo>
                    <a:pt x="139" y="698"/>
                    <a:pt x="390" y="781"/>
                    <a:pt x="697" y="781"/>
                  </a:cubicBezTo>
                  <a:cubicBezTo>
                    <a:pt x="994" y="781"/>
                    <a:pt x="1254" y="698"/>
                    <a:pt x="1347" y="586"/>
                  </a:cubicBezTo>
                  <a:lnTo>
                    <a:pt x="1384"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8"/>
            <p:cNvSpPr/>
            <p:nvPr/>
          </p:nvSpPr>
          <p:spPr>
            <a:xfrm>
              <a:off x="2108141" y="3595826"/>
              <a:ext cx="108976" cy="55882"/>
            </a:xfrm>
            <a:custGeom>
              <a:rect b="b" l="l" r="r" t="t"/>
              <a:pathLst>
                <a:path extrusionOk="0" h="782" w="1525">
                  <a:moveTo>
                    <a:pt x="1" y="1"/>
                  </a:moveTo>
                  <a:lnTo>
                    <a:pt x="47" y="586"/>
                  </a:lnTo>
                  <a:cubicBezTo>
                    <a:pt x="150" y="698"/>
                    <a:pt x="428" y="781"/>
                    <a:pt x="763" y="781"/>
                  </a:cubicBezTo>
                  <a:cubicBezTo>
                    <a:pt x="1088" y="781"/>
                    <a:pt x="1376" y="698"/>
                    <a:pt x="1478" y="586"/>
                  </a:cubicBezTo>
                  <a:lnTo>
                    <a:pt x="1525"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8"/>
            <p:cNvSpPr/>
            <p:nvPr/>
          </p:nvSpPr>
          <p:spPr>
            <a:xfrm>
              <a:off x="2284150" y="3589180"/>
              <a:ext cx="108262" cy="55882"/>
            </a:xfrm>
            <a:custGeom>
              <a:rect b="b" l="l" r="r" t="t"/>
              <a:pathLst>
                <a:path extrusionOk="0" h="782" w="1515">
                  <a:moveTo>
                    <a:pt x="0" y="1"/>
                  </a:moveTo>
                  <a:lnTo>
                    <a:pt x="37" y="586"/>
                  </a:lnTo>
                  <a:cubicBezTo>
                    <a:pt x="139" y="698"/>
                    <a:pt x="427" y="781"/>
                    <a:pt x="753" y="781"/>
                  </a:cubicBezTo>
                  <a:cubicBezTo>
                    <a:pt x="1087" y="781"/>
                    <a:pt x="1366" y="698"/>
                    <a:pt x="1468" y="586"/>
                  </a:cubicBezTo>
                  <a:lnTo>
                    <a:pt x="1514"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8"/>
            <p:cNvSpPr/>
            <p:nvPr/>
          </p:nvSpPr>
          <p:spPr>
            <a:xfrm>
              <a:off x="1780850" y="3591181"/>
              <a:ext cx="108262" cy="56525"/>
            </a:xfrm>
            <a:custGeom>
              <a:rect b="b" l="l" r="r" t="t"/>
              <a:pathLst>
                <a:path extrusionOk="0" h="791" w="1515">
                  <a:moveTo>
                    <a:pt x="1" y="1"/>
                  </a:moveTo>
                  <a:lnTo>
                    <a:pt x="47" y="586"/>
                  </a:lnTo>
                  <a:cubicBezTo>
                    <a:pt x="149" y="707"/>
                    <a:pt x="428" y="790"/>
                    <a:pt x="762" y="790"/>
                  </a:cubicBezTo>
                  <a:cubicBezTo>
                    <a:pt x="1088" y="790"/>
                    <a:pt x="1366" y="707"/>
                    <a:pt x="1478" y="586"/>
                  </a:cubicBezTo>
                  <a:lnTo>
                    <a:pt x="1515"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8"/>
            <p:cNvSpPr/>
            <p:nvPr/>
          </p:nvSpPr>
          <p:spPr>
            <a:xfrm>
              <a:off x="1620206" y="3599827"/>
              <a:ext cx="108262" cy="55810"/>
            </a:xfrm>
            <a:custGeom>
              <a:rect b="b" l="l" r="r" t="t"/>
              <a:pathLst>
                <a:path extrusionOk="0" h="781" w="1515">
                  <a:moveTo>
                    <a:pt x="0" y="0"/>
                  </a:moveTo>
                  <a:lnTo>
                    <a:pt x="47" y="586"/>
                  </a:lnTo>
                  <a:cubicBezTo>
                    <a:pt x="149" y="697"/>
                    <a:pt x="428" y="781"/>
                    <a:pt x="762" y="781"/>
                  </a:cubicBezTo>
                  <a:cubicBezTo>
                    <a:pt x="1087" y="781"/>
                    <a:pt x="1366" y="697"/>
                    <a:pt x="1477" y="586"/>
                  </a:cubicBezTo>
                  <a:lnTo>
                    <a:pt x="1515"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8"/>
            <p:cNvSpPr/>
            <p:nvPr/>
          </p:nvSpPr>
          <p:spPr>
            <a:xfrm>
              <a:off x="1441553" y="3610475"/>
              <a:ext cx="99044" cy="55810"/>
            </a:xfrm>
            <a:custGeom>
              <a:rect b="b" l="l" r="r" t="t"/>
              <a:pathLst>
                <a:path extrusionOk="0" h="781" w="1386">
                  <a:moveTo>
                    <a:pt x="1" y="0"/>
                  </a:moveTo>
                  <a:lnTo>
                    <a:pt x="38" y="585"/>
                  </a:lnTo>
                  <a:cubicBezTo>
                    <a:pt x="131" y="697"/>
                    <a:pt x="391" y="781"/>
                    <a:pt x="688" y="781"/>
                  </a:cubicBezTo>
                  <a:cubicBezTo>
                    <a:pt x="995" y="781"/>
                    <a:pt x="1246" y="697"/>
                    <a:pt x="1348" y="585"/>
                  </a:cubicBezTo>
                  <a:lnTo>
                    <a:pt x="1385"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8"/>
            <p:cNvSpPr/>
            <p:nvPr/>
          </p:nvSpPr>
          <p:spPr>
            <a:xfrm>
              <a:off x="2602151" y="3563954"/>
              <a:ext cx="98972" cy="42590"/>
            </a:xfrm>
            <a:custGeom>
              <a:rect b="b" l="l" r="r" t="t"/>
              <a:pathLst>
                <a:path extrusionOk="0" h="596" w="1385">
                  <a:moveTo>
                    <a:pt x="688" y="1"/>
                  </a:moveTo>
                  <a:cubicBezTo>
                    <a:pt x="307" y="1"/>
                    <a:pt x="0" y="131"/>
                    <a:pt x="0" y="298"/>
                  </a:cubicBezTo>
                  <a:cubicBezTo>
                    <a:pt x="0" y="456"/>
                    <a:pt x="307" y="595"/>
                    <a:pt x="688" y="595"/>
                  </a:cubicBezTo>
                  <a:cubicBezTo>
                    <a:pt x="1069" y="595"/>
                    <a:pt x="1385" y="456"/>
                    <a:pt x="1385" y="298"/>
                  </a:cubicBezTo>
                  <a:cubicBezTo>
                    <a:pt x="1385" y="131"/>
                    <a:pt x="1069" y="1"/>
                    <a:pt x="68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8"/>
            <p:cNvSpPr/>
            <p:nvPr/>
          </p:nvSpPr>
          <p:spPr>
            <a:xfrm>
              <a:off x="2447438" y="3570600"/>
              <a:ext cx="98972" cy="43233"/>
            </a:xfrm>
            <a:custGeom>
              <a:rect b="b" l="l" r="r" t="t"/>
              <a:pathLst>
                <a:path extrusionOk="0" h="605" w="1385">
                  <a:moveTo>
                    <a:pt x="697" y="1"/>
                  </a:moveTo>
                  <a:cubicBezTo>
                    <a:pt x="317" y="1"/>
                    <a:pt x="1" y="140"/>
                    <a:pt x="1" y="307"/>
                  </a:cubicBezTo>
                  <a:cubicBezTo>
                    <a:pt x="1" y="465"/>
                    <a:pt x="317" y="605"/>
                    <a:pt x="697" y="605"/>
                  </a:cubicBezTo>
                  <a:cubicBezTo>
                    <a:pt x="1078" y="605"/>
                    <a:pt x="1385" y="465"/>
                    <a:pt x="1385" y="307"/>
                  </a:cubicBezTo>
                  <a:cubicBezTo>
                    <a:pt x="1385" y="140"/>
                    <a:pt x="1078" y="1"/>
                    <a:pt x="69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18"/>
            <p:cNvSpPr/>
            <p:nvPr/>
          </p:nvSpPr>
          <p:spPr>
            <a:xfrm>
              <a:off x="2926156" y="3560024"/>
              <a:ext cx="98972" cy="42519"/>
            </a:xfrm>
            <a:custGeom>
              <a:rect b="b" l="l" r="r" t="t"/>
              <a:pathLst>
                <a:path extrusionOk="0" h="595" w="1385">
                  <a:moveTo>
                    <a:pt x="688" y="0"/>
                  </a:moveTo>
                  <a:cubicBezTo>
                    <a:pt x="307" y="0"/>
                    <a:pt x="0" y="130"/>
                    <a:pt x="0" y="297"/>
                  </a:cubicBezTo>
                  <a:cubicBezTo>
                    <a:pt x="0" y="465"/>
                    <a:pt x="307" y="595"/>
                    <a:pt x="688" y="595"/>
                  </a:cubicBezTo>
                  <a:cubicBezTo>
                    <a:pt x="1069" y="595"/>
                    <a:pt x="1385" y="465"/>
                    <a:pt x="1385" y="297"/>
                  </a:cubicBezTo>
                  <a:cubicBezTo>
                    <a:pt x="1385" y="130"/>
                    <a:pt x="1069" y="0"/>
                    <a:pt x="68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18"/>
            <p:cNvSpPr/>
            <p:nvPr/>
          </p:nvSpPr>
          <p:spPr>
            <a:xfrm>
              <a:off x="2764153" y="3563954"/>
              <a:ext cx="108262" cy="42590"/>
            </a:xfrm>
            <a:custGeom>
              <a:rect b="b" l="l" r="r" t="t"/>
              <a:pathLst>
                <a:path extrusionOk="0" h="596" w="1515">
                  <a:moveTo>
                    <a:pt x="753" y="1"/>
                  </a:moveTo>
                  <a:cubicBezTo>
                    <a:pt x="335" y="1"/>
                    <a:pt x="0" y="131"/>
                    <a:pt x="0" y="298"/>
                  </a:cubicBezTo>
                  <a:cubicBezTo>
                    <a:pt x="0" y="456"/>
                    <a:pt x="335" y="595"/>
                    <a:pt x="753" y="595"/>
                  </a:cubicBezTo>
                  <a:cubicBezTo>
                    <a:pt x="1171" y="595"/>
                    <a:pt x="1515" y="456"/>
                    <a:pt x="1515" y="298"/>
                  </a:cubicBezTo>
                  <a:cubicBezTo>
                    <a:pt x="1515" y="131"/>
                    <a:pt x="1171" y="1"/>
                    <a:pt x="7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18"/>
            <p:cNvSpPr/>
            <p:nvPr/>
          </p:nvSpPr>
          <p:spPr>
            <a:xfrm>
              <a:off x="1294844" y="3578603"/>
              <a:ext cx="99044" cy="42519"/>
            </a:xfrm>
            <a:custGeom>
              <a:rect b="b" l="l" r="r" t="t"/>
              <a:pathLst>
                <a:path extrusionOk="0" h="595" w="1386">
                  <a:moveTo>
                    <a:pt x="688" y="0"/>
                  </a:moveTo>
                  <a:cubicBezTo>
                    <a:pt x="307" y="0"/>
                    <a:pt x="1" y="130"/>
                    <a:pt x="1" y="297"/>
                  </a:cubicBezTo>
                  <a:cubicBezTo>
                    <a:pt x="1" y="465"/>
                    <a:pt x="307" y="595"/>
                    <a:pt x="688" y="595"/>
                  </a:cubicBezTo>
                  <a:cubicBezTo>
                    <a:pt x="1078" y="595"/>
                    <a:pt x="1385" y="465"/>
                    <a:pt x="1385" y="297"/>
                  </a:cubicBezTo>
                  <a:cubicBezTo>
                    <a:pt x="1385" y="130"/>
                    <a:pt x="1078" y="0"/>
                    <a:pt x="68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8"/>
            <p:cNvSpPr/>
            <p:nvPr/>
          </p:nvSpPr>
          <p:spPr>
            <a:xfrm>
              <a:off x="890517" y="3926476"/>
              <a:ext cx="2482520" cy="280909"/>
            </a:xfrm>
            <a:custGeom>
              <a:rect b="b" l="l" r="r" t="t"/>
              <a:pathLst>
                <a:path extrusionOk="0" h="3931" w="34740">
                  <a:moveTo>
                    <a:pt x="34312" y="1"/>
                  </a:moveTo>
                  <a:cubicBezTo>
                    <a:pt x="34163" y="251"/>
                    <a:pt x="33699" y="874"/>
                    <a:pt x="32621" y="874"/>
                  </a:cubicBezTo>
                  <a:lnTo>
                    <a:pt x="2007" y="874"/>
                  </a:lnTo>
                  <a:cubicBezTo>
                    <a:pt x="985" y="874"/>
                    <a:pt x="567" y="344"/>
                    <a:pt x="419" y="84"/>
                  </a:cubicBezTo>
                  <a:lnTo>
                    <a:pt x="140" y="1989"/>
                  </a:lnTo>
                  <a:cubicBezTo>
                    <a:pt x="1" y="2918"/>
                    <a:pt x="707" y="3745"/>
                    <a:pt x="1645" y="3754"/>
                  </a:cubicBezTo>
                  <a:lnTo>
                    <a:pt x="17365" y="3931"/>
                  </a:lnTo>
                  <a:lnTo>
                    <a:pt x="33095" y="3754"/>
                  </a:lnTo>
                  <a:cubicBezTo>
                    <a:pt x="34033" y="3745"/>
                    <a:pt x="34739" y="2918"/>
                    <a:pt x="34600" y="1989"/>
                  </a:cubicBezTo>
                  <a:lnTo>
                    <a:pt x="3431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8"/>
            <p:cNvSpPr/>
            <p:nvPr/>
          </p:nvSpPr>
          <p:spPr>
            <a:xfrm>
              <a:off x="1134199" y="3567313"/>
              <a:ext cx="98972" cy="42519"/>
            </a:xfrm>
            <a:custGeom>
              <a:rect b="b" l="l" r="r" t="t"/>
              <a:pathLst>
                <a:path extrusionOk="0" h="595" w="1385">
                  <a:moveTo>
                    <a:pt x="697" y="0"/>
                  </a:moveTo>
                  <a:cubicBezTo>
                    <a:pt x="307" y="0"/>
                    <a:pt x="0" y="130"/>
                    <a:pt x="0" y="298"/>
                  </a:cubicBezTo>
                  <a:cubicBezTo>
                    <a:pt x="0" y="465"/>
                    <a:pt x="307" y="595"/>
                    <a:pt x="697" y="595"/>
                  </a:cubicBezTo>
                  <a:cubicBezTo>
                    <a:pt x="1078" y="595"/>
                    <a:pt x="1385" y="465"/>
                    <a:pt x="1385" y="298"/>
                  </a:cubicBezTo>
                  <a:cubicBezTo>
                    <a:pt x="1385" y="140"/>
                    <a:pt x="1078" y="0"/>
                    <a:pt x="6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18"/>
            <p:cNvSpPr/>
            <p:nvPr/>
          </p:nvSpPr>
          <p:spPr>
            <a:xfrm>
              <a:off x="1955501" y="3570600"/>
              <a:ext cx="98972" cy="42590"/>
            </a:xfrm>
            <a:custGeom>
              <a:rect b="b" l="l" r="r" t="t"/>
              <a:pathLst>
                <a:path extrusionOk="0" h="596" w="1385">
                  <a:moveTo>
                    <a:pt x="697" y="1"/>
                  </a:moveTo>
                  <a:cubicBezTo>
                    <a:pt x="316" y="1"/>
                    <a:pt x="0" y="131"/>
                    <a:pt x="0" y="298"/>
                  </a:cubicBezTo>
                  <a:cubicBezTo>
                    <a:pt x="0" y="456"/>
                    <a:pt x="316" y="595"/>
                    <a:pt x="697" y="595"/>
                  </a:cubicBezTo>
                  <a:cubicBezTo>
                    <a:pt x="1078" y="595"/>
                    <a:pt x="1384" y="456"/>
                    <a:pt x="1384" y="298"/>
                  </a:cubicBezTo>
                  <a:cubicBezTo>
                    <a:pt x="1384" y="131"/>
                    <a:pt x="1078" y="1"/>
                    <a:pt x="69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18"/>
            <p:cNvSpPr/>
            <p:nvPr/>
          </p:nvSpPr>
          <p:spPr>
            <a:xfrm>
              <a:off x="2108141" y="3574602"/>
              <a:ext cx="108976" cy="42590"/>
            </a:xfrm>
            <a:custGeom>
              <a:rect b="b" l="l" r="r" t="t"/>
              <a:pathLst>
                <a:path extrusionOk="0" h="596" w="1525">
                  <a:moveTo>
                    <a:pt x="763" y="0"/>
                  </a:moveTo>
                  <a:cubicBezTo>
                    <a:pt x="345" y="0"/>
                    <a:pt x="1" y="130"/>
                    <a:pt x="1" y="298"/>
                  </a:cubicBezTo>
                  <a:cubicBezTo>
                    <a:pt x="1" y="465"/>
                    <a:pt x="345" y="595"/>
                    <a:pt x="763" y="595"/>
                  </a:cubicBezTo>
                  <a:cubicBezTo>
                    <a:pt x="1181" y="595"/>
                    <a:pt x="1525" y="465"/>
                    <a:pt x="1525" y="298"/>
                  </a:cubicBezTo>
                  <a:cubicBezTo>
                    <a:pt x="1525" y="130"/>
                    <a:pt x="1181" y="0"/>
                    <a:pt x="7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18"/>
            <p:cNvSpPr/>
            <p:nvPr/>
          </p:nvSpPr>
          <p:spPr>
            <a:xfrm>
              <a:off x="2284150" y="3567956"/>
              <a:ext cx="108262" cy="42590"/>
            </a:xfrm>
            <a:custGeom>
              <a:rect b="b" l="l" r="r" t="t"/>
              <a:pathLst>
                <a:path extrusionOk="0" h="596" w="1515">
                  <a:moveTo>
                    <a:pt x="753" y="1"/>
                  </a:moveTo>
                  <a:cubicBezTo>
                    <a:pt x="335" y="1"/>
                    <a:pt x="0" y="131"/>
                    <a:pt x="0" y="298"/>
                  </a:cubicBezTo>
                  <a:cubicBezTo>
                    <a:pt x="0" y="465"/>
                    <a:pt x="335" y="595"/>
                    <a:pt x="753" y="595"/>
                  </a:cubicBezTo>
                  <a:cubicBezTo>
                    <a:pt x="1171" y="595"/>
                    <a:pt x="1514" y="465"/>
                    <a:pt x="1514" y="298"/>
                  </a:cubicBezTo>
                  <a:cubicBezTo>
                    <a:pt x="1514" y="131"/>
                    <a:pt x="1171" y="1"/>
                    <a:pt x="7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8"/>
            <p:cNvSpPr/>
            <p:nvPr/>
          </p:nvSpPr>
          <p:spPr>
            <a:xfrm>
              <a:off x="1780850" y="3569957"/>
              <a:ext cx="108262" cy="42519"/>
            </a:xfrm>
            <a:custGeom>
              <a:rect b="b" l="l" r="r" t="t"/>
              <a:pathLst>
                <a:path extrusionOk="0" h="595" w="1515">
                  <a:moveTo>
                    <a:pt x="762" y="0"/>
                  </a:moveTo>
                  <a:cubicBezTo>
                    <a:pt x="335" y="0"/>
                    <a:pt x="1" y="140"/>
                    <a:pt x="1" y="298"/>
                  </a:cubicBezTo>
                  <a:cubicBezTo>
                    <a:pt x="1" y="465"/>
                    <a:pt x="335" y="595"/>
                    <a:pt x="762" y="595"/>
                  </a:cubicBezTo>
                  <a:cubicBezTo>
                    <a:pt x="1181" y="595"/>
                    <a:pt x="1515" y="465"/>
                    <a:pt x="1515" y="298"/>
                  </a:cubicBezTo>
                  <a:cubicBezTo>
                    <a:pt x="1515" y="140"/>
                    <a:pt x="1181" y="0"/>
                    <a:pt x="76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8"/>
            <p:cNvSpPr/>
            <p:nvPr/>
          </p:nvSpPr>
          <p:spPr>
            <a:xfrm>
              <a:off x="1620206" y="3578603"/>
              <a:ext cx="108262" cy="42519"/>
            </a:xfrm>
            <a:custGeom>
              <a:rect b="b" l="l" r="r" t="t"/>
              <a:pathLst>
                <a:path extrusionOk="0" h="595" w="1515">
                  <a:moveTo>
                    <a:pt x="762" y="0"/>
                  </a:moveTo>
                  <a:cubicBezTo>
                    <a:pt x="344" y="0"/>
                    <a:pt x="0" y="130"/>
                    <a:pt x="0" y="297"/>
                  </a:cubicBezTo>
                  <a:cubicBezTo>
                    <a:pt x="0" y="465"/>
                    <a:pt x="344" y="595"/>
                    <a:pt x="762" y="595"/>
                  </a:cubicBezTo>
                  <a:cubicBezTo>
                    <a:pt x="1180" y="595"/>
                    <a:pt x="1515" y="465"/>
                    <a:pt x="1515" y="297"/>
                  </a:cubicBezTo>
                  <a:cubicBezTo>
                    <a:pt x="1515" y="130"/>
                    <a:pt x="1180" y="0"/>
                    <a:pt x="76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8"/>
            <p:cNvSpPr/>
            <p:nvPr/>
          </p:nvSpPr>
          <p:spPr>
            <a:xfrm>
              <a:off x="1441553" y="3589180"/>
              <a:ext cx="99044" cy="42590"/>
            </a:xfrm>
            <a:custGeom>
              <a:rect b="b" l="l" r="r" t="t"/>
              <a:pathLst>
                <a:path extrusionOk="0" h="596" w="1386">
                  <a:moveTo>
                    <a:pt x="688" y="1"/>
                  </a:moveTo>
                  <a:cubicBezTo>
                    <a:pt x="308" y="1"/>
                    <a:pt x="1" y="131"/>
                    <a:pt x="1" y="298"/>
                  </a:cubicBezTo>
                  <a:cubicBezTo>
                    <a:pt x="1" y="465"/>
                    <a:pt x="308" y="595"/>
                    <a:pt x="688" y="595"/>
                  </a:cubicBezTo>
                  <a:cubicBezTo>
                    <a:pt x="1069" y="595"/>
                    <a:pt x="1385" y="465"/>
                    <a:pt x="1385" y="298"/>
                  </a:cubicBezTo>
                  <a:cubicBezTo>
                    <a:pt x="1385" y="131"/>
                    <a:pt x="1069" y="1"/>
                    <a:pt x="68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8"/>
            <p:cNvSpPr/>
            <p:nvPr/>
          </p:nvSpPr>
          <p:spPr>
            <a:xfrm>
              <a:off x="2207115" y="3720949"/>
              <a:ext cx="116265" cy="57811"/>
            </a:xfrm>
            <a:custGeom>
              <a:rect b="b" l="l" r="r" t="t"/>
              <a:pathLst>
                <a:path extrusionOk="0" h="809" w="1627">
                  <a:moveTo>
                    <a:pt x="0" y="1"/>
                  </a:moveTo>
                  <a:lnTo>
                    <a:pt x="56" y="605"/>
                  </a:lnTo>
                  <a:cubicBezTo>
                    <a:pt x="158" y="725"/>
                    <a:pt x="465" y="809"/>
                    <a:pt x="818" y="809"/>
                  </a:cubicBezTo>
                  <a:cubicBezTo>
                    <a:pt x="1171" y="809"/>
                    <a:pt x="1468" y="725"/>
                    <a:pt x="1580" y="605"/>
                  </a:cubicBezTo>
                  <a:lnTo>
                    <a:pt x="1626"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8"/>
            <p:cNvSpPr/>
            <p:nvPr/>
          </p:nvSpPr>
          <p:spPr>
            <a:xfrm>
              <a:off x="1861172" y="3720949"/>
              <a:ext cx="122268" cy="57811"/>
            </a:xfrm>
            <a:custGeom>
              <a:rect b="b" l="l" r="r" t="t"/>
              <a:pathLst>
                <a:path extrusionOk="0" h="809" w="1711">
                  <a:moveTo>
                    <a:pt x="1" y="1"/>
                  </a:moveTo>
                  <a:lnTo>
                    <a:pt x="47" y="605"/>
                  </a:lnTo>
                  <a:cubicBezTo>
                    <a:pt x="168" y="725"/>
                    <a:pt x="484" y="809"/>
                    <a:pt x="856" y="809"/>
                  </a:cubicBezTo>
                  <a:cubicBezTo>
                    <a:pt x="1227" y="809"/>
                    <a:pt x="1543" y="725"/>
                    <a:pt x="1664" y="605"/>
                  </a:cubicBezTo>
                  <a:lnTo>
                    <a:pt x="1710"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8"/>
            <p:cNvSpPr/>
            <p:nvPr/>
          </p:nvSpPr>
          <p:spPr>
            <a:xfrm>
              <a:off x="2040468" y="3724951"/>
              <a:ext cx="122197" cy="57811"/>
            </a:xfrm>
            <a:custGeom>
              <a:rect b="b" l="l" r="r" t="t"/>
              <a:pathLst>
                <a:path extrusionOk="0" h="809" w="1710">
                  <a:moveTo>
                    <a:pt x="0" y="0"/>
                  </a:moveTo>
                  <a:lnTo>
                    <a:pt x="47" y="604"/>
                  </a:lnTo>
                  <a:cubicBezTo>
                    <a:pt x="168" y="725"/>
                    <a:pt x="483" y="809"/>
                    <a:pt x="855" y="809"/>
                  </a:cubicBezTo>
                  <a:cubicBezTo>
                    <a:pt x="1227" y="809"/>
                    <a:pt x="1543" y="725"/>
                    <a:pt x="1663" y="604"/>
                  </a:cubicBezTo>
                  <a:lnTo>
                    <a:pt x="1710"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18"/>
            <p:cNvSpPr/>
            <p:nvPr/>
          </p:nvSpPr>
          <p:spPr>
            <a:xfrm>
              <a:off x="2376406" y="3720949"/>
              <a:ext cx="115622" cy="57811"/>
            </a:xfrm>
            <a:custGeom>
              <a:rect b="b" l="l" r="r" t="t"/>
              <a:pathLst>
                <a:path extrusionOk="0" h="809" w="1618">
                  <a:moveTo>
                    <a:pt x="1" y="1"/>
                  </a:moveTo>
                  <a:lnTo>
                    <a:pt x="47" y="605"/>
                  </a:lnTo>
                  <a:cubicBezTo>
                    <a:pt x="158" y="725"/>
                    <a:pt x="456" y="809"/>
                    <a:pt x="809" y="809"/>
                  </a:cubicBezTo>
                  <a:cubicBezTo>
                    <a:pt x="1162" y="809"/>
                    <a:pt x="1459" y="725"/>
                    <a:pt x="1571" y="605"/>
                  </a:cubicBezTo>
                  <a:lnTo>
                    <a:pt x="1617"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8"/>
            <p:cNvSpPr/>
            <p:nvPr/>
          </p:nvSpPr>
          <p:spPr>
            <a:xfrm>
              <a:off x="2556345" y="3720949"/>
              <a:ext cx="115551" cy="57811"/>
            </a:xfrm>
            <a:custGeom>
              <a:rect b="b" l="l" r="r" t="t"/>
              <a:pathLst>
                <a:path extrusionOk="0" h="809" w="1617">
                  <a:moveTo>
                    <a:pt x="0" y="1"/>
                  </a:moveTo>
                  <a:lnTo>
                    <a:pt x="47" y="605"/>
                  </a:lnTo>
                  <a:cubicBezTo>
                    <a:pt x="149" y="725"/>
                    <a:pt x="456" y="809"/>
                    <a:pt x="809" y="809"/>
                  </a:cubicBezTo>
                  <a:cubicBezTo>
                    <a:pt x="1162" y="809"/>
                    <a:pt x="1459" y="725"/>
                    <a:pt x="1570" y="605"/>
                  </a:cubicBezTo>
                  <a:lnTo>
                    <a:pt x="1617"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8"/>
            <p:cNvSpPr/>
            <p:nvPr/>
          </p:nvSpPr>
          <p:spPr>
            <a:xfrm>
              <a:off x="2722992" y="3709015"/>
              <a:ext cx="111621" cy="55810"/>
            </a:xfrm>
            <a:custGeom>
              <a:rect b="b" l="l" r="r" t="t"/>
              <a:pathLst>
                <a:path extrusionOk="0" h="781" w="1562">
                  <a:moveTo>
                    <a:pt x="0" y="0"/>
                  </a:moveTo>
                  <a:lnTo>
                    <a:pt x="47" y="586"/>
                  </a:lnTo>
                  <a:cubicBezTo>
                    <a:pt x="149" y="697"/>
                    <a:pt x="437" y="781"/>
                    <a:pt x="781" y="781"/>
                  </a:cubicBezTo>
                  <a:cubicBezTo>
                    <a:pt x="1125" y="781"/>
                    <a:pt x="1413" y="697"/>
                    <a:pt x="1524" y="586"/>
                  </a:cubicBezTo>
                  <a:lnTo>
                    <a:pt x="1561"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18"/>
            <p:cNvSpPr/>
            <p:nvPr/>
          </p:nvSpPr>
          <p:spPr>
            <a:xfrm>
              <a:off x="1344652" y="3724951"/>
              <a:ext cx="124197" cy="58526"/>
            </a:xfrm>
            <a:custGeom>
              <a:rect b="b" l="l" r="r" t="t"/>
              <a:pathLst>
                <a:path extrusionOk="0" h="819" w="1738">
                  <a:moveTo>
                    <a:pt x="0" y="0"/>
                  </a:moveTo>
                  <a:lnTo>
                    <a:pt x="47" y="614"/>
                  </a:lnTo>
                  <a:cubicBezTo>
                    <a:pt x="168" y="734"/>
                    <a:pt x="484" y="818"/>
                    <a:pt x="865" y="818"/>
                  </a:cubicBezTo>
                  <a:cubicBezTo>
                    <a:pt x="1245" y="818"/>
                    <a:pt x="1571" y="734"/>
                    <a:pt x="1682" y="614"/>
                  </a:cubicBezTo>
                  <a:lnTo>
                    <a:pt x="1738"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18"/>
            <p:cNvSpPr/>
            <p:nvPr/>
          </p:nvSpPr>
          <p:spPr>
            <a:xfrm>
              <a:off x="1689880" y="3720949"/>
              <a:ext cx="122268" cy="57811"/>
            </a:xfrm>
            <a:custGeom>
              <a:rect b="b" l="l" r="r" t="t"/>
              <a:pathLst>
                <a:path extrusionOk="0" h="809" w="1711">
                  <a:moveTo>
                    <a:pt x="1" y="1"/>
                  </a:moveTo>
                  <a:lnTo>
                    <a:pt x="47" y="605"/>
                  </a:lnTo>
                  <a:cubicBezTo>
                    <a:pt x="168" y="725"/>
                    <a:pt x="484" y="809"/>
                    <a:pt x="856" y="809"/>
                  </a:cubicBezTo>
                  <a:cubicBezTo>
                    <a:pt x="1227" y="809"/>
                    <a:pt x="1543" y="725"/>
                    <a:pt x="1664" y="605"/>
                  </a:cubicBezTo>
                  <a:lnTo>
                    <a:pt x="1710"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8"/>
            <p:cNvSpPr/>
            <p:nvPr/>
          </p:nvSpPr>
          <p:spPr>
            <a:xfrm>
              <a:off x="1513300" y="3725594"/>
              <a:ext cx="122197" cy="57883"/>
            </a:xfrm>
            <a:custGeom>
              <a:rect b="b" l="l" r="r" t="t"/>
              <a:pathLst>
                <a:path extrusionOk="0" h="810" w="1710">
                  <a:moveTo>
                    <a:pt x="0" y="1"/>
                  </a:moveTo>
                  <a:lnTo>
                    <a:pt x="47" y="605"/>
                  </a:lnTo>
                  <a:cubicBezTo>
                    <a:pt x="168" y="725"/>
                    <a:pt x="483" y="809"/>
                    <a:pt x="855" y="809"/>
                  </a:cubicBezTo>
                  <a:cubicBezTo>
                    <a:pt x="1227" y="809"/>
                    <a:pt x="1552" y="725"/>
                    <a:pt x="1663" y="605"/>
                  </a:cubicBezTo>
                  <a:lnTo>
                    <a:pt x="1710"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18"/>
            <p:cNvSpPr/>
            <p:nvPr/>
          </p:nvSpPr>
          <p:spPr>
            <a:xfrm>
              <a:off x="1124195" y="3709015"/>
              <a:ext cx="141491" cy="59812"/>
            </a:xfrm>
            <a:custGeom>
              <a:rect b="b" l="l" r="r" t="t"/>
              <a:pathLst>
                <a:path extrusionOk="0" h="837" w="1980">
                  <a:moveTo>
                    <a:pt x="1" y="0"/>
                  </a:moveTo>
                  <a:lnTo>
                    <a:pt x="1" y="614"/>
                  </a:lnTo>
                  <a:cubicBezTo>
                    <a:pt x="1" y="734"/>
                    <a:pt x="447" y="837"/>
                    <a:pt x="995" y="837"/>
                  </a:cubicBezTo>
                  <a:cubicBezTo>
                    <a:pt x="1534" y="837"/>
                    <a:pt x="1980" y="734"/>
                    <a:pt x="1980" y="614"/>
                  </a:cubicBezTo>
                  <a:lnTo>
                    <a:pt x="1980"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18"/>
            <p:cNvSpPr/>
            <p:nvPr/>
          </p:nvSpPr>
          <p:spPr>
            <a:xfrm>
              <a:off x="3075509" y="3681788"/>
              <a:ext cx="112264" cy="55810"/>
            </a:xfrm>
            <a:custGeom>
              <a:rect b="b" l="l" r="r" t="t"/>
              <a:pathLst>
                <a:path extrusionOk="0" h="781" w="1571">
                  <a:moveTo>
                    <a:pt x="1" y="1"/>
                  </a:moveTo>
                  <a:lnTo>
                    <a:pt x="47" y="577"/>
                  </a:lnTo>
                  <a:cubicBezTo>
                    <a:pt x="159" y="697"/>
                    <a:pt x="447" y="781"/>
                    <a:pt x="791" y="781"/>
                  </a:cubicBezTo>
                  <a:cubicBezTo>
                    <a:pt x="1125" y="781"/>
                    <a:pt x="1422" y="697"/>
                    <a:pt x="1524" y="577"/>
                  </a:cubicBezTo>
                  <a:lnTo>
                    <a:pt x="1571"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18"/>
            <p:cNvSpPr/>
            <p:nvPr/>
          </p:nvSpPr>
          <p:spPr>
            <a:xfrm>
              <a:off x="2880992" y="3713017"/>
              <a:ext cx="111621" cy="55810"/>
            </a:xfrm>
            <a:custGeom>
              <a:rect b="b" l="l" r="r" t="t"/>
              <a:pathLst>
                <a:path extrusionOk="0" h="781" w="1562">
                  <a:moveTo>
                    <a:pt x="1" y="0"/>
                  </a:moveTo>
                  <a:lnTo>
                    <a:pt x="38" y="586"/>
                  </a:lnTo>
                  <a:cubicBezTo>
                    <a:pt x="149" y="697"/>
                    <a:pt x="437" y="781"/>
                    <a:pt x="781" y="781"/>
                  </a:cubicBezTo>
                  <a:cubicBezTo>
                    <a:pt x="1125" y="781"/>
                    <a:pt x="1413" y="697"/>
                    <a:pt x="1515" y="586"/>
                  </a:cubicBezTo>
                  <a:lnTo>
                    <a:pt x="1561"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18"/>
            <p:cNvSpPr/>
            <p:nvPr/>
          </p:nvSpPr>
          <p:spPr>
            <a:xfrm>
              <a:off x="2207758" y="3699444"/>
              <a:ext cx="115622" cy="43876"/>
            </a:xfrm>
            <a:custGeom>
              <a:rect b="b" l="l" r="r" t="t"/>
              <a:pathLst>
                <a:path extrusionOk="0" h="614" w="1618">
                  <a:moveTo>
                    <a:pt x="809" y="0"/>
                  </a:moveTo>
                  <a:cubicBezTo>
                    <a:pt x="363" y="0"/>
                    <a:pt x="1" y="139"/>
                    <a:pt x="1" y="307"/>
                  </a:cubicBezTo>
                  <a:cubicBezTo>
                    <a:pt x="1" y="474"/>
                    <a:pt x="363" y="613"/>
                    <a:pt x="809" y="613"/>
                  </a:cubicBezTo>
                  <a:cubicBezTo>
                    <a:pt x="1255" y="613"/>
                    <a:pt x="1617" y="474"/>
                    <a:pt x="1617" y="307"/>
                  </a:cubicBezTo>
                  <a:cubicBezTo>
                    <a:pt x="1617" y="139"/>
                    <a:pt x="1255" y="0"/>
                    <a:pt x="8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8"/>
            <p:cNvSpPr/>
            <p:nvPr/>
          </p:nvSpPr>
          <p:spPr>
            <a:xfrm>
              <a:off x="1861172" y="3699444"/>
              <a:ext cx="122268" cy="43876"/>
            </a:xfrm>
            <a:custGeom>
              <a:rect b="b" l="l" r="r" t="t"/>
              <a:pathLst>
                <a:path extrusionOk="0" h="614" w="1711">
                  <a:moveTo>
                    <a:pt x="856" y="0"/>
                  </a:moveTo>
                  <a:cubicBezTo>
                    <a:pt x="382" y="0"/>
                    <a:pt x="1" y="139"/>
                    <a:pt x="1" y="307"/>
                  </a:cubicBezTo>
                  <a:cubicBezTo>
                    <a:pt x="1" y="474"/>
                    <a:pt x="382" y="613"/>
                    <a:pt x="856" y="613"/>
                  </a:cubicBezTo>
                  <a:cubicBezTo>
                    <a:pt x="1329" y="613"/>
                    <a:pt x="1710" y="474"/>
                    <a:pt x="1710" y="307"/>
                  </a:cubicBezTo>
                  <a:cubicBezTo>
                    <a:pt x="1710" y="139"/>
                    <a:pt x="1329" y="0"/>
                    <a:pt x="85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18"/>
            <p:cNvSpPr/>
            <p:nvPr/>
          </p:nvSpPr>
          <p:spPr>
            <a:xfrm>
              <a:off x="2040468" y="3703374"/>
              <a:ext cx="122197" cy="43948"/>
            </a:xfrm>
            <a:custGeom>
              <a:rect b="b" l="l" r="r" t="t"/>
              <a:pathLst>
                <a:path extrusionOk="0" h="615" w="1710">
                  <a:moveTo>
                    <a:pt x="855" y="1"/>
                  </a:moveTo>
                  <a:cubicBezTo>
                    <a:pt x="381" y="1"/>
                    <a:pt x="0" y="140"/>
                    <a:pt x="0" y="307"/>
                  </a:cubicBezTo>
                  <a:cubicBezTo>
                    <a:pt x="0" y="484"/>
                    <a:pt x="381" y="614"/>
                    <a:pt x="855" y="614"/>
                  </a:cubicBezTo>
                  <a:cubicBezTo>
                    <a:pt x="1329" y="614"/>
                    <a:pt x="1710" y="484"/>
                    <a:pt x="1710" y="307"/>
                  </a:cubicBezTo>
                  <a:cubicBezTo>
                    <a:pt x="1710" y="140"/>
                    <a:pt x="1329" y="1"/>
                    <a:pt x="85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18"/>
            <p:cNvSpPr/>
            <p:nvPr/>
          </p:nvSpPr>
          <p:spPr>
            <a:xfrm>
              <a:off x="2376406" y="3699444"/>
              <a:ext cx="115622" cy="43876"/>
            </a:xfrm>
            <a:custGeom>
              <a:rect b="b" l="l" r="r" t="t"/>
              <a:pathLst>
                <a:path extrusionOk="0" h="614" w="1618">
                  <a:moveTo>
                    <a:pt x="809" y="0"/>
                  </a:moveTo>
                  <a:cubicBezTo>
                    <a:pt x="363" y="0"/>
                    <a:pt x="1" y="139"/>
                    <a:pt x="1" y="307"/>
                  </a:cubicBezTo>
                  <a:cubicBezTo>
                    <a:pt x="1" y="474"/>
                    <a:pt x="363" y="613"/>
                    <a:pt x="809" y="613"/>
                  </a:cubicBezTo>
                  <a:cubicBezTo>
                    <a:pt x="1255" y="613"/>
                    <a:pt x="1617" y="474"/>
                    <a:pt x="1617" y="307"/>
                  </a:cubicBezTo>
                  <a:cubicBezTo>
                    <a:pt x="1617" y="139"/>
                    <a:pt x="1255" y="0"/>
                    <a:pt x="8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18"/>
            <p:cNvSpPr/>
            <p:nvPr/>
          </p:nvSpPr>
          <p:spPr>
            <a:xfrm>
              <a:off x="2556345" y="3699444"/>
              <a:ext cx="115551" cy="43876"/>
            </a:xfrm>
            <a:custGeom>
              <a:rect b="b" l="l" r="r" t="t"/>
              <a:pathLst>
                <a:path extrusionOk="0" h="614" w="1617">
                  <a:moveTo>
                    <a:pt x="809" y="0"/>
                  </a:moveTo>
                  <a:cubicBezTo>
                    <a:pt x="363" y="0"/>
                    <a:pt x="0" y="139"/>
                    <a:pt x="0" y="307"/>
                  </a:cubicBezTo>
                  <a:cubicBezTo>
                    <a:pt x="0" y="474"/>
                    <a:pt x="363" y="613"/>
                    <a:pt x="809" y="613"/>
                  </a:cubicBezTo>
                  <a:cubicBezTo>
                    <a:pt x="1255" y="613"/>
                    <a:pt x="1617" y="474"/>
                    <a:pt x="1617" y="307"/>
                  </a:cubicBezTo>
                  <a:cubicBezTo>
                    <a:pt x="1617" y="139"/>
                    <a:pt x="1255" y="0"/>
                    <a:pt x="8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8"/>
            <p:cNvSpPr/>
            <p:nvPr/>
          </p:nvSpPr>
          <p:spPr>
            <a:xfrm>
              <a:off x="2722992" y="3688153"/>
              <a:ext cx="111621" cy="42519"/>
            </a:xfrm>
            <a:custGeom>
              <a:rect b="b" l="l" r="r" t="t"/>
              <a:pathLst>
                <a:path extrusionOk="0" h="595" w="1562">
                  <a:moveTo>
                    <a:pt x="781" y="0"/>
                  </a:moveTo>
                  <a:cubicBezTo>
                    <a:pt x="353" y="0"/>
                    <a:pt x="0" y="130"/>
                    <a:pt x="0" y="297"/>
                  </a:cubicBezTo>
                  <a:cubicBezTo>
                    <a:pt x="0" y="465"/>
                    <a:pt x="353" y="595"/>
                    <a:pt x="781" y="595"/>
                  </a:cubicBezTo>
                  <a:cubicBezTo>
                    <a:pt x="1217" y="595"/>
                    <a:pt x="1561" y="465"/>
                    <a:pt x="1561" y="297"/>
                  </a:cubicBezTo>
                  <a:cubicBezTo>
                    <a:pt x="1561" y="130"/>
                    <a:pt x="1217" y="0"/>
                    <a:pt x="78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18"/>
            <p:cNvSpPr/>
            <p:nvPr/>
          </p:nvSpPr>
          <p:spPr>
            <a:xfrm>
              <a:off x="1344652" y="3702731"/>
              <a:ext cx="124197" cy="45234"/>
            </a:xfrm>
            <a:custGeom>
              <a:rect b="b" l="l" r="r" t="t"/>
              <a:pathLst>
                <a:path extrusionOk="0" h="633" w="1738">
                  <a:moveTo>
                    <a:pt x="865" y="1"/>
                  </a:moveTo>
                  <a:cubicBezTo>
                    <a:pt x="381" y="1"/>
                    <a:pt x="0" y="140"/>
                    <a:pt x="0" y="316"/>
                  </a:cubicBezTo>
                  <a:cubicBezTo>
                    <a:pt x="0" y="484"/>
                    <a:pt x="381" y="632"/>
                    <a:pt x="865" y="632"/>
                  </a:cubicBezTo>
                  <a:cubicBezTo>
                    <a:pt x="1348" y="632"/>
                    <a:pt x="1738" y="484"/>
                    <a:pt x="1738" y="316"/>
                  </a:cubicBezTo>
                  <a:cubicBezTo>
                    <a:pt x="1738" y="140"/>
                    <a:pt x="1348" y="1"/>
                    <a:pt x="8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18"/>
            <p:cNvSpPr/>
            <p:nvPr/>
          </p:nvSpPr>
          <p:spPr>
            <a:xfrm>
              <a:off x="1689880" y="3699444"/>
              <a:ext cx="122268" cy="43876"/>
            </a:xfrm>
            <a:custGeom>
              <a:rect b="b" l="l" r="r" t="t"/>
              <a:pathLst>
                <a:path extrusionOk="0" h="614" w="1711">
                  <a:moveTo>
                    <a:pt x="856" y="0"/>
                  </a:moveTo>
                  <a:cubicBezTo>
                    <a:pt x="382" y="0"/>
                    <a:pt x="1" y="139"/>
                    <a:pt x="1" y="307"/>
                  </a:cubicBezTo>
                  <a:cubicBezTo>
                    <a:pt x="1" y="474"/>
                    <a:pt x="382" y="613"/>
                    <a:pt x="856" y="613"/>
                  </a:cubicBezTo>
                  <a:cubicBezTo>
                    <a:pt x="1329" y="613"/>
                    <a:pt x="1710" y="474"/>
                    <a:pt x="1710" y="307"/>
                  </a:cubicBezTo>
                  <a:cubicBezTo>
                    <a:pt x="1710" y="139"/>
                    <a:pt x="1329" y="0"/>
                    <a:pt x="85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8"/>
            <p:cNvSpPr/>
            <p:nvPr/>
          </p:nvSpPr>
          <p:spPr>
            <a:xfrm>
              <a:off x="1513300" y="3704089"/>
              <a:ext cx="122197" cy="43876"/>
            </a:xfrm>
            <a:custGeom>
              <a:rect b="b" l="l" r="r" t="t"/>
              <a:pathLst>
                <a:path extrusionOk="0" h="614" w="1710">
                  <a:moveTo>
                    <a:pt x="855" y="0"/>
                  </a:moveTo>
                  <a:cubicBezTo>
                    <a:pt x="381" y="0"/>
                    <a:pt x="0" y="140"/>
                    <a:pt x="0" y="307"/>
                  </a:cubicBezTo>
                  <a:cubicBezTo>
                    <a:pt x="0" y="483"/>
                    <a:pt x="381" y="613"/>
                    <a:pt x="855" y="613"/>
                  </a:cubicBezTo>
                  <a:cubicBezTo>
                    <a:pt x="1329" y="613"/>
                    <a:pt x="1710" y="483"/>
                    <a:pt x="1710" y="307"/>
                  </a:cubicBezTo>
                  <a:cubicBezTo>
                    <a:pt x="1710" y="140"/>
                    <a:pt x="1329" y="0"/>
                    <a:pt x="85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8"/>
            <p:cNvSpPr/>
            <p:nvPr/>
          </p:nvSpPr>
          <p:spPr>
            <a:xfrm>
              <a:off x="1124195" y="3693441"/>
              <a:ext cx="141491" cy="31728"/>
            </a:xfrm>
            <a:custGeom>
              <a:rect b="b" l="l" r="r" t="t"/>
              <a:pathLst>
                <a:path extrusionOk="0" h="444" w="1980">
                  <a:moveTo>
                    <a:pt x="995" y="0"/>
                  </a:moveTo>
                  <a:cubicBezTo>
                    <a:pt x="447" y="0"/>
                    <a:pt x="1" y="103"/>
                    <a:pt x="1" y="223"/>
                  </a:cubicBezTo>
                  <a:cubicBezTo>
                    <a:pt x="1" y="330"/>
                    <a:pt x="239" y="444"/>
                    <a:pt x="767" y="444"/>
                  </a:cubicBezTo>
                  <a:cubicBezTo>
                    <a:pt x="837" y="444"/>
                    <a:pt x="914" y="442"/>
                    <a:pt x="995" y="437"/>
                  </a:cubicBezTo>
                  <a:cubicBezTo>
                    <a:pt x="1534" y="409"/>
                    <a:pt x="1980" y="344"/>
                    <a:pt x="1980" y="223"/>
                  </a:cubicBezTo>
                  <a:cubicBezTo>
                    <a:pt x="1980" y="103"/>
                    <a:pt x="1534" y="0"/>
                    <a:pt x="99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8"/>
            <p:cNvSpPr/>
            <p:nvPr/>
          </p:nvSpPr>
          <p:spPr>
            <a:xfrm>
              <a:off x="3075509" y="3660927"/>
              <a:ext cx="112264" cy="42519"/>
            </a:xfrm>
            <a:custGeom>
              <a:rect b="b" l="l" r="r" t="t"/>
              <a:pathLst>
                <a:path extrusionOk="0" h="595" w="1571">
                  <a:moveTo>
                    <a:pt x="791" y="0"/>
                  </a:moveTo>
                  <a:cubicBezTo>
                    <a:pt x="354" y="0"/>
                    <a:pt x="1" y="130"/>
                    <a:pt x="1" y="298"/>
                  </a:cubicBezTo>
                  <a:cubicBezTo>
                    <a:pt x="1" y="455"/>
                    <a:pt x="354" y="595"/>
                    <a:pt x="791" y="595"/>
                  </a:cubicBezTo>
                  <a:cubicBezTo>
                    <a:pt x="1218" y="595"/>
                    <a:pt x="1571" y="455"/>
                    <a:pt x="1571" y="298"/>
                  </a:cubicBezTo>
                  <a:cubicBezTo>
                    <a:pt x="1571" y="130"/>
                    <a:pt x="1218" y="0"/>
                    <a:pt x="79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18"/>
            <p:cNvSpPr/>
            <p:nvPr/>
          </p:nvSpPr>
          <p:spPr>
            <a:xfrm>
              <a:off x="2880992" y="3692084"/>
              <a:ext cx="111621" cy="42590"/>
            </a:xfrm>
            <a:custGeom>
              <a:rect b="b" l="l" r="r" t="t"/>
              <a:pathLst>
                <a:path extrusionOk="0" h="596" w="1562">
                  <a:moveTo>
                    <a:pt x="781" y="1"/>
                  </a:moveTo>
                  <a:cubicBezTo>
                    <a:pt x="344" y="1"/>
                    <a:pt x="1" y="131"/>
                    <a:pt x="1" y="298"/>
                  </a:cubicBezTo>
                  <a:cubicBezTo>
                    <a:pt x="1" y="465"/>
                    <a:pt x="344" y="596"/>
                    <a:pt x="781" y="596"/>
                  </a:cubicBezTo>
                  <a:cubicBezTo>
                    <a:pt x="1208" y="596"/>
                    <a:pt x="1561" y="465"/>
                    <a:pt x="1561" y="298"/>
                  </a:cubicBezTo>
                  <a:cubicBezTo>
                    <a:pt x="1561" y="131"/>
                    <a:pt x="1208"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18"/>
            <p:cNvSpPr/>
            <p:nvPr/>
          </p:nvSpPr>
          <p:spPr>
            <a:xfrm>
              <a:off x="1574600" y="3855850"/>
              <a:ext cx="1177525" cy="26475"/>
            </a:xfrm>
            <a:custGeom>
              <a:rect b="b" l="l" r="r" t="t"/>
              <a:pathLst>
                <a:path extrusionOk="0" h="1059" w="47101">
                  <a:moveTo>
                    <a:pt x="0" y="643"/>
                  </a:moveTo>
                  <a:lnTo>
                    <a:pt x="810" y="0"/>
                  </a:lnTo>
                  <a:lnTo>
                    <a:pt x="46173" y="0"/>
                  </a:lnTo>
                  <a:lnTo>
                    <a:pt x="47101" y="666"/>
                  </a:lnTo>
                  <a:lnTo>
                    <a:pt x="46708" y="1059"/>
                  </a:lnTo>
                  <a:lnTo>
                    <a:pt x="286" y="1059"/>
                  </a:lnTo>
                  <a:close/>
                </a:path>
              </a:pathLst>
            </a:custGeom>
            <a:solidFill>
              <a:schemeClr val="dk2"/>
            </a:solidFill>
            <a:ln>
              <a:noFill/>
            </a:ln>
          </p:spPr>
        </p:sp>
        <p:sp>
          <p:nvSpPr>
            <p:cNvPr id="1549" name="Google Shape;1549;p18"/>
            <p:cNvSpPr/>
            <p:nvPr/>
          </p:nvSpPr>
          <p:spPr>
            <a:xfrm>
              <a:off x="1573675" y="3872025"/>
              <a:ext cx="1177875" cy="91950"/>
            </a:xfrm>
            <a:custGeom>
              <a:rect b="b" l="l" r="r" t="t"/>
              <a:pathLst>
                <a:path extrusionOk="0" h="1181" w="16483">
                  <a:moveTo>
                    <a:pt x="1" y="1"/>
                  </a:moveTo>
                  <a:lnTo>
                    <a:pt x="1" y="1181"/>
                  </a:lnTo>
                  <a:lnTo>
                    <a:pt x="16483" y="1181"/>
                  </a:lnTo>
                  <a:lnTo>
                    <a:pt x="1648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18"/>
            <p:cNvSpPr/>
            <p:nvPr/>
          </p:nvSpPr>
          <p:spPr>
            <a:xfrm>
              <a:off x="2876347" y="2106576"/>
              <a:ext cx="157426" cy="149637"/>
            </a:xfrm>
            <a:custGeom>
              <a:rect b="b" l="l" r="r" t="t"/>
              <a:pathLst>
                <a:path extrusionOk="0" h="2094" w="2203">
                  <a:moveTo>
                    <a:pt x="1007" y="1"/>
                  </a:moveTo>
                  <a:cubicBezTo>
                    <a:pt x="997" y="1"/>
                    <a:pt x="986" y="1"/>
                    <a:pt x="976" y="1"/>
                  </a:cubicBezTo>
                  <a:cubicBezTo>
                    <a:pt x="716" y="1"/>
                    <a:pt x="456" y="131"/>
                    <a:pt x="261" y="382"/>
                  </a:cubicBezTo>
                  <a:cubicBezTo>
                    <a:pt x="158" y="503"/>
                    <a:pt x="84" y="642"/>
                    <a:pt x="56" y="782"/>
                  </a:cubicBezTo>
                  <a:cubicBezTo>
                    <a:pt x="10" y="930"/>
                    <a:pt x="1" y="1070"/>
                    <a:pt x="28" y="1218"/>
                  </a:cubicBezTo>
                  <a:cubicBezTo>
                    <a:pt x="75" y="1497"/>
                    <a:pt x="242" y="1739"/>
                    <a:pt x="493" y="1906"/>
                  </a:cubicBezTo>
                  <a:cubicBezTo>
                    <a:pt x="702" y="2033"/>
                    <a:pt x="928" y="2094"/>
                    <a:pt x="1149" y="2094"/>
                  </a:cubicBezTo>
                  <a:cubicBezTo>
                    <a:pt x="1203" y="2094"/>
                    <a:pt x="1257" y="2090"/>
                    <a:pt x="1311" y="2083"/>
                  </a:cubicBezTo>
                  <a:cubicBezTo>
                    <a:pt x="1580" y="2045"/>
                    <a:pt x="1831" y="1925"/>
                    <a:pt x="2007" y="1720"/>
                  </a:cubicBezTo>
                  <a:cubicBezTo>
                    <a:pt x="2175" y="1525"/>
                    <a:pt x="2202" y="1283"/>
                    <a:pt x="2147" y="1023"/>
                  </a:cubicBezTo>
                  <a:cubicBezTo>
                    <a:pt x="2082" y="773"/>
                    <a:pt x="1933" y="512"/>
                    <a:pt x="1738" y="327"/>
                  </a:cubicBezTo>
                  <a:cubicBezTo>
                    <a:pt x="1515" y="112"/>
                    <a:pt x="1266" y="1"/>
                    <a:pt x="100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18"/>
            <p:cNvSpPr/>
            <p:nvPr/>
          </p:nvSpPr>
          <p:spPr>
            <a:xfrm>
              <a:off x="2871702" y="2144879"/>
              <a:ext cx="161428" cy="111192"/>
            </a:xfrm>
            <a:custGeom>
              <a:rect b="b" l="l" r="r" t="t"/>
              <a:pathLst>
                <a:path extrusionOk="0" h="1556" w="2259">
                  <a:moveTo>
                    <a:pt x="246" y="0"/>
                  </a:moveTo>
                  <a:cubicBezTo>
                    <a:pt x="206" y="0"/>
                    <a:pt x="183" y="39"/>
                    <a:pt x="168" y="79"/>
                  </a:cubicBezTo>
                  <a:cubicBezTo>
                    <a:pt x="0" y="450"/>
                    <a:pt x="56" y="813"/>
                    <a:pt x="298" y="1128"/>
                  </a:cubicBezTo>
                  <a:cubicBezTo>
                    <a:pt x="539" y="1416"/>
                    <a:pt x="874" y="1547"/>
                    <a:pt x="1208" y="1556"/>
                  </a:cubicBezTo>
                  <a:cubicBezTo>
                    <a:pt x="1533" y="1556"/>
                    <a:pt x="1849" y="1435"/>
                    <a:pt x="2082" y="1156"/>
                  </a:cubicBezTo>
                  <a:cubicBezTo>
                    <a:pt x="2165" y="1073"/>
                    <a:pt x="2258" y="933"/>
                    <a:pt x="2240" y="738"/>
                  </a:cubicBezTo>
                  <a:cubicBezTo>
                    <a:pt x="2240" y="710"/>
                    <a:pt x="2221" y="673"/>
                    <a:pt x="2193" y="655"/>
                  </a:cubicBezTo>
                  <a:cubicBezTo>
                    <a:pt x="2184" y="643"/>
                    <a:pt x="2176" y="639"/>
                    <a:pt x="2167" y="639"/>
                  </a:cubicBezTo>
                  <a:cubicBezTo>
                    <a:pt x="2148" y="639"/>
                    <a:pt x="2129" y="660"/>
                    <a:pt x="2110" y="673"/>
                  </a:cubicBezTo>
                  <a:cubicBezTo>
                    <a:pt x="2044" y="729"/>
                    <a:pt x="1989" y="803"/>
                    <a:pt x="1914" y="850"/>
                  </a:cubicBezTo>
                  <a:cubicBezTo>
                    <a:pt x="1714" y="985"/>
                    <a:pt x="1500" y="1064"/>
                    <a:pt x="1260" y="1064"/>
                  </a:cubicBezTo>
                  <a:cubicBezTo>
                    <a:pt x="1122" y="1064"/>
                    <a:pt x="975" y="1038"/>
                    <a:pt x="818" y="980"/>
                  </a:cubicBezTo>
                  <a:cubicBezTo>
                    <a:pt x="446" y="840"/>
                    <a:pt x="270" y="552"/>
                    <a:pt x="289" y="97"/>
                  </a:cubicBezTo>
                  <a:cubicBezTo>
                    <a:pt x="289" y="69"/>
                    <a:pt x="307" y="23"/>
                    <a:pt x="270" y="4"/>
                  </a:cubicBezTo>
                  <a:cubicBezTo>
                    <a:pt x="261" y="1"/>
                    <a:pt x="253" y="0"/>
                    <a:pt x="246" y="0"/>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8"/>
            <p:cNvSpPr/>
            <p:nvPr/>
          </p:nvSpPr>
          <p:spPr>
            <a:xfrm>
              <a:off x="2979251" y="2147237"/>
              <a:ext cx="33944" cy="29299"/>
            </a:xfrm>
            <a:custGeom>
              <a:rect b="b" l="l" r="r" t="t"/>
              <a:pathLst>
                <a:path extrusionOk="0" h="410" w="475">
                  <a:moveTo>
                    <a:pt x="149" y="1"/>
                  </a:moveTo>
                  <a:cubicBezTo>
                    <a:pt x="119" y="1"/>
                    <a:pt x="90" y="14"/>
                    <a:pt x="66" y="46"/>
                  </a:cubicBezTo>
                  <a:cubicBezTo>
                    <a:pt x="1" y="148"/>
                    <a:pt x="103" y="231"/>
                    <a:pt x="177" y="306"/>
                  </a:cubicBezTo>
                  <a:cubicBezTo>
                    <a:pt x="231" y="333"/>
                    <a:pt x="285" y="409"/>
                    <a:pt x="340" y="409"/>
                  </a:cubicBezTo>
                  <a:cubicBezTo>
                    <a:pt x="360" y="409"/>
                    <a:pt x="380" y="399"/>
                    <a:pt x="400" y="371"/>
                  </a:cubicBezTo>
                  <a:cubicBezTo>
                    <a:pt x="474" y="269"/>
                    <a:pt x="382" y="166"/>
                    <a:pt x="298" y="83"/>
                  </a:cubicBezTo>
                  <a:cubicBezTo>
                    <a:pt x="252" y="36"/>
                    <a:pt x="198" y="1"/>
                    <a:pt x="1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18"/>
            <p:cNvSpPr/>
            <p:nvPr/>
          </p:nvSpPr>
          <p:spPr>
            <a:xfrm>
              <a:off x="2486599" y="2638390"/>
              <a:ext cx="161428" cy="256398"/>
            </a:xfrm>
            <a:custGeom>
              <a:rect b="b" l="l" r="r" t="t"/>
              <a:pathLst>
                <a:path extrusionOk="0" h="3588" w="2259">
                  <a:moveTo>
                    <a:pt x="607" y="0"/>
                  </a:moveTo>
                  <a:cubicBezTo>
                    <a:pt x="603" y="0"/>
                    <a:pt x="599" y="1"/>
                    <a:pt x="595" y="1"/>
                  </a:cubicBezTo>
                  <a:cubicBezTo>
                    <a:pt x="540" y="11"/>
                    <a:pt x="540" y="57"/>
                    <a:pt x="521" y="94"/>
                  </a:cubicBezTo>
                  <a:cubicBezTo>
                    <a:pt x="447" y="261"/>
                    <a:pt x="447" y="438"/>
                    <a:pt x="456" y="605"/>
                  </a:cubicBezTo>
                  <a:cubicBezTo>
                    <a:pt x="419" y="596"/>
                    <a:pt x="400" y="559"/>
                    <a:pt x="382" y="540"/>
                  </a:cubicBezTo>
                  <a:cubicBezTo>
                    <a:pt x="298" y="447"/>
                    <a:pt x="224" y="345"/>
                    <a:pt x="112" y="280"/>
                  </a:cubicBezTo>
                  <a:cubicBezTo>
                    <a:pt x="99" y="267"/>
                    <a:pt x="81" y="254"/>
                    <a:pt x="62" y="254"/>
                  </a:cubicBezTo>
                  <a:cubicBezTo>
                    <a:pt x="54" y="254"/>
                    <a:pt x="46" y="256"/>
                    <a:pt x="38" y="261"/>
                  </a:cubicBezTo>
                  <a:cubicBezTo>
                    <a:pt x="1" y="289"/>
                    <a:pt x="10" y="327"/>
                    <a:pt x="10" y="354"/>
                  </a:cubicBezTo>
                  <a:cubicBezTo>
                    <a:pt x="57" y="642"/>
                    <a:pt x="196" y="865"/>
                    <a:pt x="428" y="986"/>
                  </a:cubicBezTo>
                  <a:cubicBezTo>
                    <a:pt x="517" y="1027"/>
                    <a:pt x="613" y="1053"/>
                    <a:pt x="710" y="1053"/>
                  </a:cubicBezTo>
                  <a:cubicBezTo>
                    <a:pt x="725" y="1053"/>
                    <a:pt x="739" y="1052"/>
                    <a:pt x="753" y="1051"/>
                  </a:cubicBezTo>
                  <a:cubicBezTo>
                    <a:pt x="800" y="1051"/>
                    <a:pt x="818" y="1060"/>
                    <a:pt x="809" y="1107"/>
                  </a:cubicBezTo>
                  <a:cubicBezTo>
                    <a:pt x="809" y="1116"/>
                    <a:pt x="800" y="1135"/>
                    <a:pt x="800" y="1153"/>
                  </a:cubicBezTo>
                  <a:cubicBezTo>
                    <a:pt x="763" y="1358"/>
                    <a:pt x="725" y="1562"/>
                    <a:pt x="698" y="1767"/>
                  </a:cubicBezTo>
                  <a:cubicBezTo>
                    <a:pt x="670" y="2064"/>
                    <a:pt x="660" y="2343"/>
                    <a:pt x="679" y="2640"/>
                  </a:cubicBezTo>
                  <a:cubicBezTo>
                    <a:pt x="698" y="2937"/>
                    <a:pt x="781" y="3253"/>
                    <a:pt x="948" y="3504"/>
                  </a:cubicBezTo>
                  <a:lnTo>
                    <a:pt x="995" y="3578"/>
                  </a:lnTo>
                  <a:lnTo>
                    <a:pt x="1032" y="3578"/>
                  </a:lnTo>
                  <a:cubicBezTo>
                    <a:pt x="1041" y="3578"/>
                    <a:pt x="1051" y="3588"/>
                    <a:pt x="1051" y="3588"/>
                  </a:cubicBezTo>
                  <a:cubicBezTo>
                    <a:pt x="1088" y="3588"/>
                    <a:pt x="1125" y="3569"/>
                    <a:pt x="1153" y="3560"/>
                  </a:cubicBezTo>
                  <a:cubicBezTo>
                    <a:pt x="1171" y="3541"/>
                    <a:pt x="1190" y="3513"/>
                    <a:pt x="1199" y="3495"/>
                  </a:cubicBezTo>
                  <a:cubicBezTo>
                    <a:pt x="1218" y="3458"/>
                    <a:pt x="1218" y="3411"/>
                    <a:pt x="1190" y="3374"/>
                  </a:cubicBezTo>
                  <a:cubicBezTo>
                    <a:pt x="1181" y="3355"/>
                    <a:pt x="1162" y="3337"/>
                    <a:pt x="1144" y="3337"/>
                  </a:cubicBezTo>
                  <a:cubicBezTo>
                    <a:pt x="1134" y="3337"/>
                    <a:pt x="1125" y="3346"/>
                    <a:pt x="1116" y="3365"/>
                  </a:cubicBezTo>
                  <a:cubicBezTo>
                    <a:pt x="1106" y="3392"/>
                    <a:pt x="1088" y="3402"/>
                    <a:pt x="1088" y="3402"/>
                  </a:cubicBezTo>
                  <a:lnTo>
                    <a:pt x="1079" y="3420"/>
                  </a:lnTo>
                  <a:cubicBezTo>
                    <a:pt x="1079" y="3426"/>
                    <a:pt x="1079" y="3428"/>
                    <a:pt x="1077" y="3431"/>
                  </a:cubicBezTo>
                  <a:lnTo>
                    <a:pt x="1077" y="3431"/>
                  </a:lnTo>
                  <a:cubicBezTo>
                    <a:pt x="935" y="3202"/>
                    <a:pt x="855" y="2930"/>
                    <a:pt x="837" y="2659"/>
                  </a:cubicBezTo>
                  <a:cubicBezTo>
                    <a:pt x="818" y="2398"/>
                    <a:pt x="828" y="2157"/>
                    <a:pt x="846" y="1906"/>
                  </a:cubicBezTo>
                  <a:cubicBezTo>
                    <a:pt x="874" y="1655"/>
                    <a:pt x="911" y="1404"/>
                    <a:pt x="967" y="1163"/>
                  </a:cubicBezTo>
                  <a:cubicBezTo>
                    <a:pt x="984" y="1117"/>
                    <a:pt x="991" y="1099"/>
                    <a:pt x="1011" y="1099"/>
                  </a:cubicBezTo>
                  <a:cubicBezTo>
                    <a:pt x="1023" y="1099"/>
                    <a:pt x="1041" y="1106"/>
                    <a:pt x="1069" y="1116"/>
                  </a:cubicBezTo>
                  <a:cubicBezTo>
                    <a:pt x="1199" y="1172"/>
                    <a:pt x="1339" y="1200"/>
                    <a:pt x="1478" y="1200"/>
                  </a:cubicBezTo>
                  <a:cubicBezTo>
                    <a:pt x="1803" y="1200"/>
                    <a:pt x="2035" y="1070"/>
                    <a:pt x="2231" y="949"/>
                  </a:cubicBezTo>
                  <a:cubicBezTo>
                    <a:pt x="2231" y="949"/>
                    <a:pt x="2240" y="940"/>
                    <a:pt x="2249" y="930"/>
                  </a:cubicBezTo>
                  <a:cubicBezTo>
                    <a:pt x="2258" y="912"/>
                    <a:pt x="2249" y="893"/>
                    <a:pt x="2212" y="893"/>
                  </a:cubicBezTo>
                  <a:lnTo>
                    <a:pt x="2128" y="893"/>
                  </a:lnTo>
                  <a:cubicBezTo>
                    <a:pt x="2017" y="893"/>
                    <a:pt x="1905" y="912"/>
                    <a:pt x="1794" y="912"/>
                  </a:cubicBezTo>
                  <a:cubicBezTo>
                    <a:pt x="1794" y="916"/>
                    <a:pt x="1792" y="919"/>
                    <a:pt x="1788" y="919"/>
                  </a:cubicBezTo>
                  <a:cubicBezTo>
                    <a:pt x="1785" y="919"/>
                    <a:pt x="1780" y="916"/>
                    <a:pt x="1775" y="912"/>
                  </a:cubicBezTo>
                  <a:cubicBezTo>
                    <a:pt x="1775" y="912"/>
                    <a:pt x="1775" y="903"/>
                    <a:pt x="1785" y="903"/>
                  </a:cubicBezTo>
                  <a:cubicBezTo>
                    <a:pt x="1813" y="884"/>
                    <a:pt x="1840" y="865"/>
                    <a:pt x="1868" y="847"/>
                  </a:cubicBezTo>
                  <a:cubicBezTo>
                    <a:pt x="1933" y="800"/>
                    <a:pt x="1989" y="763"/>
                    <a:pt x="2026" y="707"/>
                  </a:cubicBezTo>
                  <a:cubicBezTo>
                    <a:pt x="2063" y="661"/>
                    <a:pt x="2035" y="633"/>
                    <a:pt x="1943" y="615"/>
                  </a:cubicBezTo>
                  <a:cubicBezTo>
                    <a:pt x="1858" y="605"/>
                    <a:pt x="1774" y="599"/>
                    <a:pt x="1691" y="599"/>
                  </a:cubicBezTo>
                  <a:cubicBezTo>
                    <a:pt x="1518" y="599"/>
                    <a:pt x="1350" y="626"/>
                    <a:pt x="1199" y="707"/>
                  </a:cubicBezTo>
                  <a:cubicBezTo>
                    <a:pt x="1209" y="670"/>
                    <a:pt x="1227" y="642"/>
                    <a:pt x="1246" y="605"/>
                  </a:cubicBezTo>
                  <a:cubicBezTo>
                    <a:pt x="1302" y="484"/>
                    <a:pt x="1367" y="364"/>
                    <a:pt x="1385" y="234"/>
                  </a:cubicBezTo>
                  <a:cubicBezTo>
                    <a:pt x="1394" y="187"/>
                    <a:pt x="1404" y="150"/>
                    <a:pt x="1394" y="104"/>
                  </a:cubicBezTo>
                  <a:cubicBezTo>
                    <a:pt x="1387" y="73"/>
                    <a:pt x="1373" y="55"/>
                    <a:pt x="1342" y="55"/>
                  </a:cubicBezTo>
                  <a:cubicBezTo>
                    <a:pt x="1335" y="55"/>
                    <a:pt x="1328" y="55"/>
                    <a:pt x="1320" y="57"/>
                  </a:cubicBezTo>
                  <a:cubicBezTo>
                    <a:pt x="1302" y="66"/>
                    <a:pt x="1274" y="76"/>
                    <a:pt x="1246" y="94"/>
                  </a:cubicBezTo>
                  <a:cubicBezTo>
                    <a:pt x="1004" y="215"/>
                    <a:pt x="828" y="447"/>
                    <a:pt x="809" y="735"/>
                  </a:cubicBezTo>
                  <a:cubicBezTo>
                    <a:pt x="772" y="689"/>
                    <a:pt x="772" y="642"/>
                    <a:pt x="763" y="596"/>
                  </a:cubicBezTo>
                  <a:cubicBezTo>
                    <a:pt x="753" y="494"/>
                    <a:pt x="735" y="382"/>
                    <a:pt x="735" y="271"/>
                  </a:cubicBezTo>
                  <a:cubicBezTo>
                    <a:pt x="725" y="206"/>
                    <a:pt x="716" y="141"/>
                    <a:pt x="679" y="76"/>
                  </a:cubicBezTo>
                  <a:cubicBezTo>
                    <a:pt x="662" y="42"/>
                    <a:pt x="645" y="0"/>
                    <a:pt x="60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18"/>
            <p:cNvSpPr/>
            <p:nvPr/>
          </p:nvSpPr>
          <p:spPr>
            <a:xfrm>
              <a:off x="2486599" y="2638461"/>
              <a:ext cx="161428" cy="251682"/>
            </a:xfrm>
            <a:custGeom>
              <a:rect b="b" l="l" r="r" t="t"/>
              <a:pathLst>
                <a:path extrusionOk="0" h="3522" w="2259">
                  <a:moveTo>
                    <a:pt x="586" y="0"/>
                  </a:moveTo>
                  <a:cubicBezTo>
                    <a:pt x="568" y="0"/>
                    <a:pt x="549" y="19"/>
                    <a:pt x="540" y="47"/>
                  </a:cubicBezTo>
                  <a:cubicBezTo>
                    <a:pt x="428" y="316"/>
                    <a:pt x="400" y="604"/>
                    <a:pt x="568" y="837"/>
                  </a:cubicBezTo>
                  <a:cubicBezTo>
                    <a:pt x="586" y="864"/>
                    <a:pt x="614" y="883"/>
                    <a:pt x="614" y="920"/>
                  </a:cubicBezTo>
                  <a:cubicBezTo>
                    <a:pt x="456" y="818"/>
                    <a:pt x="345" y="669"/>
                    <a:pt x="233" y="511"/>
                  </a:cubicBezTo>
                  <a:cubicBezTo>
                    <a:pt x="187" y="446"/>
                    <a:pt x="131" y="372"/>
                    <a:pt x="84" y="298"/>
                  </a:cubicBezTo>
                  <a:cubicBezTo>
                    <a:pt x="77" y="283"/>
                    <a:pt x="65" y="264"/>
                    <a:pt x="47" y="264"/>
                  </a:cubicBezTo>
                  <a:cubicBezTo>
                    <a:pt x="41" y="264"/>
                    <a:pt x="35" y="265"/>
                    <a:pt x="29" y="270"/>
                  </a:cubicBezTo>
                  <a:cubicBezTo>
                    <a:pt x="1" y="279"/>
                    <a:pt x="10" y="307"/>
                    <a:pt x="10" y="335"/>
                  </a:cubicBezTo>
                  <a:cubicBezTo>
                    <a:pt x="29" y="502"/>
                    <a:pt x="103" y="697"/>
                    <a:pt x="224" y="827"/>
                  </a:cubicBezTo>
                  <a:cubicBezTo>
                    <a:pt x="354" y="967"/>
                    <a:pt x="521" y="1050"/>
                    <a:pt x="735" y="1050"/>
                  </a:cubicBezTo>
                  <a:cubicBezTo>
                    <a:pt x="791" y="1050"/>
                    <a:pt x="809" y="1059"/>
                    <a:pt x="818" y="1106"/>
                  </a:cubicBezTo>
                  <a:cubicBezTo>
                    <a:pt x="828" y="1273"/>
                    <a:pt x="828" y="1431"/>
                    <a:pt x="809" y="1589"/>
                  </a:cubicBezTo>
                  <a:cubicBezTo>
                    <a:pt x="772" y="1896"/>
                    <a:pt x="753" y="2193"/>
                    <a:pt x="763" y="2500"/>
                  </a:cubicBezTo>
                  <a:cubicBezTo>
                    <a:pt x="772" y="2667"/>
                    <a:pt x="791" y="2834"/>
                    <a:pt x="818" y="3001"/>
                  </a:cubicBezTo>
                  <a:cubicBezTo>
                    <a:pt x="856" y="3169"/>
                    <a:pt x="911" y="3336"/>
                    <a:pt x="1004" y="3475"/>
                  </a:cubicBezTo>
                  <a:cubicBezTo>
                    <a:pt x="1004" y="3475"/>
                    <a:pt x="1004" y="3484"/>
                    <a:pt x="1004" y="3484"/>
                  </a:cubicBezTo>
                  <a:lnTo>
                    <a:pt x="1023" y="3512"/>
                  </a:lnTo>
                  <a:lnTo>
                    <a:pt x="1041" y="3522"/>
                  </a:lnTo>
                  <a:cubicBezTo>
                    <a:pt x="1069" y="3522"/>
                    <a:pt x="1106" y="3512"/>
                    <a:pt x="1125" y="3494"/>
                  </a:cubicBezTo>
                  <a:cubicBezTo>
                    <a:pt x="1153" y="3475"/>
                    <a:pt x="1162" y="3457"/>
                    <a:pt x="1162" y="3438"/>
                  </a:cubicBezTo>
                  <a:cubicBezTo>
                    <a:pt x="1162" y="3403"/>
                    <a:pt x="1147" y="3384"/>
                    <a:pt x="1131" y="3384"/>
                  </a:cubicBezTo>
                  <a:cubicBezTo>
                    <a:pt x="1126" y="3384"/>
                    <a:pt x="1120" y="3387"/>
                    <a:pt x="1116" y="3391"/>
                  </a:cubicBezTo>
                  <a:cubicBezTo>
                    <a:pt x="1088" y="3401"/>
                    <a:pt x="1079" y="3401"/>
                    <a:pt x="1079" y="3410"/>
                  </a:cubicBezTo>
                  <a:cubicBezTo>
                    <a:pt x="1072" y="3417"/>
                    <a:pt x="1075" y="3423"/>
                    <a:pt x="1074" y="3430"/>
                  </a:cubicBezTo>
                  <a:lnTo>
                    <a:pt x="1074" y="3430"/>
                  </a:lnTo>
                  <a:cubicBezTo>
                    <a:pt x="901" y="3134"/>
                    <a:pt x="828" y="2784"/>
                    <a:pt x="828" y="2435"/>
                  </a:cubicBezTo>
                  <a:cubicBezTo>
                    <a:pt x="828" y="2258"/>
                    <a:pt x="846" y="2091"/>
                    <a:pt x="856" y="1914"/>
                  </a:cubicBezTo>
                  <a:cubicBezTo>
                    <a:pt x="856" y="1663"/>
                    <a:pt x="911" y="1413"/>
                    <a:pt x="967" y="1162"/>
                  </a:cubicBezTo>
                  <a:cubicBezTo>
                    <a:pt x="979" y="1119"/>
                    <a:pt x="987" y="1100"/>
                    <a:pt x="1012" y="1100"/>
                  </a:cubicBezTo>
                  <a:cubicBezTo>
                    <a:pt x="1026" y="1100"/>
                    <a:pt x="1044" y="1106"/>
                    <a:pt x="1069" y="1115"/>
                  </a:cubicBezTo>
                  <a:cubicBezTo>
                    <a:pt x="1199" y="1171"/>
                    <a:pt x="1339" y="1199"/>
                    <a:pt x="1487" y="1199"/>
                  </a:cubicBezTo>
                  <a:cubicBezTo>
                    <a:pt x="1766" y="1199"/>
                    <a:pt x="1970" y="1097"/>
                    <a:pt x="2156" y="994"/>
                  </a:cubicBezTo>
                  <a:cubicBezTo>
                    <a:pt x="2184" y="976"/>
                    <a:pt x="2212" y="957"/>
                    <a:pt x="2240" y="939"/>
                  </a:cubicBezTo>
                  <a:cubicBezTo>
                    <a:pt x="2249" y="929"/>
                    <a:pt x="2258" y="920"/>
                    <a:pt x="2249" y="911"/>
                  </a:cubicBezTo>
                  <a:cubicBezTo>
                    <a:pt x="2231" y="892"/>
                    <a:pt x="2212" y="892"/>
                    <a:pt x="2193" y="892"/>
                  </a:cubicBezTo>
                  <a:cubicBezTo>
                    <a:pt x="2185" y="891"/>
                    <a:pt x="2177" y="890"/>
                    <a:pt x="2170" y="890"/>
                  </a:cubicBezTo>
                  <a:cubicBezTo>
                    <a:pt x="2140" y="890"/>
                    <a:pt x="2123" y="905"/>
                    <a:pt x="2101" y="920"/>
                  </a:cubicBezTo>
                  <a:cubicBezTo>
                    <a:pt x="1924" y="1022"/>
                    <a:pt x="1710" y="1087"/>
                    <a:pt x="1459" y="1097"/>
                  </a:cubicBezTo>
                  <a:cubicBezTo>
                    <a:pt x="1422" y="1100"/>
                    <a:pt x="1386" y="1102"/>
                    <a:pt x="1350" y="1102"/>
                  </a:cubicBezTo>
                  <a:cubicBezTo>
                    <a:pt x="1279" y="1102"/>
                    <a:pt x="1209" y="1094"/>
                    <a:pt x="1134" y="1069"/>
                  </a:cubicBezTo>
                  <a:cubicBezTo>
                    <a:pt x="1125" y="1069"/>
                    <a:pt x="1106" y="1059"/>
                    <a:pt x="1106" y="1050"/>
                  </a:cubicBezTo>
                  <a:cubicBezTo>
                    <a:pt x="1106" y="1041"/>
                    <a:pt x="1125" y="1032"/>
                    <a:pt x="1144" y="1032"/>
                  </a:cubicBezTo>
                  <a:cubicBezTo>
                    <a:pt x="1274" y="1013"/>
                    <a:pt x="1413" y="994"/>
                    <a:pt x="1552" y="976"/>
                  </a:cubicBezTo>
                  <a:cubicBezTo>
                    <a:pt x="1766" y="929"/>
                    <a:pt x="1915" y="827"/>
                    <a:pt x="2017" y="716"/>
                  </a:cubicBezTo>
                  <a:cubicBezTo>
                    <a:pt x="2026" y="706"/>
                    <a:pt x="2035" y="688"/>
                    <a:pt x="2035" y="669"/>
                  </a:cubicBezTo>
                  <a:cubicBezTo>
                    <a:pt x="2035" y="645"/>
                    <a:pt x="2015" y="621"/>
                    <a:pt x="1985" y="621"/>
                  </a:cubicBezTo>
                  <a:cubicBezTo>
                    <a:pt x="1980" y="621"/>
                    <a:pt x="1975" y="622"/>
                    <a:pt x="1970" y="623"/>
                  </a:cubicBezTo>
                  <a:cubicBezTo>
                    <a:pt x="1952" y="632"/>
                    <a:pt x="1933" y="641"/>
                    <a:pt x="1924" y="641"/>
                  </a:cubicBezTo>
                  <a:cubicBezTo>
                    <a:pt x="1710" y="744"/>
                    <a:pt x="1459" y="837"/>
                    <a:pt x="1190" y="920"/>
                  </a:cubicBezTo>
                  <a:cubicBezTo>
                    <a:pt x="1153" y="929"/>
                    <a:pt x="1116" y="948"/>
                    <a:pt x="1069" y="948"/>
                  </a:cubicBezTo>
                  <a:cubicBezTo>
                    <a:pt x="1153" y="762"/>
                    <a:pt x="1246" y="595"/>
                    <a:pt x="1329" y="418"/>
                  </a:cubicBezTo>
                  <a:cubicBezTo>
                    <a:pt x="1367" y="326"/>
                    <a:pt x="1394" y="233"/>
                    <a:pt x="1394" y="130"/>
                  </a:cubicBezTo>
                  <a:cubicBezTo>
                    <a:pt x="1394" y="112"/>
                    <a:pt x="1404" y="75"/>
                    <a:pt x="1367" y="65"/>
                  </a:cubicBezTo>
                  <a:cubicBezTo>
                    <a:pt x="1363" y="64"/>
                    <a:pt x="1359" y="64"/>
                    <a:pt x="1356" y="64"/>
                  </a:cubicBezTo>
                  <a:cubicBezTo>
                    <a:pt x="1336" y="64"/>
                    <a:pt x="1328" y="88"/>
                    <a:pt x="1320" y="112"/>
                  </a:cubicBezTo>
                  <a:cubicBezTo>
                    <a:pt x="1264" y="242"/>
                    <a:pt x="1209" y="372"/>
                    <a:pt x="1144" y="502"/>
                  </a:cubicBezTo>
                  <a:cubicBezTo>
                    <a:pt x="1079" y="651"/>
                    <a:pt x="1004" y="790"/>
                    <a:pt x="939" y="939"/>
                  </a:cubicBezTo>
                  <a:cubicBezTo>
                    <a:pt x="933" y="963"/>
                    <a:pt x="923" y="976"/>
                    <a:pt x="905" y="976"/>
                  </a:cubicBezTo>
                  <a:cubicBezTo>
                    <a:pt x="897" y="976"/>
                    <a:pt x="887" y="973"/>
                    <a:pt x="874" y="967"/>
                  </a:cubicBezTo>
                  <a:cubicBezTo>
                    <a:pt x="846" y="948"/>
                    <a:pt x="818" y="929"/>
                    <a:pt x="800" y="902"/>
                  </a:cubicBezTo>
                  <a:cubicBezTo>
                    <a:pt x="633" y="753"/>
                    <a:pt x="568" y="558"/>
                    <a:pt x="586" y="326"/>
                  </a:cubicBezTo>
                  <a:cubicBezTo>
                    <a:pt x="586" y="233"/>
                    <a:pt x="595" y="149"/>
                    <a:pt x="614" y="56"/>
                  </a:cubicBezTo>
                  <a:cubicBezTo>
                    <a:pt x="614" y="37"/>
                    <a:pt x="614" y="10"/>
                    <a:pt x="586" y="0"/>
                  </a:cubicBezTo>
                  <a:close/>
                </a:path>
              </a:pathLst>
            </a:custGeom>
            <a:solidFill>
              <a:srgbClr val="000000">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5" name="Google Shape;1555;p18"/>
          <p:cNvGrpSpPr/>
          <p:nvPr/>
        </p:nvGrpSpPr>
        <p:grpSpPr>
          <a:xfrm flipH="1" rot="-4554740">
            <a:off x="5880996" y="3498257"/>
            <a:ext cx="4860279" cy="4643979"/>
            <a:chOff x="8469637" y="1934368"/>
            <a:chExt cx="4860402" cy="4644097"/>
          </a:xfrm>
        </p:grpSpPr>
        <p:sp>
          <p:nvSpPr>
            <p:cNvPr id="1556" name="Google Shape;1556;p18"/>
            <p:cNvSpPr/>
            <p:nvPr/>
          </p:nvSpPr>
          <p:spPr>
            <a:xfrm rot="4078090">
              <a:off x="10274326" y="1072895"/>
              <a:ext cx="490954" cy="3485556"/>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8"/>
            <p:cNvSpPr/>
            <p:nvPr/>
          </p:nvSpPr>
          <p:spPr>
            <a:xfrm rot="4078090">
              <a:off x="9195082" y="2341769"/>
              <a:ext cx="3409512" cy="386355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18"/>
            <p:cNvSpPr/>
            <p:nvPr/>
          </p:nvSpPr>
          <p:spPr>
            <a:xfrm rot="4078090">
              <a:off x="10881099" y="3407276"/>
              <a:ext cx="466346" cy="3486666"/>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18"/>
            <p:cNvSpPr/>
            <p:nvPr/>
          </p:nvSpPr>
          <p:spPr>
            <a:xfrm rot="4078090">
              <a:off x="9228923" y="2361884"/>
              <a:ext cx="3351370" cy="385564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0" name="Google Shape;1560;p18"/>
          <p:cNvSpPr/>
          <p:nvPr/>
        </p:nvSpPr>
        <p:spPr>
          <a:xfrm>
            <a:off x="2083560" y="1732062"/>
            <a:ext cx="7415266"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rgbClr val="C00000"/>
                </a:solidFill>
                <a:latin typeface="Arial"/>
                <a:ea typeface="Arial"/>
                <a:cs typeface="Arial"/>
                <a:sym typeface="Arial"/>
              </a:rPr>
              <a:t>Diễn biến và kết quả của chiến dịch Điện Biên Phủ.</a:t>
            </a:r>
            <a:endParaRPr/>
          </a:p>
        </p:txBody>
      </p:sp>
      <p:sp>
        <p:nvSpPr>
          <p:cNvPr id="1561" name="Google Shape;1561;p18"/>
          <p:cNvSpPr/>
          <p:nvPr/>
        </p:nvSpPr>
        <p:spPr>
          <a:xfrm>
            <a:off x="4157235" y="-176442"/>
            <a:ext cx="1477230" cy="1176721"/>
          </a:xfrm>
          <a:custGeom>
            <a:rect b="b" l="l" r="r" t="t"/>
            <a:pathLst>
              <a:path extrusionOk="0" h="20546" w="25793">
                <a:moveTo>
                  <a:pt x="8372" y="787"/>
                </a:moveTo>
                <a:cubicBezTo>
                  <a:pt x="8372" y="788"/>
                  <a:pt x="8372" y="789"/>
                  <a:pt x="8372" y="789"/>
                </a:cubicBezTo>
                <a:lnTo>
                  <a:pt x="8372" y="789"/>
                </a:lnTo>
                <a:cubicBezTo>
                  <a:pt x="8372" y="789"/>
                  <a:pt x="8372" y="788"/>
                  <a:pt x="8372" y="787"/>
                </a:cubicBezTo>
                <a:close/>
                <a:moveTo>
                  <a:pt x="13166" y="1122"/>
                </a:moveTo>
                <a:cubicBezTo>
                  <a:pt x="13166" y="1124"/>
                  <a:pt x="13166" y="1126"/>
                  <a:pt x="13166" y="1127"/>
                </a:cubicBezTo>
                <a:lnTo>
                  <a:pt x="13166" y="1127"/>
                </a:lnTo>
                <a:cubicBezTo>
                  <a:pt x="13166" y="1126"/>
                  <a:pt x="13166" y="1124"/>
                  <a:pt x="13166" y="1122"/>
                </a:cubicBezTo>
                <a:close/>
                <a:moveTo>
                  <a:pt x="2444" y="2311"/>
                </a:moveTo>
                <a:cubicBezTo>
                  <a:pt x="2444" y="2311"/>
                  <a:pt x="2444" y="2312"/>
                  <a:pt x="2444" y="2312"/>
                </a:cubicBezTo>
                <a:lnTo>
                  <a:pt x="2444" y="2312"/>
                </a:lnTo>
                <a:cubicBezTo>
                  <a:pt x="2444" y="2312"/>
                  <a:pt x="2444" y="2311"/>
                  <a:pt x="2444" y="2311"/>
                </a:cubicBezTo>
                <a:close/>
                <a:moveTo>
                  <a:pt x="17817" y="0"/>
                </a:moveTo>
                <a:cubicBezTo>
                  <a:pt x="17709" y="0"/>
                  <a:pt x="17526" y="18"/>
                  <a:pt x="17429" y="18"/>
                </a:cubicBezTo>
                <a:cubicBezTo>
                  <a:pt x="17390" y="18"/>
                  <a:pt x="17365" y="15"/>
                  <a:pt x="17365" y="7"/>
                </a:cubicBezTo>
                <a:cubicBezTo>
                  <a:pt x="17365" y="31"/>
                  <a:pt x="16995" y="263"/>
                  <a:pt x="16879" y="263"/>
                </a:cubicBezTo>
                <a:cubicBezTo>
                  <a:pt x="16859" y="263"/>
                  <a:pt x="16846" y="256"/>
                  <a:pt x="16845" y="239"/>
                </a:cubicBezTo>
                <a:cubicBezTo>
                  <a:pt x="16845" y="269"/>
                  <a:pt x="16520" y="383"/>
                  <a:pt x="16393" y="383"/>
                </a:cubicBezTo>
                <a:cubicBezTo>
                  <a:pt x="16362" y="383"/>
                  <a:pt x="16343" y="376"/>
                  <a:pt x="16343" y="360"/>
                </a:cubicBezTo>
                <a:cubicBezTo>
                  <a:pt x="16343" y="326"/>
                  <a:pt x="16049" y="224"/>
                  <a:pt x="15888" y="224"/>
                </a:cubicBezTo>
                <a:cubicBezTo>
                  <a:pt x="15827" y="224"/>
                  <a:pt x="15786" y="238"/>
                  <a:pt x="15786" y="276"/>
                </a:cubicBezTo>
                <a:cubicBezTo>
                  <a:pt x="15786" y="301"/>
                  <a:pt x="15448" y="726"/>
                  <a:pt x="15354" y="726"/>
                </a:cubicBezTo>
                <a:cubicBezTo>
                  <a:pt x="15340" y="726"/>
                  <a:pt x="15332" y="716"/>
                  <a:pt x="15331" y="694"/>
                </a:cubicBezTo>
                <a:cubicBezTo>
                  <a:pt x="15331" y="640"/>
                  <a:pt x="15204" y="623"/>
                  <a:pt x="15067" y="623"/>
                </a:cubicBezTo>
                <a:cubicBezTo>
                  <a:pt x="14900" y="623"/>
                  <a:pt x="14717" y="647"/>
                  <a:pt x="14717" y="657"/>
                </a:cubicBezTo>
                <a:cubicBezTo>
                  <a:pt x="14717" y="675"/>
                  <a:pt x="14315" y="1128"/>
                  <a:pt x="14267" y="1128"/>
                </a:cubicBezTo>
                <a:cubicBezTo>
                  <a:pt x="14264" y="1128"/>
                  <a:pt x="14262" y="1126"/>
                  <a:pt x="14262" y="1122"/>
                </a:cubicBezTo>
                <a:cubicBezTo>
                  <a:pt x="14262" y="1114"/>
                  <a:pt x="13798" y="902"/>
                  <a:pt x="13677" y="902"/>
                </a:cubicBezTo>
                <a:cubicBezTo>
                  <a:pt x="13659" y="902"/>
                  <a:pt x="13649" y="907"/>
                  <a:pt x="13649" y="917"/>
                </a:cubicBezTo>
                <a:cubicBezTo>
                  <a:pt x="13649" y="913"/>
                  <a:pt x="13647" y="911"/>
                  <a:pt x="13643" y="911"/>
                </a:cubicBezTo>
                <a:cubicBezTo>
                  <a:pt x="13597" y="911"/>
                  <a:pt x="13311" y="1170"/>
                  <a:pt x="13205" y="1170"/>
                </a:cubicBezTo>
                <a:cubicBezTo>
                  <a:pt x="13182" y="1170"/>
                  <a:pt x="13168" y="1158"/>
                  <a:pt x="13166" y="1127"/>
                </a:cubicBezTo>
                <a:lnTo>
                  <a:pt x="13166" y="1127"/>
                </a:lnTo>
                <a:cubicBezTo>
                  <a:pt x="13166" y="1156"/>
                  <a:pt x="13159" y="1168"/>
                  <a:pt x="13147" y="1168"/>
                </a:cubicBezTo>
                <a:cubicBezTo>
                  <a:pt x="13075" y="1168"/>
                  <a:pt x="12811" y="727"/>
                  <a:pt x="12764" y="727"/>
                </a:cubicBezTo>
                <a:cubicBezTo>
                  <a:pt x="12759" y="727"/>
                  <a:pt x="12757" y="732"/>
                  <a:pt x="12757" y="741"/>
                </a:cubicBezTo>
                <a:cubicBezTo>
                  <a:pt x="12757" y="691"/>
                  <a:pt x="12733" y="672"/>
                  <a:pt x="12695" y="672"/>
                </a:cubicBezTo>
                <a:cubicBezTo>
                  <a:pt x="12561" y="672"/>
                  <a:pt x="12254" y="918"/>
                  <a:pt x="12237" y="918"/>
                </a:cubicBezTo>
                <a:cubicBezTo>
                  <a:pt x="12237" y="918"/>
                  <a:pt x="12237" y="918"/>
                  <a:pt x="12237" y="917"/>
                </a:cubicBezTo>
                <a:cubicBezTo>
                  <a:pt x="12237" y="856"/>
                  <a:pt x="11868" y="664"/>
                  <a:pt x="11823" y="664"/>
                </a:cubicBezTo>
                <a:cubicBezTo>
                  <a:pt x="11820" y="664"/>
                  <a:pt x="11819" y="665"/>
                  <a:pt x="11819" y="667"/>
                </a:cubicBezTo>
                <a:cubicBezTo>
                  <a:pt x="11822" y="759"/>
                  <a:pt x="11753" y="797"/>
                  <a:pt x="11666" y="797"/>
                </a:cubicBezTo>
                <a:cubicBezTo>
                  <a:pt x="11527" y="797"/>
                  <a:pt x="11341" y="700"/>
                  <a:pt x="11335" y="574"/>
                </a:cubicBezTo>
                <a:cubicBezTo>
                  <a:pt x="11335" y="581"/>
                  <a:pt x="11329" y="584"/>
                  <a:pt x="11318" y="584"/>
                </a:cubicBezTo>
                <a:cubicBezTo>
                  <a:pt x="11229" y="584"/>
                  <a:pt x="10843" y="387"/>
                  <a:pt x="10843" y="379"/>
                </a:cubicBezTo>
                <a:cubicBezTo>
                  <a:pt x="10843" y="377"/>
                  <a:pt x="10841" y="376"/>
                  <a:pt x="10838" y="376"/>
                </a:cubicBezTo>
                <a:cubicBezTo>
                  <a:pt x="10821" y="376"/>
                  <a:pt x="10764" y="397"/>
                  <a:pt x="10694" y="444"/>
                </a:cubicBezTo>
                <a:cubicBezTo>
                  <a:pt x="10555" y="518"/>
                  <a:pt x="10369" y="667"/>
                  <a:pt x="10369" y="806"/>
                </a:cubicBezTo>
                <a:cubicBezTo>
                  <a:pt x="10372" y="866"/>
                  <a:pt x="10330" y="887"/>
                  <a:pt x="10270" y="887"/>
                </a:cubicBezTo>
                <a:cubicBezTo>
                  <a:pt x="10138" y="887"/>
                  <a:pt x="9914" y="785"/>
                  <a:pt x="9881" y="785"/>
                </a:cubicBezTo>
                <a:cubicBezTo>
                  <a:pt x="9878" y="785"/>
                  <a:pt x="9877" y="786"/>
                  <a:pt x="9877" y="787"/>
                </a:cubicBezTo>
                <a:cubicBezTo>
                  <a:pt x="9879" y="832"/>
                  <a:pt x="9859" y="849"/>
                  <a:pt x="9827" y="849"/>
                </a:cubicBezTo>
                <a:cubicBezTo>
                  <a:pt x="9738" y="849"/>
                  <a:pt x="9550" y="720"/>
                  <a:pt x="9450" y="720"/>
                </a:cubicBezTo>
                <a:cubicBezTo>
                  <a:pt x="9409" y="720"/>
                  <a:pt x="9382" y="743"/>
                  <a:pt x="9384" y="806"/>
                </a:cubicBezTo>
                <a:cubicBezTo>
                  <a:pt x="9375" y="611"/>
                  <a:pt x="8901" y="639"/>
                  <a:pt x="8901" y="527"/>
                </a:cubicBezTo>
                <a:cubicBezTo>
                  <a:pt x="8900" y="512"/>
                  <a:pt x="8892" y="505"/>
                  <a:pt x="8878" y="505"/>
                </a:cubicBezTo>
                <a:cubicBezTo>
                  <a:pt x="8785" y="505"/>
                  <a:pt x="8450" y="799"/>
                  <a:pt x="8383" y="799"/>
                </a:cubicBezTo>
                <a:cubicBezTo>
                  <a:pt x="8376" y="799"/>
                  <a:pt x="8372" y="796"/>
                  <a:pt x="8372" y="789"/>
                </a:cubicBezTo>
                <a:lnTo>
                  <a:pt x="8372" y="789"/>
                </a:lnTo>
                <a:cubicBezTo>
                  <a:pt x="8372" y="803"/>
                  <a:pt x="8366" y="808"/>
                  <a:pt x="8354" y="808"/>
                </a:cubicBezTo>
                <a:cubicBezTo>
                  <a:pt x="8279" y="808"/>
                  <a:pt x="7984" y="565"/>
                  <a:pt x="7864" y="565"/>
                </a:cubicBezTo>
                <a:cubicBezTo>
                  <a:pt x="7832" y="565"/>
                  <a:pt x="7812" y="583"/>
                  <a:pt x="7814" y="629"/>
                </a:cubicBezTo>
                <a:cubicBezTo>
                  <a:pt x="7814" y="653"/>
                  <a:pt x="7809" y="663"/>
                  <a:pt x="7800" y="663"/>
                </a:cubicBezTo>
                <a:cubicBezTo>
                  <a:pt x="7777" y="663"/>
                  <a:pt x="7728" y="595"/>
                  <a:pt x="7675" y="509"/>
                </a:cubicBezTo>
                <a:cubicBezTo>
                  <a:pt x="7498" y="555"/>
                  <a:pt x="7266" y="713"/>
                  <a:pt x="7266" y="834"/>
                </a:cubicBezTo>
                <a:cubicBezTo>
                  <a:pt x="7266" y="908"/>
                  <a:pt x="6755" y="917"/>
                  <a:pt x="6755" y="1131"/>
                </a:cubicBezTo>
                <a:cubicBezTo>
                  <a:pt x="6755" y="1140"/>
                  <a:pt x="6363" y="1630"/>
                  <a:pt x="6314" y="1630"/>
                </a:cubicBezTo>
                <a:cubicBezTo>
                  <a:pt x="6311" y="1630"/>
                  <a:pt x="6309" y="1628"/>
                  <a:pt x="6309" y="1623"/>
                </a:cubicBezTo>
                <a:cubicBezTo>
                  <a:pt x="6309" y="1552"/>
                  <a:pt x="6252" y="1524"/>
                  <a:pt x="6174" y="1524"/>
                </a:cubicBezTo>
                <a:cubicBezTo>
                  <a:pt x="6009" y="1524"/>
                  <a:pt x="5752" y="1652"/>
                  <a:pt x="5752" y="1772"/>
                </a:cubicBezTo>
                <a:cubicBezTo>
                  <a:pt x="5752" y="1793"/>
                  <a:pt x="5735" y="1800"/>
                  <a:pt x="5708" y="1800"/>
                </a:cubicBezTo>
                <a:cubicBezTo>
                  <a:pt x="5611" y="1800"/>
                  <a:pt x="5375" y="1699"/>
                  <a:pt x="5252" y="1699"/>
                </a:cubicBezTo>
                <a:cubicBezTo>
                  <a:pt x="5206" y="1699"/>
                  <a:pt x="5176" y="1713"/>
                  <a:pt x="5176" y="1754"/>
                </a:cubicBezTo>
                <a:cubicBezTo>
                  <a:pt x="5176" y="1719"/>
                  <a:pt x="5159" y="1704"/>
                  <a:pt x="5132" y="1704"/>
                </a:cubicBezTo>
                <a:cubicBezTo>
                  <a:pt x="5007" y="1704"/>
                  <a:pt x="4655" y="2011"/>
                  <a:pt x="4655" y="2042"/>
                </a:cubicBezTo>
                <a:cubicBezTo>
                  <a:pt x="4655" y="2064"/>
                  <a:pt x="4642" y="2074"/>
                  <a:pt x="4619" y="2074"/>
                </a:cubicBezTo>
                <a:cubicBezTo>
                  <a:pt x="4510" y="2074"/>
                  <a:pt x="4191" y="1864"/>
                  <a:pt x="4102" y="1864"/>
                </a:cubicBezTo>
                <a:cubicBezTo>
                  <a:pt x="4088" y="1864"/>
                  <a:pt x="4079" y="1870"/>
                  <a:pt x="4079" y="1884"/>
                </a:cubicBezTo>
                <a:cubicBezTo>
                  <a:pt x="4079" y="1967"/>
                  <a:pt x="3986" y="2079"/>
                  <a:pt x="3875" y="2172"/>
                </a:cubicBezTo>
                <a:cubicBezTo>
                  <a:pt x="3753" y="2271"/>
                  <a:pt x="3618" y="2351"/>
                  <a:pt x="3574" y="2351"/>
                </a:cubicBezTo>
                <a:cubicBezTo>
                  <a:pt x="3564" y="2351"/>
                  <a:pt x="3559" y="2347"/>
                  <a:pt x="3559" y="2339"/>
                </a:cubicBezTo>
                <a:cubicBezTo>
                  <a:pt x="3559" y="2338"/>
                  <a:pt x="3558" y="2338"/>
                  <a:pt x="3556" y="2338"/>
                </a:cubicBezTo>
                <a:cubicBezTo>
                  <a:pt x="3518" y="2338"/>
                  <a:pt x="3146" y="2472"/>
                  <a:pt x="3039" y="2472"/>
                </a:cubicBezTo>
                <a:cubicBezTo>
                  <a:pt x="3021" y="2472"/>
                  <a:pt x="3011" y="2469"/>
                  <a:pt x="3011" y="2460"/>
                </a:cubicBezTo>
                <a:cubicBezTo>
                  <a:pt x="3011" y="2490"/>
                  <a:pt x="2961" y="2504"/>
                  <a:pt x="2890" y="2504"/>
                </a:cubicBezTo>
                <a:cubicBezTo>
                  <a:pt x="2727" y="2504"/>
                  <a:pt x="2453" y="2429"/>
                  <a:pt x="2444" y="2312"/>
                </a:cubicBezTo>
                <a:lnTo>
                  <a:pt x="2444" y="2312"/>
                </a:lnTo>
                <a:cubicBezTo>
                  <a:pt x="2447" y="2361"/>
                  <a:pt x="2430" y="2381"/>
                  <a:pt x="2401" y="2381"/>
                </a:cubicBezTo>
                <a:cubicBezTo>
                  <a:pt x="2348" y="2381"/>
                  <a:pt x="2255" y="2317"/>
                  <a:pt x="2165" y="2246"/>
                </a:cubicBezTo>
                <a:cubicBezTo>
                  <a:pt x="2039" y="2136"/>
                  <a:pt x="1913" y="2019"/>
                  <a:pt x="1890" y="2019"/>
                </a:cubicBezTo>
                <a:cubicBezTo>
                  <a:pt x="1888" y="2019"/>
                  <a:pt x="1887" y="2020"/>
                  <a:pt x="1887" y="2023"/>
                </a:cubicBezTo>
                <a:cubicBezTo>
                  <a:pt x="1887" y="2088"/>
                  <a:pt x="1840" y="2172"/>
                  <a:pt x="1766" y="2255"/>
                </a:cubicBezTo>
                <a:cubicBezTo>
                  <a:pt x="1729" y="2302"/>
                  <a:pt x="1682" y="2348"/>
                  <a:pt x="1636" y="2385"/>
                </a:cubicBezTo>
                <a:cubicBezTo>
                  <a:pt x="1664" y="2478"/>
                  <a:pt x="1682" y="2571"/>
                  <a:pt x="1692" y="2664"/>
                </a:cubicBezTo>
                <a:cubicBezTo>
                  <a:pt x="1710" y="2803"/>
                  <a:pt x="1682" y="2952"/>
                  <a:pt x="1599" y="3064"/>
                </a:cubicBezTo>
                <a:cubicBezTo>
                  <a:pt x="1571" y="3101"/>
                  <a:pt x="1534" y="3129"/>
                  <a:pt x="1515" y="3166"/>
                </a:cubicBezTo>
                <a:cubicBezTo>
                  <a:pt x="1404" y="3361"/>
                  <a:pt x="1561" y="3621"/>
                  <a:pt x="1441" y="3807"/>
                </a:cubicBezTo>
                <a:cubicBezTo>
                  <a:pt x="1394" y="3881"/>
                  <a:pt x="1311" y="3928"/>
                  <a:pt x="1255" y="3993"/>
                </a:cubicBezTo>
                <a:cubicBezTo>
                  <a:pt x="1088" y="4188"/>
                  <a:pt x="1208" y="4485"/>
                  <a:pt x="1106" y="4727"/>
                </a:cubicBezTo>
                <a:cubicBezTo>
                  <a:pt x="1078" y="4801"/>
                  <a:pt x="1032" y="4866"/>
                  <a:pt x="985" y="4931"/>
                </a:cubicBezTo>
                <a:cubicBezTo>
                  <a:pt x="902" y="5080"/>
                  <a:pt x="855" y="5247"/>
                  <a:pt x="855" y="5414"/>
                </a:cubicBezTo>
                <a:cubicBezTo>
                  <a:pt x="865" y="5516"/>
                  <a:pt x="883" y="5628"/>
                  <a:pt x="837" y="5721"/>
                </a:cubicBezTo>
                <a:cubicBezTo>
                  <a:pt x="809" y="5767"/>
                  <a:pt x="772" y="5804"/>
                  <a:pt x="735" y="5842"/>
                </a:cubicBezTo>
                <a:cubicBezTo>
                  <a:pt x="605" y="5990"/>
                  <a:pt x="539" y="6185"/>
                  <a:pt x="484" y="6371"/>
                </a:cubicBezTo>
                <a:cubicBezTo>
                  <a:pt x="437" y="6520"/>
                  <a:pt x="391" y="6678"/>
                  <a:pt x="428" y="6826"/>
                </a:cubicBezTo>
                <a:cubicBezTo>
                  <a:pt x="456" y="6919"/>
                  <a:pt x="521" y="7012"/>
                  <a:pt x="502" y="7114"/>
                </a:cubicBezTo>
                <a:cubicBezTo>
                  <a:pt x="474" y="7235"/>
                  <a:pt x="307" y="7337"/>
                  <a:pt x="335" y="7458"/>
                </a:cubicBezTo>
                <a:cubicBezTo>
                  <a:pt x="391" y="7700"/>
                  <a:pt x="168" y="7941"/>
                  <a:pt x="251" y="8174"/>
                </a:cubicBezTo>
                <a:cubicBezTo>
                  <a:pt x="289" y="8285"/>
                  <a:pt x="400" y="8369"/>
                  <a:pt x="419" y="8489"/>
                </a:cubicBezTo>
                <a:cubicBezTo>
                  <a:pt x="437" y="8610"/>
                  <a:pt x="363" y="8722"/>
                  <a:pt x="335" y="8852"/>
                </a:cubicBezTo>
                <a:cubicBezTo>
                  <a:pt x="317" y="8954"/>
                  <a:pt x="344" y="9065"/>
                  <a:pt x="344" y="9177"/>
                </a:cubicBezTo>
                <a:cubicBezTo>
                  <a:pt x="344" y="9279"/>
                  <a:pt x="317" y="9400"/>
                  <a:pt x="224" y="9456"/>
                </a:cubicBezTo>
                <a:cubicBezTo>
                  <a:pt x="177" y="9484"/>
                  <a:pt x="112" y="9493"/>
                  <a:pt x="75" y="9530"/>
                </a:cubicBezTo>
                <a:cubicBezTo>
                  <a:pt x="38" y="9567"/>
                  <a:pt x="28" y="9623"/>
                  <a:pt x="28" y="9669"/>
                </a:cubicBezTo>
                <a:cubicBezTo>
                  <a:pt x="1" y="9967"/>
                  <a:pt x="1" y="10273"/>
                  <a:pt x="28" y="10571"/>
                </a:cubicBezTo>
                <a:cubicBezTo>
                  <a:pt x="28" y="10608"/>
                  <a:pt x="38" y="10645"/>
                  <a:pt x="66" y="10663"/>
                </a:cubicBezTo>
                <a:cubicBezTo>
                  <a:pt x="84" y="10691"/>
                  <a:pt x="121" y="10691"/>
                  <a:pt x="149" y="10710"/>
                </a:cubicBezTo>
                <a:cubicBezTo>
                  <a:pt x="205" y="10738"/>
                  <a:pt x="214" y="10803"/>
                  <a:pt x="224" y="10859"/>
                </a:cubicBezTo>
                <a:cubicBezTo>
                  <a:pt x="270" y="11137"/>
                  <a:pt x="224" y="11425"/>
                  <a:pt x="307" y="11685"/>
                </a:cubicBezTo>
                <a:cubicBezTo>
                  <a:pt x="344" y="11816"/>
                  <a:pt x="409" y="11936"/>
                  <a:pt x="437" y="12066"/>
                </a:cubicBezTo>
                <a:cubicBezTo>
                  <a:pt x="493" y="12392"/>
                  <a:pt x="335" y="12782"/>
                  <a:pt x="549" y="13023"/>
                </a:cubicBezTo>
                <a:cubicBezTo>
                  <a:pt x="577" y="13051"/>
                  <a:pt x="605" y="13079"/>
                  <a:pt x="623" y="13116"/>
                </a:cubicBezTo>
                <a:cubicBezTo>
                  <a:pt x="688" y="13209"/>
                  <a:pt x="642" y="13330"/>
                  <a:pt x="642" y="13441"/>
                </a:cubicBezTo>
                <a:cubicBezTo>
                  <a:pt x="623" y="13729"/>
                  <a:pt x="846" y="13971"/>
                  <a:pt x="948" y="14240"/>
                </a:cubicBezTo>
                <a:cubicBezTo>
                  <a:pt x="1078" y="14566"/>
                  <a:pt x="1041" y="14947"/>
                  <a:pt x="1246" y="15235"/>
                </a:cubicBezTo>
                <a:cubicBezTo>
                  <a:pt x="1329" y="15346"/>
                  <a:pt x="1459" y="15448"/>
                  <a:pt x="1459" y="15588"/>
                </a:cubicBezTo>
                <a:cubicBezTo>
                  <a:pt x="1459" y="15746"/>
                  <a:pt x="1617" y="15876"/>
                  <a:pt x="1617" y="16034"/>
                </a:cubicBezTo>
                <a:cubicBezTo>
                  <a:pt x="1617" y="16099"/>
                  <a:pt x="1589" y="16164"/>
                  <a:pt x="1580" y="16229"/>
                </a:cubicBezTo>
                <a:cubicBezTo>
                  <a:pt x="1506" y="16507"/>
                  <a:pt x="1599" y="16833"/>
                  <a:pt x="1822" y="17018"/>
                </a:cubicBezTo>
                <a:cubicBezTo>
                  <a:pt x="1896" y="17093"/>
                  <a:pt x="1989" y="17149"/>
                  <a:pt x="2045" y="17232"/>
                </a:cubicBezTo>
                <a:cubicBezTo>
                  <a:pt x="2156" y="17399"/>
                  <a:pt x="2100" y="17641"/>
                  <a:pt x="2249" y="17771"/>
                </a:cubicBezTo>
                <a:cubicBezTo>
                  <a:pt x="2277" y="17799"/>
                  <a:pt x="2314" y="17817"/>
                  <a:pt x="2323" y="17845"/>
                </a:cubicBezTo>
                <a:cubicBezTo>
                  <a:pt x="2361" y="17929"/>
                  <a:pt x="2277" y="17994"/>
                  <a:pt x="2240" y="18078"/>
                </a:cubicBezTo>
                <a:cubicBezTo>
                  <a:pt x="2165" y="18226"/>
                  <a:pt x="2295" y="18403"/>
                  <a:pt x="2333" y="18570"/>
                </a:cubicBezTo>
                <a:cubicBezTo>
                  <a:pt x="2351" y="18635"/>
                  <a:pt x="2351" y="18709"/>
                  <a:pt x="2361" y="18774"/>
                </a:cubicBezTo>
                <a:cubicBezTo>
                  <a:pt x="2361" y="18895"/>
                  <a:pt x="2379" y="19007"/>
                  <a:pt x="2463" y="19081"/>
                </a:cubicBezTo>
                <a:cubicBezTo>
                  <a:pt x="2481" y="19100"/>
                  <a:pt x="2500" y="19109"/>
                  <a:pt x="2518" y="19118"/>
                </a:cubicBezTo>
                <a:cubicBezTo>
                  <a:pt x="2556" y="19192"/>
                  <a:pt x="2583" y="19267"/>
                  <a:pt x="2611" y="19323"/>
                </a:cubicBezTo>
                <a:cubicBezTo>
                  <a:pt x="2655" y="19410"/>
                  <a:pt x="2691" y="19473"/>
                  <a:pt x="2709" y="19473"/>
                </a:cubicBezTo>
                <a:cubicBezTo>
                  <a:pt x="2718" y="19473"/>
                  <a:pt x="2723" y="19458"/>
                  <a:pt x="2723" y="19425"/>
                </a:cubicBezTo>
                <a:cubicBezTo>
                  <a:pt x="2723" y="19363"/>
                  <a:pt x="2744" y="19339"/>
                  <a:pt x="2778" y="19339"/>
                </a:cubicBezTo>
                <a:cubicBezTo>
                  <a:pt x="2907" y="19339"/>
                  <a:pt x="3225" y="19690"/>
                  <a:pt x="3313" y="19690"/>
                </a:cubicBezTo>
                <a:cubicBezTo>
                  <a:pt x="3328" y="19690"/>
                  <a:pt x="3336" y="19680"/>
                  <a:pt x="3336" y="19657"/>
                </a:cubicBezTo>
                <a:cubicBezTo>
                  <a:pt x="3336" y="19671"/>
                  <a:pt x="3341" y="19677"/>
                  <a:pt x="3351" y="19677"/>
                </a:cubicBezTo>
                <a:cubicBezTo>
                  <a:pt x="3430" y="19677"/>
                  <a:pt x="3789" y="19289"/>
                  <a:pt x="3887" y="19289"/>
                </a:cubicBezTo>
                <a:cubicBezTo>
                  <a:pt x="3903" y="19289"/>
                  <a:pt x="3912" y="19299"/>
                  <a:pt x="3912" y="19323"/>
                </a:cubicBezTo>
                <a:cubicBezTo>
                  <a:pt x="3912" y="19481"/>
                  <a:pt x="4432" y="19443"/>
                  <a:pt x="4432" y="19722"/>
                </a:cubicBezTo>
                <a:cubicBezTo>
                  <a:pt x="4432" y="19638"/>
                  <a:pt x="4460" y="19608"/>
                  <a:pt x="4503" y="19608"/>
                </a:cubicBezTo>
                <a:cubicBezTo>
                  <a:pt x="4613" y="19608"/>
                  <a:pt x="4821" y="19803"/>
                  <a:pt x="4922" y="19803"/>
                </a:cubicBezTo>
                <a:cubicBezTo>
                  <a:pt x="4958" y="19803"/>
                  <a:pt x="4981" y="19779"/>
                  <a:pt x="4981" y="19713"/>
                </a:cubicBezTo>
                <a:cubicBezTo>
                  <a:pt x="4981" y="19712"/>
                  <a:pt x="4981" y="19711"/>
                  <a:pt x="4983" y="19711"/>
                </a:cubicBezTo>
                <a:cubicBezTo>
                  <a:pt x="5009" y="19711"/>
                  <a:pt x="5267" y="19875"/>
                  <a:pt x="5416" y="19875"/>
                </a:cubicBezTo>
                <a:cubicBezTo>
                  <a:pt x="5477" y="19875"/>
                  <a:pt x="5519" y="19847"/>
                  <a:pt x="5519" y="19769"/>
                </a:cubicBezTo>
                <a:cubicBezTo>
                  <a:pt x="5511" y="19474"/>
                  <a:pt x="5972" y="19179"/>
                  <a:pt x="6033" y="19179"/>
                </a:cubicBezTo>
                <a:cubicBezTo>
                  <a:pt x="6037" y="19179"/>
                  <a:pt x="6040" y="19180"/>
                  <a:pt x="6040" y="19183"/>
                </a:cubicBezTo>
                <a:cubicBezTo>
                  <a:pt x="6040" y="19191"/>
                  <a:pt x="6466" y="19486"/>
                  <a:pt x="6560" y="19486"/>
                </a:cubicBezTo>
                <a:cubicBezTo>
                  <a:pt x="6572" y="19486"/>
                  <a:pt x="6579" y="19482"/>
                  <a:pt x="6579" y="19471"/>
                </a:cubicBezTo>
                <a:cubicBezTo>
                  <a:pt x="6579" y="19647"/>
                  <a:pt x="6790" y="19797"/>
                  <a:pt x="6946" y="19797"/>
                </a:cubicBezTo>
                <a:cubicBezTo>
                  <a:pt x="7036" y="19797"/>
                  <a:pt x="7108" y="19746"/>
                  <a:pt x="7108" y="19620"/>
                </a:cubicBezTo>
                <a:cubicBezTo>
                  <a:pt x="7108" y="19618"/>
                  <a:pt x="7109" y="19617"/>
                  <a:pt x="7112" y="19617"/>
                </a:cubicBezTo>
                <a:cubicBezTo>
                  <a:pt x="7156" y="19617"/>
                  <a:pt x="7554" y="19904"/>
                  <a:pt x="7554" y="19992"/>
                </a:cubicBezTo>
                <a:cubicBezTo>
                  <a:pt x="7554" y="19992"/>
                  <a:pt x="7554" y="19992"/>
                  <a:pt x="7555" y="19992"/>
                </a:cubicBezTo>
                <a:cubicBezTo>
                  <a:pt x="7568" y="19992"/>
                  <a:pt x="7907" y="19660"/>
                  <a:pt x="8058" y="19660"/>
                </a:cubicBezTo>
                <a:cubicBezTo>
                  <a:pt x="8102" y="19660"/>
                  <a:pt x="8130" y="19687"/>
                  <a:pt x="8130" y="19759"/>
                </a:cubicBezTo>
                <a:cubicBezTo>
                  <a:pt x="8130" y="19747"/>
                  <a:pt x="8133" y="19741"/>
                  <a:pt x="8137" y="19741"/>
                </a:cubicBezTo>
                <a:cubicBezTo>
                  <a:pt x="8185" y="19741"/>
                  <a:pt x="8463" y="20371"/>
                  <a:pt x="8539" y="20371"/>
                </a:cubicBezTo>
                <a:cubicBezTo>
                  <a:pt x="8552" y="20371"/>
                  <a:pt x="8559" y="20352"/>
                  <a:pt x="8558" y="20307"/>
                </a:cubicBezTo>
                <a:lnTo>
                  <a:pt x="8558" y="20307"/>
                </a:lnTo>
                <a:cubicBezTo>
                  <a:pt x="8559" y="20356"/>
                  <a:pt x="8578" y="20376"/>
                  <a:pt x="8607" y="20376"/>
                </a:cubicBezTo>
                <a:cubicBezTo>
                  <a:pt x="8730" y="20376"/>
                  <a:pt x="9042" y="20030"/>
                  <a:pt x="9090" y="20030"/>
                </a:cubicBezTo>
                <a:cubicBezTo>
                  <a:pt x="9094" y="20030"/>
                  <a:pt x="9096" y="20033"/>
                  <a:pt x="9096" y="20038"/>
                </a:cubicBezTo>
                <a:cubicBezTo>
                  <a:pt x="9096" y="20022"/>
                  <a:pt x="9107" y="20016"/>
                  <a:pt x="9126" y="20016"/>
                </a:cubicBezTo>
                <a:cubicBezTo>
                  <a:pt x="9255" y="20016"/>
                  <a:pt x="9756" y="20328"/>
                  <a:pt x="9756" y="20345"/>
                </a:cubicBezTo>
                <a:cubicBezTo>
                  <a:pt x="9756" y="20350"/>
                  <a:pt x="9758" y="20353"/>
                  <a:pt x="9762" y="20353"/>
                </a:cubicBezTo>
                <a:cubicBezTo>
                  <a:pt x="9819" y="20353"/>
                  <a:pt x="10276" y="19739"/>
                  <a:pt x="10276" y="19713"/>
                </a:cubicBezTo>
                <a:cubicBezTo>
                  <a:pt x="10416" y="19731"/>
                  <a:pt x="10676" y="19796"/>
                  <a:pt x="10676" y="19824"/>
                </a:cubicBezTo>
                <a:cubicBezTo>
                  <a:pt x="10676" y="19814"/>
                  <a:pt x="10691" y="19808"/>
                  <a:pt x="10716" y="19808"/>
                </a:cubicBezTo>
                <a:cubicBezTo>
                  <a:pt x="10821" y="19808"/>
                  <a:pt x="11094" y="19901"/>
                  <a:pt x="11094" y="20066"/>
                </a:cubicBezTo>
                <a:cubicBezTo>
                  <a:pt x="11094" y="20059"/>
                  <a:pt x="11097" y="20056"/>
                  <a:pt x="11103" y="20056"/>
                </a:cubicBezTo>
                <a:cubicBezTo>
                  <a:pt x="11168" y="20056"/>
                  <a:pt x="11541" y="20389"/>
                  <a:pt x="11549" y="20465"/>
                </a:cubicBezTo>
                <a:cubicBezTo>
                  <a:pt x="11549" y="20491"/>
                  <a:pt x="11711" y="20546"/>
                  <a:pt x="11852" y="20546"/>
                </a:cubicBezTo>
                <a:cubicBezTo>
                  <a:pt x="11965" y="20546"/>
                  <a:pt x="12064" y="20511"/>
                  <a:pt x="12060" y="20400"/>
                </a:cubicBezTo>
                <a:cubicBezTo>
                  <a:pt x="12060" y="20385"/>
                  <a:pt x="12080" y="20379"/>
                  <a:pt x="12113" y="20379"/>
                </a:cubicBezTo>
                <a:cubicBezTo>
                  <a:pt x="12237" y="20379"/>
                  <a:pt x="12538" y="20466"/>
                  <a:pt x="12561" y="20466"/>
                </a:cubicBezTo>
                <a:cubicBezTo>
                  <a:pt x="12561" y="20466"/>
                  <a:pt x="12562" y="20466"/>
                  <a:pt x="12562" y="20465"/>
                </a:cubicBezTo>
                <a:cubicBezTo>
                  <a:pt x="12562" y="20481"/>
                  <a:pt x="12571" y="20488"/>
                  <a:pt x="12588" y="20488"/>
                </a:cubicBezTo>
                <a:cubicBezTo>
                  <a:pt x="12689" y="20488"/>
                  <a:pt x="13053" y="20222"/>
                  <a:pt x="13045" y="20094"/>
                </a:cubicBezTo>
                <a:cubicBezTo>
                  <a:pt x="13045" y="20092"/>
                  <a:pt x="13046" y="20091"/>
                  <a:pt x="13048" y="20091"/>
                </a:cubicBezTo>
                <a:cubicBezTo>
                  <a:pt x="13081" y="20091"/>
                  <a:pt x="13401" y="20340"/>
                  <a:pt x="13521" y="20340"/>
                </a:cubicBezTo>
                <a:cubicBezTo>
                  <a:pt x="13549" y="20340"/>
                  <a:pt x="13566" y="20326"/>
                  <a:pt x="13565" y="20292"/>
                </a:cubicBezTo>
                <a:lnTo>
                  <a:pt x="13565" y="20292"/>
                </a:lnTo>
                <a:cubicBezTo>
                  <a:pt x="13571" y="20371"/>
                  <a:pt x="13802" y="20418"/>
                  <a:pt x="13951" y="20418"/>
                </a:cubicBezTo>
                <a:cubicBezTo>
                  <a:pt x="14025" y="20418"/>
                  <a:pt x="14079" y="20406"/>
                  <a:pt x="14076" y="20382"/>
                </a:cubicBezTo>
                <a:lnTo>
                  <a:pt x="14076" y="20382"/>
                </a:lnTo>
                <a:cubicBezTo>
                  <a:pt x="14077" y="20388"/>
                  <a:pt x="14087" y="20390"/>
                  <a:pt x="14102" y="20390"/>
                </a:cubicBezTo>
                <a:cubicBezTo>
                  <a:pt x="14198" y="20390"/>
                  <a:pt x="14531" y="20287"/>
                  <a:pt x="14574" y="20287"/>
                </a:cubicBezTo>
                <a:cubicBezTo>
                  <a:pt x="14576" y="20287"/>
                  <a:pt x="14578" y="20288"/>
                  <a:pt x="14578" y="20289"/>
                </a:cubicBezTo>
                <a:cubicBezTo>
                  <a:pt x="14579" y="20294"/>
                  <a:pt x="14584" y="20297"/>
                  <a:pt x="14592" y="20297"/>
                </a:cubicBezTo>
                <a:cubicBezTo>
                  <a:pt x="14671" y="20297"/>
                  <a:pt x="15052" y="20071"/>
                  <a:pt x="15052" y="19945"/>
                </a:cubicBezTo>
                <a:cubicBezTo>
                  <a:pt x="15051" y="19934"/>
                  <a:pt x="15059" y="19930"/>
                  <a:pt x="15074" y="19930"/>
                </a:cubicBezTo>
                <a:cubicBezTo>
                  <a:pt x="15156" y="19930"/>
                  <a:pt x="15446" y="20069"/>
                  <a:pt x="15541" y="20069"/>
                </a:cubicBezTo>
                <a:cubicBezTo>
                  <a:pt x="15562" y="20069"/>
                  <a:pt x="15574" y="20063"/>
                  <a:pt x="15572" y="20047"/>
                </a:cubicBezTo>
                <a:cubicBezTo>
                  <a:pt x="15572" y="20029"/>
                  <a:pt x="15777" y="19880"/>
                  <a:pt x="15916" y="19824"/>
                </a:cubicBezTo>
                <a:cubicBezTo>
                  <a:pt x="15953" y="19806"/>
                  <a:pt x="15986" y="19794"/>
                  <a:pt x="16009" y="19794"/>
                </a:cubicBezTo>
                <a:cubicBezTo>
                  <a:pt x="16032" y="19794"/>
                  <a:pt x="16046" y="19806"/>
                  <a:pt x="16046" y="19834"/>
                </a:cubicBezTo>
                <a:cubicBezTo>
                  <a:pt x="16046" y="19800"/>
                  <a:pt x="16080" y="19789"/>
                  <a:pt x="16132" y="19789"/>
                </a:cubicBezTo>
                <a:cubicBezTo>
                  <a:pt x="16245" y="19789"/>
                  <a:pt x="16442" y="19845"/>
                  <a:pt x="16530" y="19845"/>
                </a:cubicBezTo>
                <a:cubicBezTo>
                  <a:pt x="16558" y="19845"/>
                  <a:pt x="16576" y="19839"/>
                  <a:pt x="16576" y="19824"/>
                </a:cubicBezTo>
                <a:cubicBezTo>
                  <a:pt x="16576" y="19740"/>
                  <a:pt x="16821" y="19637"/>
                  <a:pt x="16969" y="19637"/>
                </a:cubicBezTo>
                <a:cubicBezTo>
                  <a:pt x="17032" y="19637"/>
                  <a:pt x="17077" y="19656"/>
                  <a:pt x="17077" y="19703"/>
                </a:cubicBezTo>
                <a:cubicBezTo>
                  <a:pt x="17078" y="19707"/>
                  <a:pt x="17080" y="19709"/>
                  <a:pt x="17084" y="19709"/>
                </a:cubicBezTo>
                <a:cubicBezTo>
                  <a:pt x="17137" y="19709"/>
                  <a:pt x="17486" y="19359"/>
                  <a:pt x="17486" y="19350"/>
                </a:cubicBezTo>
                <a:cubicBezTo>
                  <a:pt x="17486" y="19192"/>
                  <a:pt x="17951" y="19183"/>
                  <a:pt x="17951" y="19127"/>
                </a:cubicBezTo>
                <a:cubicBezTo>
                  <a:pt x="17943" y="19009"/>
                  <a:pt x="18281" y="18862"/>
                  <a:pt x="18426" y="18862"/>
                </a:cubicBezTo>
                <a:cubicBezTo>
                  <a:pt x="18463" y="18862"/>
                  <a:pt x="18488" y="18872"/>
                  <a:pt x="18489" y="18895"/>
                </a:cubicBezTo>
                <a:cubicBezTo>
                  <a:pt x="18489" y="18897"/>
                  <a:pt x="18490" y="18898"/>
                  <a:pt x="18492" y="18898"/>
                </a:cubicBezTo>
                <a:cubicBezTo>
                  <a:pt x="18519" y="18898"/>
                  <a:pt x="18823" y="18520"/>
                  <a:pt x="18912" y="18520"/>
                </a:cubicBezTo>
                <a:cubicBezTo>
                  <a:pt x="18926" y="18520"/>
                  <a:pt x="18934" y="18529"/>
                  <a:pt x="18935" y="18551"/>
                </a:cubicBezTo>
                <a:cubicBezTo>
                  <a:pt x="18935" y="18515"/>
                  <a:pt x="19320" y="18086"/>
                  <a:pt x="19343" y="18086"/>
                </a:cubicBezTo>
                <a:cubicBezTo>
                  <a:pt x="19344" y="18086"/>
                  <a:pt x="19344" y="18086"/>
                  <a:pt x="19344" y="18087"/>
                </a:cubicBezTo>
                <a:cubicBezTo>
                  <a:pt x="19344" y="18096"/>
                  <a:pt x="19939" y="18087"/>
                  <a:pt x="19939" y="18143"/>
                </a:cubicBezTo>
                <a:cubicBezTo>
                  <a:pt x="19939" y="18226"/>
                  <a:pt x="20468" y="18208"/>
                  <a:pt x="20468" y="18236"/>
                </a:cubicBezTo>
                <a:cubicBezTo>
                  <a:pt x="20477" y="18410"/>
                  <a:pt x="20872" y="18544"/>
                  <a:pt x="20919" y="18544"/>
                </a:cubicBezTo>
                <a:cubicBezTo>
                  <a:pt x="20922" y="18544"/>
                  <a:pt x="20924" y="18543"/>
                  <a:pt x="20924" y="18542"/>
                </a:cubicBezTo>
                <a:cubicBezTo>
                  <a:pt x="20924" y="18576"/>
                  <a:pt x="21226" y="18990"/>
                  <a:pt x="21278" y="18990"/>
                </a:cubicBezTo>
                <a:cubicBezTo>
                  <a:pt x="21283" y="18990"/>
                  <a:pt x="21286" y="18987"/>
                  <a:pt x="21286" y="18979"/>
                </a:cubicBezTo>
                <a:cubicBezTo>
                  <a:pt x="21286" y="19035"/>
                  <a:pt x="21741" y="19220"/>
                  <a:pt x="21741" y="19276"/>
                </a:cubicBezTo>
                <a:cubicBezTo>
                  <a:pt x="21741" y="19259"/>
                  <a:pt x="21751" y="19252"/>
                  <a:pt x="21769" y="19252"/>
                </a:cubicBezTo>
                <a:cubicBezTo>
                  <a:pt x="21867" y="19252"/>
                  <a:pt x="22197" y="19483"/>
                  <a:pt x="22197" y="19499"/>
                </a:cubicBezTo>
                <a:cubicBezTo>
                  <a:pt x="22197" y="19492"/>
                  <a:pt x="22207" y="19489"/>
                  <a:pt x="22226" y="19489"/>
                </a:cubicBezTo>
                <a:cubicBezTo>
                  <a:pt x="22319" y="19489"/>
                  <a:pt x="22608" y="19561"/>
                  <a:pt x="22687" y="19561"/>
                </a:cubicBezTo>
                <a:cubicBezTo>
                  <a:pt x="22700" y="19561"/>
                  <a:pt x="22708" y="19559"/>
                  <a:pt x="22708" y="19555"/>
                </a:cubicBezTo>
                <a:cubicBezTo>
                  <a:pt x="22702" y="19473"/>
                  <a:pt x="22862" y="19453"/>
                  <a:pt x="23007" y="19453"/>
                </a:cubicBezTo>
                <a:cubicBezTo>
                  <a:pt x="23127" y="19453"/>
                  <a:pt x="23237" y="19467"/>
                  <a:pt x="23237" y="19471"/>
                </a:cubicBezTo>
                <a:cubicBezTo>
                  <a:pt x="23237" y="19462"/>
                  <a:pt x="23581" y="19276"/>
                  <a:pt x="23711" y="19211"/>
                </a:cubicBezTo>
                <a:cubicBezTo>
                  <a:pt x="23739" y="19118"/>
                  <a:pt x="23739" y="19016"/>
                  <a:pt x="23692" y="18932"/>
                </a:cubicBezTo>
                <a:cubicBezTo>
                  <a:pt x="23637" y="18839"/>
                  <a:pt x="23525" y="18756"/>
                  <a:pt x="23562" y="18654"/>
                </a:cubicBezTo>
                <a:cubicBezTo>
                  <a:pt x="23572" y="18607"/>
                  <a:pt x="23618" y="18579"/>
                  <a:pt x="23646" y="18551"/>
                </a:cubicBezTo>
                <a:cubicBezTo>
                  <a:pt x="23702" y="18496"/>
                  <a:pt x="23730" y="18431"/>
                  <a:pt x="23748" y="18366"/>
                </a:cubicBezTo>
                <a:cubicBezTo>
                  <a:pt x="23785" y="18198"/>
                  <a:pt x="23767" y="17994"/>
                  <a:pt x="23850" y="17836"/>
                </a:cubicBezTo>
                <a:cubicBezTo>
                  <a:pt x="23915" y="17725"/>
                  <a:pt x="24027" y="17641"/>
                  <a:pt x="24120" y="17548"/>
                </a:cubicBezTo>
                <a:cubicBezTo>
                  <a:pt x="24380" y="17288"/>
                  <a:pt x="24482" y="16870"/>
                  <a:pt x="24361" y="16507"/>
                </a:cubicBezTo>
                <a:cubicBezTo>
                  <a:pt x="24333" y="16433"/>
                  <a:pt x="24296" y="16359"/>
                  <a:pt x="24287" y="16275"/>
                </a:cubicBezTo>
                <a:cubicBezTo>
                  <a:pt x="24278" y="16071"/>
                  <a:pt x="24463" y="15894"/>
                  <a:pt x="24445" y="15690"/>
                </a:cubicBezTo>
                <a:cubicBezTo>
                  <a:pt x="24426" y="15504"/>
                  <a:pt x="24594" y="15374"/>
                  <a:pt x="24686" y="15216"/>
                </a:cubicBezTo>
                <a:cubicBezTo>
                  <a:pt x="24919" y="14835"/>
                  <a:pt x="24835" y="14352"/>
                  <a:pt x="24965" y="13925"/>
                </a:cubicBezTo>
                <a:cubicBezTo>
                  <a:pt x="25077" y="13572"/>
                  <a:pt x="25337" y="13246"/>
                  <a:pt x="25290" y="12875"/>
                </a:cubicBezTo>
                <a:cubicBezTo>
                  <a:pt x="25272" y="12735"/>
                  <a:pt x="25207" y="12587"/>
                  <a:pt x="25272" y="12457"/>
                </a:cubicBezTo>
                <a:cubicBezTo>
                  <a:pt x="25300" y="12410"/>
                  <a:pt x="25337" y="12373"/>
                  <a:pt x="25365" y="12336"/>
                </a:cubicBezTo>
                <a:cubicBezTo>
                  <a:pt x="25616" y="12001"/>
                  <a:pt x="25365" y="11518"/>
                  <a:pt x="25420" y="11100"/>
                </a:cubicBezTo>
                <a:cubicBezTo>
                  <a:pt x="25439" y="10933"/>
                  <a:pt x="25513" y="10775"/>
                  <a:pt x="25551" y="10608"/>
                </a:cubicBezTo>
                <a:cubicBezTo>
                  <a:pt x="25625" y="10264"/>
                  <a:pt x="25541" y="9902"/>
                  <a:pt x="25569" y="9539"/>
                </a:cubicBezTo>
                <a:cubicBezTo>
                  <a:pt x="25569" y="9474"/>
                  <a:pt x="25588" y="9391"/>
                  <a:pt x="25643" y="9353"/>
                </a:cubicBezTo>
                <a:cubicBezTo>
                  <a:pt x="25681" y="9326"/>
                  <a:pt x="25727" y="9316"/>
                  <a:pt x="25764" y="9288"/>
                </a:cubicBezTo>
                <a:cubicBezTo>
                  <a:pt x="25792" y="9251"/>
                  <a:pt x="25792" y="9205"/>
                  <a:pt x="25792" y="9158"/>
                </a:cubicBezTo>
                <a:cubicBezTo>
                  <a:pt x="25792" y="8777"/>
                  <a:pt x="25764" y="8397"/>
                  <a:pt x="25708" y="8016"/>
                </a:cubicBezTo>
                <a:cubicBezTo>
                  <a:pt x="25699" y="7951"/>
                  <a:pt x="25690" y="7886"/>
                  <a:pt x="25643" y="7839"/>
                </a:cubicBezTo>
                <a:cubicBezTo>
                  <a:pt x="25588" y="7793"/>
                  <a:pt x="25504" y="7793"/>
                  <a:pt x="25439" y="7755"/>
                </a:cubicBezTo>
                <a:cubicBezTo>
                  <a:pt x="25318" y="7700"/>
                  <a:pt x="25262" y="7551"/>
                  <a:pt x="25253" y="7412"/>
                </a:cubicBezTo>
                <a:cubicBezTo>
                  <a:pt x="25244" y="7272"/>
                  <a:pt x="25272" y="7133"/>
                  <a:pt x="25235" y="6994"/>
                </a:cubicBezTo>
                <a:cubicBezTo>
                  <a:pt x="25197" y="6845"/>
                  <a:pt x="25077" y="6696"/>
                  <a:pt x="25095" y="6538"/>
                </a:cubicBezTo>
                <a:cubicBezTo>
                  <a:pt x="25114" y="6390"/>
                  <a:pt x="25235" y="6278"/>
                  <a:pt x="25281" y="6130"/>
                </a:cubicBezTo>
                <a:cubicBezTo>
                  <a:pt x="25365" y="5832"/>
                  <a:pt x="25058" y="5535"/>
                  <a:pt x="25105" y="5228"/>
                </a:cubicBezTo>
                <a:cubicBezTo>
                  <a:pt x="25123" y="5070"/>
                  <a:pt x="24909" y="4959"/>
                  <a:pt x="24863" y="4801"/>
                </a:cubicBezTo>
                <a:cubicBezTo>
                  <a:pt x="24826" y="4680"/>
                  <a:pt x="24900" y="4550"/>
                  <a:pt x="24928" y="4429"/>
                </a:cubicBezTo>
                <a:cubicBezTo>
                  <a:pt x="24965" y="4234"/>
                  <a:pt x="24882" y="4039"/>
                  <a:pt x="24817" y="3853"/>
                </a:cubicBezTo>
                <a:cubicBezTo>
                  <a:pt x="24724" y="3621"/>
                  <a:pt x="24621" y="3379"/>
                  <a:pt x="24445" y="3194"/>
                </a:cubicBezTo>
                <a:cubicBezTo>
                  <a:pt x="24389" y="3147"/>
                  <a:pt x="24343" y="3110"/>
                  <a:pt x="24306" y="3054"/>
                </a:cubicBezTo>
                <a:cubicBezTo>
                  <a:pt x="24241" y="2943"/>
                  <a:pt x="24250" y="2803"/>
                  <a:pt x="24241" y="2664"/>
                </a:cubicBezTo>
                <a:cubicBezTo>
                  <a:pt x="24231" y="2450"/>
                  <a:pt x="24157" y="2237"/>
                  <a:pt x="24036" y="2060"/>
                </a:cubicBezTo>
                <a:cubicBezTo>
                  <a:pt x="23971" y="1977"/>
                  <a:pt x="23906" y="1902"/>
                  <a:pt x="23860" y="1809"/>
                </a:cubicBezTo>
                <a:cubicBezTo>
                  <a:pt x="23795" y="1670"/>
                  <a:pt x="23785" y="1521"/>
                  <a:pt x="23767" y="1363"/>
                </a:cubicBezTo>
                <a:cubicBezTo>
                  <a:pt x="23748" y="1187"/>
                  <a:pt x="23730" y="1010"/>
                  <a:pt x="23609" y="890"/>
                </a:cubicBezTo>
                <a:cubicBezTo>
                  <a:pt x="23599" y="880"/>
                  <a:pt x="23590" y="871"/>
                  <a:pt x="23581" y="862"/>
                </a:cubicBezTo>
                <a:cubicBezTo>
                  <a:pt x="23497" y="917"/>
                  <a:pt x="23079" y="1168"/>
                  <a:pt x="23079" y="1178"/>
                </a:cubicBezTo>
                <a:cubicBezTo>
                  <a:pt x="23082" y="1238"/>
                  <a:pt x="23044" y="1260"/>
                  <a:pt x="22989" y="1260"/>
                </a:cubicBezTo>
                <a:cubicBezTo>
                  <a:pt x="22837" y="1260"/>
                  <a:pt x="22550" y="1096"/>
                  <a:pt x="22550" y="1075"/>
                </a:cubicBezTo>
                <a:cubicBezTo>
                  <a:pt x="22550" y="1079"/>
                  <a:pt x="22548" y="1080"/>
                  <a:pt x="22545" y="1080"/>
                </a:cubicBezTo>
                <a:cubicBezTo>
                  <a:pt x="22498" y="1080"/>
                  <a:pt x="22141" y="765"/>
                  <a:pt x="22070" y="765"/>
                </a:cubicBezTo>
                <a:cubicBezTo>
                  <a:pt x="22062" y="765"/>
                  <a:pt x="22057" y="769"/>
                  <a:pt x="22057" y="778"/>
                </a:cubicBezTo>
                <a:cubicBezTo>
                  <a:pt x="22054" y="696"/>
                  <a:pt x="21988" y="669"/>
                  <a:pt x="21903" y="669"/>
                </a:cubicBezTo>
                <a:cubicBezTo>
                  <a:pt x="21747" y="669"/>
                  <a:pt x="21528" y="763"/>
                  <a:pt x="21528" y="787"/>
                </a:cubicBezTo>
                <a:cubicBezTo>
                  <a:pt x="21528" y="796"/>
                  <a:pt x="21509" y="799"/>
                  <a:pt x="21480" y="799"/>
                </a:cubicBezTo>
                <a:cubicBezTo>
                  <a:pt x="21390" y="799"/>
                  <a:pt x="21198" y="770"/>
                  <a:pt x="21082" y="770"/>
                </a:cubicBezTo>
                <a:cubicBezTo>
                  <a:pt x="21027" y="770"/>
                  <a:pt x="20989" y="777"/>
                  <a:pt x="20989" y="797"/>
                </a:cubicBezTo>
                <a:cubicBezTo>
                  <a:pt x="20991" y="868"/>
                  <a:pt x="20957" y="893"/>
                  <a:pt x="20905" y="893"/>
                </a:cubicBezTo>
                <a:cubicBezTo>
                  <a:pt x="20781" y="893"/>
                  <a:pt x="20557" y="753"/>
                  <a:pt x="20478" y="753"/>
                </a:cubicBezTo>
                <a:cubicBezTo>
                  <a:pt x="20460" y="753"/>
                  <a:pt x="20450" y="760"/>
                  <a:pt x="20450" y="778"/>
                </a:cubicBezTo>
                <a:cubicBezTo>
                  <a:pt x="20450" y="741"/>
                  <a:pt x="19930" y="750"/>
                  <a:pt x="19930" y="713"/>
                </a:cubicBezTo>
                <a:cubicBezTo>
                  <a:pt x="19922" y="578"/>
                  <a:pt x="19590" y="295"/>
                  <a:pt x="19498" y="295"/>
                </a:cubicBezTo>
                <a:cubicBezTo>
                  <a:pt x="19482" y="295"/>
                  <a:pt x="19473" y="304"/>
                  <a:pt x="19474" y="323"/>
                </a:cubicBezTo>
                <a:cubicBezTo>
                  <a:pt x="19474" y="337"/>
                  <a:pt x="19448" y="342"/>
                  <a:pt x="19407" y="342"/>
                </a:cubicBezTo>
                <a:cubicBezTo>
                  <a:pt x="19293" y="342"/>
                  <a:pt x="19069" y="303"/>
                  <a:pt x="18976" y="303"/>
                </a:cubicBezTo>
                <a:cubicBezTo>
                  <a:pt x="18951" y="303"/>
                  <a:pt x="18935" y="306"/>
                  <a:pt x="18935" y="313"/>
                </a:cubicBezTo>
                <a:cubicBezTo>
                  <a:pt x="18930" y="202"/>
                  <a:pt x="18745" y="168"/>
                  <a:pt x="18597" y="168"/>
                </a:cubicBezTo>
                <a:cubicBezTo>
                  <a:pt x="18498" y="168"/>
                  <a:pt x="18415" y="183"/>
                  <a:pt x="18415" y="202"/>
                </a:cubicBezTo>
                <a:cubicBezTo>
                  <a:pt x="18415" y="197"/>
                  <a:pt x="18408" y="195"/>
                  <a:pt x="18395" y="195"/>
                </a:cubicBezTo>
                <a:cubicBezTo>
                  <a:pt x="18383" y="195"/>
                  <a:pt x="18364" y="197"/>
                  <a:pt x="18341" y="202"/>
                </a:cubicBezTo>
                <a:cubicBezTo>
                  <a:pt x="18192" y="202"/>
                  <a:pt x="17913" y="193"/>
                  <a:pt x="17904" y="16"/>
                </a:cubicBezTo>
                <a:cubicBezTo>
                  <a:pt x="17904" y="4"/>
                  <a:pt x="17869" y="0"/>
                  <a:pt x="17817"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8"/>
          <p:cNvSpPr txBox="1"/>
          <p:nvPr>
            <p:ph idx="4294967295" type="title"/>
          </p:nvPr>
        </p:nvSpPr>
        <p:spPr>
          <a:xfrm>
            <a:off x="2592300" y="0"/>
            <a:ext cx="4607100" cy="823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300"/>
              <a:buNone/>
            </a:pPr>
            <a:r>
              <a:rPr b="1" lang="en-US" sz="5400">
                <a:solidFill>
                  <a:srgbClr val="002060"/>
                </a:solidFill>
              </a:rPr>
              <a:t>02</a:t>
            </a:r>
            <a:endParaRPr b="1">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6" name="Shape 1566"/>
        <p:cNvGrpSpPr/>
        <p:nvPr/>
      </p:nvGrpSpPr>
      <p:grpSpPr>
        <a:xfrm>
          <a:off x="0" y="0"/>
          <a:ext cx="0" cy="0"/>
          <a:chOff x="0" y="0"/>
          <a:chExt cx="0" cy="0"/>
        </a:xfrm>
      </p:grpSpPr>
      <p:sp>
        <p:nvSpPr>
          <p:cNvPr id="1567" name="Google Shape;1567;p19"/>
          <p:cNvSpPr/>
          <p:nvPr/>
        </p:nvSpPr>
        <p:spPr>
          <a:xfrm>
            <a:off x="609600" y="609481"/>
            <a:ext cx="85344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Đọc đoạn 3 SGK, kết hợp lược đồ chiến dịch Điện Biên Phủ hình 3. Em hãy trả lời các câu hỏi sau.</a:t>
            </a:r>
            <a:endParaRPr/>
          </a:p>
        </p:txBody>
      </p:sp>
      <p:sp>
        <p:nvSpPr>
          <p:cNvPr id="1568" name="Google Shape;1568;p19"/>
          <p:cNvSpPr/>
          <p:nvPr/>
        </p:nvSpPr>
        <p:spPr>
          <a:xfrm>
            <a:off x="1047750" y="2418547"/>
            <a:ext cx="7715250" cy="2160591"/>
          </a:xfrm>
          <a:prstGeom prst="rect">
            <a:avLst/>
          </a:prstGeom>
          <a:noFill/>
          <a:ln>
            <a:noFill/>
          </a:ln>
        </p:spPr>
        <p:txBody>
          <a:bodyPr anchorCtr="0" anchor="t" bIns="45700" lIns="91425" spcFirstLastPara="1" rIns="91425" wrap="square" tIns="45700">
            <a:spAutoFit/>
          </a:bodyPr>
          <a:lstStyle/>
          <a:p>
            <a:pPr indent="-514350" lvl="0" marL="514350" marR="0" rtl="0" algn="l">
              <a:lnSpc>
                <a:spcPct val="120000"/>
              </a:lnSpc>
              <a:spcBef>
                <a:spcPts val="0"/>
              </a:spcBef>
              <a:spcAft>
                <a:spcPts val="0"/>
              </a:spcAft>
              <a:buClr>
                <a:srgbClr val="000000"/>
              </a:buClr>
              <a:buSzPts val="2800"/>
              <a:buFont typeface="Arial"/>
              <a:buAutoNum type="arabicPeriod"/>
            </a:pPr>
            <a:r>
              <a:rPr b="1" i="0" lang="en-US" sz="2800" u="none" cap="none" strike="noStrike">
                <a:solidFill>
                  <a:srgbClr val="C00000"/>
                </a:solidFill>
                <a:latin typeface="Times New Roman"/>
                <a:ea typeface="Times New Roman"/>
                <a:cs typeface="Times New Roman"/>
                <a:sym typeface="Times New Roman"/>
              </a:rPr>
              <a:t>Ta mở chiến dịch Điện Biên Phủ gồm mấy đợt tấn công? </a:t>
            </a:r>
            <a:endParaRPr/>
          </a:p>
          <a:p>
            <a:pPr indent="-514350" lvl="0" marL="514350" marR="0" rtl="0" algn="l">
              <a:lnSpc>
                <a:spcPct val="120000"/>
              </a:lnSpc>
              <a:spcBef>
                <a:spcPts val="0"/>
              </a:spcBef>
              <a:spcAft>
                <a:spcPts val="0"/>
              </a:spcAft>
              <a:buClr>
                <a:srgbClr val="000000"/>
              </a:buClr>
              <a:buSzPts val="2800"/>
              <a:buFont typeface="Arial"/>
              <a:buAutoNum type="arabicPeriod"/>
            </a:pPr>
            <a:r>
              <a:rPr b="1" i="0" lang="en-US" sz="2800" u="none" cap="none" strike="noStrike">
                <a:solidFill>
                  <a:srgbClr val="C00000"/>
                </a:solidFill>
                <a:latin typeface="Times New Roman"/>
                <a:ea typeface="Times New Roman"/>
                <a:cs typeface="Times New Roman"/>
                <a:sym typeface="Times New Roman"/>
              </a:rPr>
              <a:t>Em hãy tóm tắt diễn biến trận đánh trên lược đồ hình hình 3</a:t>
            </a:r>
            <a:endParaRPr/>
          </a:p>
        </p:txBody>
      </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8"/>
                                        </p:tgtEl>
                                        <p:attrNameLst>
                                          <p:attrName>style.visibility</p:attrName>
                                        </p:attrNameLst>
                                      </p:cBhvr>
                                      <p:to>
                                        <p:strVal val="visible"/>
                                      </p:to>
                                    </p:set>
                                    <p:animEffect filter="fade" transition="in">
                                      <p:cBhvr>
                                        <p:cTn dur="1000"/>
                                        <p:tgtEl>
                                          <p:spTgt spid="15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grpSp>
        <p:nvGrpSpPr>
          <p:cNvPr id="360" name="Google Shape;360;p2"/>
          <p:cNvGrpSpPr/>
          <p:nvPr/>
        </p:nvGrpSpPr>
        <p:grpSpPr>
          <a:xfrm>
            <a:off x="2252875" y="1055482"/>
            <a:ext cx="1642517" cy="3032537"/>
            <a:chOff x="2252875" y="1055482"/>
            <a:chExt cx="1642517" cy="3032537"/>
          </a:xfrm>
        </p:grpSpPr>
        <p:sp>
          <p:nvSpPr>
            <p:cNvPr id="361" name="Google Shape;361;p2"/>
            <p:cNvSpPr/>
            <p:nvPr/>
          </p:nvSpPr>
          <p:spPr>
            <a:xfrm>
              <a:off x="2252875" y="1055482"/>
              <a:ext cx="1642517" cy="3032537"/>
            </a:xfrm>
            <a:custGeom>
              <a:rect b="b" l="l" r="r" t="t"/>
              <a:pathLst>
                <a:path extrusionOk="0" h="81657" w="44228">
                  <a:moveTo>
                    <a:pt x="5171" y="0"/>
                  </a:moveTo>
                  <a:cubicBezTo>
                    <a:pt x="2309" y="0"/>
                    <a:pt x="1" y="2309"/>
                    <a:pt x="1" y="5171"/>
                  </a:cubicBezTo>
                  <a:lnTo>
                    <a:pt x="1" y="69722"/>
                  </a:lnTo>
                  <a:lnTo>
                    <a:pt x="1" y="76519"/>
                  </a:lnTo>
                  <a:cubicBezTo>
                    <a:pt x="1" y="79348"/>
                    <a:pt x="2309" y="81657"/>
                    <a:pt x="5139" y="81657"/>
                  </a:cubicBezTo>
                  <a:lnTo>
                    <a:pt x="39089" y="81657"/>
                  </a:lnTo>
                  <a:cubicBezTo>
                    <a:pt x="41918" y="81657"/>
                    <a:pt x="44227" y="79348"/>
                    <a:pt x="44227" y="76519"/>
                  </a:cubicBezTo>
                  <a:lnTo>
                    <a:pt x="44227" y="69722"/>
                  </a:lnTo>
                  <a:lnTo>
                    <a:pt x="44227" y="5171"/>
                  </a:lnTo>
                  <a:cubicBezTo>
                    <a:pt x="44227" y="2309"/>
                    <a:pt x="41918" y="0"/>
                    <a:pt x="39057" y="0"/>
                  </a:cubicBezTo>
                  <a:close/>
                </a:path>
              </a:pathLst>
            </a:custGeom>
            <a:solidFill>
              <a:schemeClr val="accent5"/>
            </a:solidFill>
            <a:ln cap="rnd" cmpd="sng" w="1219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
            <p:cNvSpPr/>
            <p:nvPr/>
          </p:nvSpPr>
          <p:spPr>
            <a:xfrm>
              <a:off x="2252875" y="1055482"/>
              <a:ext cx="1641292" cy="2589338"/>
            </a:xfrm>
            <a:custGeom>
              <a:rect b="b" l="l" r="r" t="t"/>
              <a:pathLst>
                <a:path extrusionOk="0" h="69723" w="44195">
                  <a:moveTo>
                    <a:pt x="5171" y="0"/>
                  </a:moveTo>
                  <a:cubicBezTo>
                    <a:pt x="2309" y="0"/>
                    <a:pt x="1" y="2309"/>
                    <a:pt x="1" y="5171"/>
                  </a:cubicBezTo>
                  <a:lnTo>
                    <a:pt x="1" y="69722"/>
                  </a:lnTo>
                  <a:lnTo>
                    <a:pt x="44195" y="69722"/>
                  </a:lnTo>
                  <a:lnTo>
                    <a:pt x="44195" y="5171"/>
                  </a:lnTo>
                  <a:cubicBezTo>
                    <a:pt x="44195" y="2309"/>
                    <a:pt x="41918" y="0"/>
                    <a:pt x="390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
            <p:cNvSpPr/>
            <p:nvPr/>
          </p:nvSpPr>
          <p:spPr>
            <a:xfrm>
              <a:off x="2252875" y="3644700"/>
              <a:ext cx="1642517" cy="443236"/>
            </a:xfrm>
            <a:custGeom>
              <a:rect b="b" l="l" r="r" t="t"/>
              <a:pathLst>
                <a:path extrusionOk="0" h="11935" w="44228">
                  <a:moveTo>
                    <a:pt x="1" y="0"/>
                  </a:moveTo>
                  <a:lnTo>
                    <a:pt x="1" y="6797"/>
                  </a:lnTo>
                  <a:cubicBezTo>
                    <a:pt x="1" y="9626"/>
                    <a:pt x="2309" y="11935"/>
                    <a:pt x="5139" y="11935"/>
                  </a:cubicBezTo>
                  <a:lnTo>
                    <a:pt x="39089" y="11935"/>
                  </a:lnTo>
                  <a:cubicBezTo>
                    <a:pt x="41918" y="11935"/>
                    <a:pt x="44227" y="9626"/>
                    <a:pt x="44227" y="6797"/>
                  </a:cubicBezTo>
                  <a:lnTo>
                    <a:pt x="4422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
            <p:cNvSpPr/>
            <p:nvPr/>
          </p:nvSpPr>
          <p:spPr>
            <a:xfrm>
              <a:off x="2983495" y="3758189"/>
              <a:ext cx="181194" cy="181194"/>
            </a:xfrm>
            <a:custGeom>
              <a:rect b="b" l="l" r="r" t="t"/>
              <a:pathLst>
                <a:path extrusionOk="0" h="4879" w="4879">
                  <a:moveTo>
                    <a:pt x="2440" y="1"/>
                  </a:moveTo>
                  <a:cubicBezTo>
                    <a:pt x="1107" y="1"/>
                    <a:pt x="1" y="1107"/>
                    <a:pt x="1" y="2440"/>
                  </a:cubicBezTo>
                  <a:cubicBezTo>
                    <a:pt x="1" y="3773"/>
                    <a:pt x="1107" y="4879"/>
                    <a:pt x="2440" y="4879"/>
                  </a:cubicBezTo>
                  <a:cubicBezTo>
                    <a:pt x="3773" y="4879"/>
                    <a:pt x="4879" y="3773"/>
                    <a:pt x="4879" y="2440"/>
                  </a:cubicBezTo>
                  <a:cubicBezTo>
                    <a:pt x="4879" y="1107"/>
                    <a:pt x="3773" y="1"/>
                    <a:pt x="24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5" name="Google Shape;365;p2"/>
          <p:cNvGrpSpPr/>
          <p:nvPr/>
        </p:nvGrpSpPr>
        <p:grpSpPr>
          <a:xfrm flipH="1" rot="8788499">
            <a:off x="7342383" y="455294"/>
            <a:ext cx="1299522" cy="1009394"/>
            <a:chOff x="961706" y="2076171"/>
            <a:chExt cx="1062827" cy="825543"/>
          </a:xfrm>
        </p:grpSpPr>
        <p:sp>
          <p:nvSpPr>
            <p:cNvPr id="366" name="Google Shape;366;p2"/>
            <p:cNvSpPr/>
            <p:nvPr/>
          </p:nvSpPr>
          <p:spPr>
            <a:xfrm>
              <a:off x="961706" y="2076171"/>
              <a:ext cx="1062826" cy="825543"/>
            </a:xfrm>
            <a:custGeom>
              <a:rect b="b" l="l" r="r" t="t"/>
              <a:pathLst>
                <a:path extrusionOk="0" h="15517" w="19977">
                  <a:moveTo>
                    <a:pt x="18620" y="3113"/>
                  </a:moveTo>
                  <a:cubicBezTo>
                    <a:pt x="17226" y="1023"/>
                    <a:pt x="15080" y="1"/>
                    <a:pt x="13826" y="828"/>
                  </a:cubicBezTo>
                  <a:cubicBezTo>
                    <a:pt x="12673" y="1599"/>
                    <a:pt x="12692" y="3717"/>
                    <a:pt x="13826" y="5687"/>
                  </a:cubicBezTo>
                  <a:cubicBezTo>
                    <a:pt x="13751" y="5668"/>
                    <a:pt x="13668" y="5677"/>
                    <a:pt x="13603" y="5733"/>
                  </a:cubicBezTo>
                  <a:cubicBezTo>
                    <a:pt x="13463" y="5817"/>
                    <a:pt x="13426" y="6003"/>
                    <a:pt x="13519" y="6133"/>
                  </a:cubicBezTo>
                  <a:lnTo>
                    <a:pt x="13538" y="6161"/>
                  </a:lnTo>
                  <a:lnTo>
                    <a:pt x="13538" y="6161"/>
                  </a:lnTo>
                  <a:cubicBezTo>
                    <a:pt x="13538" y="6161"/>
                    <a:pt x="13538" y="6170"/>
                    <a:pt x="13538" y="6170"/>
                  </a:cubicBezTo>
                  <a:cubicBezTo>
                    <a:pt x="13073" y="5900"/>
                    <a:pt x="12469" y="5900"/>
                    <a:pt x="11986" y="6216"/>
                  </a:cubicBezTo>
                  <a:cubicBezTo>
                    <a:pt x="11503" y="6542"/>
                    <a:pt x="11280" y="7099"/>
                    <a:pt x="11354" y="7629"/>
                  </a:cubicBezTo>
                  <a:cubicBezTo>
                    <a:pt x="11336" y="7629"/>
                    <a:pt x="11326" y="7619"/>
                    <a:pt x="11317" y="7629"/>
                  </a:cubicBezTo>
                  <a:cubicBezTo>
                    <a:pt x="11298" y="7638"/>
                    <a:pt x="11298" y="7656"/>
                    <a:pt x="11298" y="7666"/>
                  </a:cubicBezTo>
                  <a:cubicBezTo>
                    <a:pt x="10834" y="7396"/>
                    <a:pt x="10230" y="7387"/>
                    <a:pt x="9747" y="7712"/>
                  </a:cubicBezTo>
                  <a:cubicBezTo>
                    <a:pt x="9245" y="8047"/>
                    <a:pt x="9013" y="8651"/>
                    <a:pt x="9124" y="9208"/>
                  </a:cubicBezTo>
                  <a:lnTo>
                    <a:pt x="4590" y="12237"/>
                  </a:lnTo>
                  <a:lnTo>
                    <a:pt x="2742" y="9459"/>
                  </a:lnTo>
                  <a:cubicBezTo>
                    <a:pt x="2565" y="9199"/>
                    <a:pt x="2212" y="9124"/>
                    <a:pt x="1952" y="9301"/>
                  </a:cubicBezTo>
                  <a:lnTo>
                    <a:pt x="335" y="10379"/>
                  </a:lnTo>
                  <a:cubicBezTo>
                    <a:pt x="75" y="10555"/>
                    <a:pt x="1" y="10908"/>
                    <a:pt x="177" y="11168"/>
                  </a:cubicBezTo>
                  <a:lnTo>
                    <a:pt x="2026" y="13937"/>
                  </a:lnTo>
                  <a:lnTo>
                    <a:pt x="1599" y="14225"/>
                  </a:lnTo>
                  <a:cubicBezTo>
                    <a:pt x="1413" y="14346"/>
                    <a:pt x="1311" y="14560"/>
                    <a:pt x="1311" y="14773"/>
                  </a:cubicBezTo>
                  <a:cubicBezTo>
                    <a:pt x="1311" y="14894"/>
                    <a:pt x="1348" y="15024"/>
                    <a:pt x="1422" y="15136"/>
                  </a:cubicBezTo>
                  <a:cubicBezTo>
                    <a:pt x="1617" y="15433"/>
                    <a:pt x="2026" y="15516"/>
                    <a:pt x="2333" y="15312"/>
                  </a:cubicBezTo>
                  <a:lnTo>
                    <a:pt x="9673" y="10416"/>
                  </a:lnTo>
                  <a:lnTo>
                    <a:pt x="9673" y="10416"/>
                  </a:lnTo>
                  <a:lnTo>
                    <a:pt x="9923" y="10249"/>
                  </a:lnTo>
                  <a:cubicBezTo>
                    <a:pt x="10369" y="10472"/>
                    <a:pt x="10927" y="10453"/>
                    <a:pt x="11373" y="10156"/>
                  </a:cubicBezTo>
                  <a:cubicBezTo>
                    <a:pt x="11865" y="9830"/>
                    <a:pt x="12088" y="9264"/>
                    <a:pt x="12014" y="8725"/>
                  </a:cubicBezTo>
                  <a:lnTo>
                    <a:pt x="12014" y="8725"/>
                  </a:lnTo>
                  <a:lnTo>
                    <a:pt x="12014" y="8725"/>
                  </a:lnTo>
                  <a:cubicBezTo>
                    <a:pt x="12014" y="8725"/>
                    <a:pt x="12023" y="8725"/>
                    <a:pt x="12023" y="8725"/>
                  </a:cubicBezTo>
                  <a:cubicBezTo>
                    <a:pt x="12032" y="8725"/>
                    <a:pt x="12032" y="8725"/>
                    <a:pt x="12042" y="8725"/>
                  </a:cubicBezTo>
                  <a:cubicBezTo>
                    <a:pt x="12042" y="8716"/>
                    <a:pt x="12042" y="8716"/>
                    <a:pt x="12042" y="8706"/>
                  </a:cubicBezTo>
                  <a:cubicBezTo>
                    <a:pt x="12051" y="8706"/>
                    <a:pt x="12051" y="8706"/>
                    <a:pt x="12051" y="8697"/>
                  </a:cubicBezTo>
                  <a:cubicBezTo>
                    <a:pt x="12516" y="8976"/>
                    <a:pt x="13129" y="8985"/>
                    <a:pt x="13612" y="8660"/>
                  </a:cubicBezTo>
                  <a:cubicBezTo>
                    <a:pt x="14104" y="8335"/>
                    <a:pt x="14327" y="7768"/>
                    <a:pt x="14253" y="7229"/>
                  </a:cubicBezTo>
                  <a:cubicBezTo>
                    <a:pt x="14262" y="7229"/>
                    <a:pt x="14271" y="7229"/>
                    <a:pt x="14281" y="7229"/>
                  </a:cubicBezTo>
                  <a:cubicBezTo>
                    <a:pt x="14374" y="7285"/>
                    <a:pt x="14494" y="7285"/>
                    <a:pt x="14597" y="7220"/>
                  </a:cubicBezTo>
                  <a:cubicBezTo>
                    <a:pt x="14690" y="7155"/>
                    <a:pt x="14736" y="7043"/>
                    <a:pt x="14717" y="6932"/>
                  </a:cubicBezTo>
                  <a:cubicBezTo>
                    <a:pt x="15312" y="7601"/>
                    <a:pt x="15981" y="8102"/>
                    <a:pt x="16631" y="8400"/>
                  </a:cubicBezTo>
                  <a:cubicBezTo>
                    <a:pt x="16678" y="8418"/>
                    <a:pt x="16724" y="8437"/>
                    <a:pt x="16771" y="8455"/>
                  </a:cubicBezTo>
                  <a:cubicBezTo>
                    <a:pt x="17142" y="8604"/>
                    <a:pt x="17505" y="8688"/>
                    <a:pt x="17848" y="8697"/>
                  </a:cubicBezTo>
                  <a:cubicBezTo>
                    <a:pt x="18229" y="8697"/>
                    <a:pt x="18582" y="8604"/>
                    <a:pt x="18880" y="8409"/>
                  </a:cubicBezTo>
                  <a:cubicBezTo>
                    <a:pt x="18963" y="8353"/>
                    <a:pt x="19047" y="8288"/>
                    <a:pt x="19112" y="8223"/>
                  </a:cubicBezTo>
                  <a:cubicBezTo>
                    <a:pt x="19261" y="8084"/>
                    <a:pt x="19381" y="7917"/>
                    <a:pt x="19474" y="7731"/>
                  </a:cubicBezTo>
                  <a:cubicBezTo>
                    <a:pt x="19521" y="7638"/>
                    <a:pt x="19558" y="7545"/>
                    <a:pt x="19595" y="7443"/>
                  </a:cubicBezTo>
                  <a:cubicBezTo>
                    <a:pt x="19976" y="6328"/>
                    <a:pt x="19642" y="4646"/>
                    <a:pt x="18620" y="3113"/>
                  </a:cubicBezTo>
                  <a:close/>
                  <a:moveTo>
                    <a:pt x="13993" y="1060"/>
                  </a:moveTo>
                  <a:cubicBezTo>
                    <a:pt x="15098" y="326"/>
                    <a:pt x="17068" y="1311"/>
                    <a:pt x="18378" y="3271"/>
                  </a:cubicBezTo>
                  <a:cubicBezTo>
                    <a:pt x="19688" y="5232"/>
                    <a:pt x="19837" y="7433"/>
                    <a:pt x="18731" y="8167"/>
                  </a:cubicBezTo>
                  <a:cubicBezTo>
                    <a:pt x="17616" y="8911"/>
                    <a:pt x="15647" y="7926"/>
                    <a:pt x="14337" y="5965"/>
                  </a:cubicBezTo>
                  <a:cubicBezTo>
                    <a:pt x="13036" y="4005"/>
                    <a:pt x="12878" y="1803"/>
                    <a:pt x="13993" y="1060"/>
                  </a:cubicBezTo>
                  <a:close/>
                </a:path>
              </a:pathLst>
            </a:custGeom>
            <a:solidFill>
              <a:srgbClr val="FFFFFF"/>
            </a:solidFill>
            <a:ln cap="rnd" cmpd="sng" w="11430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
            <p:cNvSpPr/>
            <p:nvPr/>
          </p:nvSpPr>
          <p:spPr>
            <a:xfrm>
              <a:off x="1635942" y="2104740"/>
              <a:ext cx="388591" cy="434186"/>
            </a:xfrm>
            <a:custGeom>
              <a:rect b="b" l="l" r="r" t="t"/>
              <a:pathLst>
                <a:path extrusionOk="0" h="8161" w="7304">
                  <a:moveTo>
                    <a:pt x="2177" y="280"/>
                  </a:moveTo>
                  <a:cubicBezTo>
                    <a:pt x="3276" y="280"/>
                    <a:pt x="4689" y="1214"/>
                    <a:pt x="5705" y="2734"/>
                  </a:cubicBezTo>
                  <a:cubicBezTo>
                    <a:pt x="7015" y="4695"/>
                    <a:pt x="7164" y="6896"/>
                    <a:pt x="6058" y="7630"/>
                  </a:cubicBezTo>
                  <a:cubicBezTo>
                    <a:pt x="5806" y="7799"/>
                    <a:pt x="5510" y="7878"/>
                    <a:pt x="5188" y="7878"/>
                  </a:cubicBezTo>
                  <a:cubicBezTo>
                    <a:pt x="4086" y="7878"/>
                    <a:pt x="2677" y="6945"/>
                    <a:pt x="1664" y="5428"/>
                  </a:cubicBezTo>
                  <a:cubicBezTo>
                    <a:pt x="363" y="3468"/>
                    <a:pt x="205" y="1266"/>
                    <a:pt x="1320" y="523"/>
                  </a:cubicBezTo>
                  <a:cubicBezTo>
                    <a:pt x="1568" y="358"/>
                    <a:pt x="1859" y="280"/>
                    <a:pt x="2177" y="280"/>
                  </a:cubicBezTo>
                  <a:close/>
                  <a:moveTo>
                    <a:pt x="2168" y="0"/>
                  </a:moveTo>
                  <a:cubicBezTo>
                    <a:pt x="1794" y="0"/>
                    <a:pt x="1448" y="93"/>
                    <a:pt x="1153" y="291"/>
                  </a:cubicBezTo>
                  <a:cubicBezTo>
                    <a:pt x="0" y="1062"/>
                    <a:pt x="19" y="3180"/>
                    <a:pt x="1153" y="5150"/>
                  </a:cubicBezTo>
                  <a:cubicBezTo>
                    <a:pt x="1245" y="5298"/>
                    <a:pt x="1329" y="5447"/>
                    <a:pt x="1422" y="5586"/>
                  </a:cubicBezTo>
                  <a:cubicBezTo>
                    <a:pt x="1608" y="5856"/>
                    <a:pt x="1803" y="6116"/>
                    <a:pt x="2007" y="6358"/>
                  </a:cubicBezTo>
                  <a:cubicBezTo>
                    <a:pt x="2026" y="6367"/>
                    <a:pt x="2035" y="6385"/>
                    <a:pt x="2044" y="6395"/>
                  </a:cubicBezTo>
                  <a:cubicBezTo>
                    <a:pt x="3029" y="7508"/>
                    <a:pt x="4215" y="8161"/>
                    <a:pt x="5204" y="8161"/>
                  </a:cubicBezTo>
                  <a:cubicBezTo>
                    <a:pt x="5576" y="8161"/>
                    <a:pt x="5921" y="8068"/>
                    <a:pt x="6216" y="7872"/>
                  </a:cubicBezTo>
                  <a:cubicBezTo>
                    <a:pt x="6551" y="7649"/>
                    <a:pt x="6783" y="7315"/>
                    <a:pt x="6922" y="6906"/>
                  </a:cubicBezTo>
                  <a:cubicBezTo>
                    <a:pt x="7303" y="5791"/>
                    <a:pt x="6959" y="4109"/>
                    <a:pt x="5947" y="2576"/>
                  </a:cubicBezTo>
                  <a:cubicBezTo>
                    <a:pt x="4882" y="979"/>
                    <a:pt x="3378" y="0"/>
                    <a:pt x="216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
            <p:cNvSpPr/>
            <p:nvPr/>
          </p:nvSpPr>
          <p:spPr>
            <a:xfrm>
              <a:off x="1676003" y="2377722"/>
              <a:ext cx="69748" cy="86028"/>
            </a:xfrm>
            <a:custGeom>
              <a:rect b="b" l="l" r="r" t="t"/>
              <a:pathLst>
                <a:path extrusionOk="0" h="1617" w="1311">
                  <a:moveTo>
                    <a:pt x="1171" y="1552"/>
                  </a:moveTo>
                  <a:cubicBezTo>
                    <a:pt x="1068" y="1617"/>
                    <a:pt x="948" y="1617"/>
                    <a:pt x="855" y="1561"/>
                  </a:cubicBezTo>
                  <a:cubicBezTo>
                    <a:pt x="845" y="1552"/>
                    <a:pt x="836" y="1542"/>
                    <a:pt x="827" y="1533"/>
                  </a:cubicBezTo>
                  <a:cubicBezTo>
                    <a:pt x="808" y="1515"/>
                    <a:pt x="780" y="1496"/>
                    <a:pt x="771" y="1477"/>
                  </a:cubicBezTo>
                  <a:lnTo>
                    <a:pt x="93" y="465"/>
                  </a:lnTo>
                  <a:cubicBezTo>
                    <a:pt x="0" y="335"/>
                    <a:pt x="37" y="149"/>
                    <a:pt x="177" y="65"/>
                  </a:cubicBezTo>
                  <a:cubicBezTo>
                    <a:pt x="242" y="9"/>
                    <a:pt x="325" y="0"/>
                    <a:pt x="409" y="19"/>
                  </a:cubicBezTo>
                  <a:cubicBezTo>
                    <a:pt x="474" y="37"/>
                    <a:pt x="539" y="84"/>
                    <a:pt x="576" y="140"/>
                  </a:cubicBezTo>
                  <a:lnTo>
                    <a:pt x="1254" y="1152"/>
                  </a:lnTo>
                  <a:cubicBezTo>
                    <a:pt x="1273" y="1180"/>
                    <a:pt x="1282" y="1217"/>
                    <a:pt x="1291" y="1254"/>
                  </a:cubicBezTo>
                  <a:lnTo>
                    <a:pt x="1291" y="1254"/>
                  </a:lnTo>
                  <a:cubicBezTo>
                    <a:pt x="1291" y="1254"/>
                    <a:pt x="1291" y="1264"/>
                    <a:pt x="1291" y="1264"/>
                  </a:cubicBezTo>
                  <a:cubicBezTo>
                    <a:pt x="1310" y="1375"/>
                    <a:pt x="1264" y="1487"/>
                    <a:pt x="1171" y="155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2"/>
            <p:cNvSpPr/>
            <p:nvPr/>
          </p:nvSpPr>
          <p:spPr>
            <a:xfrm>
              <a:off x="1031402" y="2553184"/>
              <a:ext cx="474087" cy="348530"/>
            </a:xfrm>
            <a:custGeom>
              <a:rect b="b" l="l" r="r" t="t"/>
              <a:pathLst>
                <a:path extrusionOk="0" h="6551" w="8911">
                  <a:moveTo>
                    <a:pt x="8911" y="1087"/>
                  </a:moveTo>
                  <a:lnTo>
                    <a:pt x="1023" y="6346"/>
                  </a:lnTo>
                  <a:cubicBezTo>
                    <a:pt x="725" y="6550"/>
                    <a:pt x="317" y="6467"/>
                    <a:pt x="112" y="6170"/>
                  </a:cubicBezTo>
                  <a:cubicBezTo>
                    <a:pt x="38" y="6058"/>
                    <a:pt x="1" y="5928"/>
                    <a:pt x="1" y="5807"/>
                  </a:cubicBezTo>
                  <a:cubicBezTo>
                    <a:pt x="1" y="5594"/>
                    <a:pt x="103" y="5389"/>
                    <a:pt x="298" y="5259"/>
                  </a:cubicBezTo>
                  <a:lnTo>
                    <a:pt x="817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
            <p:cNvSpPr/>
            <p:nvPr/>
          </p:nvSpPr>
          <p:spPr>
            <a:xfrm>
              <a:off x="1401638" y="2562548"/>
              <a:ext cx="91029" cy="67780"/>
            </a:xfrm>
            <a:custGeom>
              <a:rect b="b" l="l" r="r" t="t"/>
              <a:pathLst>
                <a:path extrusionOk="0" h="1274" w="1711">
                  <a:moveTo>
                    <a:pt x="1710" y="1069"/>
                  </a:moveTo>
                  <a:lnTo>
                    <a:pt x="1404" y="1274"/>
                  </a:lnTo>
                  <a:lnTo>
                    <a:pt x="1208" y="1190"/>
                  </a:lnTo>
                  <a:lnTo>
                    <a:pt x="1" y="633"/>
                  </a:lnTo>
                  <a:lnTo>
                    <a:pt x="958" y="1"/>
                  </a:lnTo>
                  <a:lnTo>
                    <a:pt x="1617" y="93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2"/>
            <p:cNvSpPr/>
            <p:nvPr/>
          </p:nvSpPr>
          <p:spPr>
            <a:xfrm>
              <a:off x="961706" y="2561590"/>
              <a:ext cx="264523" cy="286229"/>
            </a:xfrm>
            <a:custGeom>
              <a:rect b="b" l="l" r="r" t="t"/>
              <a:pathLst>
                <a:path extrusionOk="0" h="5380" w="4972">
                  <a:moveTo>
                    <a:pt x="2407" y="5380"/>
                  </a:moveTo>
                  <a:lnTo>
                    <a:pt x="177" y="2044"/>
                  </a:lnTo>
                  <a:cubicBezTo>
                    <a:pt x="1" y="1784"/>
                    <a:pt x="75" y="1431"/>
                    <a:pt x="335" y="1255"/>
                  </a:cubicBezTo>
                  <a:lnTo>
                    <a:pt x="1952" y="177"/>
                  </a:lnTo>
                  <a:cubicBezTo>
                    <a:pt x="2212" y="0"/>
                    <a:pt x="2565" y="75"/>
                    <a:pt x="2742" y="335"/>
                  </a:cubicBezTo>
                  <a:lnTo>
                    <a:pt x="4971" y="368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
            <p:cNvSpPr/>
            <p:nvPr/>
          </p:nvSpPr>
          <p:spPr>
            <a:xfrm>
              <a:off x="1561777" y="2390065"/>
              <a:ext cx="162693" cy="164130"/>
            </a:xfrm>
            <a:custGeom>
              <a:rect b="b" l="l" r="r" t="t"/>
              <a:pathLst>
                <a:path extrusionOk="0" h="3085" w="3058">
                  <a:moveTo>
                    <a:pt x="2342" y="2760"/>
                  </a:moveTo>
                  <a:cubicBezTo>
                    <a:pt x="1850" y="3085"/>
                    <a:pt x="1246" y="3085"/>
                    <a:pt x="772" y="2797"/>
                  </a:cubicBezTo>
                  <a:cubicBezTo>
                    <a:pt x="763" y="2788"/>
                    <a:pt x="744" y="2778"/>
                    <a:pt x="726" y="2769"/>
                  </a:cubicBezTo>
                  <a:cubicBezTo>
                    <a:pt x="716" y="2769"/>
                    <a:pt x="716" y="2760"/>
                    <a:pt x="707" y="2760"/>
                  </a:cubicBezTo>
                  <a:cubicBezTo>
                    <a:pt x="707" y="2751"/>
                    <a:pt x="707" y="2760"/>
                    <a:pt x="707" y="2760"/>
                  </a:cubicBezTo>
                  <a:cubicBezTo>
                    <a:pt x="688" y="2741"/>
                    <a:pt x="660" y="2732"/>
                    <a:pt x="642" y="2713"/>
                  </a:cubicBezTo>
                  <a:cubicBezTo>
                    <a:pt x="512" y="2620"/>
                    <a:pt x="400" y="2500"/>
                    <a:pt x="307" y="2351"/>
                  </a:cubicBezTo>
                  <a:cubicBezTo>
                    <a:pt x="205" y="2212"/>
                    <a:pt x="140" y="2063"/>
                    <a:pt x="103" y="1905"/>
                  </a:cubicBezTo>
                  <a:cubicBezTo>
                    <a:pt x="94" y="1868"/>
                    <a:pt x="84" y="1831"/>
                    <a:pt x="84" y="1803"/>
                  </a:cubicBezTo>
                  <a:cubicBezTo>
                    <a:pt x="75" y="1784"/>
                    <a:pt x="75" y="1756"/>
                    <a:pt x="75" y="1729"/>
                  </a:cubicBezTo>
                  <a:cubicBezTo>
                    <a:pt x="1" y="1199"/>
                    <a:pt x="233" y="642"/>
                    <a:pt x="707" y="316"/>
                  </a:cubicBezTo>
                  <a:cubicBezTo>
                    <a:pt x="1190" y="0"/>
                    <a:pt x="1794" y="0"/>
                    <a:pt x="2259" y="270"/>
                  </a:cubicBezTo>
                  <a:cubicBezTo>
                    <a:pt x="2268" y="279"/>
                    <a:pt x="2277" y="279"/>
                    <a:pt x="2277" y="288"/>
                  </a:cubicBezTo>
                  <a:cubicBezTo>
                    <a:pt x="2324" y="307"/>
                    <a:pt x="2370" y="335"/>
                    <a:pt x="2407" y="372"/>
                  </a:cubicBezTo>
                  <a:cubicBezTo>
                    <a:pt x="2537" y="465"/>
                    <a:pt x="2649" y="586"/>
                    <a:pt x="2742" y="725"/>
                  </a:cubicBezTo>
                  <a:cubicBezTo>
                    <a:pt x="2835" y="864"/>
                    <a:pt x="2900" y="1004"/>
                    <a:pt x="2937" y="1153"/>
                  </a:cubicBezTo>
                  <a:cubicBezTo>
                    <a:pt x="2946" y="1162"/>
                    <a:pt x="2946" y="1171"/>
                    <a:pt x="2946" y="1180"/>
                  </a:cubicBezTo>
                  <a:cubicBezTo>
                    <a:pt x="2955" y="1218"/>
                    <a:pt x="2965" y="1264"/>
                    <a:pt x="2974" y="1301"/>
                  </a:cubicBezTo>
                  <a:cubicBezTo>
                    <a:pt x="2974" y="1310"/>
                    <a:pt x="2974" y="1320"/>
                    <a:pt x="2974" y="1329"/>
                  </a:cubicBezTo>
                  <a:cubicBezTo>
                    <a:pt x="3058" y="1877"/>
                    <a:pt x="2825" y="2435"/>
                    <a:pt x="2342" y="27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
            <p:cNvSpPr/>
            <p:nvPr/>
          </p:nvSpPr>
          <p:spPr>
            <a:xfrm>
              <a:off x="1441167" y="2469656"/>
              <a:ext cx="164183" cy="163651"/>
            </a:xfrm>
            <a:custGeom>
              <a:rect b="b" l="l" r="r" t="t"/>
              <a:pathLst>
                <a:path extrusionOk="0" h="3076" w="3086">
                  <a:moveTo>
                    <a:pt x="2370" y="2760"/>
                  </a:moveTo>
                  <a:cubicBezTo>
                    <a:pt x="1915" y="3057"/>
                    <a:pt x="1367" y="3076"/>
                    <a:pt x="911" y="2853"/>
                  </a:cubicBezTo>
                  <a:cubicBezTo>
                    <a:pt x="856" y="2825"/>
                    <a:pt x="800" y="2797"/>
                    <a:pt x="744" y="2760"/>
                  </a:cubicBezTo>
                  <a:cubicBezTo>
                    <a:pt x="586" y="2657"/>
                    <a:pt x="447" y="2518"/>
                    <a:pt x="335" y="2351"/>
                  </a:cubicBezTo>
                  <a:cubicBezTo>
                    <a:pt x="224" y="2184"/>
                    <a:pt x="150" y="1998"/>
                    <a:pt x="112" y="1812"/>
                  </a:cubicBezTo>
                  <a:cubicBezTo>
                    <a:pt x="1" y="1255"/>
                    <a:pt x="233" y="651"/>
                    <a:pt x="744" y="316"/>
                  </a:cubicBezTo>
                  <a:cubicBezTo>
                    <a:pt x="1218" y="0"/>
                    <a:pt x="1822" y="0"/>
                    <a:pt x="2286" y="270"/>
                  </a:cubicBezTo>
                  <a:cubicBezTo>
                    <a:pt x="2305" y="279"/>
                    <a:pt x="2333" y="298"/>
                    <a:pt x="2351" y="307"/>
                  </a:cubicBezTo>
                  <a:cubicBezTo>
                    <a:pt x="2379" y="325"/>
                    <a:pt x="2407" y="344"/>
                    <a:pt x="2426" y="363"/>
                  </a:cubicBezTo>
                  <a:cubicBezTo>
                    <a:pt x="2565" y="465"/>
                    <a:pt x="2677" y="586"/>
                    <a:pt x="2770" y="725"/>
                  </a:cubicBezTo>
                  <a:cubicBezTo>
                    <a:pt x="2872" y="864"/>
                    <a:pt x="2937" y="1022"/>
                    <a:pt x="2974" y="1180"/>
                  </a:cubicBezTo>
                  <a:cubicBezTo>
                    <a:pt x="2983" y="1208"/>
                    <a:pt x="2993" y="1236"/>
                    <a:pt x="2993" y="1264"/>
                  </a:cubicBezTo>
                  <a:cubicBezTo>
                    <a:pt x="2993" y="1264"/>
                    <a:pt x="2993" y="1273"/>
                    <a:pt x="2993" y="1273"/>
                  </a:cubicBezTo>
                  <a:cubicBezTo>
                    <a:pt x="3002" y="1292"/>
                    <a:pt x="3002" y="1310"/>
                    <a:pt x="3002" y="1329"/>
                  </a:cubicBezTo>
                  <a:cubicBezTo>
                    <a:pt x="3085" y="1868"/>
                    <a:pt x="2853" y="2434"/>
                    <a:pt x="2370" y="27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
            <p:cNvSpPr/>
            <p:nvPr/>
          </p:nvSpPr>
          <p:spPr>
            <a:xfrm>
              <a:off x="1562788" y="2481999"/>
              <a:ext cx="40594" cy="58363"/>
            </a:xfrm>
            <a:custGeom>
              <a:rect b="b" l="l" r="r" t="t"/>
              <a:pathLst>
                <a:path extrusionOk="0" h="1097" w="763">
                  <a:moveTo>
                    <a:pt x="19" y="1"/>
                  </a:moveTo>
                  <a:cubicBezTo>
                    <a:pt x="10" y="10"/>
                    <a:pt x="0" y="28"/>
                    <a:pt x="0" y="38"/>
                  </a:cubicBezTo>
                  <a:cubicBezTo>
                    <a:pt x="0" y="47"/>
                    <a:pt x="0" y="47"/>
                    <a:pt x="10" y="56"/>
                  </a:cubicBezTo>
                  <a:lnTo>
                    <a:pt x="697" y="1088"/>
                  </a:lnTo>
                  <a:cubicBezTo>
                    <a:pt x="697" y="1088"/>
                    <a:pt x="707" y="1097"/>
                    <a:pt x="716" y="1097"/>
                  </a:cubicBezTo>
                  <a:lnTo>
                    <a:pt x="744" y="1097"/>
                  </a:lnTo>
                  <a:cubicBezTo>
                    <a:pt x="753" y="1088"/>
                    <a:pt x="753" y="1078"/>
                    <a:pt x="762" y="1069"/>
                  </a:cubicBezTo>
                  <a:cubicBezTo>
                    <a:pt x="762" y="1069"/>
                    <a:pt x="762" y="1050"/>
                    <a:pt x="753" y="1041"/>
                  </a:cubicBezTo>
                  <a:lnTo>
                    <a:pt x="65" y="19"/>
                  </a:lnTo>
                  <a:cubicBezTo>
                    <a:pt x="65" y="10"/>
                    <a:pt x="65" y="10"/>
                    <a:pt x="56" y="1"/>
                  </a:cubicBezTo>
                  <a:close/>
                </a:path>
              </a:pathLst>
            </a:custGeom>
            <a:solidFill>
              <a:srgbClr val="3D163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
            <p:cNvSpPr/>
            <p:nvPr/>
          </p:nvSpPr>
          <p:spPr>
            <a:xfrm>
              <a:off x="1681909" y="2402355"/>
              <a:ext cx="40594" cy="58682"/>
            </a:xfrm>
            <a:custGeom>
              <a:rect b="b" l="l" r="r" t="t"/>
              <a:pathLst>
                <a:path extrusionOk="0" h="1103" w="763">
                  <a:moveTo>
                    <a:pt x="40" y="1"/>
                  </a:moveTo>
                  <a:cubicBezTo>
                    <a:pt x="33" y="1"/>
                    <a:pt x="26" y="4"/>
                    <a:pt x="19" y="11"/>
                  </a:cubicBezTo>
                  <a:cubicBezTo>
                    <a:pt x="10" y="11"/>
                    <a:pt x="1" y="20"/>
                    <a:pt x="1" y="30"/>
                  </a:cubicBezTo>
                  <a:cubicBezTo>
                    <a:pt x="1" y="39"/>
                    <a:pt x="1" y="39"/>
                    <a:pt x="1" y="39"/>
                  </a:cubicBezTo>
                  <a:cubicBezTo>
                    <a:pt x="1" y="48"/>
                    <a:pt x="1" y="57"/>
                    <a:pt x="10" y="57"/>
                  </a:cubicBezTo>
                  <a:lnTo>
                    <a:pt x="697" y="1089"/>
                  </a:lnTo>
                  <a:cubicBezTo>
                    <a:pt x="697" y="1098"/>
                    <a:pt x="707" y="1098"/>
                    <a:pt x="716" y="1098"/>
                  </a:cubicBezTo>
                  <a:cubicBezTo>
                    <a:pt x="719" y="1101"/>
                    <a:pt x="722" y="1102"/>
                    <a:pt x="725" y="1102"/>
                  </a:cubicBezTo>
                  <a:cubicBezTo>
                    <a:pt x="731" y="1102"/>
                    <a:pt x="738" y="1098"/>
                    <a:pt x="744" y="1098"/>
                  </a:cubicBezTo>
                  <a:cubicBezTo>
                    <a:pt x="762" y="1089"/>
                    <a:pt x="762" y="1061"/>
                    <a:pt x="753" y="1052"/>
                  </a:cubicBezTo>
                  <a:lnTo>
                    <a:pt x="66" y="20"/>
                  </a:lnTo>
                  <a:cubicBezTo>
                    <a:pt x="60" y="9"/>
                    <a:pt x="51" y="1"/>
                    <a:pt x="40" y="1"/>
                  </a:cubicBezTo>
                  <a:close/>
                </a:path>
              </a:pathLst>
            </a:custGeom>
            <a:solidFill>
              <a:srgbClr val="3D163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2"/>
            <p:cNvSpPr/>
            <p:nvPr/>
          </p:nvSpPr>
          <p:spPr>
            <a:xfrm>
              <a:off x="1031402" y="2440980"/>
              <a:ext cx="972861" cy="460734"/>
            </a:xfrm>
            <a:custGeom>
              <a:rect b="b" l="l" r="r" t="t"/>
              <a:pathLst>
                <a:path extrusionOk="0" h="8660" w="18286">
                  <a:moveTo>
                    <a:pt x="13407" y="75"/>
                  </a:moveTo>
                  <a:cubicBezTo>
                    <a:pt x="13426" y="186"/>
                    <a:pt x="13380" y="298"/>
                    <a:pt x="13287" y="363"/>
                  </a:cubicBezTo>
                  <a:cubicBezTo>
                    <a:pt x="13184" y="428"/>
                    <a:pt x="13064" y="428"/>
                    <a:pt x="12971" y="372"/>
                  </a:cubicBezTo>
                  <a:cubicBezTo>
                    <a:pt x="12961" y="372"/>
                    <a:pt x="12952" y="381"/>
                    <a:pt x="12943" y="372"/>
                  </a:cubicBezTo>
                  <a:cubicBezTo>
                    <a:pt x="13027" y="920"/>
                    <a:pt x="12794" y="1478"/>
                    <a:pt x="12311" y="1803"/>
                  </a:cubicBezTo>
                  <a:cubicBezTo>
                    <a:pt x="11819" y="2128"/>
                    <a:pt x="11215" y="2128"/>
                    <a:pt x="10741" y="1840"/>
                  </a:cubicBezTo>
                  <a:cubicBezTo>
                    <a:pt x="10741" y="1849"/>
                    <a:pt x="10741" y="1859"/>
                    <a:pt x="10732" y="1868"/>
                  </a:cubicBezTo>
                  <a:cubicBezTo>
                    <a:pt x="10722" y="1868"/>
                    <a:pt x="10713" y="1868"/>
                    <a:pt x="10704" y="1868"/>
                  </a:cubicBezTo>
                  <a:cubicBezTo>
                    <a:pt x="10787" y="2407"/>
                    <a:pt x="10555" y="2973"/>
                    <a:pt x="10072" y="3299"/>
                  </a:cubicBezTo>
                  <a:cubicBezTo>
                    <a:pt x="9617" y="3596"/>
                    <a:pt x="9069" y="3615"/>
                    <a:pt x="8613" y="3392"/>
                  </a:cubicBezTo>
                  <a:lnTo>
                    <a:pt x="1023" y="8455"/>
                  </a:lnTo>
                  <a:cubicBezTo>
                    <a:pt x="725" y="8659"/>
                    <a:pt x="317" y="8576"/>
                    <a:pt x="112" y="8279"/>
                  </a:cubicBezTo>
                  <a:cubicBezTo>
                    <a:pt x="38" y="8167"/>
                    <a:pt x="1" y="8037"/>
                    <a:pt x="1" y="7916"/>
                  </a:cubicBezTo>
                  <a:cubicBezTo>
                    <a:pt x="103" y="8158"/>
                    <a:pt x="307" y="8344"/>
                    <a:pt x="558" y="8371"/>
                  </a:cubicBezTo>
                  <a:cubicBezTo>
                    <a:pt x="883" y="8409"/>
                    <a:pt x="1181" y="8214"/>
                    <a:pt x="1441" y="8018"/>
                  </a:cubicBezTo>
                  <a:cubicBezTo>
                    <a:pt x="3643" y="6439"/>
                    <a:pt x="5882" y="4925"/>
                    <a:pt x="8177" y="3475"/>
                  </a:cubicBezTo>
                  <a:cubicBezTo>
                    <a:pt x="8260" y="3410"/>
                    <a:pt x="8353" y="3354"/>
                    <a:pt x="8446" y="3299"/>
                  </a:cubicBezTo>
                  <a:cubicBezTo>
                    <a:pt x="8493" y="3271"/>
                    <a:pt x="8530" y="3243"/>
                    <a:pt x="8576" y="3215"/>
                  </a:cubicBezTo>
                  <a:lnTo>
                    <a:pt x="8613" y="3196"/>
                  </a:lnTo>
                  <a:cubicBezTo>
                    <a:pt x="8669" y="3234"/>
                    <a:pt x="8725" y="3261"/>
                    <a:pt x="8790" y="3280"/>
                  </a:cubicBezTo>
                  <a:cubicBezTo>
                    <a:pt x="8966" y="3336"/>
                    <a:pt x="9162" y="3308"/>
                    <a:pt x="9347" y="3252"/>
                  </a:cubicBezTo>
                  <a:cubicBezTo>
                    <a:pt x="9979" y="3048"/>
                    <a:pt x="10406" y="2416"/>
                    <a:pt x="10499" y="1766"/>
                  </a:cubicBezTo>
                  <a:cubicBezTo>
                    <a:pt x="10546" y="1775"/>
                    <a:pt x="10592" y="1784"/>
                    <a:pt x="10639" y="1794"/>
                  </a:cubicBezTo>
                  <a:lnTo>
                    <a:pt x="10676" y="1803"/>
                  </a:lnTo>
                  <a:cubicBezTo>
                    <a:pt x="10676" y="1803"/>
                    <a:pt x="10676" y="1794"/>
                    <a:pt x="10676" y="1803"/>
                  </a:cubicBezTo>
                  <a:cubicBezTo>
                    <a:pt x="10685" y="1803"/>
                    <a:pt x="10695" y="1803"/>
                    <a:pt x="10695" y="1803"/>
                  </a:cubicBezTo>
                  <a:cubicBezTo>
                    <a:pt x="10713" y="1803"/>
                    <a:pt x="10722" y="1803"/>
                    <a:pt x="10732" y="1803"/>
                  </a:cubicBezTo>
                  <a:cubicBezTo>
                    <a:pt x="11140" y="1840"/>
                    <a:pt x="11521" y="1719"/>
                    <a:pt x="11884" y="1506"/>
                  </a:cubicBezTo>
                  <a:cubicBezTo>
                    <a:pt x="12320" y="1236"/>
                    <a:pt x="12618" y="734"/>
                    <a:pt x="12571" y="233"/>
                  </a:cubicBezTo>
                  <a:cubicBezTo>
                    <a:pt x="12664" y="233"/>
                    <a:pt x="12748" y="223"/>
                    <a:pt x="12822" y="214"/>
                  </a:cubicBezTo>
                  <a:cubicBezTo>
                    <a:pt x="12831" y="214"/>
                    <a:pt x="12841" y="214"/>
                    <a:pt x="12841" y="214"/>
                  </a:cubicBezTo>
                  <a:cubicBezTo>
                    <a:pt x="12859" y="214"/>
                    <a:pt x="12887" y="205"/>
                    <a:pt x="12906" y="205"/>
                  </a:cubicBezTo>
                  <a:cubicBezTo>
                    <a:pt x="12906" y="205"/>
                    <a:pt x="12906" y="205"/>
                    <a:pt x="12915" y="196"/>
                  </a:cubicBezTo>
                  <a:cubicBezTo>
                    <a:pt x="13064" y="168"/>
                    <a:pt x="13212" y="103"/>
                    <a:pt x="13342" y="0"/>
                  </a:cubicBezTo>
                  <a:cubicBezTo>
                    <a:pt x="13352" y="10"/>
                    <a:pt x="13361" y="19"/>
                    <a:pt x="13380" y="38"/>
                  </a:cubicBezTo>
                  <a:cubicBezTo>
                    <a:pt x="13389" y="47"/>
                    <a:pt x="13398" y="56"/>
                    <a:pt x="13417" y="65"/>
                  </a:cubicBezTo>
                  <a:lnTo>
                    <a:pt x="13417" y="65"/>
                  </a:lnTo>
                  <a:cubicBezTo>
                    <a:pt x="14058" y="688"/>
                    <a:pt x="14848" y="1152"/>
                    <a:pt x="15674" y="1487"/>
                  </a:cubicBezTo>
                  <a:cubicBezTo>
                    <a:pt x="16102" y="1654"/>
                    <a:pt x="16576" y="1784"/>
                    <a:pt x="17022" y="1691"/>
                  </a:cubicBezTo>
                  <a:cubicBezTo>
                    <a:pt x="17598" y="1580"/>
                    <a:pt x="18053" y="1125"/>
                    <a:pt x="18285" y="586"/>
                  </a:cubicBezTo>
                  <a:cubicBezTo>
                    <a:pt x="18155" y="995"/>
                    <a:pt x="17914" y="1329"/>
                    <a:pt x="17579" y="1552"/>
                  </a:cubicBezTo>
                  <a:cubicBezTo>
                    <a:pt x="16501" y="2267"/>
                    <a:pt x="14764" y="1608"/>
                    <a:pt x="13407" y="75"/>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2"/>
            <p:cNvSpPr/>
            <p:nvPr/>
          </p:nvSpPr>
          <p:spPr>
            <a:xfrm>
              <a:off x="1320557" y="2619421"/>
              <a:ext cx="92998" cy="77144"/>
            </a:xfrm>
            <a:custGeom>
              <a:rect b="b" l="l" r="r" t="t"/>
              <a:pathLst>
                <a:path extrusionOk="0" h="1450" w="1748">
                  <a:moveTo>
                    <a:pt x="140" y="976"/>
                  </a:moveTo>
                  <a:cubicBezTo>
                    <a:pt x="66" y="1078"/>
                    <a:pt x="1" y="1218"/>
                    <a:pt x="66" y="1329"/>
                  </a:cubicBezTo>
                  <a:cubicBezTo>
                    <a:pt x="103" y="1403"/>
                    <a:pt x="187" y="1440"/>
                    <a:pt x="261" y="1450"/>
                  </a:cubicBezTo>
                  <a:cubicBezTo>
                    <a:pt x="345" y="1450"/>
                    <a:pt x="419" y="1431"/>
                    <a:pt x="503" y="1403"/>
                  </a:cubicBezTo>
                  <a:cubicBezTo>
                    <a:pt x="781" y="1310"/>
                    <a:pt x="1748" y="911"/>
                    <a:pt x="1469" y="456"/>
                  </a:cubicBezTo>
                  <a:cubicBezTo>
                    <a:pt x="1199" y="0"/>
                    <a:pt x="326" y="744"/>
                    <a:pt x="140" y="976"/>
                  </a:cubicBezTo>
                  <a:close/>
                </a:path>
              </a:pathLst>
            </a:custGeom>
            <a:solidFill>
              <a:srgbClr val="FFFFFF">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
            <p:cNvSpPr/>
            <p:nvPr/>
          </p:nvSpPr>
          <p:spPr>
            <a:xfrm>
              <a:off x="1258789" y="2692096"/>
              <a:ext cx="59853" cy="46020"/>
            </a:xfrm>
            <a:custGeom>
              <a:rect b="b" l="l" r="r" t="t"/>
              <a:pathLst>
                <a:path extrusionOk="0" h="865" w="1125">
                  <a:moveTo>
                    <a:pt x="196" y="688"/>
                  </a:moveTo>
                  <a:cubicBezTo>
                    <a:pt x="251" y="808"/>
                    <a:pt x="391" y="864"/>
                    <a:pt x="521" y="855"/>
                  </a:cubicBezTo>
                  <a:cubicBezTo>
                    <a:pt x="809" y="827"/>
                    <a:pt x="1125" y="428"/>
                    <a:pt x="809" y="205"/>
                  </a:cubicBezTo>
                  <a:cubicBezTo>
                    <a:pt x="530" y="0"/>
                    <a:pt x="1" y="344"/>
                    <a:pt x="196" y="688"/>
                  </a:cubicBezTo>
                  <a:close/>
                </a:path>
              </a:pathLst>
            </a:custGeom>
            <a:solidFill>
              <a:srgbClr val="FFFFFF">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9" name="Google Shape;379;p2"/>
          <p:cNvGrpSpPr/>
          <p:nvPr/>
        </p:nvGrpSpPr>
        <p:grpSpPr>
          <a:xfrm>
            <a:off x="438311" y="2888718"/>
            <a:ext cx="1884947" cy="1640342"/>
            <a:chOff x="438311" y="2888718"/>
            <a:chExt cx="1884947" cy="1640342"/>
          </a:xfrm>
        </p:grpSpPr>
        <p:sp>
          <p:nvSpPr>
            <p:cNvPr id="380" name="Google Shape;380;p2"/>
            <p:cNvSpPr/>
            <p:nvPr/>
          </p:nvSpPr>
          <p:spPr>
            <a:xfrm flipH="1">
              <a:off x="438311" y="2888753"/>
              <a:ext cx="1884946" cy="1640307"/>
            </a:xfrm>
            <a:custGeom>
              <a:rect b="b" l="l" r="r" t="t"/>
              <a:pathLst>
                <a:path extrusionOk="0" h="46593" w="53542">
                  <a:moveTo>
                    <a:pt x="45720" y="10158"/>
                  </a:moveTo>
                  <a:cubicBezTo>
                    <a:pt x="46150" y="10158"/>
                    <a:pt x="46581" y="10210"/>
                    <a:pt x="47004" y="10316"/>
                  </a:cubicBezTo>
                  <a:cubicBezTo>
                    <a:pt x="48389" y="10662"/>
                    <a:pt x="49550" y="11517"/>
                    <a:pt x="50283" y="12719"/>
                  </a:cubicBezTo>
                  <a:cubicBezTo>
                    <a:pt x="52523" y="16425"/>
                    <a:pt x="52421" y="21883"/>
                    <a:pt x="49998" y="25712"/>
                  </a:cubicBezTo>
                  <a:cubicBezTo>
                    <a:pt x="48674" y="27810"/>
                    <a:pt x="46780" y="29337"/>
                    <a:pt x="44784" y="30966"/>
                  </a:cubicBezTo>
                  <a:cubicBezTo>
                    <a:pt x="43562" y="31964"/>
                    <a:pt x="42300" y="32982"/>
                    <a:pt x="41200" y="34164"/>
                  </a:cubicBezTo>
                  <a:cubicBezTo>
                    <a:pt x="41017" y="34347"/>
                    <a:pt x="40854" y="34530"/>
                    <a:pt x="40670" y="34714"/>
                  </a:cubicBezTo>
                  <a:cubicBezTo>
                    <a:pt x="40609" y="34795"/>
                    <a:pt x="40548" y="34876"/>
                    <a:pt x="40467" y="34958"/>
                  </a:cubicBezTo>
                  <a:lnTo>
                    <a:pt x="39245" y="15937"/>
                  </a:lnTo>
                  <a:cubicBezTo>
                    <a:pt x="39326" y="15529"/>
                    <a:pt x="39448" y="15142"/>
                    <a:pt x="39611" y="14755"/>
                  </a:cubicBezTo>
                  <a:cubicBezTo>
                    <a:pt x="40263" y="13106"/>
                    <a:pt x="41526" y="11660"/>
                    <a:pt x="43114" y="10825"/>
                  </a:cubicBezTo>
                  <a:cubicBezTo>
                    <a:pt x="43926" y="10384"/>
                    <a:pt x="44822" y="10158"/>
                    <a:pt x="45720" y="10158"/>
                  </a:cubicBezTo>
                  <a:close/>
                  <a:moveTo>
                    <a:pt x="28089" y="0"/>
                  </a:moveTo>
                  <a:cubicBezTo>
                    <a:pt x="27247" y="0"/>
                    <a:pt x="26381" y="114"/>
                    <a:pt x="25763" y="561"/>
                  </a:cubicBezTo>
                  <a:cubicBezTo>
                    <a:pt x="25457" y="785"/>
                    <a:pt x="25213" y="1131"/>
                    <a:pt x="25294" y="1477"/>
                  </a:cubicBezTo>
                  <a:cubicBezTo>
                    <a:pt x="25376" y="1823"/>
                    <a:pt x="25742" y="2047"/>
                    <a:pt x="26129" y="2230"/>
                  </a:cubicBezTo>
                  <a:lnTo>
                    <a:pt x="26129" y="2821"/>
                  </a:lnTo>
                  <a:cubicBezTo>
                    <a:pt x="22891" y="3106"/>
                    <a:pt x="20142" y="6243"/>
                    <a:pt x="18492" y="7240"/>
                  </a:cubicBezTo>
                  <a:cubicBezTo>
                    <a:pt x="17800" y="7668"/>
                    <a:pt x="17209" y="7831"/>
                    <a:pt x="16761" y="7892"/>
                  </a:cubicBezTo>
                  <a:cubicBezTo>
                    <a:pt x="16211" y="7974"/>
                    <a:pt x="15987" y="8686"/>
                    <a:pt x="16435" y="9053"/>
                  </a:cubicBezTo>
                  <a:cubicBezTo>
                    <a:pt x="16701" y="9252"/>
                    <a:pt x="16958" y="9287"/>
                    <a:pt x="17104" y="9287"/>
                  </a:cubicBezTo>
                  <a:cubicBezTo>
                    <a:pt x="17183" y="9287"/>
                    <a:pt x="17229" y="9277"/>
                    <a:pt x="17229" y="9277"/>
                  </a:cubicBezTo>
                  <a:lnTo>
                    <a:pt x="17433" y="9277"/>
                  </a:lnTo>
                  <a:lnTo>
                    <a:pt x="17372" y="9623"/>
                  </a:lnTo>
                  <a:lnTo>
                    <a:pt x="14338" y="27219"/>
                  </a:lnTo>
                  <a:cubicBezTo>
                    <a:pt x="14338" y="27219"/>
                    <a:pt x="14181" y="27245"/>
                    <a:pt x="13924" y="27245"/>
                  </a:cubicBezTo>
                  <a:cubicBezTo>
                    <a:pt x="12868" y="27245"/>
                    <a:pt x="10124" y="26809"/>
                    <a:pt x="9715" y="22352"/>
                  </a:cubicBezTo>
                  <a:cubicBezTo>
                    <a:pt x="9226" y="16833"/>
                    <a:pt x="9796" y="10417"/>
                    <a:pt x="6415" y="7688"/>
                  </a:cubicBezTo>
                  <a:cubicBezTo>
                    <a:pt x="3225" y="5113"/>
                    <a:pt x="1667" y="5041"/>
                    <a:pt x="1502" y="5041"/>
                  </a:cubicBezTo>
                  <a:cubicBezTo>
                    <a:pt x="1492" y="5041"/>
                    <a:pt x="1487" y="5041"/>
                    <a:pt x="1487" y="5041"/>
                  </a:cubicBezTo>
                  <a:lnTo>
                    <a:pt x="1894" y="7179"/>
                  </a:lnTo>
                  <a:lnTo>
                    <a:pt x="1711" y="7261"/>
                  </a:lnTo>
                  <a:lnTo>
                    <a:pt x="0" y="7933"/>
                  </a:lnTo>
                  <a:cubicBezTo>
                    <a:pt x="0" y="7933"/>
                    <a:pt x="4440" y="8422"/>
                    <a:pt x="5356" y="11802"/>
                  </a:cubicBezTo>
                  <a:cubicBezTo>
                    <a:pt x="6252" y="15183"/>
                    <a:pt x="4033" y="21537"/>
                    <a:pt x="5601" y="26893"/>
                  </a:cubicBezTo>
                  <a:cubicBezTo>
                    <a:pt x="6924" y="31475"/>
                    <a:pt x="9002" y="33329"/>
                    <a:pt x="11527" y="34612"/>
                  </a:cubicBezTo>
                  <a:cubicBezTo>
                    <a:pt x="11934" y="34815"/>
                    <a:pt x="12342" y="34999"/>
                    <a:pt x="12790" y="35182"/>
                  </a:cubicBezTo>
                  <a:cubicBezTo>
                    <a:pt x="12810" y="35202"/>
                    <a:pt x="12831" y="35202"/>
                    <a:pt x="12851" y="35202"/>
                  </a:cubicBezTo>
                  <a:lnTo>
                    <a:pt x="12769" y="35752"/>
                  </a:lnTo>
                  <a:lnTo>
                    <a:pt x="12566" y="37463"/>
                  </a:lnTo>
                  <a:lnTo>
                    <a:pt x="12566" y="37483"/>
                  </a:lnTo>
                  <a:lnTo>
                    <a:pt x="11934" y="42310"/>
                  </a:lnTo>
                  <a:cubicBezTo>
                    <a:pt x="11934" y="42310"/>
                    <a:pt x="16005" y="46592"/>
                    <a:pt x="24759" y="46592"/>
                  </a:cubicBezTo>
                  <a:cubicBezTo>
                    <a:pt x="29023" y="46592"/>
                    <a:pt x="34398" y="45576"/>
                    <a:pt x="40955" y="42554"/>
                  </a:cubicBezTo>
                  <a:lnTo>
                    <a:pt x="40874" y="41271"/>
                  </a:lnTo>
                  <a:lnTo>
                    <a:pt x="40874" y="41251"/>
                  </a:lnTo>
                  <a:lnTo>
                    <a:pt x="40752" y="39255"/>
                  </a:lnTo>
                  <a:lnTo>
                    <a:pt x="40752" y="39255"/>
                  </a:lnTo>
                  <a:cubicBezTo>
                    <a:pt x="40813" y="39316"/>
                    <a:pt x="40874" y="39357"/>
                    <a:pt x="40955" y="39398"/>
                  </a:cubicBezTo>
                  <a:cubicBezTo>
                    <a:pt x="41159" y="39540"/>
                    <a:pt x="41403" y="39622"/>
                    <a:pt x="41648" y="39662"/>
                  </a:cubicBezTo>
                  <a:cubicBezTo>
                    <a:pt x="41750" y="39683"/>
                    <a:pt x="41872" y="39683"/>
                    <a:pt x="41974" y="39683"/>
                  </a:cubicBezTo>
                  <a:cubicBezTo>
                    <a:pt x="42340" y="39683"/>
                    <a:pt x="42707" y="39601"/>
                    <a:pt x="43073" y="39418"/>
                  </a:cubicBezTo>
                  <a:cubicBezTo>
                    <a:pt x="43297" y="39316"/>
                    <a:pt x="43399" y="39051"/>
                    <a:pt x="43277" y="38827"/>
                  </a:cubicBezTo>
                  <a:cubicBezTo>
                    <a:pt x="43191" y="38683"/>
                    <a:pt x="43012" y="38600"/>
                    <a:pt x="42836" y="38600"/>
                  </a:cubicBezTo>
                  <a:cubicBezTo>
                    <a:pt x="42763" y="38600"/>
                    <a:pt x="42691" y="38614"/>
                    <a:pt x="42625" y="38644"/>
                  </a:cubicBezTo>
                  <a:cubicBezTo>
                    <a:pt x="42489" y="38712"/>
                    <a:pt x="42242" y="38818"/>
                    <a:pt x="41977" y="38818"/>
                  </a:cubicBezTo>
                  <a:cubicBezTo>
                    <a:pt x="41848" y="38818"/>
                    <a:pt x="41714" y="38792"/>
                    <a:pt x="41587" y="38726"/>
                  </a:cubicBezTo>
                  <a:cubicBezTo>
                    <a:pt x="41546" y="38705"/>
                    <a:pt x="41546" y="38705"/>
                    <a:pt x="41505" y="38685"/>
                  </a:cubicBezTo>
                  <a:cubicBezTo>
                    <a:pt x="41302" y="38542"/>
                    <a:pt x="41118" y="38318"/>
                    <a:pt x="40935" y="37992"/>
                  </a:cubicBezTo>
                  <a:cubicBezTo>
                    <a:pt x="40670" y="37483"/>
                    <a:pt x="40568" y="37015"/>
                    <a:pt x="40650" y="36628"/>
                  </a:cubicBezTo>
                  <a:cubicBezTo>
                    <a:pt x="40711" y="36200"/>
                    <a:pt x="40996" y="35793"/>
                    <a:pt x="41302" y="35426"/>
                  </a:cubicBezTo>
                  <a:cubicBezTo>
                    <a:pt x="41363" y="35365"/>
                    <a:pt x="41403" y="35325"/>
                    <a:pt x="41444" y="35263"/>
                  </a:cubicBezTo>
                  <a:cubicBezTo>
                    <a:pt x="42625" y="33919"/>
                    <a:pt x="44051" y="32758"/>
                    <a:pt x="45436" y="31638"/>
                  </a:cubicBezTo>
                  <a:cubicBezTo>
                    <a:pt x="47411" y="30029"/>
                    <a:pt x="49428" y="28380"/>
                    <a:pt x="50853" y="26140"/>
                  </a:cubicBezTo>
                  <a:cubicBezTo>
                    <a:pt x="53419" y="22087"/>
                    <a:pt x="53541" y="16242"/>
                    <a:pt x="51118" y="12291"/>
                  </a:cubicBezTo>
                  <a:cubicBezTo>
                    <a:pt x="50263" y="10865"/>
                    <a:pt x="48898" y="9868"/>
                    <a:pt x="47248" y="9460"/>
                  </a:cubicBezTo>
                  <a:cubicBezTo>
                    <a:pt x="46747" y="9335"/>
                    <a:pt x="46236" y="9274"/>
                    <a:pt x="45724" y="9274"/>
                  </a:cubicBezTo>
                  <a:cubicBezTo>
                    <a:pt x="44654" y="9274"/>
                    <a:pt x="43583" y="9541"/>
                    <a:pt x="42605" y="10051"/>
                  </a:cubicBezTo>
                  <a:cubicBezTo>
                    <a:pt x="41342" y="10743"/>
                    <a:pt x="40243" y="11782"/>
                    <a:pt x="39469" y="12984"/>
                  </a:cubicBezTo>
                  <a:cubicBezTo>
                    <a:pt x="39326" y="13187"/>
                    <a:pt x="39204" y="13411"/>
                    <a:pt x="39102" y="13615"/>
                  </a:cubicBezTo>
                  <a:lnTo>
                    <a:pt x="38837" y="9623"/>
                  </a:lnTo>
                  <a:lnTo>
                    <a:pt x="38817" y="9277"/>
                  </a:lnTo>
                  <a:cubicBezTo>
                    <a:pt x="38960" y="9236"/>
                    <a:pt x="39143" y="9196"/>
                    <a:pt x="39326" y="9033"/>
                  </a:cubicBezTo>
                  <a:cubicBezTo>
                    <a:pt x="39774" y="8686"/>
                    <a:pt x="39571" y="7974"/>
                    <a:pt x="39000" y="7892"/>
                  </a:cubicBezTo>
                  <a:cubicBezTo>
                    <a:pt x="38552" y="7831"/>
                    <a:pt x="37962" y="7668"/>
                    <a:pt x="37269" y="7240"/>
                  </a:cubicBezTo>
                  <a:cubicBezTo>
                    <a:pt x="35599" y="6222"/>
                    <a:pt x="32809" y="3025"/>
                    <a:pt x="29530" y="2821"/>
                  </a:cubicBezTo>
                  <a:lnTo>
                    <a:pt x="29510" y="2821"/>
                  </a:lnTo>
                  <a:lnTo>
                    <a:pt x="29510" y="2251"/>
                  </a:lnTo>
                  <a:cubicBezTo>
                    <a:pt x="29815" y="2129"/>
                    <a:pt x="30039" y="1884"/>
                    <a:pt x="30202" y="1640"/>
                  </a:cubicBezTo>
                  <a:cubicBezTo>
                    <a:pt x="30345" y="1396"/>
                    <a:pt x="30447" y="1090"/>
                    <a:pt x="30365" y="825"/>
                  </a:cubicBezTo>
                  <a:cubicBezTo>
                    <a:pt x="30263" y="540"/>
                    <a:pt x="29958" y="316"/>
                    <a:pt x="29632" y="194"/>
                  </a:cubicBezTo>
                  <a:cubicBezTo>
                    <a:pt x="29286" y="72"/>
                    <a:pt x="28919" y="31"/>
                    <a:pt x="28553" y="11"/>
                  </a:cubicBezTo>
                  <a:cubicBezTo>
                    <a:pt x="28400" y="4"/>
                    <a:pt x="28245" y="0"/>
                    <a:pt x="28089" y="0"/>
                  </a:cubicBezTo>
                  <a:close/>
                </a:path>
              </a:pathLst>
            </a:custGeom>
            <a:solidFill>
              <a:schemeClr val="accent5"/>
            </a:solidFill>
            <a:ln cap="rnd" cmpd="sng" w="11430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2"/>
            <p:cNvSpPr/>
            <p:nvPr/>
          </p:nvSpPr>
          <p:spPr>
            <a:xfrm flipH="1">
              <a:off x="1284358" y="2966556"/>
              <a:ext cx="119028" cy="35"/>
            </a:xfrm>
            <a:custGeom>
              <a:rect b="b" l="l" r="r" t="t"/>
              <a:pathLst>
                <a:path extrusionOk="0" fill="none" h="1" w="3381">
                  <a:moveTo>
                    <a:pt x="0" y="0"/>
                  </a:moveTo>
                  <a:lnTo>
                    <a:pt x="3381" y="0"/>
                  </a:lnTo>
                </a:path>
              </a:pathLst>
            </a:custGeom>
            <a:noFill/>
            <a:ln cap="rnd" cmpd="sng" w="9525">
              <a:solidFill>
                <a:srgbClr val="3D16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
            <p:cNvSpPr/>
            <p:nvPr/>
          </p:nvSpPr>
          <p:spPr>
            <a:xfrm flipH="1">
              <a:off x="438311" y="3215209"/>
              <a:ext cx="543495" cy="1070584"/>
            </a:xfrm>
            <a:custGeom>
              <a:rect b="b" l="l" r="r" t="t"/>
              <a:pathLst>
                <a:path extrusionOk="0" h="30410" w="15438">
                  <a:moveTo>
                    <a:pt x="7607" y="1"/>
                  </a:moveTo>
                  <a:cubicBezTo>
                    <a:pt x="6532" y="1"/>
                    <a:pt x="5465" y="268"/>
                    <a:pt x="4501" y="778"/>
                  </a:cubicBezTo>
                  <a:cubicBezTo>
                    <a:pt x="3218" y="1470"/>
                    <a:pt x="2139" y="2509"/>
                    <a:pt x="1344" y="3711"/>
                  </a:cubicBezTo>
                  <a:cubicBezTo>
                    <a:pt x="550" y="4932"/>
                    <a:pt x="61" y="6338"/>
                    <a:pt x="21" y="7743"/>
                  </a:cubicBezTo>
                  <a:cubicBezTo>
                    <a:pt x="0" y="7987"/>
                    <a:pt x="204" y="8191"/>
                    <a:pt x="469" y="8211"/>
                  </a:cubicBezTo>
                  <a:cubicBezTo>
                    <a:pt x="754" y="8211"/>
                    <a:pt x="978" y="8028"/>
                    <a:pt x="978" y="7784"/>
                  </a:cubicBezTo>
                  <a:cubicBezTo>
                    <a:pt x="998" y="6989"/>
                    <a:pt x="1181" y="6215"/>
                    <a:pt x="1487" y="5482"/>
                  </a:cubicBezTo>
                  <a:cubicBezTo>
                    <a:pt x="2159" y="3833"/>
                    <a:pt x="3422" y="2387"/>
                    <a:pt x="4990" y="1552"/>
                  </a:cubicBezTo>
                  <a:cubicBezTo>
                    <a:pt x="5802" y="1111"/>
                    <a:pt x="6698" y="885"/>
                    <a:pt x="7595" y="885"/>
                  </a:cubicBezTo>
                  <a:cubicBezTo>
                    <a:pt x="8026" y="885"/>
                    <a:pt x="8457" y="937"/>
                    <a:pt x="8880" y="1043"/>
                  </a:cubicBezTo>
                  <a:cubicBezTo>
                    <a:pt x="10265" y="1389"/>
                    <a:pt x="11425" y="2244"/>
                    <a:pt x="12159" y="3446"/>
                  </a:cubicBezTo>
                  <a:cubicBezTo>
                    <a:pt x="14419" y="7152"/>
                    <a:pt x="14297" y="12610"/>
                    <a:pt x="11873" y="16439"/>
                  </a:cubicBezTo>
                  <a:cubicBezTo>
                    <a:pt x="10550" y="18537"/>
                    <a:pt x="8656" y="20064"/>
                    <a:pt x="6660" y="21693"/>
                  </a:cubicBezTo>
                  <a:cubicBezTo>
                    <a:pt x="5438" y="22691"/>
                    <a:pt x="4196" y="23709"/>
                    <a:pt x="3075" y="24870"/>
                  </a:cubicBezTo>
                  <a:cubicBezTo>
                    <a:pt x="2913" y="25054"/>
                    <a:pt x="2729" y="25257"/>
                    <a:pt x="2566" y="25441"/>
                  </a:cubicBezTo>
                  <a:cubicBezTo>
                    <a:pt x="2118" y="25950"/>
                    <a:pt x="1691" y="26520"/>
                    <a:pt x="1568" y="27212"/>
                  </a:cubicBezTo>
                  <a:cubicBezTo>
                    <a:pt x="1467" y="27783"/>
                    <a:pt x="1589" y="28414"/>
                    <a:pt x="1935" y="29086"/>
                  </a:cubicBezTo>
                  <a:cubicBezTo>
                    <a:pt x="2200" y="29575"/>
                    <a:pt x="2485" y="29901"/>
                    <a:pt x="2851" y="30125"/>
                  </a:cubicBezTo>
                  <a:cubicBezTo>
                    <a:pt x="3055" y="30267"/>
                    <a:pt x="3279" y="30349"/>
                    <a:pt x="3544" y="30389"/>
                  </a:cubicBezTo>
                  <a:cubicBezTo>
                    <a:pt x="3646" y="30410"/>
                    <a:pt x="3748" y="30410"/>
                    <a:pt x="3870" y="30410"/>
                  </a:cubicBezTo>
                  <a:cubicBezTo>
                    <a:pt x="4216" y="30410"/>
                    <a:pt x="4583" y="30328"/>
                    <a:pt x="4949" y="30145"/>
                  </a:cubicBezTo>
                  <a:cubicBezTo>
                    <a:pt x="5193" y="30043"/>
                    <a:pt x="5275" y="29778"/>
                    <a:pt x="5153" y="29554"/>
                  </a:cubicBezTo>
                  <a:cubicBezTo>
                    <a:pt x="5069" y="29400"/>
                    <a:pt x="4908" y="29323"/>
                    <a:pt x="4736" y="29323"/>
                  </a:cubicBezTo>
                  <a:cubicBezTo>
                    <a:pt x="4658" y="29323"/>
                    <a:pt x="4577" y="29339"/>
                    <a:pt x="4501" y="29371"/>
                  </a:cubicBezTo>
                  <a:cubicBezTo>
                    <a:pt x="4382" y="29437"/>
                    <a:pt x="4141" y="29530"/>
                    <a:pt x="3881" y="29530"/>
                  </a:cubicBezTo>
                  <a:cubicBezTo>
                    <a:pt x="3742" y="29530"/>
                    <a:pt x="3597" y="29503"/>
                    <a:pt x="3462" y="29432"/>
                  </a:cubicBezTo>
                  <a:cubicBezTo>
                    <a:pt x="3442" y="29432"/>
                    <a:pt x="3422" y="29412"/>
                    <a:pt x="3401" y="29412"/>
                  </a:cubicBezTo>
                  <a:cubicBezTo>
                    <a:pt x="3177" y="29269"/>
                    <a:pt x="2994" y="29045"/>
                    <a:pt x="2831" y="28719"/>
                  </a:cubicBezTo>
                  <a:cubicBezTo>
                    <a:pt x="2546" y="28210"/>
                    <a:pt x="2464" y="27742"/>
                    <a:pt x="2526" y="27355"/>
                  </a:cubicBezTo>
                  <a:cubicBezTo>
                    <a:pt x="2607" y="26907"/>
                    <a:pt x="2892" y="26520"/>
                    <a:pt x="3198" y="26153"/>
                  </a:cubicBezTo>
                  <a:cubicBezTo>
                    <a:pt x="3238" y="26092"/>
                    <a:pt x="3279" y="26052"/>
                    <a:pt x="3320" y="25990"/>
                  </a:cubicBezTo>
                  <a:cubicBezTo>
                    <a:pt x="4521" y="24646"/>
                    <a:pt x="5947" y="23485"/>
                    <a:pt x="7332" y="22365"/>
                  </a:cubicBezTo>
                  <a:cubicBezTo>
                    <a:pt x="9287" y="20756"/>
                    <a:pt x="11324" y="19086"/>
                    <a:pt x="12729" y="16867"/>
                  </a:cubicBezTo>
                  <a:cubicBezTo>
                    <a:pt x="15315" y="12814"/>
                    <a:pt x="15437" y="6969"/>
                    <a:pt x="13014" y="3018"/>
                  </a:cubicBezTo>
                  <a:cubicBezTo>
                    <a:pt x="12159" y="1592"/>
                    <a:pt x="10774" y="595"/>
                    <a:pt x="9144" y="187"/>
                  </a:cubicBezTo>
                  <a:cubicBezTo>
                    <a:pt x="8637" y="62"/>
                    <a:pt x="8121" y="1"/>
                    <a:pt x="760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
            <p:cNvSpPr/>
            <p:nvPr/>
          </p:nvSpPr>
          <p:spPr>
            <a:xfrm flipH="1">
              <a:off x="928717" y="3345820"/>
              <a:ext cx="52385" cy="158493"/>
            </a:xfrm>
            <a:custGeom>
              <a:rect b="b" l="l" r="r" t="t"/>
              <a:pathLst>
                <a:path extrusionOk="0" h="4502" w="1488">
                  <a:moveTo>
                    <a:pt x="1345" y="1"/>
                  </a:moveTo>
                  <a:cubicBezTo>
                    <a:pt x="550" y="1222"/>
                    <a:pt x="62" y="2628"/>
                    <a:pt x="1" y="4033"/>
                  </a:cubicBezTo>
                  <a:cubicBezTo>
                    <a:pt x="1" y="4277"/>
                    <a:pt x="204" y="4481"/>
                    <a:pt x="469" y="4501"/>
                  </a:cubicBezTo>
                  <a:cubicBezTo>
                    <a:pt x="734" y="4501"/>
                    <a:pt x="958" y="4318"/>
                    <a:pt x="978" y="4074"/>
                  </a:cubicBezTo>
                  <a:cubicBezTo>
                    <a:pt x="999" y="3279"/>
                    <a:pt x="1182" y="2505"/>
                    <a:pt x="1487" y="1772"/>
                  </a:cubicBezTo>
                  <a:lnTo>
                    <a:pt x="1345"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2"/>
            <p:cNvSpPr/>
            <p:nvPr/>
          </p:nvSpPr>
          <p:spPr>
            <a:xfrm flipH="1">
              <a:off x="857039" y="4090757"/>
              <a:ext cx="73156" cy="194332"/>
            </a:xfrm>
            <a:custGeom>
              <a:rect b="b" l="l" r="r" t="t"/>
              <a:pathLst>
                <a:path extrusionOk="0" h="5520" w="2078">
                  <a:moveTo>
                    <a:pt x="1630" y="0"/>
                  </a:moveTo>
                  <a:cubicBezTo>
                    <a:pt x="1447" y="204"/>
                    <a:pt x="1284" y="387"/>
                    <a:pt x="1100" y="571"/>
                  </a:cubicBezTo>
                  <a:cubicBezTo>
                    <a:pt x="652" y="1080"/>
                    <a:pt x="225" y="1650"/>
                    <a:pt x="102" y="2342"/>
                  </a:cubicBezTo>
                  <a:cubicBezTo>
                    <a:pt x="1" y="2913"/>
                    <a:pt x="123" y="3544"/>
                    <a:pt x="489" y="4216"/>
                  </a:cubicBezTo>
                  <a:cubicBezTo>
                    <a:pt x="734" y="4705"/>
                    <a:pt x="1019" y="5031"/>
                    <a:pt x="1385" y="5255"/>
                  </a:cubicBezTo>
                  <a:cubicBezTo>
                    <a:pt x="1589" y="5397"/>
                    <a:pt x="1833" y="5479"/>
                    <a:pt x="2078" y="5519"/>
                  </a:cubicBezTo>
                  <a:lnTo>
                    <a:pt x="1996" y="4583"/>
                  </a:lnTo>
                  <a:cubicBezTo>
                    <a:pt x="1976" y="4562"/>
                    <a:pt x="1956" y="4562"/>
                    <a:pt x="1935" y="4542"/>
                  </a:cubicBezTo>
                  <a:cubicBezTo>
                    <a:pt x="1711" y="4399"/>
                    <a:pt x="1528" y="4175"/>
                    <a:pt x="1345" y="3849"/>
                  </a:cubicBezTo>
                  <a:cubicBezTo>
                    <a:pt x="1080" y="3340"/>
                    <a:pt x="998" y="2872"/>
                    <a:pt x="1060" y="2485"/>
                  </a:cubicBezTo>
                  <a:cubicBezTo>
                    <a:pt x="1141" y="2057"/>
                    <a:pt x="1426" y="1650"/>
                    <a:pt x="1732" y="1283"/>
                  </a:cubicBezTo>
                  <a:lnTo>
                    <a:pt x="1630"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2"/>
            <p:cNvSpPr/>
            <p:nvPr/>
          </p:nvSpPr>
          <p:spPr>
            <a:xfrm flipH="1">
              <a:off x="881401" y="3066186"/>
              <a:ext cx="1441856" cy="1462697"/>
            </a:xfrm>
            <a:custGeom>
              <a:rect b="b" l="l" r="r" t="t"/>
              <a:pathLst>
                <a:path extrusionOk="0" h="41548" w="40956">
                  <a:moveTo>
                    <a:pt x="1481" y="1"/>
                  </a:moveTo>
                  <a:cubicBezTo>
                    <a:pt x="1471" y="1"/>
                    <a:pt x="1466" y="1"/>
                    <a:pt x="1466" y="1"/>
                  </a:cubicBezTo>
                  <a:lnTo>
                    <a:pt x="1894" y="2139"/>
                  </a:lnTo>
                  <a:lnTo>
                    <a:pt x="1711" y="2221"/>
                  </a:lnTo>
                  <a:lnTo>
                    <a:pt x="0" y="2893"/>
                  </a:lnTo>
                  <a:cubicBezTo>
                    <a:pt x="0" y="2893"/>
                    <a:pt x="4440" y="3382"/>
                    <a:pt x="5356" y="6762"/>
                  </a:cubicBezTo>
                  <a:cubicBezTo>
                    <a:pt x="6252" y="10143"/>
                    <a:pt x="4033" y="16497"/>
                    <a:pt x="5601" y="21853"/>
                  </a:cubicBezTo>
                  <a:cubicBezTo>
                    <a:pt x="6924" y="26415"/>
                    <a:pt x="8981" y="28289"/>
                    <a:pt x="11507" y="29572"/>
                  </a:cubicBezTo>
                  <a:cubicBezTo>
                    <a:pt x="11934" y="29775"/>
                    <a:pt x="12342" y="29959"/>
                    <a:pt x="12790" y="30142"/>
                  </a:cubicBezTo>
                  <a:cubicBezTo>
                    <a:pt x="12810" y="30142"/>
                    <a:pt x="12831" y="30162"/>
                    <a:pt x="12851" y="30162"/>
                  </a:cubicBezTo>
                  <a:lnTo>
                    <a:pt x="12769" y="30712"/>
                  </a:lnTo>
                  <a:lnTo>
                    <a:pt x="12566" y="32423"/>
                  </a:lnTo>
                  <a:lnTo>
                    <a:pt x="12566" y="32443"/>
                  </a:lnTo>
                  <a:lnTo>
                    <a:pt x="11934" y="37250"/>
                  </a:lnTo>
                  <a:cubicBezTo>
                    <a:pt x="11934" y="37250"/>
                    <a:pt x="16001" y="41547"/>
                    <a:pt x="24768" y="41547"/>
                  </a:cubicBezTo>
                  <a:cubicBezTo>
                    <a:pt x="29029" y="41547"/>
                    <a:pt x="34401" y="40532"/>
                    <a:pt x="40955" y="37514"/>
                  </a:cubicBezTo>
                  <a:lnTo>
                    <a:pt x="40874" y="36211"/>
                  </a:lnTo>
                  <a:lnTo>
                    <a:pt x="40752" y="34195"/>
                  </a:lnTo>
                  <a:lnTo>
                    <a:pt x="40467" y="29918"/>
                  </a:lnTo>
                  <a:lnTo>
                    <a:pt x="39245" y="10876"/>
                  </a:lnTo>
                  <a:lnTo>
                    <a:pt x="39102" y="8554"/>
                  </a:lnTo>
                  <a:lnTo>
                    <a:pt x="38837" y="4583"/>
                  </a:lnTo>
                  <a:lnTo>
                    <a:pt x="38817" y="4217"/>
                  </a:lnTo>
                  <a:lnTo>
                    <a:pt x="38817" y="4196"/>
                  </a:lnTo>
                  <a:lnTo>
                    <a:pt x="17474" y="4033"/>
                  </a:lnTo>
                  <a:lnTo>
                    <a:pt x="17433" y="4237"/>
                  </a:lnTo>
                  <a:lnTo>
                    <a:pt x="17372" y="4583"/>
                  </a:lnTo>
                  <a:lnTo>
                    <a:pt x="14338" y="22179"/>
                  </a:lnTo>
                  <a:cubicBezTo>
                    <a:pt x="14338" y="22179"/>
                    <a:pt x="14187" y="22203"/>
                    <a:pt x="13939" y="22203"/>
                  </a:cubicBezTo>
                  <a:cubicBezTo>
                    <a:pt x="12891" y="22203"/>
                    <a:pt x="10110" y="21776"/>
                    <a:pt x="9715" y="17312"/>
                  </a:cubicBezTo>
                  <a:cubicBezTo>
                    <a:pt x="9226" y="11793"/>
                    <a:pt x="9796" y="5357"/>
                    <a:pt x="6415" y="2648"/>
                  </a:cubicBezTo>
                  <a:cubicBezTo>
                    <a:pt x="3225" y="73"/>
                    <a:pt x="1649" y="1"/>
                    <a:pt x="148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2"/>
            <p:cNvSpPr/>
            <p:nvPr/>
          </p:nvSpPr>
          <p:spPr>
            <a:xfrm flipH="1">
              <a:off x="922978" y="2988066"/>
              <a:ext cx="837457" cy="227636"/>
            </a:xfrm>
            <a:custGeom>
              <a:rect b="b" l="l" r="r" t="t"/>
              <a:pathLst>
                <a:path extrusionOk="0" h="6466" w="23788">
                  <a:moveTo>
                    <a:pt x="10244" y="0"/>
                  </a:moveTo>
                  <a:cubicBezTo>
                    <a:pt x="6965" y="204"/>
                    <a:pt x="4175" y="3401"/>
                    <a:pt x="2505" y="4419"/>
                  </a:cubicBezTo>
                  <a:cubicBezTo>
                    <a:pt x="1813" y="4847"/>
                    <a:pt x="1222" y="5010"/>
                    <a:pt x="774" y="5071"/>
                  </a:cubicBezTo>
                  <a:cubicBezTo>
                    <a:pt x="204" y="5153"/>
                    <a:pt x="0" y="5865"/>
                    <a:pt x="448" y="6212"/>
                  </a:cubicBezTo>
                  <a:cubicBezTo>
                    <a:pt x="720" y="6429"/>
                    <a:pt x="982" y="6465"/>
                    <a:pt x="1127" y="6465"/>
                  </a:cubicBezTo>
                  <a:cubicBezTo>
                    <a:pt x="1199" y="6465"/>
                    <a:pt x="1242" y="6456"/>
                    <a:pt x="1242" y="6456"/>
                  </a:cubicBezTo>
                  <a:lnTo>
                    <a:pt x="22545" y="6456"/>
                  </a:lnTo>
                  <a:cubicBezTo>
                    <a:pt x="22545" y="6456"/>
                    <a:pt x="22588" y="6465"/>
                    <a:pt x="22660" y="6465"/>
                  </a:cubicBezTo>
                  <a:cubicBezTo>
                    <a:pt x="22805" y="6465"/>
                    <a:pt x="23068" y="6429"/>
                    <a:pt x="23339" y="6212"/>
                  </a:cubicBezTo>
                  <a:cubicBezTo>
                    <a:pt x="23787" y="5865"/>
                    <a:pt x="23563" y="5153"/>
                    <a:pt x="23013" y="5071"/>
                  </a:cubicBezTo>
                  <a:cubicBezTo>
                    <a:pt x="22565" y="5010"/>
                    <a:pt x="21975" y="4847"/>
                    <a:pt x="21282" y="4419"/>
                  </a:cubicBezTo>
                  <a:cubicBezTo>
                    <a:pt x="19612" y="3401"/>
                    <a:pt x="16822" y="204"/>
                    <a:pt x="1354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
            <p:cNvSpPr/>
            <p:nvPr/>
          </p:nvSpPr>
          <p:spPr>
            <a:xfrm flipH="1">
              <a:off x="1284358" y="2964409"/>
              <a:ext cx="119028" cy="32283"/>
            </a:xfrm>
            <a:custGeom>
              <a:rect b="b" l="l" r="r" t="t"/>
              <a:pathLst>
                <a:path extrusionOk="0" h="917" w="3381">
                  <a:moveTo>
                    <a:pt x="0" y="0"/>
                  </a:moveTo>
                  <a:lnTo>
                    <a:pt x="0" y="916"/>
                  </a:lnTo>
                  <a:lnTo>
                    <a:pt x="3381" y="916"/>
                  </a:lnTo>
                  <a:lnTo>
                    <a:pt x="338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
            <p:cNvSpPr/>
            <p:nvPr/>
          </p:nvSpPr>
          <p:spPr>
            <a:xfrm flipH="1">
              <a:off x="1251371" y="2888718"/>
              <a:ext cx="184298" cy="80725"/>
            </a:xfrm>
            <a:custGeom>
              <a:rect b="b" l="l" r="r" t="t"/>
              <a:pathLst>
                <a:path extrusionOk="0" h="2293" w="5235">
                  <a:moveTo>
                    <a:pt x="2829" y="0"/>
                  </a:moveTo>
                  <a:cubicBezTo>
                    <a:pt x="2002" y="0"/>
                    <a:pt x="1158" y="106"/>
                    <a:pt x="551" y="562"/>
                  </a:cubicBezTo>
                  <a:cubicBezTo>
                    <a:pt x="245" y="786"/>
                    <a:pt x="1" y="1132"/>
                    <a:pt x="82" y="1458"/>
                  </a:cubicBezTo>
                  <a:cubicBezTo>
                    <a:pt x="164" y="1845"/>
                    <a:pt x="612" y="2089"/>
                    <a:pt x="1019" y="2293"/>
                  </a:cubicBezTo>
                  <a:lnTo>
                    <a:pt x="3809" y="2252"/>
                  </a:lnTo>
                  <a:cubicBezTo>
                    <a:pt x="3931" y="2252"/>
                    <a:pt x="4054" y="2272"/>
                    <a:pt x="4176" y="2272"/>
                  </a:cubicBezTo>
                  <a:cubicBezTo>
                    <a:pt x="4542" y="2191"/>
                    <a:pt x="4807" y="1926"/>
                    <a:pt x="4990" y="1641"/>
                  </a:cubicBezTo>
                  <a:cubicBezTo>
                    <a:pt x="5133" y="1376"/>
                    <a:pt x="5235" y="1091"/>
                    <a:pt x="5133" y="826"/>
                  </a:cubicBezTo>
                  <a:cubicBezTo>
                    <a:pt x="5051" y="521"/>
                    <a:pt x="4746" y="297"/>
                    <a:pt x="4420" y="175"/>
                  </a:cubicBezTo>
                  <a:cubicBezTo>
                    <a:pt x="4074" y="52"/>
                    <a:pt x="3707" y="32"/>
                    <a:pt x="3341" y="12"/>
                  </a:cubicBezTo>
                  <a:cubicBezTo>
                    <a:pt x="3172" y="5"/>
                    <a:pt x="3001" y="0"/>
                    <a:pt x="28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2"/>
            <p:cNvSpPr/>
            <p:nvPr/>
          </p:nvSpPr>
          <p:spPr>
            <a:xfrm flipH="1">
              <a:off x="1880132" y="4207603"/>
              <a:ext cx="775" cy="1479"/>
            </a:xfrm>
            <a:custGeom>
              <a:rect b="b" l="l" r="r" t="t"/>
              <a:pathLst>
                <a:path extrusionOk="0" h="42" w="22">
                  <a:moveTo>
                    <a:pt x="1" y="1"/>
                  </a:moveTo>
                  <a:lnTo>
                    <a:pt x="1" y="21"/>
                  </a:lnTo>
                  <a:lnTo>
                    <a:pt x="21" y="42"/>
                  </a:lnTo>
                  <a:lnTo>
                    <a:pt x="1" y="1"/>
                  </a:lnTo>
                  <a:close/>
                </a:path>
              </a:pathLst>
            </a:custGeom>
            <a:solidFill>
              <a:srgbClr val="3D16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
            <p:cNvSpPr/>
            <p:nvPr/>
          </p:nvSpPr>
          <p:spPr>
            <a:xfrm flipH="1">
              <a:off x="1847884" y="3979615"/>
              <a:ext cx="69565" cy="147720"/>
            </a:xfrm>
            <a:custGeom>
              <a:rect b="b" l="l" r="r" t="t"/>
              <a:pathLst>
                <a:path extrusionOk="0" h="4196" w="1976">
                  <a:moveTo>
                    <a:pt x="1976" y="1"/>
                  </a:moveTo>
                  <a:lnTo>
                    <a:pt x="367" y="2933"/>
                  </a:lnTo>
                  <a:lnTo>
                    <a:pt x="0" y="3605"/>
                  </a:lnTo>
                  <a:cubicBezTo>
                    <a:pt x="407" y="3829"/>
                    <a:pt x="815" y="4013"/>
                    <a:pt x="1263" y="4196"/>
                  </a:cubicBezTo>
                  <a:lnTo>
                    <a:pt x="1324" y="3829"/>
                  </a:lnTo>
                  <a:lnTo>
                    <a:pt x="1976"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
            <p:cNvSpPr/>
            <p:nvPr/>
          </p:nvSpPr>
          <p:spPr>
            <a:xfrm flipH="1">
              <a:off x="956670" y="3214611"/>
              <a:ext cx="752859" cy="739"/>
            </a:xfrm>
            <a:custGeom>
              <a:rect b="b" l="l" r="r" t="t"/>
              <a:pathLst>
                <a:path extrusionOk="0" fill="none" h="21" w="21385">
                  <a:moveTo>
                    <a:pt x="0" y="21"/>
                  </a:moveTo>
                  <a:lnTo>
                    <a:pt x="21384" y="1"/>
                  </a:ln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2"/>
            <p:cNvSpPr/>
            <p:nvPr/>
          </p:nvSpPr>
          <p:spPr>
            <a:xfrm flipH="1">
              <a:off x="949523" y="3227531"/>
              <a:ext cx="765040" cy="35"/>
            </a:xfrm>
            <a:custGeom>
              <a:rect b="b" l="l" r="r" t="t"/>
              <a:pathLst>
                <a:path extrusionOk="0" fill="none" h="1" w="21731">
                  <a:moveTo>
                    <a:pt x="1" y="0"/>
                  </a:moveTo>
                  <a:lnTo>
                    <a:pt x="21731" y="0"/>
                  </a:ln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
            <p:cNvSpPr/>
            <p:nvPr/>
          </p:nvSpPr>
          <p:spPr>
            <a:xfrm rot="10800000">
              <a:off x="1284358" y="2985919"/>
              <a:ext cx="119028" cy="0"/>
            </a:xfrm>
            <a:custGeom>
              <a:rect b="b" l="l" r="r" t="t"/>
              <a:pathLst>
                <a:path extrusionOk="0" fill="none" h="120000" w="3381">
                  <a:moveTo>
                    <a:pt x="0" y="0"/>
                  </a:moveTo>
                  <a:lnTo>
                    <a:pt x="3381" y="0"/>
                  </a:ln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
            <p:cNvSpPr/>
            <p:nvPr/>
          </p:nvSpPr>
          <p:spPr>
            <a:xfrm flipH="1">
              <a:off x="884288" y="4340959"/>
              <a:ext cx="1011651" cy="135539"/>
            </a:xfrm>
            <a:custGeom>
              <a:rect b="b" l="l" r="r" t="t"/>
              <a:pathLst>
                <a:path extrusionOk="0" fill="none" h="3850" w="28736">
                  <a:moveTo>
                    <a:pt x="0" y="164"/>
                  </a:moveTo>
                  <a:cubicBezTo>
                    <a:pt x="0" y="164"/>
                    <a:pt x="4501" y="3850"/>
                    <a:pt x="13360" y="3850"/>
                  </a:cubicBezTo>
                  <a:cubicBezTo>
                    <a:pt x="22199" y="3850"/>
                    <a:pt x="28736" y="1"/>
                    <a:pt x="28736" y="1"/>
                  </a:cubicBezTo>
                </a:path>
              </a:pathLst>
            </a:custGeom>
            <a:noFill/>
            <a:ln cap="rnd" cmpd="sng" w="9525">
              <a:solidFill>
                <a:srgbClr val="3D16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
            <p:cNvSpPr/>
            <p:nvPr/>
          </p:nvSpPr>
          <p:spPr>
            <a:xfrm flipH="1">
              <a:off x="1145263" y="3631156"/>
              <a:ext cx="405843" cy="532898"/>
            </a:xfrm>
            <a:custGeom>
              <a:rect b="b" l="l" r="r" t="t"/>
              <a:pathLst>
                <a:path extrusionOk="0" h="15137" w="11528">
                  <a:moveTo>
                    <a:pt x="5183" y="0"/>
                  </a:moveTo>
                  <a:cubicBezTo>
                    <a:pt x="5173" y="0"/>
                    <a:pt x="5163" y="1"/>
                    <a:pt x="5153" y="1"/>
                  </a:cubicBezTo>
                  <a:cubicBezTo>
                    <a:pt x="4828" y="1"/>
                    <a:pt x="4542" y="205"/>
                    <a:pt x="4400" y="469"/>
                  </a:cubicBezTo>
                  <a:cubicBezTo>
                    <a:pt x="3545" y="1997"/>
                    <a:pt x="3198" y="3809"/>
                    <a:pt x="3443" y="5540"/>
                  </a:cubicBezTo>
                  <a:cubicBezTo>
                    <a:pt x="2832" y="4868"/>
                    <a:pt x="2160" y="4237"/>
                    <a:pt x="1427" y="3667"/>
                  </a:cubicBezTo>
                  <a:cubicBezTo>
                    <a:pt x="1253" y="3541"/>
                    <a:pt x="1032" y="3403"/>
                    <a:pt x="818" y="3403"/>
                  </a:cubicBezTo>
                  <a:cubicBezTo>
                    <a:pt x="755" y="3403"/>
                    <a:pt x="693" y="3415"/>
                    <a:pt x="632" y="3443"/>
                  </a:cubicBezTo>
                  <a:cubicBezTo>
                    <a:pt x="306" y="3585"/>
                    <a:pt x="306" y="4033"/>
                    <a:pt x="368" y="4400"/>
                  </a:cubicBezTo>
                  <a:cubicBezTo>
                    <a:pt x="673" y="6070"/>
                    <a:pt x="1304" y="7699"/>
                    <a:pt x="2200" y="9165"/>
                  </a:cubicBezTo>
                  <a:cubicBezTo>
                    <a:pt x="1752" y="8860"/>
                    <a:pt x="1264" y="8677"/>
                    <a:pt x="734" y="8595"/>
                  </a:cubicBezTo>
                  <a:cubicBezTo>
                    <a:pt x="703" y="8590"/>
                    <a:pt x="672" y="8587"/>
                    <a:pt x="643" y="8587"/>
                  </a:cubicBezTo>
                  <a:cubicBezTo>
                    <a:pt x="246" y="8587"/>
                    <a:pt x="0" y="9069"/>
                    <a:pt x="266" y="9410"/>
                  </a:cubicBezTo>
                  <a:cubicBezTo>
                    <a:pt x="347" y="9817"/>
                    <a:pt x="1101" y="10387"/>
                    <a:pt x="1365" y="10693"/>
                  </a:cubicBezTo>
                  <a:cubicBezTo>
                    <a:pt x="1773" y="11121"/>
                    <a:pt x="2180" y="11528"/>
                    <a:pt x="2587" y="11956"/>
                  </a:cubicBezTo>
                  <a:cubicBezTo>
                    <a:pt x="3300" y="12689"/>
                    <a:pt x="4013" y="13422"/>
                    <a:pt x="4624" y="14237"/>
                  </a:cubicBezTo>
                  <a:cubicBezTo>
                    <a:pt x="4819" y="14490"/>
                    <a:pt x="5089" y="15136"/>
                    <a:pt x="5469" y="15136"/>
                  </a:cubicBezTo>
                  <a:cubicBezTo>
                    <a:pt x="5486" y="15136"/>
                    <a:pt x="5503" y="15135"/>
                    <a:pt x="5520" y="15133"/>
                  </a:cubicBezTo>
                  <a:cubicBezTo>
                    <a:pt x="5581" y="15133"/>
                    <a:pt x="5622" y="15092"/>
                    <a:pt x="5663" y="15051"/>
                  </a:cubicBezTo>
                  <a:lnTo>
                    <a:pt x="10897" y="8432"/>
                  </a:lnTo>
                  <a:cubicBezTo>
                    <a:pt x="11202" y="8045"/>
                    <a:pt x="11528" y="7496"/>
                    <a:pt x="11202" y="7068"/>
                  </a:cubicBezTo>
                  <a:cubicBezTo>
                    <a:pt x="11055" y="6884"/>
                    <a:pt x="10826" y="6800"/>
                    <a:pt x="10588" y="6800"/>
                  </a:cubicBezTo>
                  <a:cubicBezTo>
                    <a:pt x="10562" y="6800"/>
                    <a:pt x="10536" y="6801"/>
                    <a:pt x="10510" y="6803"/>
                  </a:cubicBezTo>
                  <a:cubicBezTo>
                    <a:pt x="9838" y="6885"/>
                    <a:pt x="9410" y="7434"/>
                    <a:pt x="8819" y="7638"/>
                  </a:cubicBezTo>
                  <a:cubicBezTo>
                    <a:pt x="9308" y="6579"/>
                    <a:pt x="9695" y="5500"/>
                    <a:pt x="10000" y="4380"/>
                  </a:cubicBezTo>
                  <a:cubicBezTo>
                    <a:pt x="10163" y="3708"/>
                    <a:pt x="10245" y="2852"/>
                    <a:pt x="9532" y="2567"/>
                  </a:cubicBezTo>
                  <a:cubicBezTo>
                    <a:pt x="9400" y="2508"/>
                    <a:pt x="9260" y="2481"/>
                    <a:pt x="9120" y="2481"/>
                  </a:cubicBezTo>
                  <a:cubicBezTo>
                    <a:pt x="8870" y="2481"/>
                    <a:pt x="8620" y="2566"/>
                    <a:pt x="8412" y="2710"/>
                  </a:cubicBezTo>
                  <a:cubicBezTo>
                    <a:pt x="7699" y="3219"/>
                    <a:pt x="7047" y="3850"/>
                    <a:pt x="6518" y="4543"/>
                  </a:cubicBezTo>
                  <a:cubicBezTo>
                    <a:pt x="6477" y="3341"/>
                    <a:pt x="6314" y="2139"/>
                    <a:pt x="6009" y="958"/>
                  </a:cubicBezTo>
                  <a:cubicBezTo>
                    <a:pt x="5889" y="519"/>
                    <a:pt x="5691" y="0"/>
                    <a:pt x="518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
            <p:cNvSpPr/>
            <p:nvPr/>
          </p:nvSpPr>
          <p:spPr>
            <a:xfrm flipH="1">
              <a:off x="1433486" y="3658405"/>
              <a:ext cx="239500" cy="534201"/>
            </a:xfrm>
            <a:custGeom>
              <a:rect b="b" l="l" r="r" t="t"/>
              <a:pathLst>
                <a:path extrusionOk="0" fill="none" h="15174" w="6803">
                  <a:moveTo>
                    <a:pt x="815" y="1"/>
                  </a:moveTo>
                  <a:cubicBezTo>
                    <a:pt x="1" y="5622"/>
                    <a:pt x="2363" y="11609"/>
                    <a:pt x="6803" y="15173"/>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
            <p:cNvSpPr/>
            <p:nvPr/>
          </p:nvSpPr>
          <p:spPr>
            <a:xfrm flipH="1">
              <a:off x="1534560" y="3808977"/>
              <a:ext cx="212990" cy="278929"/>
            </a:xfrm>
            <a:custGeom>
              <a:rect b="b" l="l" r="r" t="t"/>
              <a:pathLst>
                <a:path extrusionOk="0" fill="none" h="7923" w="6050">
                  <a:moveTo>
                    <a:pt x="1" y="1"/>
                  </a:moveTo>
                  <a:cubicBezTo>
                    <a:pt x="1060" y="3218"/>
                    <a:pt x="3219" y="6070"/>
                    <a:pt x="6049" y="7923"/>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2"/>
            <p:cNvSpPr/>
            <p:nvPr/>
          </p:nvSpPr>
          <p:spPr>
            <a:xfrm flipH="1">
              <a:off x="1581875" y="3593170"/>
              <a:ext cx="123358" cy="124062"/>
            </a:xfrm>
            <a:custGeom>
              <a:rect b="b" l="l" r="r" t="t"/>
              <a:pathLst>
                <a:path extrusionOk="0" h="3524" w="3504">
                  <a:moveTo>
                    <a:pt x="1752" y="1"/>
                  </a:moveTo>
                  <a:cubicBezTo>
                    <a:pt x="774" y="1"/>
                    <a:pt x="0" y="795"/>
                    <a:pt x="0" y="1772"/>
                  </a:cubicBezTo>
                  <a:cubicBezTo>
                    <a:pt x="0" y="2730"/>
                    <a:pt x="774" y="3524"/>
                    <a:pt x="1752" y="3524"/>
                  </a:cubicBezTo>
                  <a:cubicBezTo>
                    <a:pt x="2729" y="3524"/>
                    <a:pt x="3503" y="2730"/>
                    <a:pt x="3503" y="1772"/>
                  </a:cubicBezTo>
                  <a:cubicBezTo>
                    <a:pt x="3503" y="795"/>
                    <a:pt x="2729" y="1"/>
                    <a:pt x="175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2"/>
            <p:cNvSpPr/>
            <p:nvPr/>
          </p:nvSpPr>
          <p:spPr>
            <a:xfrm flipH="1">
              <a:off x="1100095" y="3521493"/>
              <a:ext cx="236613" cy="739939"/>
            </a:xfrm>
            <a:custGeom>
              <a:rect b="b" l="l" r="r" t="t"/>
              <a:pathLst>
                <a:path extrusionOk="0" fill="none" h="21018" w="6721">
                  <a:moveTo>
                    <a:pt x="0" y="21017"/>
                  </a:moveTo>
                  <a:cubicBezTo>
                    <a:pt x="611" y="20529"/>
                    <a:pt x="1243" y="20019"/>
                    <a:pt x="1813" y="19490"/>
                  </a:cubicBezTo>
                  <a:cubicBezTo>
                    <a:pt x="4521" y="17005"/>
                    <a:pt x="6334" y="13482"/>
                    <a:pt x="6517" y="9816"/>
                  </a:cubicBezTo>
                  <a:cubicBezTo>
                    <a:pt x="6721" y="6130"/>
                    <a:pt x="5193" y="2342"/>
                    <a:pt x="2363" y="0"/>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2"/>
            <p:cNvSpPr/>
            <p:nvPr/>
          </p:nvSpPr>
          <p:spPr>
            <a:xfrm flipH="1">
              <a:off x="1019053" y="3530787"/>
              <a:ext cx="90371" cy="362119"/>
            </a:xfrm>
            <a:custGeom>
              <a:rect b="b" l="l" r="r" t="t"/>
              <a:pathLst>
                <a:path extrusionOk="0" fill="none" h="10286" w="2567">
                  <a:moveTo>
                    <a:pt x="0" y="10285"/>
                  </a:moveTo>
                  <a:cubicBezTo>
                    <a:pt x="1976" y="7292"/>
                    <a:pt x="2566" y="3422"/>
                    <a:pt x="1568" y="1"/>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2"/>
            <p:cNvSpPr/>
            <p:nvPr/>
          </p:nvSpPr>
          <p:spPr>
            <a:xfrm flipH="1">
              <a:off x="1183249" y="3462700"/>
              <a:ext cx="116916" cy="116881"/>
            </a:xfrm>
            <a:custGeom>
              <a:rect b="b" l="l" r="r" t="t"/>
              <a:pathLst>
                <a:path extrusionOk="0" h="3320" w="3321">
                  <a:moveTo>
                    <a:pt x="1651" y="0"/>
                  </a:moveTo>
                  <a:cubicBezTo>
                    <a:pt x="734" y="0"/>
                    <a:pt x="1" y="733"/>
                    <a:pt x="1" y="1650"/>
                  </a:cubicBezTo>
                  <a:cubicBezTo>
                    <a:pt x="1" y="2566"/>
                    <a:pt x="734" y="3320"/>
                    <a:pt x="1651" y="3320"/>
                  </a:cubicBezTo>
                  <a:cubicBezTo>
                    <a:pt x="2587" y="3320"/>
                    <a:pt x="3321" y="2566"/>
                    <a:pt x="3321" y="1650"/>
                  </a:cubicBezTo>
                  <a:cubicBezTo>
                    <a:pt x="3321" y="733"/>
                    <a:pt x="2587" y="0"/>
                    <a:pt x="16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2"/>
            <p:cNvSpPr/>
            <p:nvPr/>
          </p:nvSpPr>
          <p:spPr>
            <a:xfrm flipH="1">
              <a:off x="996134" y="3462700"/>
              <a:ext cx="117620" cy="116881"/>
            </a:xfrm>
            <a:custGeom>
              <a:rect b="b" l="l" r="r" t="t"/>
              <a:pathLst>
                <a:path extrusionOk="0" h="3320" w="3341">
                  <a:moveTo>
                    <a:pt x="1671" y="0"/>
                  </a:moveTo>
                  <a:cubicBezTo>
                    <a:pt x="754" y="0"/>
                    <a:pt x="1" y="733"/>
                    <a:pt x="1" y="1650"/>
                  </a:cubicBezTo>
                  <a:cubicBezTo>
                    <a:pt x="1" y="2566"/>
                    <a:pt x="754" y="3320"/>
                    <a:pt x="1671" y="3320"/>
                  </a:cubicBezTo>
                  <a:cubicBezTo>
                    <a:pt x="2587" y="3320"/>
                    <a:pt x="3341" y="2566"/>
                    <a:pt x="3341" y="1650"/>
                  </a:cubicBezTo>
                  <a:cubicBezTo>
                    <a:pt x="3341" y="733"/>
                    <a:pt x="2587" y="0"/>
                    <a:pt x="167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2"/>
            <p:cNvSpPr/>
            <p:nvPr/>
          </p:nvSpPr>
          <p:spPr>
            <a:xfrm flipH="1">
              <a:off x="1677246" y="3788206"/>
              <a:ext cx="100405" cy="100405"/>
            </a:xfrm>
            <a:custGeom>
              <a:rect b="b" l="l" r="r" t="t"/>
              <a:pathLst>
                <a:path extrusionOk="0" h="2852" w="2852">
                  <a:moveTo>
                    <a:pt x="1426" y="0"/>
                  </a:moveTo>
                  <a:cubicBezTo>
                    <a:pt x="632" y="0"/>
                    <a:pt x="0" y="631"/>
                    <a:pt x="0" y="1426"/>
                  </a:cubicBezTo>
                  <a:cubicBezTo>
                    <a:pt x="0" y="2220"/>
                    <a:pt x="632" y="2851"/>
                    <a:pt x="1426" y="2851"/>
                  </a:cubicBezTo>
                  <a:cubicBezTo>
                    <a:pt x="2220" y="2851"/>
                    <a:pt x="2852" y="2220"/>
                    <a:pt x="2852" y="1426"/>
                  </a:cubicBezTo>
                  <a:cubicBezTo>
                    <a:pt x="2852" y="631"/>
                    <a:pt x="2200" y="0"/>
                    <a:pt x="142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2"/>
            <p:cNvSpPr/>
            <p:nvPr/>
          </p:nvSpPr>
          <p:spPr>
            <a:xfrm flipH="1">
              <a:off x="1008315" y="4032669"/>
              <a:ext cx="32283" cy="91815"/>
            </a:xfrm>
            <a:custGeom>
              <a:rect b="b" l="l" r="r" t="t"/>
              <a:pathLst>
                <a:path extrusionOk="0" h="2608" w="917">
                  <a:moveTo>
                    <a:pt x="672" y="1"/>
                  </a:moveTo>
                  <a:cubicBezTo>
                    <a:pt x="306" y="306"/>
                    <a:pt x="102" y="775"/>
                    <a:pt x="61" y="1223"/>
                  </a:cubicBezTo>
                  <a:cubicBezTo>
                    <a:pt x="0" y="1691"/>
                    <a:pt x="82" y="2159"/>
                    <a:pt x="184" y="2607"/>
                  </a:cubicBezTo>
                  <a:cubicBezTo>
                    <a:pt x="672" y="1895"/>
                    <a:pt x="917" y="856"/>
                    <a:pt x="6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2"/>
            <p:cNvSpPr/>
            <p:nvPr/>
          </p:nvSpPr>
          <p:spPr>
            <a:xfrm flipH="1">
              <a:off x="945932" y="4129377"/>
              <a:ext cx="93258" cy="24115"/>
            </a:xfrm>
            <a:custGeom>
              <a:rect b="b" l="l" r="r" t="t"/>
              <a:pathLst>
                <a:path extrusionOk="0" h="685" w="2649">
                  <a:moveTo>
                    <a:pt x="1265" y="0"/>
                  </a:moveTo>
                  <a:cubicBezTo>
                    <a:pt x="837" y="0"/>
                    <a:pt x="411" y="97"/>
                    <a:pt x="1" y="227"/>
                  </a:cubicBezTo>
                  <a:cubicBezTo>
                    <a:pt x="497" y="509"/>
                    <a:pt x="1125" y="684"/>
                    <a:pt x="1735" y="684"/>
                  </a:cubicBezTo>
                  <a:cubicBezTo>
                    <a:pt x="2052" y="684"/>
                    <a:pt x="2363" y="637"/>
                    <a:pt x="2649" y="533"/>
                  </a:cubicBezTo>
                  <a:cubicBezTo>
                    <a:pt x="2323" y="186"/>
                    <a:pt x="1854" y="23"/>
                    <a:pt x="1386" y="3"/>
                  </a:cubicBezTo>
                  <a:cubicBezTo>
                    <a:pt x="1346" y="1"/>
                    <a:pt x="1305" y="0"/>
                    <a:pt x="126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2"/>
            <p:cNvSpPr/>
            <p:nvPr/>
          </p:nvSpPr>
          <p:spPr>
            <a:xfrm flipH="1">
              <a:off x="1070699" y="4082871"/>
              <a:ext cx="27988" cy="93962"/>
            </a:xfrm>
            <a:custGeom>
              <a:rect b="b" l="l" r="r" t="t"/>
              <a:pathLst>
                <a:path extrusionOk="0" h="2669" w="795">
                  <a:moveTo>
                    <a:pt x="428" y="0"/>
                  </a:moveTo>
                  <a:cubicBezTo>
                    <a:pt x="123" y="347"/>
                    <a:pt x="1" y="835"/>
                    <a:pt x="21" y="1304"/>
                  </a:cubicBezTo>
                  <a:cubicBezTo>
                    <a:pt x="41" y="1772"/>
                    <a:pt x="184" y="2220"/>
                    <a:pt x="367" y="2668"/>
                  </a:cubicBezTo>
                  <a:cubicBezTo>
                    <a:pt x="734" y="1874"/>
                    <a:pt x="795" y="795"/>
                    <a:pt x="4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2"/>
            <p:cNvSpPr/>
            <p:nvPr/>
          </p:nvSpPr>
          <p:spPr>
            <a:xfrm flipH="1">
              <a:off x="995395" y="4173560"/>
              <a:ext cx="93258" cy="23763"/>
            </a:xfrm>
            <a:custGeom>
              <a:rect b="b" l="l" r="r" t="t"/>
              <a:pathLst>
                <a:path extrusionOk="0" h="675" w="2649">
                  <a:moveTo>
                    <a:pt x="1548" y="1"/>
                  </a:moveTo>
                  <a:cubicBezTo>
                    <a:pt x="1473" y="1"/>
                    <a:pt x="1399" y="4"/>
                    <a:pt x="1325" y="11"/>
                  </a:cubicBezTo>
                  <a:cubicBezTo>
                    <a:pt x="856" y="72"/>
                    <a:pt x="428" y="255"/>
                    <a:pt x="1" y="459"/>
                  </a:cubicBezTo>
                  <a:cubicBezTo>
                    <a:pt x="374" y="599"/>
                    <a:pt x="803" y="675"/>
                    <a:pt x="1230" y="675"/>
                  </a:cubicBezTo>
                  <a:cubicBezTo>
                    <a:pt x="1736" y="675"/>
                    <a:pt x="2240" y="568"/>
                    <a:pt x="2648" y="337"/>
                  </a:cubicBezTo>
                  <a:cubicBezTo>
                    <a:pt x="2340" y="97"/>
                    <a:pt x="1945" y="1"/>
                    <a:pt x="15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2"/>
            <p:cNvSpPr/>
            <p:nvPr/>
          </p:nvSpPr>
          <p:spPr>
            <a:xfrm flipH="1">
              <a:off x="1112980" y="4125892"/>
              <a:ext cx="27988" cy="93223"/>
            </a:xfrm>
            <a:custGeom>
              <a:rect b="b" l="l" r="r" t="t"/>
              <a:pathLst>
                <a:path extrusionOk="0" h="2648" w="795">
                  <a:moveTo>
                    <a:pt x="428" y="0"/>
                  </a:moveTo>
                  <a:lnTo>
                    <a:pt x="428" y="0"/>
                  </a:lnTo>
                  <a:cubicBezTo>
                    <a:pt x="122" y="346"/>
                    <a:pt x="0" y="835"/>
                    <a:pt x="20" y="1304"/>
                  </a:cubicBezTo>
                  <a:cubicBezTo>
                    <a:pt x="41" y="1772"/>
                    <a:pt x="183" y="2220"/>
                    <a:pt x="367" y="2648"/>
                  </a:cubicBezTo>
                  <a:cubicBezTo>
                    <a:pt x="733" y="1853"/>
                    <a:pt x="794" y="794"/>
                    <a:pt x="4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2"/>
            <p:cNvSpPr/>
            <p:nvPr/>
          </p:nvSpPr>
          <p:spPr>
            <a:xfrm flipH="1">
              <a:off x="1037712" y="4215876"/>
              <a:ext cx="93223" cy="23834"/>
            </a:xfrm>
            <a:custGeom>
              <a:rect b="b" l="l" r="r" t="t"/>
              <a:pathLst>
                <a:path extrusionOk="0" h="677" w="2648">
                  <a:moveTo>
                    <a:pt x="1545" y="1"/>
                  </a:moveTo>
                  <a:cubicBezTo>
                    <a:pt x="1471" y="1"/>
                    <a:pt x="1397" y="4"/>
                    <a:pt x="1324" y="10"/>
                  </a:cubicBezTo>
                  <a:cubicBezTo>
                    <a:pt x="856" y="71"/>
                    <a:pt x="408" y="255"/>
                    <a:pt x="0" y="458"/>
                  </a:cubicBezTo>
                  <a:cubicBezTo>
                    <a:pt x="378" y="600"/>
                    <a:pt x="809" y="676"/>
                    <a:pt x="1239" y="676"/>
                  </a:cubicBezTo>
                  <a:cubicBezTo>
                    <a:pt x="1736" y="676"/>
                    <a:pt x="2233" y="575"/>
                    <a:pt x="2648" y="356"/>
                  </a:cubicBezTo>
                  <a:cubicBezTo>
                    <a:pt x="2338" y="99"/>
                    <a:pt x="1942" y="1"/>
                    <a:pt x="15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2"/>
            <p:cNvSpPr/>
            <p:nvPr/>
          </p:nvSpPr>
          <p:spPr>
            <a:xfrm flipH="1">
              <a:off x="1173216" y="4174651"/>
              <a:ext cx="28727" cy="93223"/>
            </a:xfrm>
            <a:custGeom>
              <a:rect b="b" l="l" r="r" t="t"/>
              <a:pathLst>
                <a:path extrusionOk="0" h="2648" w="816">
                  <a:moveTo>
                    <a:pt x="449" y="0"/>
                  </a:moveTo>
                  <a:cubicBezTo>
                    <a:pt x="123" y="346"/>
                    <a:pt x="1" y="835"/>
                    <a:pt x="21" y="1303"/>
                  </a:cubicBezTo>
                  <a:cubicBezTo>
                    <a:pt x="42" y="1772"/>
                    <a:pt x="205" y="2220"/>
                    <a:pt x="368" y="2648"/>
                  </a:cubicBezTo>
                  <a:cubicBezTo>
                    <a:pt x="734" y="1853"/>
                    <a:pt x="816" y="794"/>
                    <a:pt x="44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2"/>
            <p:cNvSpPr/>
            <p:nvPr/>
          </p:nvSpPr>
          <p:spPr>
            <a:xfrm flipH="1">
              <a:off x="1097947" y="4265093"/>
              <a:ext cx="93927" cy="23623"/>
            </a:xfrm>
            <a:custGeom>
              <a:rect b="b" l="l" r="r" t="t"/>
              <a:pathLst>
                <a:path extrusionOk="0" h="671" w="2668">
                  <a:moveTo>
                    <a:pt x="1587" y="0"/>
                  </a:moveTo>
                  <a:cubicBezTo>
                    <a:pt x="1499" y="0"/>
                    <a:pt x="1411" y="6"/>
                    <a:pt x="1324" y="18"/>
                  </a:cubicBezTo>
                  <a:cubicBezTo>
                    <a:pt x="876" y="58"/>
                    <a:pt x="428" y="242"/>
                    <a:pt x="0" y="445"/>
                  </a:cubicBezTo>
                  <a:cubicBezTo>
                    <a:pt x="385" y="589"/>
                    <a:pt x="828" y="670"/>
                    <a:pt x="1271" y="670"/>
                  </a:cubicBezTo>
                  <a:cubicBezTo>
                    <a:pt x="1766" y="670"/>
                    <a:pt x="2259" y="569"/>
                    <a:pt x="2668" y="343"/>
                  </a:cubicBezTo>
                  <a:cubicBezTo>
                    <a:pt x="2369" y="111"/>
                    <a:pt x="1976" y="0"/>
                    <a:pt x="158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2"/>
            <p:cNvSpPr/>
            <p:nvPr/>
          </p:nvSpPr>
          <p:spPr>
            <a:xfrm flipH="1">
              <a:off x="976032" y="4047737"/>
              <a:ext cx="361415" cy="297588"/>
            </a:xfrm>
            <a:custGeom>
              <a:rect b="b" l="l" r="r" t="t"/>
              <a:pathLst>
                <a:path extrusionOk="0" fill="none" h="8453" w="10266">
                  <a:moveTo>
                    <a:pt x="1" y="8452"/>
                  </a:moveTo>
                  <a:cubicBezTo>
                    <a:pt x="4217" y="6864"/>
                    <a:pt x="7903" y="3829"/>
                    <a:pt x="10265" y="0"/>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2"/>
            <p:cNvSpPr/>
            <p:nvPr/>
          </p:nvSpPr>
          <p:spPr>
            <a:xfrm flipH="1">
              <a:off x="1690166" y="4055623"/>
              <a:ext cx="32283" cy="91815"/>
            </a:xfrm>
            <a:custGeom>
              <a:rect b="b" l="l" r="r" t="t"/>
              <a:pathLst>
                <a:path extrusionOk="0" h="2608" w="917">
                  <a:moveTo>
                    <a:pt x="245" y="0"/>
                  </a:moveTo>
                  <a:cubicBezTo>
                    <a:pt x="1" y="835"/>
                    <a:pt x="245" y="1894"/>
                    <a:pt x="734" y="2607"/>
                  </a:cubicBezTo>
                  <a:cubicBezTo>
                    <a:pt x="836" y="2159"/>
                    <a:pt x="917" y="1691"/>
                    <a:pt x="856" y="1222"/>
                  </a:cubicBezTo>
                  <a:cubicBezTo>
                    <a:pt x="815" y="754"/>
                    <a:pt x="612" y="306"/>
                    <a:pt x="24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2"/>
            <p:cNvSpPr/>
            <p:nvPr/>
          </p:nvSpPr>
          <p:spPr>
            <a:xfrm flipH="1">
              <a:off x="1691574" y="4152331"/>
              <a:ext cx="93258" cy="23763"/>
            </a:xfrm>
            <a:custGeom>
              <a:rect b="b" l="l" r="r" t="t"/>
              <a:pathLst>
                <a:path extrusionOk="0" h="675" w="2649">
                  <a:moveTo>
                    <a:pt x="1385" y="0"/>
                  </a:moveTo>
                  <a:cubicBezTo>
                    <a:pt x="1344" y="0"/>
                    <a:pt x="1304" y="1"/>
                    <a:pt x="1263" y="3"/>
                  </a:cubicBezTo>
                  <a:cubicBezTo>
                    <a:pt x="795" y="23"/>
                    <a:pt x="327" y="186"/>
                    <a:pt x="1" y="532"/>
                  </a:cubicBezTo>
                  <a:cubicBezTo>
                    <a:pt x="284" y="629"/>
                    <a:pt x="593" y="674"/>
                    <a:pt x="907" y="674"/>
                  </a:cubicBezTo>
                  <a:cubicBezTo>
                    <a:pt x="1519" y="674"/>
                    <a:pt x="2150" y="503"/>
                    <a:pt x="2648" y="206"/>
                  </a:cubicBezTo>
                  <a:cubicBezTo>
                    <a:pt x="2239" y="95"/>
                    <a:pt x="1813" y="0"/>
                    <a:pt x="1385" y="0"/>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2"/>
            <p:cNvSpPr/>
            <p:nvPr/>
          </p:nvSpPr>
          <p:spPr>
            <a:xfrm flipH="1">
              <a:off x="1632078" y="4105790"/>
              <a:ext cx="28727" cy="93258"/>
            </a:xfrm>
            <a:custGeom>
              <a:rect b="b" l="l" r="r" t="t"/>
              <a:pathLst>
                <a:path extrusionOk="0" h="2649" w="816">
                  <a:moveTo>
                    <a:pt x="388" y="1"/>
                  </a:moveTo>
                  <a:lnTo>
                    <a:pt x="388" y="1"/>
                  </a:lnTo>
                  <a:cubicBezTo>
                    <a:pt x="1" y="795"/>
                    <a:pt x="82" y="1854"/>
                    <a:pt x="449" y="2649"/>
                  </a:cubicBezTo>
                  <a:cubicBezTo>
                    <a:pt x="632" y="2221"/>
                    <a:pt x="775" y="1773"/>
                    <a:pt x="795" y="1304"/>
                  </a:cubicBezTo>
                  <a:cubicBezTo>
                    <a:pt x="816" y="836"/>
                    <a:pt x="693" y="347"/>
                    <a:pt x="3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2"/>
            <p:cNvSpPr/>
            <p:nvPr/>
          </p:nvSpPr>
          <p:spPr>
            <a:xfrm flipH="1">
              <a:off x="1642111" y="4196267"/>
              <a:ext cx="93258" cy="23904"/>
            </a:xfrm>
            <a:custGeom>
              <a:rect b="b" l="l" r="r" t="t"/>
              <a:pathLst>
                <a:path extrusionOk="0" h="679" w="2649">
                  <a:moveTo>
                    <a:pt x="1063" y="0"/>
                  </a:moveTo>
                  <a:cubicBezTo>
                    <a:pt x="679" y="0"/>
                    <a:pt x="300" y="111"/>
                    <a:pt x="1" y="343"/>
                  </a:cubicBezTo>
                  <a:cubicBezTo>
                    <a:pt x="403" y="572"/>
                    <a:pt x="899" y="678"/>
                    <a:pt x="1397" y="678"/>
                  </a:cubicBezTo>
                  <a:cubicBezTo>
                    <a:pt x="1832" y="678"/>
                    <a:pt x="2269" y="597"/>
                    <a:pt x="2648" y="445"/>
                  </a:cubicBezTo>
                  <a:cubicBezTo>
                    <a:pt x="2221" y="241"/>
                    <a:pt x="1793" y="58"/>
                    <a:pt x="1325" y="17"/>
                  </a:cubicBezTo>
                  <a:cubicBezTo>
                    <a:pt x="1238" y="6"/>
                    <a:pt x="1150" y="0"/>
                    <a:pt x="10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2"/>
            <p:cNvSpPr/>
            <p:nvPr/>
          </p:nvSpPr>
          <p:spPr>
            <a:xfrm flipH="1">
              <a:off x="1589761" y="4148106"/>
              <a:ext cx="28023" cy="93962"/>
            </a:xfrm>
            <a:custGeom>
              <a:rect b="b" l="l" r="r" t="t"/>
              <a:pathLst>
                <a:path extrusionOk="0" h="2669" w="796">
                  <a:moveTo>
                    <a:pt x="368" y="1"/>
                  </a:moveTo>
                  <a:lnTo>
                    <a:pt x="368" y="1"/>
                  </a:lnTo>
                  <a:cubicBezTo>
                    <a:pt x="1" y="795"/>
                    <a:pt x="62" y="1874"/>
                    <a:pt x="429" y="2668"/>
                  </a:cubicBezTo>
                  <a:cubicBezTo>
                    <a:pt x="612" y="2220"/>
                    <a:pt x="754" y="1772"/>
                    <a:pt x="775" y="1304"/>
                  </a:cubicBezTo>
                  <a:cubicBezTo>
                    <a:pt x="795" y="836"/>
                    <a:pt x="673" y="347"/>
                    <a:pt x="36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2"/>
            <p:cNvSpPr/>
            <p:nvPr/>
          </p:nvSpPr>
          <p:spPr>
            <a:xfrm flipH="1">
              <a:off x="1599795" y="4238830"/>
              <a:ext cx="93258" cy="23728"/>
            </a:xfrm>
            <a:custGeom>
              <a:rect b="b" l="l" r="r" t="t"/>
              <a:pathLst>
                <a:path extrusionOk="0" h="674" w="2649">
                  <a:moveTo>
                    <a:pt x="1101" y="0"/>
                  </a:moveTo>
                  <a:cubicBezTo>
                    <a:pt x="704" y="0"/>
                    <a:pt x="309" y="96"/>
                    <a:pt x="1" y="336"/>
                  </a:cubicBezTo>
                  <a:cubicBezTo>
                    <a:pt x="420" y="568"/>
                    <a:pt x="923" y="674"/>
                    <a:pt x="1426" y="674"/>
                  </a:cubicBezTo>
                  <a:cubicBezTo>
                    <a:pt x="1851" y="674"/>
                    <a:pt x="2275" y="598"/>
                    <a:pt x="2648" y="458"/>
                  </a:cubicBezTo>
                  <a:cubicBezTo>
                    <a:pt x="2241" y="254"/>
                    <a:pt x="1793" y="71"/>
                    <a:pt x="1324" y="10"/>
                  </a:cubicBezTo>
                  <a:cubicBezTo>
                    <a:pt x="1250" y="4"/>
                    <a:pt x="1175" y="0"/>
                    <a:pt x="11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
            <p:cNvSpPr/>
            <p:nvPr/>
          </p:nvSpPr>
          <p:spPr>
            <a:xfrm flipH="1">
              <a:off x="1528821" y="4197569"/>
              <a:ext cx="28727" cy="93258"/>
            </a:xfrm>
            <a:custGeom>
              <a:rect b="b" l="l" r="r" t="t"/>
              <a:pathLst>
                <a:path extrusionOk="0" h="2649" w="816">
                  <a:moveTo>
                    <a:pt x="367" y="1"/>
                  </a:moveTo>
                  <a:cubicBezTo>
                    <a:pt x="1" y="775"/>
                    <a:pt x="82" y="1854"/>
                    <a:pt x="449" y="2648"/>
                  </a:cubicBezTo>
                  <a:cubicBezTo>
                    <a:pt x="612" y="2200"/>
                    <a:pt x="775" y="1752"/>
                    <a:pt x="795" y="1284"/>
                  </a:cubicBezTo>
                  <a:cubicBezTo>
                    <a:pt x="815" y="815"/>
                    <a:pt x="693" y="347"/>
                    <a:pt x="3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2"/>
            <p:cNvSpPr/>
            <p:nvPr/>
          </p:nvSpPr>
          <p:spPr>
            <a:xfrm flipH="1">
              <a:off x="1539594" y="4287589"/>
              <a:ext cx="93223" cy="23728"/>
            </a:xfrm>
            <a:custGeom>
              <a:rect b="b" l="l" r="r" t="t"/>
              <a:pathLst>
                <a:path extrusionOk="0" h="674" w="2648">
                  <a:moveTo>
                    <a:pt x="1107" y="0"/>
                  </a:moveTo>
                  <a:cubicBezTo>
                    <a:pt x="718" y="0"/>
                    <a:pt x="309" y="96"/>
                    <a:pt x="0" y="336"/>
                  </a:cubicBezTo>
                  <a:cubicBezTo>
                    <a:pt x="420" y="567"/>
                    <a:pt x="923" y="674"/>
                    <a:pt x="1425" y="674"/>
                  </a:cubicBezTo>
                  <a:cubicBezTo>
                    <a:pt x="1850" y="674"/>
                    <a:pt x="2275" y="598"/>
                    <a:pt x="2648" y="458"/>
                  </a:cubicBezTo>
                  <a:cubicBezTo>
                    <a:pt x="2240" y="254"/>
                    <a:pt x="1792" y="71"/>
                    <a:pt x="1324" y="10"/>
                  </a:cubicBezTo>
                  <a:cubicBezTo>
                    <a:pt x="1253" y="3"/>
                    <a:pt x="1181" y="0"/>
                    <a:pt x="110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2"/>
            <p:cNvSpPr/>
            <p:nvPr/>
          </p:nvSpPr>
          <p:spPr>
            <a:xfrm flipH="1">
              <a:off x="1393317" y="4069951"/>
              <a:ext cx="361379" cy="298292"/>
            </a:xfrm>
            <a:custGeom>
              <a:rect b="b" l="l" r="r" t="t"/>
              <a:pathLst>
                <a:path extrusionOk="0" fill="none" h="8473" w="10265">
                  <a:moveTo>
                    <a:pt x="10264" y="8473"/>
                  </a:moveTo>
                  <a:cubicBezTo>
                    <a:pt x="6028" y="6884"/>
                    <a:pt x="2363" y="3850"/>
                    <a:pt x="0" y="1"/>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2"/>
            <p:cNvSpPr/>
            <p:nvPr/>
          </p:nvSpPr>
          <p:spPr>
            <a:xfrm flipH="1">
              <a:off x="1183249" y="3365042"/>
              <a:ext cx="93258" cy="23165"/>
            </a:xfrm>
            <a:custGeom>
              <a:rect b="b" l="l" r="r" t="t"/>
              <a:pathLst>
                <a:path extrusionOk="0" h="658" w="2649">
                  <a:moveTo>
                    <a:pt x="1528" y="1"/>
                  </a:moveTo>
                  <a:cubicBezTo>
                    <a:pt x="998" y="1"/>
                    <a:pt x="456" y="129"/>
                    <a:pt x="1" y="351"/>
                  </a:cubicBezTo>
                  <a:cubicBezTo>
                    <a:pt x="429" y="514"/>
                    <a:pt x="897" y="656"/>
                    <a:pt x="1365" y="656"/>
                  </a:cubicBezTo>
                  <a:cubicBezTo>
                    <a:pt x="1395" y="657"/>
                    <a:pt x="1424" y="658"/>
                    <a:pt x="1453" y="658"/>
                  </a:cubicBezTo>
                  <a:cubicBezTo>
                    <a:pt x="1892" y="658"/>
                    <a:pt x="2324" y="515"/>
                    <a:pt x="2649" y="228"/>
                  </a:cubicBezTo>
                  <a:cubicBezTo>
                    <a:pt x="2309" y="72"/>
                    <a:pt x="1922" y="1"/>
                    <a:pt x="15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2"/>
            <p:cNvSpPr/>
            <p:nvPr/>
          </p:nvSpPr>
          <p:spPr>
            <a:xfrm flipH="1">
              <a:off x="1273585" y="3287027"/>
              <a:ext cx="27988" cy="93258"/>
            </a:xfrm>
            <a:custGeom>
              <a:rect b="b" l="l" r="r" t="t"/>
              <a:pathLst>
                <a:path extrusionOk="0" h="2649" w="795">
                  <a:moveTo>
                    <a:pt x="407" y="1"/>
                  </a:moveTo>
                  <a:cubicBezTo>
                    <a:pt x="0" y="774"/>
                    <a:pt x="21" y="1833"/>
                    <a:pt x="346" y="2648"/>
                  </a:cubicBezTo>
                  <a:cubicBezTo>
                    <a:pt x="550" y="2220"/>
                    <a:pt x="713" y="1772"/>
                    <a:pt x="754" y="1324"/>
                  </a:cubicBezTo>
                  <a:cubicBezTo>
                    <a:pt x="794" y="856"/>
                    <a:pt x="693" y="367"/>
                    <a:pt x="40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2"/>
            <p:cNvSpPr/>
            <p:nvPr/>
          </p:nvSpPr>
          <p:spPr>
            <a:xfrm flipH="1">
              <a:off x="1242041" y="3416194"/>
              <a:ext cx="92519" cy="24890"/>
            </a:xfrm>
            <a:custGeom>
              <a:rect b="b" l="l" r="r" t="t"/>
              <a:pathLst>
                <a:path extrusionOk="0" h="707" w="2628">
                  <a:moveTo>
                    <a:pt x="998" y="0"/>
                  </a:moveTo>
                  <a:cubicBezTo>
                    <a:pt x="653" y="0"/>
                    <a:pt x="311" y="49"/>
                    <a:pt x="0" y="140"/>
                  </a:cubicBezTo>
                  <a:cubicBezTo>
                    <a:pt x="408" y="384"/>
                    <a:pt x="835" y="588"/>
                    <a:pt x="1283" y="669"/>
                  </a:cubicBezTo>
                  <a:cubicBezTo>
                    <a:pt x="1416" y="694"/>
                    <a:pt x="1555" y="707"/>
                    <a:pt x="1693" y="707"/>
                  </a:cubicBezTo>
                  <a:cubicBezTo>
                    <a:pt x="2023" y="707"/>
                    <a:pt x="2355" y="632"/>
                    <a:pt x="2628" y="445"/>
                  </a:cubicBezTo>
                  <a:cubicBezTo>
                    <a:pt x="2167" y="139"/>
                    <a:pt x="1579" y="0"/>
                    <a:pt x="99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2"/>
            <p:cNvSpPr/>
            <p:nvPr/>
          </p:nvSpPr>
          <p:spPr>
            <a:xfrm flipH="1">
              <a:off x="1322344" y="3330048"/>
              <a:ext cx="32283" cy="91815"/>
            </a:xfrm>
            <a:custGeom>
              <a:rect b="b" l="l" r="r" t="t"/>
              <a:pathLst>
                <a:path extrusionOk="0" h="2608" w="917">
                  <a:moveTo>
                    <a:pt x="652" y="0"/>
                  </a:moveTo>
                  <a:cubicBezTo>
                    <a:pt x="143" y="713"/>
                    <a:pt x="0" y="1772"/>
                    <a:pt x="183" y="2607"/>
                  </a:cubicBezTo>
                  <a:cubicBezTo>
                    <a:pt x="448" y="2220"/>
                    <a:pt x="693" y="1813"/>
                    <a:pt x="794" y="1365"/>
                  </a:cubicBezTo>
                  <a:cubicBezTo>
                    <a:pt x="917" y="917"/>
                    <a:pt x="896" y="408"/>
                    <a:pt x="6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2"/>
            <p:cNvSpPr/>
            <p:nvPr/>
          </p:nvSpPr>
          <p:spPr>
            <a:xfrm flipH="1">
              <a:off x="1290096" y="3452385"/>
              <a:ext cx="92519" cy="25136"/>
            </a:xfrm>
            <a:custGeom>
              <a:rect b="b" l="l" r="r" t="t"/>
              <a:pathLst>
                <a:path extrusionOk="0" h="714" w="2628">
                  <a:moveTo>
                    <a:pt x="1003" y="1"/>
                  </a:moveTo>
                  <a:cubicBezTo>
                    <a:pt x="657" y="1"/>
                    <a:pt x="313" y="51"/>
                    <a:pt x="1" y="151"/>
                  </a:cubicBezTo>
                  <a:cubicBezTo>
                    <a:pt x="408" y="375"/>
                    <a:pt x="836" y="578"/>
                    <a:pt x="1284" y="680"/>
                  </a:cubicBezTo>
                  <a:cubicBezTo>
                    <a:pt x="1405" y="702"/>
                    <a:pt x="1530" y="714"/>
                    <a:pt x="1657" y="714"/>
                  </a:cubicBezTo>
                  <a:cubicBezTo>
                    <a:pt x="1998" y="714"/>
                    <a:pt x="2346" y="629"/>
                    <a:pt x="2628" y="436"/>
                  </a:cubicBezTo>
                  <a:cubicBezTo>
                    <a:pt x="2169" y="142"/>
                    <a:pt x="1583" y="1"/>
                    <a:pt x="100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2"/>
            <p:cNvSpPr/>
            <p:nvPr/>
          </p:nvSpPr>
          <p:spPr>
            <a:xfrm flipH="1">
              <a:off x="1284358" y="2964409"/>
              <a:ext cx="119028" cy="32283"/>
            </a:xfrm>
            <a:custGeom>
              <a:rect b="b" l="l" r="r" t="t"/>
              <a:pathLst>
                <a:path extrusionOk="0" h="917" w="3381">
                  <a:moveTo>
                    <a:pt x="0" y="0"/>
                  </a:moveTo>
                  <a:lnTo>
                    <a:pt x="0" y="916"/>
                  </a:lnTo>
                  <a:lnTo>
                    <a:pt x="3381" y="916"/>
                  </a:lnTo>
                  <a:lnTo>
                    <a:pt x="3381"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2"/>
            <p:cNvSpPr/>
            <p:nvPr/>
          </p:nvSpPr>
          <p:spPr>
            <a:xfrm flipH="1">
              <a:off x="1370364" y="3366626"/>
              <a:ext cx="32318" cy="91779"/>
            </a:xfrm>
            <a:custGeom>
              <a:rect b="b" l="l" r="r" t="t"/>
              <a:pathLst>
                <a:path extrusionOk="0" h="2607" w="918">
                  <a:moveTo>
                    <a:pt x="652" y="0"/>
                  </a:moveTo>
                  <a:cubicBezTo>
                    <a:pt x="143" y="693"/>
                    <a:pt x="1" y="1752"/>
                    <a:pt x="184" y="2607"/>
                  </a:cubicBezTo>
                  <a:cubicBezTo>
                    <a:pt x="449" y="2220"/>
                    <a:pt x="693" y="1813"/>
                    <a:pt x="795" y="1344"/>
                  </a:cubicBezTo>
                  <a:cubicBezTo>
                    <a:pt x="917" y="896"/>
                    <a:pt x="897" y="407"/>
                    <a:pt x="6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2"/>
            <p:cNvSpPr/>
            <p:nvPr/>
          </p:nvSpPr>
          <p:spPr>
            <a:xfrm flipH="1">
              <a:off x="1346706" y="3505439"/>
              <a:ext cx="92554" cy="25136"/>
            </a:xfrm>
            <a:custGeom>
              <a:rect b="b" l="l" r="r" t="t"/>
              <a:pathLst>
                <a:path extrusionOk="0" h="714" w="2629">
                  <a:moveTo>
                    <a:pt x="1003" y="1"/>
                  </a:moveTo>
                  <a:cubicBezTo>
                    <a:pt x="657" y="1"/>
                    <a:pt x="313" y="52"/>
                    <a:pt x="1" y="151"/>
                  </a:cubicBezTo>
                  <a:cubicBezTo>
                    <a:pt x="408" y="375"/>
                    <a:pt x="816" y="599"/>
                    <a:pt x="1284" y="680"/>
                  </a:cubicBezTo>
                  <a:cubicBezTo>
                    <a:pt x="1405" y="702"/>
                    <a:pt x="1530" y="714"/>
                    <a:pt x="1657" y="714"/>
                  </a:cubicBezTo>
                  <a:cubicBezTo>
                    <a:pt x="1998" y="714"/>
                    <a:pt x="2346" y="629"/>
                    <a:pt x="2628" y="436"/>
                  </a:cubicBezTo>
                  <a:cubicBezTo>
                    <a:pt x="2169" y="143"/>
                    <a:pt x="1583" y="1"/>
                    <a:pt x="100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2"/>
            <p:cNvSpPr/>
            <p:nvPr/>
          </p:nvSpPr>
          <p:spPr>
            <a:xfrm flipH="1">
              <a:off x="1427008" y="3419680"/>
              <a:ext cx="32318" cy="91779"/>
            </a:xfrm>
            <a:custGeom>
              <a:rect b="b" l="l" r="r" t="t"/>
              <a:pathLst>
                <a:path extrusionOk="0" h="2607" w="918">
                  <a:moveTo>
                    <a:pt x="652" y="0"/>
                  </a:moveTo>
                  <a:cubicBezTo>
                    <a:pt x="143" y="693"/>
                    <a:pt x="1" y="1752"/>
                    <a:pt x="184" y="2607"/>
                  </a:cubicBezTo>
                  <a:cubicBezTo>
                    <a:pt x="449" y="2220"/>
                    <a:pt x="693" y="1813"/>
                    <a:pt x="795" y="1365"/>
                  </a:cubicBezTo>
                  <a:cubicBezTo>
                    <a:pt x="917" y="896"/>
                    <a:pt x="897" y="407"/>
                    <a:pt x="6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2"/>
            <p:cNvSpPr/>
            <p:nvPr/>
          </p:nvSpPr>
          <p:spPr>
            <a:xfrm flipH="1">
              <a:off x="1191839" y="3330048"/>
              <a:ext cx="344903" cy="316951"/>
            </a:xfrm>
            <a:custGeom>
              <a:rect b="b" l="l" r="r" t="t"/>
              <a:pathLst>
                <a:path extrusionOk="0" fill="none" h="9003" w="9797">
                  <a:moveTo>
                    <a:pt x="0" y="9002"/>
                  </a:moveTo>
                  <a:cubicBezTo>
                    <a:pt x="2159" y="5031"/>
                    <a:pt x="5662" y="1833"/>
                    <a:pt x="9796" y="0"/>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2"/>
            <p:cNvSpPr/>
            <p:nvPr/>
          </p:nvSpPr>
          <p:spPr>
            <a:xfrm flipH="1">
              <a:off x="1512345" y="3327900"/>
              <a:ext cx="68157" cy="128357"/>
            </a:xfrm>
            <a:custGeom>
              <a:rect b="b" l="l" r="r" t="t"/>
              <a:pathLst>
                <a:path extrusionOk="0" h="3646" w="1936">
                  <a:moveTo>
                    <a:pt x="1651" y="0"/>
                  </a:moveTo>
                  <a:lnTo>
                    <a:pt x="1651" y="0"/>
                  </a:lnTo>
                  <a:cubicBezTo>
                    <a:pt x="551" y="815"/>
                    <a:pt x="1" y="2322"/>
                    <a:pt x="347" y="3646"/>
                  </a:cubicBezTo>
                  <a:cubicBezTo>
                    <a:pt x="1264" y="2668"/>
                    <a:pt x="1936" y="1324"/>
                    <a:pt x="165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2"/>
            <p:cNvSpPr/>
            <p:nvPr/>
          </p:nvSpPr>
          <p:spPr>
            <a:xfrm flipH="1">
              <a:off x="1607681" y="3388136"/>
              <a:ext cx="69600" cy="120472"/>
            </a:xfrm>
            <a:custGeom>
              <a:rect b="b" l="l" r="r" t="t"/>
              <a:pathLst>
                <a:path extrusionOk="0" h="3422" w="1977">
                  <a:moveTo>
                    <a:pt x="143" y="0"/>
                  </a:moveTo>
                  <a:lnTo>
                    <a:pt x="143" y="0"/>
                  </a:lnTo>
                  <a:cubicBezTo>
                    <a:pt x="1" y="1365"/>
                    <a:pt x="774" y="2790"/>
                    <a:pt x="1976" y="3421"/>
                  </a:cubicBezTo>
                  <a:cubicBezTo>
                    <a:pt x="1874" y="2057"/>
                    <a:pt x="1304" y="672"/>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2"/>
            <p:cNvSpPr/>
            <p:nvPr/>
          </p:nvSpPr>
          <p:spPr>
            <a:xfrm flipH="1">
              <a:off x="941637" y="3821158"/>
              <a:ext cx="71713" cy="123358"/>
            </a:xfrm>
            <a:custGeom>
              <a:rect b="b" l="l" r="r" t="t"/>
              <a:pathLst>
                <a:path extrusionOk="0" h="3504" w="2037">
                  <a:moveTo>
                    <a:pt x="1874" y="1"/>
                  </a:moveTo>
                  <a:lnTo>
                    <a:pt x="1874" y="1"/>
                  </a:lnTo>
                  <a:cubicBezTo>
                    <a:pt x="693" y="693"/>
                    <a:pt x="0" y="2160"/>
                    <a:pt x="224" y="3504"/>
                  </a:cubicBezTo>
                  <a:cubicBezTo>
                    <a:pt x="1242" y="2628"/>
                    <a:pt x="2037" y="1345"/>
                    <a:pt x="187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2"/>
            <p:cNvSpPr/>
            <p:nvPr/>
          </p:nvSpPr>
          <p:spPr>
            <a:xfrm flipH="1">
              <a:off x="1039859" y="3867065"/>
              <a:ext cx="52385" cy="135539"/>
            </a:xfrm>
            <a:custGeom>
              <a:rect b="b" l="l" r="r" t="t"/>
              <a:pathLst>
                <a:path extrusionOk="0" h="3850" w="1488">
                  <a:moveTo>
                    <a:pt x="653" y="0"/>
                  </a:moveTo>
                  <a:lnTo>
                    <a:pt x="653" y="0"/>
                  </a:lnTo>
                  <a:cubicBezTo>
                    <a:pt x="1" y="1202"/>
                    <a:pt x="184" y="2811"/>
                    <a:pt x="1080" y="3849"/>
                  </a:cubicBezTo>
                  <a:cubicBezTo>
                    <a:pt x="1488" y="2566"/>
                    <a:pt x="1488" y="1059"/>
                    <a:pt x="6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2"/>
            <p:cNvSpPr/>
            <p:nvPr/>
          </p:nvSpPr>
          <p:spPr>
            <a:xfrm flipH="1">
              <a:off x="1866508" y="3144341"/>
              <a:ext cx="456750" cy="1003096"/>
            </a:xfrm>
            <a:custGeom>
              <a:rect b="b" l="l" r="r" t="t"/>
              <a:pathLst>
                <a:path extrusionOk="0" h="28493" w="12974">
                  <a:moveTo>
                    <a:pt x="1711" y="1"/>
                  </a:moveTo>
                  <a:lnTo>
                    <a:pt x="0" y="673"/>
                  </a:lnTo>
                  <a:cubicBezTo>
                    <a:pt x="0" y="673"/>
                    <a:pt x="4440" y="1162"/>
                    <a:pt x="5356" y="4542"/>
                  </a:cubicBezTo>
                  <a:cubicBezTo>
                    <a:pt x="6252" y="7923"/>
                    <a:pt x="4033" y="14277"/>
                    <a:pt x="5601" y="19633"/>
                  </a:cubicBezTo>
                  <a:cubicBezTo>
                    <a:pt x="6945" y="24195"/>
                    <a:pt x="9002" y="26069"/>
                    <a:pt x="11527" y="27352"/>
                  </a:cubicBezTo>
                  <a:cubicBezTo>
                    <a:pt x="11934" y="27555"/>
                    <a:pt x="12342" y="27739"/>
                    <a:pt x="12790" y="27922"/>
                  </a:cubicBezTo>
                  <a:cubicBezTo>
                    <a:pt x="12810" y="27922"/>
                    <a:pt x="12831" y="27942"/>
                    <a:pt x="12851" y="27942"/>
                  </a:cubicBezTo>
                  <a:lnTo>
                    <a:pt x="12790" y="28492"/>
                  </a:lnTo>
                  <a:cubicBezTo>
                    <a:pt x="12932" y="28227"/>
                    <a:pt x="12973" y="27922"/>
                    <a:pt x="12892" y="27637"/>
                  </a:cubicBezTo>
                  <a:cubicBezTo>
                    <a:pt x="12871" y="27616"/>
                    <a:pt x="12871" y="27596"/>
                    <a:pt x="12851" y="27555"/>
                  </a:cubicBezTo>
                  <a:cubicBezTo>
                    <a:pt x="12688" y="27189"/>
                    <a:pt x="12301" y="26944"/>
                    <a:pt x="11955" y="26720"/>
                  </a:cubicBezTo>
                  <a:cubicBezTo>
                    <a:pt x="11934" y="26700"/>
                    <a:pt x="11914" y="26680"/>
                    <a:pt x="11894" y="26659"/>
                  </a:cubicBezTo>
                  <a:cubicBezTo>
                    <a:pt x="8818" y="24602"/>
                    <a:pt x="6721" y="21120"/>
                    <a:pt x="6375" y="17434"/>
                  </a:cubicBezTo>
                  <a:cubicBezTo>
                    <a:pt x="6212" y="15784"/>
                    <a:pt x="6375" y="14134"/>
                    <a:pt x="6436" y="12485"/>
                  </a:cubicBezTo>
                  <a:cubicBezTo>
                    <a:pt x="6476" y="10957"/>
                    <a:pt x="6456" y="9430"/>
                    <a:pt x="6334" y="7903"/>
                  </a:cubicBezTo>
                  <a:cubicBezTo>
                    <a:pt x="6171" y="5988"/>
                    <a:pt x="5865" y="4033"/>
                    <a:pt x="4827" y="2404"/>
                  </a:cubicBezTo>
                  <a:cubicBezTo>
                    <a:pt x="4195" y="1406"/>
                    <a:pt x="2994" y="266"/>
                    <a:pt x="1711"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2"/>
            <p:cNvSpPr/>
            <p:nvPr/>
          </p:nvSpPr>
          <p:spPr>
            <a:xfrm flipH="1">
              <a:off x="1119422" y="3025982"/>
              <a:ext cx="121950" cy="92026"/>
            </a:xfrm>
            <a:custGeom>
              <a:rect b="b" l="l" r="r" t="t"/>
              <a:pathLst>
                <a:path extrusionOk="0" h="2614" w="3464">
                  <a:moveTo>
                    <a:pt x="742" y="1"/>
                  </a:moveTo>
                  <a:cubicBezTo>
                    <a:pt x="719" y="1"/>
                    <a:pt x="696" y="1"/>
                    <a:pt x="673" y="2"/>
                  </a:cubicBezTo>
                  <a:cubicBezTo>
                    <a:pt x="306" y="23"/>
                    <a:pt x="103" y="308"/>
                    <a:pt x="62" y="675"/>
                  </a:cubicBezTo>
                  <a:cubicBezTo>
                    <a:pt x="1" y="1204"/>
                    <a:pt x="388" y="1591"/>
                    <a:pt x="775" y="1856"/>
                  </a:cubicBezTo>
                  <a:cubicBezTo>
                    <a:pt x="1182" y="2141"/>
                    <a:pt x="1610" y="2345"/>
                    <a:pt x="2078" y="2507"/>
                  </a:cubicBezTo>
                  <a:cubicBezTo>
                    <a:pt x="2272" y="2560"/>
                    <a:pt x="2481" y="2613"/>
                    <a:pt x="2693" y="2613"/>
                  </a:cubicBezTo>
                  <a:cubicBezTo>
                    <a:pt x="2725" y="2613"/>
                    <a:pt x="2758" y="2612"/>
                    <a:pt x="2791" y="2609"/>
                  </a:cubicBezTo>
                  <a:cubicBezTo>
                    <a:pt x="3015" y="2569"/>
                    <a:pt x="3259" y="2426"/>
                    <a:pt x="3341" y="2202"/>
                  </a:cubicBezTo>
                  <a:cubicBezTo>
                    <a:pt x="3463" y="1896"/>
                    <a:pt x="3280" y="1571"/>
                    <a:pt x="3056" y="1326"/>
                  </a:cubicBezTo>
                  <a:cubicBezTo>
                    <a:pt x="2560" y="712"/>
                    <a:pt x="1582" y="1"/>
                    <a:pt x="742" y="1"/>
                  </a:cubicBezTo>
                  <a:close/>
                </a:path>
              </a:pathLst>
            </a:custGeom>
            <a:solidFill>
              <a:srgbClr val="FFFFFF">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2"/>
            <p:cNvSpPr/>
            <p:nvPr/>
          </p:nvSpPr>
          <p:spPr>
            <a:xfrm flipH="1">
              <a:off x="1059926" y="3106742"/>
              <a:ext cx="48090" cy="45590"/>
            </a:xfrm>
            <a:custGeom>
              <a:rect b="b" l="l" r="r" t="t"/>
              <a:pathLst>
                <a:path extrusionOk="0" h="1295" w="1366">
                  <a:moveTo>
                    <a:pt x="412" y="1"/>
                  </a:moveTo>
                  <a:cubicBezTo>
                    <a:pt x="227" y="1"/>
                    <a:pt x="71" y="102"/>
                    <a:pt x="21" y="376"/>
                  </a:cubicBezTo>
                  <a:cubicBezTo>
                    <a:pt x="1" y="560"/>
                    <a:pt x="42" y="743"/>
                    <a:pt x="123" y="885"/>
                  </a:cubicBezTo>
                  <a:cubicBezTo>
                    <a:pt x="258" y="1117"/>
                    <a:pt x="522" y="1294"/>
                    <a:pt x="775" y="1294"/>
                  </a:cubicBezTo>
                  <a:cubicBezTo>
                    <a:pt x="789" y="1294"/>
                    <a:pt x="802" y="1294"/>
                    <a:pt x="816" y="1293"/>
                  </a:cubicBezTo>
                  <a:cubicBezTo>
                    <a:pt x="1101" y="1272"/>
                    <a:pt x="1365" y="1008"/>
                    <a:pt x="1325" y="723"/>
                  </a:cubicBezTo>
                  <a:cubicBezTo>
                    <a:pt x="1304" y="600"/>
                    <a:pt x="1243" y="499"/>
                    <a:pt x="1182" y="417"/>
                  </a:cubicBezTo>
                  <a:cubicBezTo>
                    <a:pt x="1014" y="212"/>
                    <a:pt x="681" y="1"/>
                    <a:pt x="412" y="1"/>
                  </a:cubicBezTo>
                  <a:close/>
                </a:path>
              </a:pathLst>
            </a:custGeom>
            <a:solidFill>
              <a:srgbClr val="FFFFFF">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39" name="Google Shape;439;p2"/>
          <p:cNvPicPr preferRelativeResize="0"/>
          <p:nvPr/>
        </p:nvPicPr>
        <p:blipFill rotWithShape="1">
          <a:blip r:embed="rId3">
            <a:alphaModFix/>
          </a:blip>
          <a:srcRect b="0" l="2193" r="65731" t="0"/>
          <a:stretch/>
        </p:blipFill>
        <p:spPr>
          <a:xfrm>
            <a:off x="2424375" y="1205225"/>
            <a:ext cx="1299499" cy="2278927"/>
          </a:xfrm>
          <a:prstGeom prst="rect">
            <a:avLst/>
          </a:prstGeom>
          <a:noFill/>
          <a:ln>
            <a:noFill/>
          </a:ln>
        </p:spPr>
      </p:pic>
      <p:sp>
        <p:nvSpPr>
          <p:cNvPr id="440" name="Google Shape;440;p2"/>
          <p:cNvSpPr txBox="1"/>
          <p:nvPr/>
        </p:nvSpPr>
        <p:spPr>
          <a:xfrm>
            <a:off x="4863972" y="1489210"/>
            <a:ext cx="4860758"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7200" u="none" cap="none" strike="noStrike">
                <a:solidFill>
                  <a:srgbClr val="C00000"/>
                </a:solidFill>
                <a:latin typeface="Arial"/>
                <a:ea typeface="Arial"/>
                <a:cs typeface="Arial"/>
                <a:sym typeface="Arial"/>
              </a:rPr>
              <a:t>KHỞI ĐỘNG</a:t>
            </a:r>
            <a:endParaRPr b="1" i="0" sz="7200" u="none" cap="none" strike="noStrike">
              <a:solidFill>
                <a:srgbClr val="C00000"/>
              </a:solidFill>
              <a:latin typeface="Arial"/>
              <a:ea typeface="Arial"/>
              <a:cs typeface="Arial"/>
              <a:sym typeface="Arial"/>
            </a:endParaRP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2" name="Shape 1572"/>
        <p:cNvGrpSpPr/>
        <p:nvPr/>
      </p:nvGrpSpPr>
      <p:grpSpPr>
        <a:xfrm>
          <a:off x="0" y="0"/>
          <a:ext cx="0" cy="0"/>
          <a:chOff x="0" y="0"/>
          <a:chExt cx="0" cy="0"/>
        </a:xfrm>
      </p:grpSpPr>
      <p:sp>
        <p:nvSpPr>
          <p:cNvPr id="1573" name="Google Shape;1573;p20"/>
          <p:cNvSpPr txBox="1"/>
          <p:nvPr/>
        </p:nvSpPr>
        <p:spPr>
          <a:xfrm>
            <a:off x="2118645" y="3052965"/>
            <a:ext cx="173513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574" name="Google Shape;1574;p20"/>
          <p:cNvSpPr txBox="1"/>
          <p:nvPr/>
        </p:nvSpPr>
        <p:spPr>
          <a:xfrm>
            <a:off x="1850357" y="3160915"/>
            <a:ext cx="19494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575" name="Google Shape;1575;p20"/>
          <p:cNvSpPr txBox="1"/>
          <p:nvPr/>
        </p:nvSpPr>
        <p:spPr>
          <a:xfrm>
            <a:off x="589882" y="1184477"/>
            <a:ext cx="3733800" cy="3787775"/>
          </a:xfrm>
          <a:prstGeom prst="rect">
            <a:avLst/>
          </a:prstGeom>
          <a:solidFill>
            <a:srgbClr val="FFFFCC"/>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p:txBody>
      </p:sp>
      <p:grpSp>
        <p:nvGrpSpPr>
          <p:cNvPr id="1576" name="Google Shape;1576;p20"/>
          <p:cNvGrpSpPr/>
          <p:nvPr/>
        </p:nvGrpSpPr>
        <p:grpSpPr>
          <a:xfrm>
            <a:off x="761983" y="1793292"/>
            <a:ext cx="429934" cy="429934"/>
            <a:chOff x="1803" y="13659"/>
            <a:chExt cx="300" cy="300"/>
          </a:xfrm>
        </p:grpSpPr>
        <p:sp>
          <p:nvSpPr>
            <p:cNvPr id="1577" name="Google Shape;1577;p20"/>
            <p:cNvSpPr/>
            <p:nvPr/>
          </p:nvSpPr>
          <p:spPr>
            <a:xfrm>
              <a:off x="1803" y="13659"/>
              <a:ext cx="300" cy="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sp>
          <p:nvSpPr>
            <p:cNvPr id="1578" name="Google Shape;1578;p20"/>
            <p:cNvSpPr/>
            <p:nvPr/>
          </p:nvSpPr>
          <p:spPr>
            <a:xfrm>
              <a:off x="1863" y="13719"/>
              <a:ext cx="180" cy="18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grpSp>
      <p:sp>
        <p:nvSpPr>
          <p:cNvPr id="1579" name="Google Shape;1579;p20"/>
          <p:cNvSpPr/>
          <p:nvPr/>
        </p:nvSpPr>
        <p:spPr>
          <a:xfrm>
            <a:off x="901100" y="2416549"/>
            <a:ext cx="171974" cy="171974"/>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grpSp>
        <p:nvGrpSpPr>
          <p:cNvPr id="1580" name="Google Shape;1580;p20"/>
          <p:cNvGrpSpPr/>
          <p:nvPr/>
        </p:nvGrpSpPr>
        <p:grpSpPr>
          <a:xfrm rot="5400000">
            <a:off x="863373" y="2592505"/>
            <a:ext cx="507299" cy="783217"/>
            <a:chOff x="2413" y="12855"/>
            <a:chExt cx="558" cy="795"/>
          </a:xfrm>
        </p:grpSpPr>
        <p:sp>
          <p:nvSpPr>
            <p:cNvPr id="1581" name="Google Shape;1581;p20"/>
            <p:cNvSpPr/>
            <p:nvPr/>
          </p:nvSpPr>
          <p:spPr>
            <a:xfrm>
              <a:off x="2565" y="12855"/>
              <a:ext cx="241" cy="795"/>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sp>
          <p:nvSpPr>
            <p:cNvPr id="1582" name="Google Shape;1582;p20"/>
            <p:cNvSpPr/>
            <p:nvPr/>
          </p:nvSpPr>
          <p:spPr>
            <a:xfrm rot="10601523">
              <a:off x="2415" y="13027"/>
              <a:ext cx="555" cy="71"/>
            </a:xfrm>
            <a:custGeom>
              <a:rect b="b" l="l" r="r" t="t"/>
              <a:pathLst>
                <a:path extrusionOk="0" h="21600" w="21600">
                  <a:moveTo>
                    <a:pt x="0" y="0"/>
                  </a:moveTo>
                  <a:lnTo>
                    <a:pt x="5400" y="21600"/>
                  </a:lnTo>
                  <a:lnTo>
                    <a:pt x="16200" y="21600"/>
                  </a:lnTo>
                  <a:lnTo>
                    <a:pt x="21600" y="0"/>
                  </a:lnTo>
                  <a:lnTo>
                    <a:pt x="0" y="0"/>
                  </a:lnTo>
                  <a:close/>
                </a:path>
              </a:pathLst>
            </a:custGeom>
            <a:solidFill>
              <a:srgbClr val="000000"/>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3" name="Google Shape;1583;p20"/>
            <p:cNvSpPr/>
            <p:nvPr/>
          </p:nvSpPr>
          <p:spPr>
            <a:xfrm rot="-5400000">
              <a:off x="2392" y="13182"/>
              <a:ext cx="584" cy="76"/>
            </a:xfrm>
            <a:prstGeom prst="chevron">
              <a:avLst>
                <a:gd fmla="val 192105" name="adj"/>
              </a:avLst>
            </a:prstGeom>
            <a:solidFill>
              <a:srgbClr val="00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grpSp>
      <p:sp>
        <p:nvSpPr>
          <p:cNvPr id="1584" name="Google Shape;1584;p20"/>
          <p:cNvSpPr/>
          <p:nvPr/>
        </p:nvSpPr>
        <p:spPr>
          <a:xfrm flipH="1" rot="10800000">
            <a:off x="762772" y="3369183"/>
            <a:ext cx="637736" cy="340366"/>
          </a:xfrm>
          <a:custGeom>
            <a:rect b="b" l="l" r="r" t="t"/>
            <a:pathLst>
              <a:path extrusionOk="0" h="21600" w="21600">
                <a:moveTo>
                  <a:pt x="21600" y="6079"/>
                </a:moveTo>
                <a:lnTo>
                  <a:pt x="12733" y="0"/>
                </a:lnTo>
                <a:lnTo>
                  <a:pt x="12733" y="3264"/>
                </a:lnTo>
                <a:lnTo>
                  <a:pt x="12427" y="3264"/>
                </a:lnTo>
                <a:cubicBezTo>
                  <a:pt x="5564" y="3264"/>
                  <a:pt x="0" y="7246"/>
                  <a:pt x="0" y="12158"/>
                </a:cubicBezTo>
                <a:lnTo>
                  <a:pt x="0" y="21600"/>
                </a:lnTo>
                <a:lnTo>
                  <a:pt x="5755" y="21600"/>
                </a:lnTo>
                <a:lnTo>
                  <a:pt x="5755" y="12158"/>
                </a:lnTo>
                <a:cubicBezTo>
                  <a:pt x="5755" y="10355"/>
                  <a:pt x="8742" y="8894"/>
                  <a:pt x="12427" y="8894"/>
                </a:cubicBezTo>
                <a:lnTo>
                  <a:pt x="12733" y="8894"/>
                </a:lnTo>
                <a:lnTo>
                  <a:pt x="12733" y="12158"/>
                </a:lnTo>
                <a:lnTo>
                  <a:pt x="21600" y="6079"/>
                </a:lnTo>
                <a:close/>
              </a:path>
            </a:pathLst>
          </a:custGeom>
          <a:solidFill>
            <a:schemeClr val="accent1"/>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5" name="Google Shape;1585;p20"/>
          <p:cNvSpPr/>
          <p:nvPr/>
        </p:nvSpPr>
        <p:spPr>
          <a:xfrm flipH="1" rot="10800000">
            <a:off x="812614" y="4386633"/>
            <a:ext cx="637736" cy="336782"/>
          </a:xfrm>
          <a:custGeom>
            <a:rect b="b" l="l" r="r" t="t"/>
            <a:pathLst>
              <a:path extrusionOk="0" h="21600" w="21600">
                <a:moveTo>
                  <a:pt x="21600" y="6079"/>
                </a:moveTo>
                <a:lnTo>
                  <a:pt x="12733" y="0"/>
                </a:lnTo>
                <a:lnTo>
                  <a:pt x="12733" y="3264"/>
                </a:lnTo>
                <a:lnTo>
                  <a:pt x="12427" y="3264"/>
                </a:lnTo>
                <a:cubicBezTo>
                  <a:pt x="5564" y="3264"/>
                  <a:pt x="0" y="7246"/>
                  <a:pt x="0" y="12158"/>
                </a:cubicBezTo>
                <a:lnTo>
                  <a:pt x="0" y="21600"/>
                </a:lnTo>
                <a:lnTo>
                  <a:pt x="5755" y="21600"/>
                </a:lnTo>
                <a:lnTo>
                  <a:pt x="5755" y="12158"/>
                </a:lnTo>
                <a:cubicBezTo>
                  <a:pt x="5755" y="10355"/>
                  <a:pt x="8742" y="8894"/>
                  <a:pt x="12427" y="8894"/>
                </a:cubicBezTo>
                <a:lnTo>
                  <a:pt x="12733" y="8894"/>
                </a:lnTo>
                <a:lnTo>
                  <a:pt x="12733" y="12158"/>
                </a:lnTo>
                <a:lnTo>
                  <a:pt x="21600" y="6079"/>
                </a:lnTo>
                <a:close/>
              </a:path>
            </a:pathLst>
          </a:custGeom>
          <a:solidFill>
            <a:srgbClr val="FF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6" name="Google Shape;1586;p20"/>
          <p:cNvSpPr/>
          <p:nvPr/>
        </p:nvSpPr>
        <p:spPr>
          <a:xfrm>
            <a:off x="772120" y="3903143"/>
            <a:ext cx="687895" cy="279457"/>
          </a:xfrm>
          <a:prstGeom prst="rightArrow">
            <a:avLst>
              <a:gd fmla="val 50000" name="adj1"/>
              <a:gd fmla="val 61538" name="adj2"/>
            </a:avLst>
          </a:prstGeom>
          <a:solidFill>
            <a:srgbClr val="FF99CC"/>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grpSp>
        <p:nvGrpSpPr>
          <p:cNvPr id="1587" name="Google Shape;1587;p20"/>
          <p:cNvGrpSpPr/>
          <p:nvPr/>
        </p:nvGrpSpPr>
        <p:grpSpPr>
          <a:xfrm>
            <a:off x="5028225" y="0"/>
            <a:ext cx="3986006" cy="5119139"/>
            <a:chOff x="1566" y="313"/>
            <a:chExt cx="2690" cy="3473"/>
          </a:xfrm>
        </p:grpSpPr>
        <p:sp>
          <p:nvSpPr>
            <p:cNvPr id="1588" name="Google Shape;1588;p20"/>
            <p:cNvSpPr/>
            <p:nvPr/>
          </p:nvSpPr>
          <p:spPr>
            <a:xfrm>
              <a:off x="1566" y="313"/>
              <a:ext cx="2681" cy="3473"/>
            </a:xfrm>
            <a:prstGeom prst="rect">
              <a:avLst/>
            </a:prstGeom>
            <a:solidFill>
              <a:srgbClr val="FFFFC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89" name="Google Shape;1589;p20"/>
            <p:cNvGrpSpPr/>
            <p:nvPr/>
          </p:nvGrpSpPr>
          <p:grpSpPr>
            <a:xfrm>
              <a:off x="1844" y="313"/>
              <a:ext cx="2412" cy="3467"/>
              <a:chOff x="1844" y="313"/>
              <a:chExt cx="2412" cy="3467"/>
            </a:xfrm>
          </p:grpSpPr>
          <p:sp>
            <p:nvSpPr>
              <p:cNvPr id="1590" name="Google Shape;1590;p20"/>
              <p:cNvSpPr/>
              <p:nvPr/>
            </p:nvSpPr>
            <p:spPr>
              <a:xfrm>
                <a:off x="1910" y="313"/>
                <a:ext cx="1144" cy="976"/>
              </a:xfrm>
              <a:custGeom>
                <a:rect b="b" l="l" r="r" t="t"/>
                <a:pathLst>
                  <a:path extrusionOk="0" h="3122" w="3660">
                    <a:moveTo>
                      <a:pt x="0" y="0"/>
                    </a:moveTo>
                    <a:cubicBezTo>
                      <a:pt x="15" y="64"/>
                      <a:pt x="22" y="306"/>
                      <a:pt x="90" y="397"/>
                    </a:cubicBezTo>
                    <a:cubicBezTo>
                      <a:pt x="158" y="488"/>
                      <a:pt x="317" y="509"/>
                      <a:pt x="405" y="547"/>
                    </a:cubicBezTo>
                    <a:cubicBezTo>
                      <a:pt x="493" y="585"/>
                      <a:pt x="540" y="592"/>
                      <a:pt x="615" y="622"/>
                    </a:cubicBezTo>
                    <a:cubicBezTo>
                      <a:pt x="690" y="652"/>
                      <a:pt x="778" y="650"/>
                      <a:pt x="855" y="727"/>
                    </a:cubicBezTo>
                    <a:cubicBezTo>
                      <a:pt x="932" y="804"/>
                      <a:pt x="993" y="992"/>
                      <a:pt x="1080" y="1087"/>
                    </a:cubicBezTo>
                    <a:cubicBezTo>
                      <a:pt x="1167" y="1182"/>
                      <a:pt x="1277" y="1272"/>
                      <a:pt x="1380" y="1297"/>
                    </a:cubicBezTo>
                    <a:cubicBezTo>
                      <a:pt x="1483" y="1322"/>
                      <a:pt x="1595" y="1235"/>
                      <a:pt x="1695" y="1237"/>
                    </a:cubicBezTo>
                    <a:cubicBezTo>
                      <a:pt x="1795" y="1239"/>
                      <a:pt x="1885" y="1272"/>
                      <a:pt x="1980" y="1312"/>
                    </a:cubicBezTo>
                    <a:cubicBezTo>
                      <a:pt x="2075" y="1352"/>
                      <a:pt x="2205" y="1400"/>
                      <a:pt x="2265" y="1477"/>
                    </a:cubicBezTo>
                    <a:cubicBezTo>
                      <a:pt x="2325" y="1554"/>
                      <a:pt x="2360" y="1662"/>
                      <a:pt x="2340" y="1777"/>
                    </a:cubicBezTo>
                    <a:cubicBezTo>
                      <a:pt x="2320" y="1892"/>
                      <a:pt x="2190" y="2082"/>
                      <a:pt x="2145" y="2167"/>
                    </a:cubicBezTo>
                    <a:cubicBezTo>
                      <a:pt x="2100" y="2252"/>
                      <a:pt x="2028" y="2237"/>
                      <a:pt x="2070" y="2287"/>
                    </a:cubicBezTo>
                    <a:cubicBezTo>
                      <a:pt x="2112" y="2337"/>
                      <a:pt x="2268" y="2410"/>
                      <a:pt x="2400" y="2467"/>
                    </a:cubicBezTo>
                    <a:cubicBezTo>
                      <a:pt x="2532" y="2524"/>
                      <a:pt x="2737" y="2527"/>
                      <a:pt x="2865" y="2632"/>
                    </a:cubicBezTo>
                    <a:cubicBezTo>
                      <a:pt x="2993" y="2737"/>
                      <a:pt x="3082" y="3072"/>
                      <a:pt x="3165" y="3097"/>
                    </a:cubicBezTo>
                    <a:cubicBezTo>
                      <a:pt x="3248" y="3122"/>
                      <a:pt x="3305" y="2862"/>
                      <a:pt x="3360" y="2782"/>
                    </a:cubicBezTo>
                    <a:cubicBezTo>
                      <a:pt x="3415" y="2702"/>
                      <a:pt x="3455" y="2657"/>
                      <a:pt x="3495" y="2617"/>
                    </a:cubicBezTo>
                    <a:cubicBezTo>
                      <a:pt x="3535" y="2577"/>
                      <a:pt x="3583" y="2589"/>
                      <a:pt x="3600" y="2542"/>
                    </a:cubicBezTo>
                    <a:cubicBezTo>
                      <a:pt x="3617" y="2495"/>
                      <a:pt x="3645" y="2379"/>
                      <a:pt x="3600" y="2332"/>
                    </a:cubicBezTo>
                    <a:cubicBezTo>
                      <a:pt x="3555" y="2285"/>
                      <a:pt x="3355" y="2287"/>
                      <a:pt x="3330" y="2257"/>
                    </a:cubicBezTo>
                    <a:cubicBezTo>
                      <a:pt x="3305" y="2227"/>
                      <a:pt x="3425" y="2197"/>
                      <a:pt x="3450" y="2152"/>
                    </a:cubicBezTo>
                    <a:cubicBezTo>
                      <a:pt x="3475" y="2107"/>
                      <a:pt x="3458" y="2039"/>
                      <a:pt x="3480" y="1987"/>
                    </a:cubicBezTo>
                    <a:cubicBezTo>
                      <a:pt x="3502" y="1935"/>
                      <a:pt x="3557" y="1885"/>
                      <a:pt x="3585" y="1837"/>
                    </a:cubicBezTo>
                    <a:cubicBezTo>
                      <a:pt x="3613" y="1789"/>
                      <a:pt x="3660" y="1727"/>
                      <a:pt x="3645" y="1702"/>
                    </a:cubicBezTo>
                    <a:cubicBezTo>
                      <a:pt x="3630" y="1677"/>
                      <a:pt x="3537" y="1709"/>
                      <a:pt x="3495" y="1687"/>
                    </a:cubicBezTo>
                    <a:cubicBezTo>
                      <a:pt x="3453" y="1665"/>
                      <a:pt x="3415" y="1607"/>
                      <a:pt x="3390" y="1567"/>
                    </a:cubicBezTo>
                    <a:cubicBezTo>
                      <a:pt x="3365" y="1527"/>
                      <a:pt x="3363" y="1502"/>
                      <a:pt x="3345" y="1447"/>
                    </a:cubicBezTo>
                    <a:cubicBezTo>
                      <a:pt x="3327" y="1392"/>
                      <a:pt x="3285" y="1299"/>
                      <a:pt x="3285" y="1237"/>
                    </a:cubicBezTo>
                    <a:cubicBezTo>
                      <a:pt x="3285" y="1175"/>
                      <a:pt x="3345" y="1137"/>
                      <a:pt x="3345" y="1072"/>
                    </a:cubicBezTo>
                    <a:cubicBezTo>
                      <a:pt x="3345" y="1007"/>
                      <a:pt x="3330" y="929"/>
                      <a:pt x="3285" y="847"/>
                    </a:cubicBezTo>
                    <a:cubicBezTo>
                      <a:pt x="3240" y="765"/>
                      <a:pt x="3135" y="654"/>
                      <a:pt x="3075" y="577"/>
                    </a:cubicBezTo>
                    <a:cubicBezTo>
                      <a:pt x="3015" y="500"/>
                      <a:pt x="2933" y="476"/>
                      <a:pt x="2925" y="382"/>
                    </a:cubicBezTo>
                    <a:cubicBezTo>
                      <a:pt x="2917" y="288"/>
                      <a:pt x="3008" y="91"/>
                      <a:pt x="3030" y="15"/>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1" name="Google Shape;1591;p20"/>
              <p:cNvSpPr/>
              <p:nvPr/>
            </p:nvSpPr>
            <p:spPr>
              <a:xfrm>
                <a:off x="3044" y="832"/>
                <a:ext cx="1212" cy="299"/>
              </a:xfrm>
              <a:custGeom>
                <a:rect b="b" l="l" r="r" t="t"/>
                <a:pathLst>
                  <a:path extrusionOk="0" h="956" w="3877">
                    <a:moveTo>
                      <a:pt x="0" y="791"/>
                    </a:moveTo>
                    <a:cubicBezTo>
                      <a:pt x="80" y="757"/>
                      <a:pt x="160" y="724"/>
                      <a:pt x="225" y="731"/>
                    </a:cubicBezTo>
                    <a:cubicBezTo>
                      <a:pt x="290" y="738"/>
                      <a:pt x="330" y="816"/>
                      <a:pt x="390" y="836"/>
                    </a:cubicBezTo>
                    <a:cubicBezTo>
                      <a:pt x="450" y="856"/>
                      <a:pt x="535" y="841"/>
                      <a:pt x="585" y="851"/>
                    </a:cubicBezTo>
                    <a:cubicBezTo>
                      <a:pt x="635" y="861"/>
                      <a:pt x="625" y="879"/>
                      <a:pt x="690" y="896"/>
                    </a:cubicBezTo>
                    <a:cubicBezTo>
                      <a:pt x="755" y="913"/>
                      <a:pt x="890" y="956"/>
                      <a:pt x="975" y="956"/>
                    </a:cubicBezTo>
                    <a:cubicBezTo>
                      <a:pt x="1060" y="956"/>
                      <a:pt x="1140" y="913"/>
                      <a:pt x="1200" y="896"/>
                    </a:cubicBezTo>
                    <a:cubicBezTo>
                      <a:pt x="1260" y="879"/>
                      <a:pt x="1263" y="873"/>
                      <a:pt x="1335" y="851"/>
                    </a:cubicBezTo>
                    <a:cubicBezTo>
                      <a:pt x="1407" y="829"/>
                      <a:pt x="1580" y="793"/>
                      <a:pt x="1635" y="761"/>
                    </a:cubicBezTo>
                    <a:cubicBezTo>
                      <a:pt x="1690" y="729"/>
                      <a:pt x="1623" y="651"/>
                      <a:pt x="1665" y="656"/>
                    </a:cubicBezTo>
                    <a:cubicBezTo>
                      <a:pt x="1707" y="661"/>
                      <a:pt x="1813" y="756"/>
                      <a:pt x="1890" y="791"/>
                    </a:cubicBezTo>
                    <a:cubicBezTo>
                      <a:pt x="1967" y="826"/>
                      <a:pt x="2060" y="858"/>
                      <a:pt x="2130" y="866"/>
                    </a:cubicBezTo>
                    <a:cubicBezTo>
                      <a:pt x="2200" y="874"/>
                      <a:pt x="2250" y="864"/>
                      <a:pt x="2310" y="836"/>
                    </a:cubicBezTo>
                    <a:cubicBezTo>
                      <a:pt x="2370" y="808"/>
                      <a:pt x="2430" y="754"/>
                      <a:pt x="2490" y="701"/>
                    </a:cubicBezTo>
                    <a:cubicBezTo>
                      <a:pt x="2550" y="648"/>
                      <a:pt x="2610" y="556"/>
                      <a:pt x="2670" y="521"/>
                    </a:cubicBezTo>
                    <a:cubicBezTo>
                      <a:pt x="2730" y="486"/>
                      <a:pt x="2785" y="476"/>
                      <a:pt x="2850" y="491"/>
                    </a:cubicBezTo>
                    <a:cubicBezTo>
                      <a:pt x="2915" y="506"/>
                      <a:pt x="2983" y="571"/>
                      <a:pt x="3060" y="611"/>
                    </a:cubicBezTo>
                    <a:cubicBezTo>
                      <a:pt x="3137" y="651"/>
                      <a:pt x="3248" y="733"/>
                      <a:pt x="3315" y="731"/>
                    </a:cubicBezTo>
                    <a:cubicBezTo>
                      <a:pt x="3382" y="729"/>
                      <a:pt x="3438" y="646"/>
                      <a:pt x="3465" y="596"/>
                    </a:cubicBezTo>
                    <a:cubicBezTo>
                      <a:pt x="3492" y="546"/>
                      <a:pt x="3413" y="530"/>
                      <a:pt x="3480" y="431"/>
                    </a:cubicBezTo>
                    <a:cubicBezTo>
                      <a:pt x="3547" y="332"/>
                      <a:pt x="3877" y="8"/>
                      <a:pt x="3870" y="4"/>
                    </a:cubicBezTo>
                    <a:cubicBezTo>
                      <a:pt x="3863" y="0"/>
                      <a:pt x="3500" y="334"/>
                      <a:pt x="3435" y="409"/>
                    </a:cubicBezTo>
                    <a:cubicBezTo>
                      <a:pt x="3370" y="484"/>
                      <a:pt x="3471" y="445"/>
                      <a:pt x="3480" y="454"/>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2" name="Google Shape;1592;p20"/>
              <p:cNvSpPr/>
              <p:nvPr/>
            </p:nvSpPr>
            <p:spPr>
              <a:xfrm>
                <a:off x="2522" y="332"/>
                <a:ext cx="398" cy="1901"/>
              </a:xfrm>
              <a:custGeom>
                <a:rect b="b" l="l" r="r" t="t"/>
                <a:pathLst>
                  <a:path extrusionOk="0" h="6082" w="1274">
                    <a:moveTo>
                      <a:pt x="592" y="0"/>
                    </a:moveTo>
                    <a:cubicBezTo>
                      <a:pt x="604" y="149"/>
                      <a:pt x="650" y="656"/>
                      <a:pt x="667" y="907"/>
                    </a:cubicBezTo>
                    <a:cubicBezTo>
                      <a:pt x="684" y="1158"/>
                      <a:pt x="704" y="1337"/>
                      <a:pt x="697" y="1507"/>
                    </a:cubicBezTo>
                    <a:cubicBezTo>
                      <a:pt x="690" y="1677"/>
                      <a:pt x="639" y="1802"/>
                      <a:pt x="622" y="1927"/>
                    </a:cubicBezTo>
                    <a:cubicBezTo>
                      <a:pt x="605" y="2052"/>
                      <a:pt x="632" y="2115"/>
                      <a:pt x="592" y="2257"/>
                    </a:cubicBezTo>
                    <a:cubicBezTo>
                      <a:pt x="552" y="2399"/>
                      <a:pt x="437" y="2682"/>
                      <a:pt x="382" y="2782"/>
                    </a:cubicBezTo>
                    <a:cubicBezTo>
                      <a:pt x="327" y="2882"/>
                      <a:pt x="314" y="2845"/>
                      <a:pt x="262" y="2857"/>
                    </a:cubicBezTo>
                    <a:cubicBezTo>
                      <a:pt x="210" y="2869"/>
                      <a:pt x="104" y="2817"/>
                      <a:pt x="67" y="2857"/>
                    </a:cubicBezTo>
                    <a:cubicBezTo>
                      <a:pt x="30" y="2897"/>
                      <a:pt x="0" y="2967"/>
                      <a:pt x="37" y="3097"/>
                    </a:cubicBezTo>
                    <a:cubicBezTo>
                      <a:pt x="74" y="3227"/>
                      <a:pt x="240" y="3482"/>
                      <a:pt x="292" y="3637"/>
                    </a:cubicBezTo>
                    <a:cubicBezTo>
                      <a:pt x="344" y="3792"/>
                      <a:pt x="320" y="3932"/>
                      <a:pt x="352" y="4027"/>
                    </a:cubicBezTo>
                    <a:cubicBezTo>
                      <a:pt x="384" y="4122"/>
                      <a:pt x="452" y="4149"/>
                      <a:pt x="487" y="4207"/>
                    </a:cubicBezTo>
                    <a:cubicBezTo>
                      <a:pt x="522" y="4265"/>
                      <a:pt x="532" y="4325"/>
                      <a:pt x="562" y="4372"/>
                    </a:cubicBezTo>
                    <a:cubicBezTo>
                      <a:pt x="592" y="4419"/>
                      <a:pt x="579" y="4442"/>
                      <a:pt x="667" y="4492"/>
                    </a:cubicBezTo>
                    <a:cubicBezTo>
                      <a:pt x="755" y="4542"/>
                      <a:pt x="990" y="4645"/>
                      <a:pt x="1087" y="4672"/>
                    </a:cubicBezTo>
                    <a:cubicBezTo>
                      <a:pt x="1184" y="4699"/>
                      <a:pt x="1230" y="4615"/>
                      <a:pt x="1252" y="4657"/>
                    </a:cubicBezTo>
                    <a:cubicBezTo>
                      <a:pt x="1274" y="4699"/>
                      <a:pt x="1252" y="4840"/>
                      <a:pt x="1222" y="4927"/>
                    </a:cubicBezTo>
                    <a:cubicBezTo>
                      <a:pt x="1192" y="5014"/>
                      <a:pt x="1112" y="5097"/>
                      <a:pt x="1072" y="5182"/>
                    </a:cubicBezTo>
                    <a:cubicBezTo>
                      <a:pt x="1032" y="5267"/>
                      <a:pt x="1035" y="5374"/>
                      <a:pt x="982" y="5437"/>
                    </a:cubicBezTo>
                    <a:cubicBezTo>
                      <a:pt x="929" y="5500"/>
                      <a:pt x="812" y="5512"/>
                      <a:pt x="757" y="5557"/>
                    </a:cubicBezTo>
                    <a:cubicBezTo>
                      <a:pt x="702" y="5602"/>
                      <a:pt x="679" y="5650"/>
                      <a:pt x="652" y="5707"/>
                    </a:cubicBezTo>
                    <a:cubicBezTo>
                      <a:pt x="625" y="5764"/>
                      <a:pt x="627" y="5839"/>
                      <a:pt x="592" y="5902"/>
                    </a:cubicBezTo>
                    <a:cubicBezTo>
                      <a:pt x="557" y="5965"/>
                      <a:pt x="467" y="6050"/>
                      <a:pt x="442" y="6082"/>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3" name="Google Shape;1593;p20"/>
              <p:cNvSpPr/>
              <p:nvPr/>
            </p:nvSpPr>
            <p:spPr>
              <a:xfrm>
                <a:off x="2874" y="880"/>
                <a:ext cx="1375" cy="917"/>
              </a:xfrm>
              <a:custGeom>
                <a:rect b="b" l="l" r="r" t="t"/>
                <a:pathLst>
                  <a:path extrusionOk="0" h="2932" w="4400">
                    <a:moveTo>
                      <a:pt x="4400" y="0"/>
                    </a:moveTo>
                    <a:cubicBezTo>
                      <a:pt x="4365" y="34"/>
                      <a:pt x="4232" y="131"/>
                      <a:pt x="4175" y="202"/>
                    </a:cubicBezTo>
                    <a:cubicBezTo>
                      <a:pt x="4118" y="273"/>
                      <a:pt x="4095" y="370"/>
                      <a:pt x="4055" y="427"/>
                    </a:cubicBezTo>
                    <a:cubicBezTo>
                      <a:pt x="4015" y="484"/>
                      <a:pt x="3980" y="510"/>
                      <a:pt x="3935" y="547"/>
                    </a:cubicBezTo>
                    <a:cubicBezTo>
                      <a:pt x="3890" y="584"/>
                      <a:pt x="3857" y="635"/>
                      <a:pt x="3785" y="652"/>
                    </a:cubicBezTo>
                    <a:cubicBezTo>
                      <a:pt x="3713" y="669"/>
                      <a:pt x="3585" y="662"/>
                      <a:pt x="3500" y="652"/>
                    </a:cubicBezTo>
                    <a:cubicBezTo>
                      <a:pt x="3415" y="642"/>
                      <a:pt x="3342" y="602"/>
                      <a:pt x="3275" y="592"/>
                    </a:cubicBezTo>
                    <a:cubicBezTo>
                      <a:pt x="3208" y="582"/>
                      <a:pt x="3163" y="567"/>
                      <a:pt x="3095" y="592"/>
                    </a:cubicBezTo>
                    <a:cubicBezTo>
                      <a:pt x="3027" y="617"/>
                      <a:pt x="2945" y="690"/>
                      <a:pt x="2870" y="742"/>
                    </a:cubicBezTo>
                    <a:cubicBezTo>
                      <a:pt x="2795" y="794"/>
                      <a:pt x="2725" y="867"/>
                      <a:pt x="2645" y="907"/>
                    </a:cubicBezTo>
                    <a:cubicBezTo>
                      <a:pt x="2565" y="947"/>
                      <a:pt x="2495" y="934"/>
                      <a:pt x="2390" y="982"/>
                    </a:cubicBezTo>
                    <a:cubicBezTo>
                      <a:pt x="2285" y="1030"/>
                      <a:pt x="2130" y="1144"/>
                      <a:pt x="2015" y="1192"/>
                    </a:cubicBezTo>
                    <a:cubicBezTo>
                      <a:pt x="1900" y="1240"/>
                      <a:pt x="1800" y="1214"/>
                      <a:pt x="1700" y="1267"/>
                    </a:cubicBezTo>
                    <a:cubicBezTo>
                      <a:pt x="1600" y="1320"/>
                      <a:pt x="1490" y="1447"/>
                      <a:pt x="1415" y="1507"/>
                    </a:cubicBezTo>
                    <a:cubicBezTo>
                      <a:pt x="1340" y="1567"/>
                      <a:pt x="1295" y="1567"/>
                      <a:pt x="1250" y="1627"/>
                    </a:cubicBezTo>
                    <a:cubicBezTo>
                      <a:pt x="1205" y="1687"/>
                      <a:pt x="1187" y="1782"/>
                      <a:pt x="1145" y="1867"/>
                    </a:cubicBezTo>
                    <a:cubicBezTo>
                      <a:pt x="1103" y="1952"/>
                      <a:pt x="1047" y="2082"/>
                      <a:pt x="995" y="2137"/>
                    </a:cubicBezTo>
                    <a:cubicBezTo>
                      <a:pt x="943" y="2192"/>
                      <a:pt x="872" y="2160"/>
                      <a:pt x="830" y="2197"/>
                    </a:cubicBezTo>
                    <a:cubicBezTo>
                      <a:pt x="788" y="2234"/>
                      <a:pt x="762" y="2292"/>
                      <a:pt x="740" y="2362"/>
                    </a:cubicBezTo>
                    <a:cubicBezTo>
                      <a:pt x="718" y="2432"/>
                      <a:pt x="715" y="2530"/>
                      <a:pt x="695" y="2617"/>
                    </a:cubicBezTo>
                    <a:cubicBezTo>
                      <a:pt x="675" y="2704"/>
                      <a:pt x="690" y="2850"/>
                      <a:pt x="620" y="2887"/>
                    </a:cubicBezTo>
                    <a:cubicBezTo>
                      <a:pt x="550" y="2924"/>
                      <a:pt x="362" y="2835"/>
                      <a:pt x="275" y="2842"/>
                    </a:cubicBezTo>
                    <a:cubicBezTo>
                      <a:pt x="188" y="2849"/>
                      <a:pt x="0" y="2835"/>
                      <a:pt x="95" y="2932"/>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4" name="Google Shape;1594;p20"/>
              <p:cNvSpPr/>
              <p:nvPr/>
            </p:nvSpPr>
            <p:spPr>
              <a:xfrm>
                <a:off x="2375" y="1787"/>
                <a:ext cx="731" cy="1729"/>
              </a:xfrm>
              <a:custGeom>
                <a:rect b="b" l="l" r="r" t="t"/>
                <a:pathLst>
                  <a:path extrusionOk="0" h="5530" w="2339">
                    <a:moveTo>
                      <a:pt x="2202" y="0"/>
                    </a:moveTo>
                    <a:cubicBezTo>
                      <a:pt x="2253" y="36"/>
                      <a:pt x="2305" y="73"/>
                      <a:pt x="2322" y="180"/>
                    </a:cubicBezTo>
                    <a:cubicBezTo>
                      <a:pt x="2339" y="287"/>
                      <a:pt x="2329" y="515"/>
                      <a:pt x="2307" y="645"/>
                    </a:cubicBezTo>
                    <a:cubicBezTo>
                      <a:pt x="2285" y="775"/>
                      <a:pt x="2239" y="890"/>
                      <a:pt x="2187" y="960"/>
                    </a:cubicBezTo>
                    <a:cubicBezTo>
                      <a:pt x="2135" y="1030"/>
                      <a:pt x="2064" y="990"/>
                      <a:pt x="1992" y="1065"/>
                    </a:cubicBezTo>
                    <a:cubicBezTo>
                      <a:pt x="1920" y="1140"/>
                      <a:pt x="1834" y="1290"/>
                      <a:pt x="1752" y="1410"/>
                    </a:cubicBezTo>
                    <a:cubicBezTo>
                      <a:pt x="1670" y="1530"/>
                      <a:pt x="1567" y="1695"/>
                      <a:pt x="1497" y="1785"/>
                    </a:cubicBezTo>
                    <a:cubicBezTo>
                      <a:pt x="1427" y="1875"/>
                      <a:pt x="1362" y="1853"/>
                      <a:pt x="1332" y="1950"/>
                    </a:cubicBezTo>
                    <a:cubicBezTo>
                      <a:pt x="1302" y="2047"/>
                      <a:pt x="1310" y="2205"/>
                      <a:pt x="1317" y="2370"/>
                    </a:cubicBezTo>
                    <a:cubicBezTo>
                      <a:pt x="1324" y="2535"/>
                      <a:pt x="1367" y="2780"/>
                      <a:pt x="1377" y="2940"/>
                    </a:cubicBezTo>
                    <a:cubicBezTo>
                      <a:pt x="1387" y="3100"/>
                      <a:pt x="1365" y="3165"/>
                      <a:pt x="1377" y="3330"/>
                    </a:cubicBezTo>
                    <a:cubicBezTo>
                      <a:pt x="1389" y="3495"/>
                      <a:pt x="1419" y="3662"/>
                      <a:pt x="1452" y="3930"/>
                    </a:cubicBezTo>
                    <a:cubicBezTo>
                      <a:pt x="1485" y="4198"/>
                      <a:pt x="1537" y="4733"/>
                      <a:pt x="1572" y="4935"/>
                    </a:cubicBezTo>
                    <a:cubicBezTo>
                      <a:pt x="1607" y="5137"/>
                      <a:pt x="1645" y="5088"/>
                      <a:pt x="1662" y="5145"/>
                    </a:cubicBezTo>
                    <a:cubicBezTo>
                      <a:pt x="1679" y="5202"/>
                      <a:pt x="1735" y="5262"/>
                      <a:pt x="1677" y="5280"/>
                    </a:cubicBezTo>
                    <a:cubicBezTo>
                      <a:pt x="1619" y="5298"/>
                      <a:pt x="1472" y="5218"/>
                      <a:pt x="1317" y="5250"/>
                    </a:cubicBezTo>
                    <a:cubicBezTo>
                      <a:pt x="1162" y="5282"/>
                      <a:pt x="880" y="5440"/>
                      <a:pt x="747" y="5475"/>
                    </a:cubicBezTo>
                    <a:cubicBezTo>
                      <a:pt x="614" y="5510"/>
                      <a:pt x="552" y="5530"/>
                      <a:pt x="522" y="5460"/>
                    </a:cubicBezTo>
                    <a:cubicBezTo>
                      <a:pt x="492" y="5390"/>
                      <a:pt x="582" y="5167"/>
                      <a:pt x="567" y="5055"/>
                    </a:cubicBezTo>
                    <a:cubicBezTo>
                      <a:pt x="552" y="4943"/>
                      <a:pt x="444" y="4862"/>
                      <a:pt x="432" y="4785"/>
                    </a:cubicBezTo>
                    <a:cubicBezTo>
                      <a:pt x="420" y="4708"/>
                      <a:pt x="495" y="4660"/>
                      <a:pt x="492" y="4590"/>
                    </a:cubicBezTo>
                    <a:cubicBezTo>
                      <a:pt x="489" y="4520"/>
                      <a:pt x="479" y="4445"/>
                      <a:pt x="417" y="4365"/>
                    </a:cubicBezTo>
                    <a:cubicBezTo>
                      <a:pt x="355" y="4285"/>
                      <a:pt x="177" y="4225"/>
                      <a:pt x="117" y="4110"/>
                    </a:cubicBezTo>
                    <a:cubicBezTo>
                      <a:pt x="57" y="3995"/>
                      <a:pt x="72" y="3825"/>
                      <a:pt x="57" y="3675"/>
                    </a:cubicBezTo>
                    <a:cubicBezTo>
                      <a:pt x="42" y="3525"/>
                      <a:pt x="0" y="3422"/>
                      <a:pt x="27" y="3210"/>
                    </a:cubicBezTo>
                    <a:cubicBezTo>
                      <a:pt x="54" y="2998"/>
                      <a:pt x="149" y="2618"/>
                      <a:pt x="222" y="2400"/>
                    </a:cubicBezTo>
                    <a:cubicBezTo>
                      <a:pt x="295" y="2182"/>
                      <a:pt x="345" y="2060"/>
                      <a:pt x="462" y="1905"/>
                    </a:cubicBezTo>
                    <a:cubicBezTo>
                      <a:pt x="579" y="1750"/>
                      <a:pt x="847" y="1552"/>
                      <a:pt x="927" y="1470"/>
                    </a:cubicBezTo>
                    <a:cubicBezTo>
                      <a:pt x="1007" y="1388"/>
                      <a:pt x="939" y="1422"/>
                      <a:pt x="942" y="1410"/>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5" name="Google Shape;1595;p20"/>
              <p:cNvSpPr/>
              <p:nvPr/>
            </p:nvSpPr>
            <p:spPr>
              <a:xfrm>
                <a:off x="2853" y="3433"/>
                <a:ext cx="46" cy="347"/>
              </a:xfrm>
              <a:custGeom>
                <a:rect b="b" l="l" r="r" t="t"/>
                <a:pathLst>
                  <a:path extrusionOk="0" h="1110" w="148">
                    <a:moveTo>
                      <a:pt x="148" y="0"/>
                    </a:moveTo>
                    <a:cubicBezTo>
                      <a:pt x="129" y="99"/>
                      <a:pt x="110" y="198"/>
                      <a:pt x="88" y="285"/>
                    </a:cubicBezTo>
                    <a:cubicBezTo>
                      <a:pt x="66" y="372"/>
                      <a:pt x="26" y="420"/>
                      <a:pt x="13" y="525"/>
                    </a:cubicBezTo>
                    <a:cubicBezTo>
                      <a:pt x="0" y="630"/>
                      <a:pt x="8" y="817"/>
                      <a:pt x="13" y="915"/>
                    </a:cubicBezTo>
                    <a:cubicBezTo>
                      <a:pt x="18" y="1013"/>
                      <a:pt x="58" y="1015"/>
                      <a:pt x="43" y="1110"/>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6" name="Google Shape;1596;p20"/>
              <p:cNvSpPr/>
              <p:nvPr/>
            </p:nvSpPr>
            <p:spPr>
              <a:xfrm>
                <a:off x="2486" y="1555"/>
                <a:ext cx="1763" cy="2220"/>
              </a:xfrm>
              <a:custGeom>
                <a:rect b="b" l="l" r="r" t="t"/>
                <a:pathLst>
                  <a:path extrusionOk="0" h="7102" w="5642">
                    <a:moveTo>
                      <a:pt x="197" y="7102"/>
                    </a:moveTo>
                    <a:cubicBezTo>
                      <a:pt x="227" y="7042"/>
                      <a:pt x="257" y="6982"/>
                      <a:pt x="272" y="6922"/>
                    </a:cubicBezTo>
                    <a:cubicBezTo>
                      <a:pt x="287" y="6862"/>
                      <a:pt x="260" y="6799"/>
                      <a:pt x="287" y="6742"/>
                    </a:cubicBezTo>
                    <a:cubicBezTo>
                      <a:pt x="314" y="6685"/>
                      <a:pt x="392" y="6614"/>
                      <a:pt x="437" y="6577"/>
                    </a:cubicBezTo>
                    <a:cubicBezTo>
                      <a:pt x="482" y="6540"/>
                      <a:pt x="520" y="6507"/>
                      <a:pt x="557" y="6517"/>
                    </a:cubicBezTo>
                    <a:cubicBezTo>
                      <a:pt x="594" y="6527"/>
                      <a:pt x="632" y="6630"/>
                      <a:pt x="662" y="6637"/>
                    </a:cubicBezTo>
                    <a:cubicBezTo>
                      <a:pt x="692" y="6644"/>
                      <a:pt x="710" y="6617"/>
                      <a:pt x="737" y="6562"/>
                    </a:cubicBezTo>
                    <a:cubicBezTo>
                      <a:pt x="764" y="6507"/>
                      <a:pt x="775" y="6354"/>
                      <a:pt x="827" y="6307"/>
                    </a:cubicBezTo>
                    <a:cubicBezTo>
                      <a:pt x="879" y="6260"/>
                      <a:pt x="987" y="6319"/>
                      <a:pt x="1052" y="6277"/>
                    </a:cubicBezTo>
                    <a:cubicBezTo>
                      <a:pt x="1117" y="6235"/>
                      <a:pt x="1197" y="6114"/>
                      <a:pt x="1217" y="6052"/>
                    </a:cubicBezTo>
                    <a:cubicBezTo>
                      <a:pt x="1237" y="5990"/>
                      <a:pt x="1227" y="5949"/>
                      <a:pt x="1172" y="5902"/>
                    </a:cubicBezTo>
                    <a:cubicBezTo>
                      <a:pt x="1117" y="5855"/>
                      <a:pt x="962" y="5792"/>
                      <a:pt x="887" y="5767"/>
                    </a:cubicBezTo>
                    <a:cubicBezTo>
                      <a:pt x="812" y="5742"/>
                      <a:pt x="762" y="5815"/>
                      <a:pt x="722" y="5752"/>
                    </a:cubicBezTo>
                    <a:cubicBezTo>
                      <a:pt x="682" y="5689"/>
                      <a:pt x="670" y="5497"/>
                      <a:pt x="647" y="5392"/>
                    </a:cubicBezTo>
                    <a:cubicBezTo>
                      <a:pt x="624" y="5287"/>
                      <a:pt x="604" y="5197"/>
                      <a:pt x="587" y="5122"/>
                    </a:cubicBezTo>
                    <a:cubicBezTo>
                      <a:pt x="570" y="5047"/>
                      <a:pt x="552" y="4997"/>
                      <a:pt x="542" y="4942"/>
                    </a:cubicBezTo>
                    <a:cubicBezTo>
                      <a:pt x="532" y="4887"/>
                      <a:pt x="505" y="4822"/>
                      <a:pt x="527" y="4792"/>
                    </a:cubicBezTo>
                    <a:cubicBezTo>
                      <a:pt x="549" y="4762"/>
                      <a:pt x="654" y="4820"/>
                      <a:pt x="677" y="4762"/>
                    </a:cubicBezTo>
                    <a:cubicBezTo>
                      <a:pt x="700" y="4704"/>
                      <a:pt x="682" y="4499"/>
                      <a:pt x="662" y="4447"/>
                    </a:cubicBezTo>
                    <a:cubicBezTo>
                      <a:pt x="642" y="4395"/>
                      <a:pt x="574" y="4464"/>
                      <a:pt x="557" y="4447"/>
                    </a:cubicBezTo>
                    <a:cubicBezTo>
                      <a:pt x="540" y="4430"/>
                      <a:pt x="582" y="4374"/>
                      <a:pt x="557" y="4342"/>
                    </a:cubicBezTo>
                    <a:cubicBezTo>
                      <a:pt x="532" y="4310"/>
                      <a:pt x="462" y="4265"/>
                      <a:pt x="407" y="4252"/>
                    </a:cubicBezTo>
                    <a:cubicBezTo>
                      <a:pt x="352" y="4239"/>
                      <a:pt x="292" y="4302"/>
                      <a:pt x="227" y="4267"/>
                    </a:cubicBezTo>
                    <a:cubicBezTo>
                      <a:pt x="162" y="4232"/>
                      <a:pt x="34" y="4084"/>
                      <a:pt x="17" y="4042"/>
                    </a:cubicBezTo>
                    <a:cubicBezTo>
                      <a:pt x="0" y="4000"/>
                      <a:pt x="87" y="4034"/>
                      <a:pt x="122" y="4012"/>
                    </a:cubicBezTo>
                    <a:cubicBezTo>
                      <a:pt x="157" y="3990"/>
                      <a:pt x="187" y="3924"/>
                      <a:pt x="227" y="3907"/>
                    </a:cubicBezTo>
                    <a:cubicBezTo>
                      <a:pt x="267" y="3890"/>
                      <a:pt x="325" y="3937"/>
                      <a:pt x="362" y="3907"/>
                    </a:cubicBezTo>
                    <a:cubicBezTo>
                      <a:pt x="399" y="3877"/>
                      <a:pt x="460" y="3797"/>
                      <a:pt x="452" y="3727"/>
                    </a:cubicBezTo>
                    <a:cubicBezTo>
                      <a:pt x="444" y="3657"/>
                      <a:pt x="347" y="3574"/>
                      <a:pt x="317" y="3487"/>
                    </a:cubicBezTo>
                    <a:cubicBezTo>
                      <a:pt x="287" y="3400"/>
                      <a:pt x="247" y="3272"/>
                      <a:pt x="272" y="3202"/>
                    </a:cubicBezTo>
                    <a:cubicBezTo>
                      <a:pt x="297" y="3132"/>
                      <a:pt x="437" y="3107"/>
                      <a:pt x="467" y="3067"/>
                    </a:cubicBezTo>
                    <a:cubicBezTo>
                      <a:pt x="497" y="3027"/>
                      <a:pt x="422" y="2967"/>
                      <a:pt x="452" y="2962"/>
                    </a:cubicBezTo>
                    <a:cubicBezTo>
                      <a:pt x="482" y="2957"/>
                      <a:pt x="627" y="3054"/>
                      <a:pt x="647" y="3037"/>
                    </a:cubicBezTo>
                    <a:cubicBezTo>
                      <a:pt x="667" y="3020"/>
                      <a:pt x="570" y="2887"/>
                      <a:pt x="572" y="2857"/>
                    </a:cubicBezTo>
                    <a:cubicBezTo>
                      <a:pt x="574" y="2827"/>
                      <a:pt x="647" y="2890"/>
                      <a:pt x="662" y="2857"/>
                    </a:cubicBezTo>
                    <a:cubicBezTo>
                      <a:pt x="677" y="2824"/>
                      <a:pt x="622" y="2764"/>
                      <a:pt x="662" y="2662"/>
                    </a:cubicBezTo>
                    <a:cubicBezTo>
                      <a:pt x="702" y="2560"/>
                      <a:pt x="832" y="2304"/>
                      <a:pt x="902" y="2242"/>
                    </a:cubicBezTo>
                    <a:cubicBezTo>
                      <a:pt x="972" y="2180"/>
                      <a:pt x="1024" y="2310"/>
                      <a:pt x="1082" y="2287"/>
                    </a:cubicBezTo>
                    <a:cubicBezTo>
                      <a:pt x="1140" y="2264"/>
                      <a:pt x="1190" y="2160"/>
                      <a:pt x="1247" y="2107"/>
                    </a:cubicBezTo>
                    <a:cubicBezTo>
                      <a:pt x="1304" y="2054"/>
                      <a:pt x="1382" y="2017"/>
                      <a:pt x="1427" y="1972"/>
                    </a:cubicBezTo>
                    <a:cubicBezTo>
                      <a:pt x="1472" y="1927"/>
                      <a:pt x="1472" y="1877"/>
                      <a:pt x="1517" y="1837"/>
                    </a:cubicBezTo>
                    <a:cubicBezTo>
                      <a:pt x="1562" y="1797"/>
                      <a:pt x="1642" y="1789"/>
                      <a:pt x="1697" y="1732"/>
                    </a:cubicBezTo>
                    <a:cubicBezTo>
                      <a:pt x="1752" y="1675"/>
                      <a:pt x="1772" y="1544"/>
                      <a:pt x="1847" y="1492"/>
                    </a:cubicBezTo>
                    <a:cubicBezTo>
                      <a:pt x="1922" y="1440"/>
                      <a:pt x="1989" y="1452"/>
                      <a:pt x="2147" y="1417"/>
                    </a:cubicBezTo>
                    <a:cubicBezTo>
                      <a:pt x="2305" y="1382"/>
                      <a:pt x="2662" y="1349"/>
                      <a:pt x="2792" y="1282"/>
                    </a:cubicBezTo>
                    <a:cubicBezTo>
                      <a:pt x="2922" y="1215"/>
                      <a:pt x="2847" y="1107"/>
                      <a:pt x="2927" y="1012"/>
                    </a:cubicBezTo>
                    <a:cubicBezTo>
                      <a:pt x="3007" y="917"/>
                      <a:pt x="3125" y="782"/>
                      <a:pt x="3272" y="712"/>
                    </a:cubicBezTo>
                    <a:cubicBezTo>
                      <a:pt x="3419" y="642"/>
                      <a:pt x="3650" y="607"/>
                      <a:pt x="3812" y="592"/>
                    </a:cubicBezTo>
                    <a:cubicBezTo>
                      <a:pt x="3974" y="577"/>
                      <a:pt x="4127" y="647"/>
                      <a:pt x="4247" y="622"/>
                    </a:cubicBezTo>
                    <a:cubicBezTo>
                      <a:pt x="4367" y="597"/>
                      <a:pt x="4445" y="522"/>
                      <a:pt x="4532" y="442"/>
                    </a:cubicBezTo>
                    <a:cubicBezTo>
                      <a:pt x="4619" y="362"/>
                      <a:pt x="4625" y="189"/>
                      <a:pt x="4772" y="142"/>
                    </a:cubicBezTo>
                    <a:cubicBezTo>
                      <a:pt x="4919" y="95"/>
                      <a:pt x="5272" y="181"/>
                      <a:pt x="5417" y="157"/>
                    </a:cubicBezTo>
                    <a:cubicBezTo>
                      <a:pt x="5562" y="133"/>
                      <a:pt x="5595" y="33"/>
                      <a:pt x="5642" y="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7" name="Google Shape;1597;p20"/>
              <p:cNvSpPr/>
              <p:nvPr/>
            </p:nvSpPr>
            <p:spPr>
              <a:xfrm>
                <a:off x="2900" y="1272"/>
                <a:ext cx="132" cy="881"/>
              </a:xfrm>
              <a:custGeom>
                <a:rect b="b" l="l" r="r" t="t"/>
                <a:pathLst>
                  <a:path extrusionOk="0" h="2820" w="420">
                    <a:moveTo>
                      <a:pt x="55" y="0"/>
                    </a:moveTo>
                    <a:cubicBezTo>
                      <a:pt x="27" y="50"/>
                      <a:pt x="0" y="100"/>
                      <a:pt x="40" y="135"/>
                    </a:cubicBezTo>
                    <a:cubicBezTo>
                      <a:pt x="80" y="170"/>
                      <a:pt x="238" y="195"/>
                      <a:pt x="295" y="210"/>
                    </a:cubicBezTo>
                    <a:cubicBezTo>
                      <a:pt x="352" y="225"/>
                      <a:pt x="365" y="188"/>
                      <a:pt x="385" y="225"/>
                    </a:cubicBezTo>
                    <a:cubicBezTo>
                      <a:pt x="405" y="262"/>
                      <a:pt x="420" y="380"/>
                      <a:pt x="415" y="435"/>
                    </a:cubicBezTo>
                    <a:cubicBezTo>
                      <a:pt x="410" y="490"/>
                      <a:pt x="377" y="515"/>
                      <a:pt x="355" y="555"/>
                    </a:cubicBezTo>
                    <a:cubicBezTo>
                      <a:pt x="333" y="595"/>
                      <a:pt x="305" y="628"/>
                      <a:pt x="280" y="675"/>
                    </a:cubicBezTo>
                    <a:cubicBezTo>
                      <a:pt x="255" y="722"/>
                      <a:pt x="190" y="785"/>
                      <a:pt x="205" y="840"/>
                    </a:cubicBezTo>
                    <a:cubicBezTo>
                      <a:pt x="220" y="895"/>
                      <a:pt x="365" y="953"/>
                      <a:pt x="370" y="1005"/>
                    </a:cubicBezTo>
                    <a:cubicBezTo>
                      <a:pt x="375" y="1057"/>
                      <a:pt x="270" y="1123"/>
                      <a:pt x="235" y="1155"/>
                    </a:cubicBezTo>
                    <a:cubicBezTo>
                      <a:pt x="200" y="1187"/>
                      <a:pt x="172" y="1150"/>
                      <a:pt x="160" y="1200"/>
                    </a:cubicBezTo>
                    <a:cubicBezTo>
                      <a:pt x="148" y="1250"/>
                      <a:pt x="165" y="1395"/>
                      <a:pt x="160" y="1455"/>
                    </a:cubicBezTo>
                    <a:cubicBezTo>
                      <a:pt x="155" y="1515"/>
                      <a:pt x="125" y="1520"/>
                      <a:pt x="130" y="1560"/>
                    </a:cubicBezTo>
                    <a:cubicBezTo>
                      <a:pt x="135" y="1600"/>
                      <a:pt x="190" y="1645"/>
                      <a:pt x="190" y="1695"/>
                    </a:cubicBezTo>
                    <a:cubicBezTo>
                      <a:pt x="190" y="1745"/>
                      <a:pt x="110" y="1808"/>
                      <a:pt x="130" y="1860"/>
                    </a:cubicBezTo>
                    <a:cubicBezTo>
                      <a:pt x="150" y="1912"/>
                      <a:pt x="310" y="1915"/>
                      <a:pt x="310" y="2010"/>
                    </a:cubicBezTo>
                    <a:cubicBezTo>
                      <a:pt x="310" y="2105"/>
                      <a:pt x="157" y="2320"/>
                      <a:pt x="130" y="2430"/>
                    </a:cubicBezTo>
                    <a:cubicBezTo>
                      <a:pt x="103" y="2540"/>
                      <a:pt x="143" y="2605"/>
                      <a:pt x="145" y="2670"/>
                    </a:cubicBezTo>
                    <a:cubicBezTo>
                      <a:pt x="147" y="2735"/>
                      <a:pt x="85" y="2792"/>
                      <a:pt x="145" y="282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8" name="Google Shape;1598;p20"/>
              <p:cNvSpPr/>
              <p:nvPr/>
            </p:nvSpPr>
            <p:spPr>
              <a:xfrm>
                <a:off x="1844" y="1520"/>
                <a:ext cx="1022" cy="431"/>
              </a:xfrm>
              <a:custGeom>
                <a:rect b="b" l="l" r="r" t="t"/>
                <a:pathLst>
                  <a:path extrusionOk="0" h="1380" w="3270">
                    <a:moveTo>
                      <a:pt x="0" y="0"/>
                    </a:moveTo>
                    <a:cubicBezTo>
                      <a:pt x="272" y="96"/>
                      <a:pt x="545" y="192"/>
                      <a:pt x="660" y="270"/>
                    </a:cubicBezTo>
                    <a:cubicBezTo>
                      <a:pt x="775" y="348"/>
                      <a:pt x="665" y="402"/>
                      <a:pt x="690" y="465"/>
                    </a:cubicBezTo>
                    <a:cubicBezTo>
                      <a:pt x="715" y="528"/>
                      <a:pt x="677" y="600"/>
                      <a:pt x="810" y="645"/>
                    </a:cubicBezTo>
                    <a:cubicBezTo>
                      <a:pt x="943" y="690"/>
                      <a:pt x="1285" y="710"/>
                      <a:pt x="1485" y="735"/>
                    </a:cubicBezTo>
                    <a:cubicBezTo>
                      <a:pt x="1685" y="760"/>
                      <a:pt x="1875" y="740"/>
                      <a:pt x="2010" y="795"/>
                    </a:cubicBezTo>
                    <a:cubicBezTo>
                      <a:pt x="2145" y="850"/>
                      <a:pt x="2190" y="1015"/>
                      <a:pt x="2295" y="1065"/>
                    </a:cubicBezTo>
                    <a:cubicBezTo>
                      <a:pt x="2400" y="1115"/>
                      <a:pt x="2530" y="1097"/>
                      <a:pt x="2640" y="1095"/>
                    </a:cubicBezTo>
                    <a:cubicBezTo>
                      <a:pt x="2750" y="1093"/>
                      <a:pt x="2873" y="1020"/>
                      <a:pt x="2955" y="1050"/>
                    </a:cubicBezTo>
                    <a:cubicBezTo>
                      <a:pt x="3037" y="1080"/>
                      <a:pt x="3083" y="1220"/>
                      <a:pt x="3135" y="1275"/>
                    </a:cubicBezTo>
                    <a:cubicBezTo>
                      <a:pt x="3187" y="1330"/>
                      <a:pt x="3233" y="1318"/>
                      <a:pt x="3270" y="138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9" name="Google Shape;1599;p20"/>
              <p:cNvSpPr/>
              <p:nvPr/>
            </p:nvSpPr>
            <p:spPr>
              <a:xfrm>
                <a:off x="2102" y="1858"/>
                <a:ext cx="698" cy="332"/>
              </a:xfrm>
              <a:custGeom>
                <a:rect b="b" l="l" r="r" t="t"/>
                <a:pathLst>
                  <a:path extrusionOk="0" h="1062" w="2235">
                    <a:moveTo>
                      <a:pt x="0" y="60"/>
                    </a:moveTo>
                    <a:cubicBezTo>
                      <a:pt x="57" y="56"/>
                      <a:pt x="115" y="52"/>
                      <a:pt x="225" y="45"/>
                    </a:cubicBezTo>
                    <a:cubicBezTo>
                      <a:pt x="335" y="38"/>
                      <a:pt x="513" y="0"/>
                      <a:pt x="660" y="15"/>
                    </a:cubicBezTo>
                    <a:cubicBezTo>
                      <a:pt x="807" y="30"/>
                      <a:pt x="965" y="115"/>
                      <a:pt x="1110" y="135"/>
                    </a:cubicBezTo>
                    <a:cubicBezTo>
                      <a:pt x="1255" y="155"/>
                      <a:pt x="1415" y="80"/>
                      <a:pt x="1530" y="135"/>
                    </a:cubicBezTo>
                    <a:cubicBezTo>
                      <a:pt x="1645" y="190"/>
                      <a:pt x="1725" y="340"/>
                      <a:pt x="1800" y="465"/>
                    </a:cubicBezTo>
                    <a:cubicBezTo>
                      <a:pt x="1875" y="590"/>
                      <a:pt x="1925" y="793"/>
                      <a:pt x="1980" y="885"/>
                    </a:cubicBezTo>
                    <a:cubicBezTo>
                      <a:pt x="2035" y="977"/>
                      <a:pt x="2088" y="1062"/>
                      <a:pt x="2130" y="1020"/>
                    </a:cubicBezTo>
                    <a:cubicBezTo>
                      <a:pt x="2172" y="978"/>
                      <a:pt x="2218" y="695"/>
                      <a:pt x="2235" y="63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0" name="Google Shape;1600;p20"/>
              <p:cNvSpPr/>
              <p:nvPr/>
            </p:nvSpPr>
            <p:spPr>
              <a:xfrm>
                <a:off x="2736" y="2181"/>
                <a:ext cx="22" cy="75"/>
              </a:xfrm>
              <a:custGeom>
                <a:rect b="b" l="l" r="r" t="t"/>
                <a:pathLst>
                  <a:path extrusionOk="0" h="240" w="70">
                    <a:moveTo>
                      <a:pt x="70" y="0"/>
                    </a:moveTo>
                    <a:cubicBezTo>
                      <a:pt x="70" y="47"/>
                      <a:pt x="70" y="95"/>
                      <a:pt x="70" y="135"/>
                    </a:cubicBezTo>
                    <a:cubicBezTo>
                      <a:pt x="70" y="175"/>
                      <a:pt x="0" y="163"/>
                      <a:pt x="70" y="240"/>
                    </a:cubicBezTo>
                  </a:path>
                </a:pathLst>
              </a:custGeom>
              <a:solidFill>
                <a:srgbClr val="339966"/>
              </a:solidFill>
              <a:ln cap="flat" cmpd="sng" w="28575">
                <a:solidFill>
                  <a:srgbClr val="008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01" name="Google Shape;1601;p20"/>
              <p:cNvGrpSpPr/>
              <p:nvPr/>
            </p:nvGrpSpPr>
            <p:grpSpPr>
              <a:xfrm>
                <a:off x="2843" y="1740"/>
                <a:ext cx="93" cy="94"/>
                <a:chOff x="4185" y="13200"/>
                <a:chExt cx="300" cy="300"/>
              </a:xfrm>
            </p:grpSpPr>
            <p:sp>
              <p:nvSpPr>
                <p:cNvPr id="1602" name="Google Shape;1602;p20"/>
                <p:cNvSpPr/>
                <p:nvPr/>
              </p:nvSpPr>
              <p:spPr>
                <a:xfrm>
                  <a:off x="4185" y="13200"/>
                  <a:ext cx="300" cy="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3" name="Google Shape;1603;p20"/>
                <p:cNvSpPr/>
                <p:nvPr/>
              </p:nvSpPr>
              <p:spPr>
                <a:xfrm>
                  <a:off x="4245" y="13260"/>
                  <a:ext cx="180" cy="18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04" name="Google Shape;1604;p20"/>
              <p:cNvSpPr/>
              <p:nvPr/>
            </p:nvSpPr>
            <p:spPr>
              <a:xfrm>
                <a:off x="3204" y="1811"/>
                <a:ext cx="56" cy="56"/>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5" name="Google Shape;1605;p20"/>
              <p:cNvSpPr/>
              <p:nvPr/>
            </p:nvSpPr>
            <p:spPr>
              <a:xfrm>
                <a:off x="2805" y="653"/>
                <a:ext cx="56" cy="56"/>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6" name="Google Shape;1606;p20"/>
              <p:cNvSpPr/>
              <p:nvPr/>
            </p:nvSpPr>
            <p:spPr>
              <a:xfrm>
                <a:off x="2308" y="1042"/>
                <a:ext cx="56" cy="56"/>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7" name="Google Shape;1607;p20"/>
              <p:cNvSpPr/>
              <p:nvPr/>
            </p:nvSpPr>
            <p:spPr>
              <a:xfrm>
                <a:off x="3415" y="1154"/>
                <a:ext cx="56" cy="57"/>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8" name="Google Shape;1608;p20"/>
              <p:cNvSpPr/>
              <p:nvPr/>
            </p:nvSpPr>
            <p:spPr>
              <a:xfrm>
                <a:off x="3307" y="1614"/>
                <a:ext cx="56" cy="56"/>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09" name="Google Shape;1609;p20"/>
              <p:cNvGrpSpPr/>
              <p:nvPr/>
            </p:nvGrpSpPr>
            <p:grpSpPr>
              <a:xfrm>
                <a:off x="2683" y="3405"/>
                <a:ext cx="94" cy="94"/>
                <a:chOff x="4185" y="13200"/>
                <a:chExt cx="300" cy="300"/>
              </a:xfrm>
            </p:grpSpPr>
            <p:sp>
              <p:nvSpPr>
                <p:cNvPr id="1610" name="Google Shape;1610;p20"/>
                <p:cNvSpPr/>
                <p:nvPr/>
              </p:nvSpPr>
              <p:spPr>
                <a:xfrm>
                  <a:off x="4185" y="13200"/>
                  <a:ext cx="300" cy="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1" name="Google Shape;1611;p20"/>
                <p:cNvSpPr/>
                <p:nvPr/>
              </p:nvSpPr>
              <p:spPr>
                <a:xfrm>
                  <a:off x="4245" y="13260"/>
                  <a:ext cx="180" cy="18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12" name="Google Shape;1612;p20"/>
              <p:cNvGrpSpPr/>
              <p:nvPr/>
            </p:nvGrpSpPr>
            <p:grpSpPr>
              <a:xfrm rot="-1728032">
                <a:off x="2704" y="1348"/>
                <a:ext cx="136" cy="193"/>
                <a:chOff x="2413" y="12855"/>
                <a:chExt cx="558" cy="795"/>
              </a:xfrm>
            </p:grpSpPr>
            <p:sp>
              <p:nvSpPr>
                <p:cNvPr id="1613" name="Google Shape;1613;p20"/>
                <p:cNvSpPr/>
                <p:nvPr/>
              </p:nvSpPr>
              <p:spPr>
                <a:xfrm>
                  <a:off x="2565" y="12855"/>
                  <a:ext cx="241" cy="795"/>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4" name="Google Shape;1614;p20"/>
                <p:cNvSpPr/>
                <p:nvPr/>
              </p:nvSpPr>
              <p:spPr>
                <a:xfrm rot="10601523">
                  <a:off x="2415" y="13027"/>
                  <a:ext cx="555" cy="71"/>
                </a:xfrm>
                <a:custGeom>
                  <a:rect b="b" l="l" r="r" t="t"/>
                  <a:pathLst>
                    <a:path extrusionOk="0" h="21600" w="21600">
                      <a:moveTo>
                        <a:pt x="0" y="0"/>
                      </a:moveTo>
                      <a:lnTo>
                        <a:pt x="5400" y="21600"/>
                      </a:lnTo>
                      <a:lnTo>
                        <a:pt x="16200" y="21600"/>
                      </a:lnTo>
                      <a:lnTo>
                        <a:pt x="21600" y="0"/>
                      </a:lnTo>
                      <a:close/>
                    </a:path>
                  </a:pathLst>
                </a:custGeom>
                <a:solidFill>
                  <a:srgbClr val="000000"/>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5" name="Google Shape;1615;p20"/>
                <p:cNvSpPr/>
                <p:nvPr/>
              </p:nvSpPr>
              <p:spPr>
                <a:xfrm rot="-5400000">
                  <a:off x="2392" y="13182"/>
                  <a:ext cx="584" cy="76"/>
                </a:xfrm>
                <a:prstGeom prst="chevron">
                  <a:avLst>
                    <a:gd fmla="val 192105" name="adj"/>
                  </a:avLst>
                </a:prstGeom>
                <a:solidFill>
                  <a:srgbClr val="00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16" name="Google Shape;1616;p20"/>
              <p:cNvGrpSpPr/>
              <p:nvPr/>
            </p:nvGrpSpPr>
            <p:grpSpPr>
              <a:xfrm rot="-376791">
                <a:off x="2869" y="2977"/>
                <a:ext cx="174" cy="223"/>
                <a:chOff x="2413" y="12875"/>
                <a:chExt cx="558" cy="796"/>
              </a:xfrm>
            </p:grpSpPr>
            <p:sp>
              <p:nvSpPr>
                <p:cNvPr id="1617" name="Google Shape;1617;p20"/>
                <p:cNvSpPr/>
                <p:nvPr/>
              </p:nvSpPr>
              <p:spPr>
                <a:xfrm>
                  <a:off x="2568" y="12875"/>
                  <a:ext cx="241" cy="796"/>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8" name="Google Shape;1618;p20"/>
                <p:cNvSpPr/>
                <p:nvPr/>
              </p:nvSpPr>
              <p:spPr>
                <a:xfrm rot="10601523">
                  <a:off x="2415" y="13027"/>
                  <a:ext cx="555" cy="71"/>
                </a:xfrm>
                <a:custGeom>
                  <a:rect b="b" l="l" r="r" t="t"/>
                  <a:pathLst>
                    <a:path extrusionOk="0" h="21600" w="21600">
                      <a:moveTo>
                        <a:pt x="0" y="0"/>
                      </a:moveTo>
                      <a:lnTo>
                        <a:pt x="5400" y="21600"/>
                      </a:lnTo>
                      <a:lnTo>
                        <a:pt x="16200" y="21600"/>
                      </a:lnTo>
                      <a:lnTo>
                        <a:pt x="21600" y="0"/>
                      </a:lnTo>
                      <a:close/>
                    </a:path>
                  </a:pathLst>
                </a:custGeom>
                <a:solidFill>
                  <a:srgbClr val="000000"/>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9" name="Google Shape;1619;p20"/>
                <p:cNvSpPr/>
                <p:nvPr/>
              </p:nvSpPr>
              <p:spPr>
                <a:xfrm rot="-5400000">
                  <a:off x="2390" y="13217"/>
                  <a:ext cx="585" cy="76"/>
                </a:xfrm>
                <a:prstGeom prst="chevron">
                  <a:avLst>
                    <a:gd fmla="val 192105" name="adj"/>
                  </a:avLst>
                </a:prstGeom>
                <a:solidFill>
                  <a:srgbClr val="00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20" name="Google Shape;1620;p20"/>
              <p:cNvSpPr txBox="1"/>
              <p:nvPr/>
            </p:nvSpPr>
            <p:spPr>
              <a:xfrm>
                <a:off x="2829" y="615"/>
                <a:ext cx="864" cy="1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Đồi Độc Lập</a:t>
                </a:r>
                <a:endParaRPr b="0" i="0" sz="1400" u="none" cap="none" strike="noStrike">
                  <a:solidFill>
                    <a:schemeClr val="dk1"/>
                  </a:solidFill>
                  <a:latin typeface="Arial"/>
                  <a:ea typeface="Arial"/>
                  <a:cs typeface="Arial"/>
                  <a:sym typeface="Arial"/>
                </a:endParaRPr>
              </a:p>
            </p:txBody>
          </p:sp>
          <p:sp>
            <p:nvSpPr>
              <p:cNvPr id="1621" name="Google Shape;1621;p20"/>
              <p:cNvSpPr txBox="1"/>
              <p:nvPr/>
            </p:nvSpPr>
            <p:spPr>
              <a:xfrm>
                <a:off x="2983" y="1197"/>
                <a:ext cx="830" cy="1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Đồi Him Lam</a:t>
                </a:r>
                <a:endParaRPr b="0" i="0" sz="1400" u="none" cap="none" strike="noStrike">
                  <a:solidFill>
                    <a:schemeClr val="dk1"/>
                  </a:solidFill>
                  <a:latin typeface="Arial"/>
                  <a:ea typeface="Arial"/>
                  <a:cs typeface="Arial"/>
                  <a:sym typeface="Arial"/>
                </a:endParaRPr>
              </a:p>
            </p:txBody>
          </p:sp>
          <p:sp>
            <p:nvSpPr>
              <p:cNvPr id="1622" name="Google Shape;1622;p20"/>
              <p:cNvSpPr txBox="1"/>
              <p:nvPr/>
            </p:nvSpPr>
            <p:spPr>
              <a:xfrm>
                <a:off x="1999" y="1070"/>
                <a:ext cx="576" cy="1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Bản Kéo</a:t>
                </a:r>
                <a:endParaRPr b="0" i="0" sz="1400" u="none" cap="none" strike="noStrike">
                  <a:solidFill>
                    <a:schemeClr val="dk1"/>
                  </a:solidFill>
                  <a:latin typeface="Arial"/>
                  <a:ea typeface="Arial"/>
                  <a:cs typeface="Arial"/>
                  <a:sym typeface="Arial"/>
                </a:endParaRPr>
              </a:p>
            </p:txBody>
          </p:sp>
          <p:sp>
            <p:nvSpPr>
              <p:cNvPr id="1623" name="Google Shape;1623;p20"/>
              <p:cNvSpPr txBox="1"/>
              <p:nvPr/>
            </p:nvSpPr>
            <p:spPr>
              <a:xfrm>
                <a:off x="2169" y="1375"/>
                <a:ext cx="497" cy="3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Mường Thanh</a:t>
                </a:r>
                <a:endParaRPr b="0" i="0" sz="1400" u="none" cap="none" strike="noStrike">
                  <a:solidFill>
                    <a:schemeClr val="dk1"/>
                  </a:solidFill>
                  <a:latin typeface="Arial"/>
                  <a:ea typeface="Arial"/>
                  <a:cs typeface="Arial"/>
                  <a:sym typeface="Arial"/>
                </a:endParaRPr>
              </a:p>
            </p:txBody>
          </p:sp>
          <p:sp>
            <p:nvSpPr>
              <p:cNvPr id="1624" name="Google Shape;1624;p20"/>
              <p:cNvSpPr txBox="1"/>
              <p:nvPr/>
            </p:nvSpPr>
            <p:spPr>
              <a:xfrm>
                <a:off x="3172" y="1774"/>
                <a:ext cx="378" cy="2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00" u="none" cap="none" strike="noStrike">
                    <a:solidFill>
                      <a:schemeClr val="dk1"/>
                    </a:solidFill>
                    <a:latin typeface="Arial"/>
                    <a:ea typeface="Arial"/>
                    <a:cs typeface="Arial"/>
                    <a:sym typeface="Arial"/>
                  </a:rPr>
                  <a:t> A</a:t>
                </a:r>
                <a:r>
                  <a:rPr b="1" baseline="-25000" i="0" lang="en-US" sz="2100" u="none" cap="none" strike="noStrike">
                    <a:solidFill>
                      <a:schemeClr val="dk1"/>
                    </a:solidFill>
                    <a:latin typeface="Arial"/>
                    <a:ea typeface="Arial"/>
                    <a:cs typeface="Arial"/>
                    <a:sym typeface="Arial"/>
                  </a:rPr>
                  <a:t>1</a:t>
                </a:r>
                <a:endParaRPr b="0" i="0" sz="1400" u="none" cap="none" strike="noStrike">
                  <a:solidFill>
                    <a:schemeClr val="dk1"/>
                  </a:solidFill>
                  <a:latin typeface="Arial"/>
                  <a:ea typeface="Arial"/>
                  <a:cs typeface="Arial"/>
                  <a:sym typeface="Arial"/>
                </a:endParaRPr>
              </a:p>
            </p:txBody>
          </p:sp>
          <p:sp>
            <p:nvSpPr>
              <p:cNvPr id="1625" name="Google Shape;1625;p20"/>
              <p:cNvSpPr txBox="1"/>
              <p:nvPr/>
            </p:nvSpPr>
            <p:spPr>
              <a:xfrm>
                <a:off x="3028" y="3106"/>
                <a:ext cx="722" cy="2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Bản Hồng Cúm</a:t>
                </a:r>
                <a:endParaRPr b="0" i="0" sz="1400" u="none" cap="none" strike="noStrike">
                  <a:solidFill>
                    <a:schemeClr val="dk1"/>
                  </a:solidFill>
                  <a:latin typeface="Arial"/>
                  <a:ea typeface="Arial"/>
                  <a:cs typeface="Arial"/>
                  <a:sym typeface="Arial"/>
                </a:endParaRPr>
              </a:p>
            </p:txBody>
          </p:sp>
          <p:sp>
            <p:nvSpPr>
              <p:cNvPr id="1626" name="Google Shape;1626;p20"/>
              <p:cNvSpPr txBox="1"/>
              <p:nvPr/>
            </p:nvSpPr>
            <p:spPr>
              <a:xfrm>
                <a:off x="3301" y="1437"/>
                <a:ext cx="370" cy="2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00" u="none" cap="none" strike="noStrike">
                    <a:solidFill>
                      <a:schemeClr val="dk1"/>
                    </a:solidFill>
                    <a:latin typeface="Arial"/>
                    <a:ea typeface="Arial"/>
                    <a:cs typeface="Arial"/>
                    <a:sym typeface="Arial"/>
                  </a:rPr>
                  <a:t> c</a:t>
                </a:r>
                <a:r>
                  <a:rPr b="1" baseline="-25000" i="0" lang="en-US" sz="2100" u="none" cap="none" strike="noStrike">
                    <a:solidFill>
                      <a:schemeClr val="dk1"/>
                    </a:solidFill>
                    <a:latin typeface="Arial"/>
                    <a:ea typeface="Arial"/>
                    <a:cs typeface="Arial"/>
                    <a:sym typeface="Arial"/>
                  </a:rPr>
                  <a:t>1</a:t>
                </a:r>
                <a:endParaRPr b="0" i="0" sz="1400" u="none" cap="none" strike="noStrike">
                  <a:solidFill>
                    <a:schemeClr val="dk1"/>
                  </a:solidFill>
                  <a:latin typeface="Arial"/>
                  <a:ea typeface="Arial"/>
                  <a:cs typeface="Arial"/>
                  <a:sym typeface="Arial"/>
                </a:endParaRPr>
              </a:p>
            </p:txBody>
          </p:sp>
          <p:sp>
            <p:nvSpPr>
              <p:cNvPr id="1627" name="Google Shape;1627;p20"/>
              <p:cNvSpPr txBox="1"/>
              <p:nvPr/>
            </p:nvSpPr>
            <p:spPr>
              <a:xfrm rot="5400000">
                <a:off x="2295" y="2688"/>
                <a:ext cx="637" cy="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s.NậM //rốmA</a:t>
                </a:r>
                <a:endParaRPr b="0" i="1" sz="1200" u="none" cap="none" strike="noStrike">
                  <a:solidFill>
                    <a:schemeClr val="dk1"/>
                  </a:solidFill>
                  <a:latin typeface="Arial"/>
                  <a:ea typeface="Arial"/>
                  <a:cs typeface="Arial"/>
                  <a:sym typeface="Arial"/>
                </a:endParaRPr>
              </a:p>
            </p:txBody>
          </p:sp>
        </p:grpSp>
      </p:grpSp>
      <p:sp>
        <p:nvSpPr>
          <p:cNvPr id="1628" name="Google Shape;1628;p20"/>
          <p:cNvSpPr txBox="1"/>
          <p:nvPr/>
        </p:nvSpPr>
        <p:spPr>
          <a:xfrm>
            <a:off x="-126973" y="358983"/>
            <a:ext cx="6146513" cy="59098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1" lang="en-US" sz="2400" u="none" cap="none" strike="noStrike">
                <a:solidFill>
                  <a:srgbClr val="C00000"/>
                </a:solidFill>
                <a:latin typeface="Arial"/>
                <a:ea typeface="Arial"/>
                <a:cs typeface="Arial"/>
                <a:sym typeface="Arial"/>
              </a:rPr>
              <a:t>Lược đồ chiến dịch Điện Biên Phủ</a:t>
            </a:r>
            <a:endParaRPr b="1" i="0" sz="3600" u="none" cap="none" strike="noStrike">
              <a:solidFill>
                <a:srgbClr val="C00000"/>
              </a:solidFill>
              <a:latin typeface="Arial"/>
              <a:ea typeface="Arial"/>
              <a:cs typeface="Arial"/>
              <a:sym typeface="Arial"/>
            </a:endParaRPr>
          </a:p>
        </p:txBody>
      </p:sp>
      <p:grpSp>
        <p:nvGrpSpPr>
          <p:cNvPr id="1629" name="Google Shape;1629;p20"/>
          <p:cNvGrpSpPr/>
          <p:nvPr/>
        </p:nvGrpSpPr>
        <p:grpSpPr>
          <a:xfrm>
            <a:off x="5552289" y="-145762"/>
            <a:ext cx="2785234" cy="1630023"/>
            <a:chOff x="1781" y="149"/>
            <a:chExt cx="2140" cy="1004"/>
          </a:xfrm>
        </p:grpSpPr>
        <p:sp>
          <p:nvSpPr>
            <p:cNvPr id="1630" name="Google Shape;1630;p20"/>
            <p:cNvSpPr/>
            <p:nvPr/>
          </p:nvSpPr>
          <p:spPr>
            <a:xfrm rot="2895247">
              <a:off x="1763" y="576"/>
              <a:ext cx="559" cy="201"/>
            </a:xfrm>
            <a:prstGeom prst="rightArrow">
              <a:avLst>
                <a:gd fmla="val 50000" name="adj1"/>
                <a:gd fmla="val 69527"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1" name="Google Shape;1631;p20"/>
            <p:cNvSpPr/>
            <p:nvPr/>
          </p:nvSpPr>
          <p:spPr>
            <a:xfrm rot="7251418">
              <a:off x="2940" y="235"/>
              <a:ext cx="273" cy="130"/>
            </a:xfrm>
            <a:prstGeom prst="rightArrow">
              <a:avLst>
                <a:gd fmla="val 50000" name="adj1"/>
                <a:gd fmla="val 525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2" name="Google Shape;1632;p20"/>
            <p:cNvSpPr/>
            <p:nvPr/>
          </p:nvSpPr>
          <p:spPr>
            <a:xfrm rot="-9804514">
              <a:off x="3013" y="603"/>
              <a:ext cx="311" cy="152"/>
            </a:xfrm>
            <a:prstGeom prst="rightArrow">
              <a:avLst>
                <a:gd fmla="val 50000" name="adj1"/>
                <a:gd fmla="val 51151"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3" name="Google Shape;1633;p20"/>
            <p:cNvSpPr/>
            <p:nvPr/>
          </p:nvSpPr>
          <p:spPr>
            <a:xfrm rot="7992942">
              <a:off x="3604" y="912"/>
              <a:ext cx="311" cy="152"/>
            </a:xfrm>
            <a:prstGeom prst="rightArrow">
              <a:avLst>
                <a:gd fmla="val 50000" name="adj1"/>
                <a:gd fmla="val 51151"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4" name="Google Shape;1634;p20"/>
            <p:cNvSpPr/>
            <p:nvPr/>
          </p:nvSpPr>
          <p:spPr>
            <a:xfrm rot="4985995">
              <a:off x="3389" y="800"/>
              <a:ext cx="311" cy="152"/>
            </a:xfrm>
            <a:prstGeom prst="rightArrow">
              <a:avLst>
                <a:gd fmla="val 50000" name="adj1"/>
                <a:gd fmla="val 51151"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35" name="Google Shape;1635;p20"/>
          <p:cNvGrpSpPr/>
          <p:nvPr/>
        </p:nvGrpSpPr>
        <p:grpSpPr>
          <a:xfrm>
            <a:off x="6220223" y="1063392"/>
            <a:ext cx="2322336" cy="3219730"/>
            <a:chOff x="2465" y="988"/>
            <a:chExt cx="1688" cy="2507"/>
          </a:xfrm>
        </p:grpSpPr>
        <p:sp>
          <p:nvSpPr>
            <p:cNvPr id="1636" name="Google Shape;1636;p20"/>
            <p:cNvSpPr/>
            <p:nvPr/>
          </p:nvSpPr>
          <p:spPr>
            <a:xfrm flipH="1" rot="8169835">
              <a:off x="2458" y="1543"/>
              <a:ext cx="425" cy="151"/>
            </a:xfrm>
            <a:custGeom>
              <a:rect b="b" l="l" r="r" t="t"/>
              <a:pathLst>
                <a:path extrusionOk="0" h="21600" w="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66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7" name="Google Shape;1637;p20"/>
            <p:cNvSpPr/>
            <p:nvPr/>
          </p:nvSpPr>
          <p:spPr>
            <a:xfrm rot="565150">
              <a:off x="3700" y="1838"/>
              <a:ext cx="398" cy="211"/>
            </a:xfrm>
            <a:prstGeom prst="leftArrow">
              <a:avLst>
                <a:gd fmla="val 50000" name="adj1"/>
                <a:gd fmla="val 47156" name="adj2"/>
              </a:avLst>
            </a:prstGeom>
            <a:solidFill>
              <a:srgbClr val="FF66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8" name="Google Shape;1638;p20"/>
            <p:cNvSpPr/>
            <p:nvPr/>
          </p:nvSpPr>
          <p:spPr>
            <a:xfrm rot="2400524">
              <a:off x="2552" y="1072"/>
              <a:ext cx="269" cy="204"/>
            </a:xfrm>
            <a:prstGeom prst="rightArrow">
              <a:avLst>
                <a:gd fmla="val 50000" name="adj1"/>
                <a:gd fmla="val 32966" name="adj2"/>
              </a:avLst>
            </a:prstGeom>
            <a:solidFill>
              <a:srgbClr val="FF66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9" name="Google Shape;1639;p20"/>
            <p:cNvSpPr/>
            <p:nvPr/>
          </p:nvSpPr>
          <p:spPr>
            <a:xfrm rot="862919">
              <a:off x="3254" y="2957"/>
              <a:ext cx="194" cy="522"/>
            </a:xfrm>
            <a:prstGeom prst="curvedLeftArrow">
              <a:avLst>
                <a:gd fmla="val 53814" name="adj1"/>
                <a:gd fmla="val 107629" name="adj2"/>
                <a:gd fmla="val 33333" name="adj3"/>
              </a:avLst>
            </a:prstGeom>
            <a:solidFill>
              <a:srgbClr val="FF66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0" name="Google Shape;1640;p20"/>
            <p:cNvSpPr/>
            <p:nvPr/>
          </p:nvSpPr>
          <p:spPr>
            <a:xfrm rot="862919">
              <a:off x="3897" y="1186"/>
              <a:ext cx="194" cy="522"/>
            </a:xfrm>
            <a:prstGeom prst="curvedLeftArrow">
              <a:avLst>
                <a:gd fmla="val 53814" name="adj1"/>
                <a:gd fmla="val 107629" name="adj2"/>
                <a:gd fmla="val 33333" name="adj3"/>
              </a:avLst>
            </a:prstGeom>
            <a:solidFill>
              <a:srgbClr val="FF66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1" name="Google Shape;1641;p20"/>
            <p:cNvSpPr/>
            <p:nvPr/>
          </p:nvSpPr>
          <p:spPr>
            <a:xfrm rot="3260220">
              <a:off x="3048" y="999"/>
              <a:ext cx="195" cy="325"/>
            </a:xfrm>
            <a:prstGeom prst="downArrow">
              <a:avLst>
                <a:gd fmla="val 50000" name="adj1"/>
                <a:gd fmla="val 41667" name="adj2"/>
              </a:avLst>
            </a:prstGeom>
            <a:solidFill>
              <a:srgbClr val="FF66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42" name="Google Shape;1642;p20"/>
          <p:cNvGrpSpPr/>
          <p:nvPr/>
        </p:nvGrpSpPr>
        <p:grpSpPr>
          <a:xfrm>
            <a:off x="5841799" y="1868788"/>
            <a:ext cx="2337418" cy="3161437"/>
            <a:chOff x="2137" y="1707"/>
            <a:chExt cx="1620" cy="2332"/>
          </a:xfrm>
        </p:grpSpPr>
        <p:sp>
          <p:nvSpPr>
            <p:cNvPr id="1643" name="Google Shape;1643;p20"/>
            <p:cNvSpPr/>
            <p:nvPr/>
          </p:nvSpPr>
          <p:spPr>
            <a:xfrm rot="3504857">
              <a:off x="3483" y="1712"/>
              <a:ext cx="186" cy="310"/>
            </a:xfrm>
            <a:prstGeom prst="downArrow">
              <a:avLst>
                <a:gd fmla="val 25575" name="adj1"/>
                <a:gd fmla="val 25000" name="adj2"/>
              </a:avLst>
            </a:prstGeom>
            <a:solidFill>
              <a:srgbClr val="FF33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4" name="Google Shape;1644;p20"/>
            <p:cNvSpPr/>
            <p:nvPr/>
          </p:nvSpPr>
          <p:spPr>
            <a:xfrm rot="3497914">
              <a:off x="2548" y="1849"/>
              <a:ext cx="186" cy="559"/>
            </a:xfrm>
            <a:prstGeom prst="upArrow">
              <a:avLst>
                <a:gd fmla="val 50000" name="adj1"/>
                <a:gd fmla="val 75134" name="adj2"/>
              </a:avLst>
            </a:prstGeom>
            <a:solidFill>
              <a:srgbClr val="FF33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5" name="Google Shape;1645;p20"/>
            <p:cNvSpPr/>
            <p:nvPr/>
          </p:nvSpPr>
          <p:spPr>
            <a:xfrm rot="3497914">
              <a:off x="2399" y="3619"/>
              <a:ext cx="186" cy="446"/>
            </a:xfrm>
            <a:prstGeom prst="upArrow">
              <a:avLst>
                <a:gd fmla="val 50000" name="adj1"/>
                <a:gd fmla="val 59946" name="adj2"/>
              </a:avLst>
            </a:prstGeom>
            <a:solidFill>
              <a:srgbClr val="FF33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6" name="Google Shape;1646;p20"/>
            <p:cNvSpPr/>
            <p:nvPr/>
          </p:nvSpPr>
          <p:spPr>
            <a:xfrm rot="7152545">
              <a:off x="2322" y="3173"/>
              <a:ext cx="210" cy="547"/>
            </a:xfrm>
            <a:prstGeom prst="upArrow">
              <a:avLst>
                <a:gd fmla="val 50000" name="adj1"/>
                <a:gd fmla="val 75134" name="adj2"/>
              </a:avLst>
            </a:prstGeom>
            <a:solidFill>
              <a:srgbClr val="FF33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7" name="Google Shape;1647;p20"/>
            <p:cNvSpPr/>
            <p:nvPr/>
          </p:nvSpPr>
          <p:spPr>
            <a:xfrm rot="-4226464">
              <a:off x="3264" y="3535"/>
              <a:ext cx="186" cy="559"/>
            </a:xfrm>
            <a:prstGeom prst="upArrow">
              <a:avLst>
                <a:gd fmla="val 50000" name="adj1"/>
                <a:gd fmla="val 75134" name="adj2"/>
              </a:avLst>
            </a:prstGeom>
            <a:solidFill>
              <a:srgbClr val="FF33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48" name="Google Shape;1648;p20"/>
          <p:cNvSpPr txBox="1"/>
          <p:nvPr/>
        </p:nvSpPr>
        <p:spPr>
          <a:xfrm>
            <a:off x="1550404" y="1793292"/>
            <a:ext cx="241706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Sở chỉ huy của địch</a:t>
            </a:r>
            <a:endParaRPr b="0" i="0" sz="1600" u="none" cap="none" strike="noStrike">
              <a:solidFill>
                <a:srgbClr val="000000"/>
              </a:solidFill>
              <a:latin typeface="Arial"/>
              <a:ea typeface="Arial"/>
              <a:cs typeface="Arial"/>
              <a:sym typeface="Arial"/>
            </a:endParaRPr>
          </a:p>
        </p:txBody>
      </p:sp>
      <p:sp>
        <p:nvSpPr>
          <p:cNvPr id="1649" name="Google Shape;1649;p20"/>
          <p:cNvSpPr txBox="1"/>
          <p:nvPr/>
        </p:nvSpPr>
        <p:spPr>
          <a:xfrm>
            <a:off x="1585503" y="2235585"/>
            <a:ext cx="244710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Cứ điểm và tên cứ điểm của địch</a:t>
            </a:r>
            <a:endParaRPr b="0" i="0" sz="1600" u="none" cap="none" strike="noStrike">
              <a:solidFill>
                <a:srgbClr val="000000"/>
              </a:solidFill>
              <a:latin typeface="Arial"/>
              <a:ea typeface="Arial"/>
              <a:cs typeface="Arial"/>
              <a:sym typeface="Arial"/>
            </a:endParaRPr>
          </a:p>
        </p:txBody>
      </p:sp>
      <p:sp>
        <p:nvSpPr>
          <p:cNvPr id="1650" name="Google Shape;1650;p20"/>
          <p:cNvSpPr txBox="1"/>
          <p:nvPr/>
        </p:nvSpPr>
        <p:spPr>
          <a:xfrm>
            <a:off x="1525262" y="2786739"/>
            <a:ext cx="244710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Sân bay của địch</a:t>
            </a:r>
            <a:endParaRPr b="0" i="0" sz="1600" u="none" cap="none" strike="noStrike">
              <a:solidFill>
                <a:srgbClr val="000000"/>
              </a:solidFill>
              <a:latin typeface="Arial"/>
              <a:ea typeface="Arial"/>
              <a:cs typeface="Arial"/>
              <a:sym typeface="Arial"/>
            </a:endParaRPr>
          </a:p>
        </p:txBody>
      </p:sp>
      <p:sp>
        <p:nvSpPr>
          <p:cNvPr id="1651" name="Google Shape;1651;p20"/>
          <p:cNvSpPr txBox="1"/>
          <p:nvPr/>
        </p:nvSpPr>
        <p:spPr>
          <a:xfrm>
            <a:off x="1465021" y="3337893"/>
            <a:ext cx="244710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Quân ta tiến công đợt 1</a:t>
            </a:r>
            <a:endParaRPr b="0" i="0" sz="1600" u="none" cap="none" strike="noStrike">
              <a:solidFill>
                <a:srgbClr val="000000"/>
              </a:solidFill>
              <a:latin typeface="Arial"/>
              <a:ea typeface="Arial"/>
              <a:cs typeface="Arial"/>
              <a:sym typeface="Arial"/>
            </a:endParaRPr>
          </a:p>
        </p:txBody>
      </p:sp>
      <p:sp>
        <p:nvSpPr>
          <p:cNvPr id="1652" name="Google Shape;1652;p20"/>
          <p:cNvSpPr txBox="1"/>
          <p:nvPr/>
        </p:nvSpPr>
        <p:spPr>
          <a:xfrm>
            <a:off x="1435230" y="3910956"/>
            <a:ext cx="244710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Quân ta tiến công đợt 2</a:t>
            </a:r>
            <a:endParaRPr b="0" i="0" sz="1600" u="none" cap="none" strike="noStrike">
              <a:solidFill>
                <a:srgbClr val="000000"/>
              </a:solidFill>
              <a:latin typeface="Arial"/>
              <a:ea typeface="Arial"/>
              <a:cs typeface="Arial"/>
              <a:sym typeface="Arial"/>
            </a:endParaRPr>
          </a:p>
        </p:txBody>
      </p:sp>
      <p:sp>
        <p:nvSpPr>
          <p:cNvPr id="1653" name="Google Shape;1653;p20"/>
          <p:cNvSpPr txBox="1"/>
          <p:nvPr/>
        </p:nvSpPr>
        <p:spPr>
          <a:xfrm>
            <a:off x="1405439" y="4484019"/>
            <a:ext cx="244710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Quân ta tiến công đợt 3</a:t>
            </a:r>
            <a:endParaRPr b="0" i="0" sz="1600" u="none" cap="none" strike="noStrike">
              <a:solidFill>
                <a:srgbClr val="000000"/>
              </a:solidFill>
              <a:latin typeface="Arial"/>
              <a:ea typeface="Arial"/>
              <a:cs typeface="Arial"/>
              <a:sym typeface="Arial"/>
            </a:endParaRPr>
          </a:p>
        </p:txBody>
      </p:sp>
      <p:sp>
        <p:nvSpPr>
          <p:cNvPr id="1654" name="Google Shape;1654;p20"/>
          <p:cNvSpPr txBox="1"/>
          <p:nvPr/>
        </p:nvSpPr>
        <p:spPr>
          <a:xfrm>
            <a:off x="1855155" y="1261822"/>
            <a:ext cx="241706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C00000"/>
                </a:solidFill>
                <a:latin typeface="Arial"/>
                <a:ea typeface="Arial"/>
                <a:cs typeface="Arial"/>
                <a:sym typeface="Arial"/>
              </a:rPr>
              <a:t>CHÚ GIẢI</a:t>
            </a:r>
            <a:endParaRPr b="1" i="0" sz="2000" u="none" cap="none" strike="noStrike">
              <a:solidFill>
                <a:srgbClr val="C00000"/>
              </a:solidFill>
              <a:latin typeface="Arial"/>
              <a:ea typeface="Arial"/>
              <a:cs typeface="Arial"/>
              <a:sym typeface="Arial"/>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8" name="Shape 1658"/>
        <p:cNvGrpSpPr/>
        <p:nvPr/>
      </p:nvGrpSpPr>
      <p:grpSpPr>
        <a:xfrm>
          <a:off x="0" y="0"/>
          <a:ext cx="0" cy="0"/>
          <a:chOff x="0" y="0"/>
          <a:chExt cx="0" cy="0"/>
        </a:xfrm>
      </p:grpSpPr>
      <p:grpSp>
        <p:nvGrpSpPr>
          <p:cNvPr id="1659" name="Google Shape;1659;p21"/>
          <p:cNvGrpSpPr/>
          <p:nvPr/>
        </p:nvGrpSpPr>
        <p:grpSpPr>
          <a:xfrm>
            <a:off x="4439335" y="-99463"/>
            <a:ext cx="3986006" cy="5119138"/>
            <a:chOff x="1566" y="313"/>
            <a:chExt cx="2690" cy="3473"/>
          </a:xfrm>
        </p:grpSpPr>
        <p:sp>
          <p:nvSpPr>
            <p:cNvPr id="1660" name="Google Shape;1660;p21"/>
            <p:cNvSpPr/>
            <p:nvPr/>
          </p:nvSpPr>
          <p:spPr>
            <a:xfrm>
              <a:off x="1566" y="313"/>
              <a:ext cx="2681" cy="3473"/>
            </a:xfrm>
            <a:prstGeom prst="rect">
              <a:avLst/>
            </a:prstGeom>
            <a:solidFill>
              <a:srgbClr val="FFFFC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61" name="Google Shape;1661;p21"/>
            <p:cNvGrpSpPr/>
            <p:nvPr/>
          </p:nvGrpSpPr>
          <p:grpSpPr>
            <a:xfrm>
              <a:off x="1844" y="313"/>
              <a:ext cx="2412" cy="3467"/>
              <a:chOff x="1844" y="313"/>
              <a:chExt cx="2412" cy="3467"/>
            </a:xfrm>
          </p:grpSpPr>
          <p:sp>
            <p:nvSpPr>
              <p:cNvPr id="1662" name="Google Shape;1662;p21"/>
              <p:cNvSpPr/>
              <p:nvPr/>
            </p:nvSpPr>
            <p:spPr>
              <a:xfrm>
                <a:off x="1910" y="313"/>
                <a:ext cx="1144" cy="976"/>
              </a:xfrm>
              <a:custGeom>
                <a:rect b="b" l="l" r="r" t="t"/>
                <a:pathLst>
                  <a:path extrusionOk="0" h="3122" w="3660">
                    <a:moveTo>
                      <a:pt x="0" y="0"/>
                    </a:moveTo>
                    <a:cubicBezTo>
                      <a:pt x="15" y="64"/>
                      <a:pt x="22" y="306"/>
                      <a:pt x="90" y="397"/>
                    </a:cubicBezTo>
                    <a:cubicBezTo>
                      <a:pt x="158" y="488"/>
                      <a:pt x="317" y="509"/>
                      <a:pt x="405" y="547"/>
                    </a:cubicBezTo>
                    <a:cubicBezTo>
                      <a:pt x="493" y="585"/>
                      <a:pt x="540" y="592"/>
                      <a:pt x="615" y="622"/>
                    </a:cubicBezTo>
                    <a:cubicBezTo>
                      <a:pt x="690" y="652"/>
                      <a:pt x="778" y="650"/>
                      <a:pt x="855" y="727"/>
                    </a:cubicBezTo>
                    <a:cubicBezTo>
                      <a:pt x="932" y="804"/>
                      <a:pt x="993" y="992"/>
                      <a:pt x="1080" y="1087"/>
                    </a:cubicBezTo>
                    <a:cubicBezTo>
                      <a:pt x="1167" y="1182"/>
                      <a:pt x="1277" y="1272"/>
                      <a:pt x="1380" y="1297"/>
                    </a:cubicBezTo>
                    <a:cubicBezTo>
                      <a:pt x="1483" y="1322"/>
                      <a:pt x="1595" y="1235"/>
                      <a:pt x="1695" y="1237"/>
                    </a:cubicBezTo>
                    <a:cubicBezTo>
                      <a:pt x="1795" y="1239"/>
                      <a:pt x="1885" y="1272"/>
                      <a:pt x="1980" y="1312"/>
                    </a:cubicBezTo>
                    <a:cubicBezTo>
                      <a:pt x="2075" y="1352"/>
                      <a:pt x="2205" y="1400"/>
                      <a:pt x="2265" y="1477"/>
                    </a:cubicBezTo>
                    <a:cubicBezTo>
                      <a:pt x="2325" y="1554"/>
                      <a:pt x="2360" y="1662"/>
                      <a:pt x="2340" y="1777"/>
                    </a:cubicBezTo>
                    <a:cubicBezTo>
                      <a:pt x="2320" y="1892"/>
                      <a:pt x="2190" y="2082"/>
                      <a:pt x="2145" y="2167"/>
                    </a:cubicBezTo>
                    <a:cubicBezTo>
                      <a:pt x="2100" y="2252"/>
                      <a:pt x="2028" y="2237"/>
                      <a:pt x="2070" y="2287"/>
                    </a:cubicBezTo>
                    <a:cubicBezTo>
                      <a:pt x="2112" y="2337"/>
                      <a:pt x="2268" y="2410"/>
                      <a:pt x="2400" y="2467"/>
                    </a:cubicBezTo>
                    <a:cubicBezTo>
                      <a:pt x="2532" y="2524"/>
                      <a:pt x="2737" y="2527"/>
                      <a:pt x="2865" y="2632"/>
                    </a:cubicBezTo>
                    <a:cubicBezTo>
                      <a:pt x="2993" y="2737"/>
                      <a:pt x="3082" y="3072"/>
                      <a:pt x="3165" y="3097"/>
                    </a:cubicBezTo>
                    <a:cubicBezTo>
                      <a:pt x="3248" y="3122"/>
                      <a:pt x="3305" y="2862"/>
                      <a:pt x="3360" y="2782"/>
                    </a:cubicBezTo>
                    <a:cubicBezTo>
                      <a:pt x="3415" y="2702"/>
                      <a:pt x="3455" y="2657"/>
                      <a:pt x="3495" y="2617"/>
                    </a:cubicBezTo>
                    <a:cubicBezTo>
                      <a:pt x="3535" y="2577"/>
                      <a:pt x="3583" y="2589"/>
                      <a:pt x="3600" y="2542"/>
                    </a:cubicBezTo>
                    <a:cubicBezTo>
                      <a:pt x="3617" y="2495"/>
                      <a:pt x="3645" y="2379"/>
                      <a:pt x="3600" y="2332"/>
                    </a:cubicBezTo>
                    <a:cubicBezTo>
                      <a:pt x="3555" y="2285"/>
                      <a:pt x="3355" y="2287"/>
                      <a:pt x="3330" y="2257"/>
                    </a:cubicBezTo>
                    <a:cubicBezTo>
                      <a:pt x="3305" y="2227"/>
                      <a:pt x="3425" y="2197"/>
                      <a:pt x="3450" y="2152"/>
                    </a:cubicBezTo>
                    <a:cubicBezTo>
                      <a:pt x="3475" y="2107"/>
                      <a:pt x="3458" y="2039"/>
                      <a:pt x="3480" y="1987"/>
                    </a:cubicBezTo>
                    <a:cubicBezTo>
                      <a:pt x="3502" y="1935"/>
                      <a:pt x="3557" y="1885"/>
                      <a:pt x="3585" y="1837"/>
                    </a:cubicBezTo>
                    <a:cubicBezTo>
                      <a:pt x="3613" y="1789"/>
                      <a:pt x="3660" y="1727"/>
                      <a:pt x="3645" y="1702"/>
                    </a:cubicBezTo>
                    <a:cubicBezTo>
                      <a:pt x="3630" y="1677"/>
                      <a:pt x="3537" y="1709"/>
                      <a:pt x="3495" y="1687"/>
                    </a:cubicBezTo>
                    <a:cubicBezTo>
                      <a:pt x="3453" y="1665"/>
                      <a:pt x="3415" y="1607"/>
                      <a:pt x="3390" y="1567"/>
                    </a:cubicBezTo>
                    <a:cubicBezTo>
                      <a:pt x="3365" y="1527"/>
                      <a:pt x="3363" y="1502"/>
                      <a:pt x="3345" y="1447"/>
                    </a:cubicBezTo>
                    <a:cubicBezTo>
                      <a:pt x="3327" y="1392"/>
                      <a:pt x="3285" y="1299"/>
                      <a:pt x="3285" y="1237"/>
                    </a:cubicBezTo>
                    <a:cubicBezTo>
                      <a:pt x="3285" y="1175"/>
                      <a:pt x="3345" y="1137"/>
                      <a:pt x="3345" y="1072"/>
                    </a:cubicBezTo>
                    <a:cubicBezTo>
                      <a:pt x="3345" y="1007"/>
                      <a:pt x="3330" y="929"/>
                      <a:pt x="3285" y="847"/>
                    </a:cubicBezTo>
                    <a:cubicBezTo>
                      <a:pt x="3240" y="765"/>
                      <a:pt x="3135" y="654"/>
                      <a:pt x="3075" y="577"/>
                    </a:cubicBezTo>
                    <a:cubicBezTo>
                      <a:pt x="3015" y="500"/>
                      <a:pt x="2933" y="476"/>
                      <a:pt x="2925" y="382"/>
                    </a:cubicBezTo>
                    <a:cubicBezTo>
                      <a:pt x="2917" y="288"/>
                      <a:pt x="3008" y="91"/>
                      <a:pt x="3030" y="15"/>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3" name="Google Shape;1663;p21"/>
              <p:cNvSpPr/>
              <p:nvPr/>
            </p:nvSpPr>
            <p:spPr>
              <a:xfrm>
                <a:off x="3044" y="832"/>
                <a:ext cx="1212" cy="299"/>
              </a:xfrm>
              <a:custGeom>
                <a:rect b="b" l="l" r="r" t="t"/>
                <a:pathLst>
                  <a:path extrusionOk="0" h="956" w="3877">
                    <a:moveTo>
                      <a:pt x="0" y="791"/>
                    </a:moveTo>
                    <a:cubicBezTo>
                      <a:pt x="80" y="757"/>
                      <a:pt x="160" y="724"/>
                      <a:pt x="225" y="731"/>
                    </a:cubicBezTo>
                    <a:cubicBezTo>
                      <a:pt x="290" y="738"/>
                      <a:pt x="330" y="816"/>
                      <a:pt x="390" y="836"/>
                    </a:cubicBezTo>
                    <a:cubicBezTo>
                      <a:pt x="450" y="856"/>
                      <a:pt x="535" y="841"/>
                      <a:pt x="585" y="851"/>
                    </a:cubicBezTo>
                    <a:cubicBezTo>
                      <a:pt x="635" y="861"/>
                      <a:pt x="625" y="879"/>
                      <a:pt x="690" y="896"/>
                    </a:cubicBezTo>
                    <a:cubicBezTo>
                      <a:pt x="755" y="913"/>
                      <a:pt x="890" y="956"/>
                      <a:pt x="975" y="956"/>
                    </a:cubicBezTo>
                    <a:cubicBezTo>
                      <a:pt x="1060" y="956"/>
                      <a:pt x="1140" y="913"/>
                      <a:pt x="1200" y="896"/>
                    </a:cubicBezTo>
                    <a:cubicBezTo>
                      <a:pt x="1260" y="879"/>
                      <a:pt x="1263" y="873"/>
                      <a:pt x="1335" y="851"/>
                    </a:cubicBezTo>
                    <a:cubicBezTo>
                      <a:pt x="1407" y="829"/>
                      <a:pt x="1580" y="793"/>
                      <a:pt x="1635" y="761"/>
                    </a:cubicBezTo>
                    <a:cubicBezTo>
                      <a:pt x="1690" y="729"/>
                      <a:pt x="1623" y="651"/>
                      <a:pt x="1665" y="656"/>
                    </a:cubicBezTo>
                    <a:cubicBezTo>
                      <a:pt x="1707" y="661"/>
                      <a:pt x="1813" y="756"/>
                      <a:pt x="1890" y="791"/>
                    </a:cubicBezTo>
                    <a:cubicBezTo>
                      <a:pt x="1967" y="826"/>
                      <a:pt x="2060" y="858"/>
                      <a:pt x="2130" y="866"/>
                    </a:cubicBezTo>
                    <a:cubicBezTo>
                      <a:pt x="2200" y="874"/>
                      <a:pt x="2250" y="864"/>
                      <a:pt x="2310" y="836"/>
                    </a:cubicBezTo>
                    <a:cubicBezTo>
                      <a:pt x="2370" y="808"/>
                      <a:pt x="2430" y="754"/>
                      <a:pt x="2490" y="701"/>
                    </a:cubicBezTo>
                    <a:cubicBezTo>
                      <a:pt x="2550" y="648"/>
                      <a:pt x="2610" y="556"/>
                      <a:pt x="2670" y="521"/>
                    </a:cubicBezTo>
                    <a:cubicBezTo>
                      <a:pt x="2730" y="486"/>
                      <a:pt x="2785" y="476"/>
                      <a:pt x="2850" y="491"/>
                    </a:cubicBezTo>
                    <a:cubicBezTo>
                      <a:pt x="2915" y="506"/>
                      <a:pt x="2983" y="571"/>
                      <a:pt x="3060" y="611"/>
                    </a:cubicBezTo>
                    <a:cubicBezTo>
                      <a:pt x="3137" y="651"/>
                      <a:pt x="3248" y="733"/>
                      <a:pt x="3315" y="731"/>
                    </a:cubicBezTo>
                    <a:cubicBezTo>
                      <a:pt x="3382" y="729"/>
                      <a:pt x="3438" y="646"/>
                      <a:pt x="3465" y="596"/>
                    </a:cubicBezTo>
                    <a:cubicBezTo>
                      <a:pt x="3492" y="546"/>
                      <a:pt x="3413" y="530"/>
                      <a:pt x="3480" y="431"/>
                    </a:cubicBezTo>
                    <a:cubicBezTo>
                      <a:pt x="3547" y="332"/>
                      <a:pt x="3877" y="8"/>
                      <a:pt x="3870" y="4"/>
                    </a:cubicBezTo>
                    <a:cubicBezTo>
                      <a:pt x="3863" y="0"/>
                      <a:pt x="3500" y="334"/>
                      <a:pt x="3435" y="409"/>
                    </a:cubicBezTo>
                    <a:cubicBezTo>
                      <a:pt x="3370" y="484"/>
                      <a:pt x="3471" y="445"/>
                      <a:pt x="3480" y="454"/>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4" name="Google Shape;1664;p21"/>
              <p:cNvSpPr/>
              <p:nvPr/>
            </p:nvSpPr>
            <p:spPr>
              <a:xfrm>
                <a:off x="2522" y="332"/>
                <a:ext cx="398" cy="1901"/>
              </a:xfrm>
              <a:custGeom>
                <a:rect b="b" l="l" r="r" t="t"/>
                <a:pathLst>
                  <a:path extrusionOk="0" h="6082" w="1274">
                    <a:moveTo>
                      <a:pt x="592" y="0"/>
                    </a:moveTo>
                    <a:cubicBezTo>
                      <a:pt x="604" y="149"/>
                      <a:pt x="650" y="656"/>
                      <a:pt x="667" y="907"/>
                    </a:cubicBezTo>
                    <a:cubicBezTo>
                      <a:pt x="684" y="1158"/>
                      <a:pt x="704" y="1337"/>
                      <a:pt x="697" y="1507"/>
                    </a:cubicBezTo>
                    <a:cubicBezTo>
                      <a:pt x="690" y="1677"/>
                      <a:pt x="639" y="1802"/>
                      <a:pt x="622" y="1927"/>
                    </a:cubicBezTo>
                    <a:cubicBezTo>
                      <a:pt x="605" y="2052"/>
                      <a:pt x="632" y="2115"/>
                      <a:pt x="592" y="2257"/>
                    </a:cubicBezTo>
                    <a:cubicBezTo>
                      <a:pt x="552" y="2399"/>
                      <a:pt x="437" y="2682"/>
                      <a:pt x="382" y="2782"/>
                    </a:cubicBezTo>
                    <a:cubicBezTo>
                      <a:pt x="327" y="2882"/>
                      <a:pt x="314" y="2845"/>
                      <a:pt x="262" y="2857"/>
                    </a:cubicBezTo>
                    <a:cubicBezTo>
                      <a:pt x="210" y="2869"/>
                      <a:pt x="104" y="2817"/>
                      <a:pt x="67" y="2857"/>
                    </a:cubicBezTo>
                    <a:cubicBezTo>
                      <a:pt x="30" y="2897"/>
                      <a:pt x="0" y="2967"/>
                      <a:pt x="37" y="3097"/>
                    </a:cubicBezTo>
                    <a:cubicBezTo>
                      <a:pt x="74" y="3227"/>
                      <a:pt x="240" y="3482"/>
                      <a:pt x="292" y="3637"/>
                    </a:cubicBezTo>
                    <a:cubicBezTo>
                      <a:pt x="344" y="3792"/>
                      <a:pt x="320" y="3932"/>
                      <a:pt x="352" y="4027"/>
                    </a:cubicBezTo>
                    <a:cubicBezTo>
                      <a:pt x="384" y="4122"/>
                      <a:pt x="452" y="4149"/>
                      <a:pt x="487" y="4207"/>
                    </a:cubicBezTo>
                    <a:cubicBezTo>
                      <a:pt x="522" y="4265"/>
                      <a:pt x="532" y="4325"/>
                      <a:pt x="562" y="4372"/>
                    </a:cubicBezTo>
                    <a:cubicBezTo>
                      <a:pt x="592" y="4419"/>
                      <a:pt x="579" y="4442"/>
                      <a:pt x="667" y="4492"/>
                    </a:cubicBezTo>
                    <a:cubicBezTo>
                      <a:pt x="755" y="4542"/>
                      <a:pt x="990" y="4645"/>
                      <a:pt x="1087" y="4672"/>
                    </a:cubicBezTo>
                    <a:cubicBezTo>
                      <a:pt x="1184" y="4699"/>
                      <a:pt x="1230" y="4615"/>
                      <a:pt x="1252" y="4657"/>
                    </a:cubicBezTo>
                    <a:cubicBezTo>
                      <a:pt x="1274" y="4699"/>
                      <a:pt x="1252" y="4840"/>
                      <a:pt x="1222" y="4927"/>
                    </a:cubicBezTo>
                    <a:cubicBezTo>
                      <a:pt x="1192" y="5014"/>
                      <a:pt x="1112" y="5097"/>
                      <a:pt x="1072" y="5182"/>
                    </a:cubicBezTo>
                    <a:cubicBezTo>
                      <a:pt x="1032" y="5267"/>
                      <a:pt x="1035" y="5374"/>
                      <a:pt x="982" y="5437"/>
                    </a:cubicBezTo>
                    <a:cubicBezTo>
                      <a:pt x="929" y="5500"/>
                      <a:pt x="812" y="5512"/>
                      <a:pt x="757" y="5557"/>
                    </a:cubicBezTo>
                    <a:cubicBezTo>
                      <a:pt x="702" y="5602"/>
                      <a:pt x="679" y="5650"/>
                      <a:pt x="652" y="5707"/>
                    </a:cubicBezTo>
                    <a:cubicBezTo>
                      <a:pt x="625" y="5764"/>
                      <a:pt x="627" y="5839"/>
                      <a:pt x="592" y="5902"/>
                    </a:cubicBezTo>
                    <a:cubicBezTo>
                      <a:pt x="557" y="5965"/>
                      <a:pt x="467" y="6050"/>
                      <a:pt x="442" y="6082"/>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5" name="Google Shape;1665;p21"/>
              <p:cNvSpPr/>
              <p:nvPr/>
            </p:nvSpPr>
            <p:spPr>
              <a:xfrm>
                <a:off x="2874" y="880"/>
                <a:ext cx="1375" cy="917"/>
              </a:xfrm>
              <a:custGeom>
                <a:rect b="b" l="l" r="r" t="t"/>
                <a:pathLst>
                  <a:path extrusionOk="0" h="2932" w="4400">
                    <a:moveTo>
                      <a:pt x="4400" y="0"/>
                    </a:moveTo>
                    <a:cubicBezTo>
                      <a:pt x="4365" y="34"/>
                      <a:pt x="4232" y="131"/>
                      <a:pt x="4175" y="202"/>
                    </a:cubicBezTo>
                    <a:cubicBezTo>
                      <a:pt x="4118" y="273"/>
                      <a:pt x="4095" y="370"/>
                      <a:pt x="4055" y="427"/>
                    </a:cubicBezTo>
                    <a:cubicBezTo>
                      <a:pt x="4015" y="484"/>
                      <a:pt x="3980" y="510"/>
                      <a:pt x="3935" y="547"/>
                    </a:cubicBezTo>
                    <a:cubicBezTo>
                      <a:pt x="3890" y="584"/>
                      <a:pt x="3857" y="635"/>
                      <a:pt x="3785" y="652"/>
                    </a:cubicBezTo>
                    <a:cubicBezTo>
                      <a:pt x="3713" y="669"/>
                      <a:pt x="3585" y="662"/>
                      <a:pt x="3500" y="652"/>
                    </a:cubicBezTo>
                    <a:cubicBezTo>
                      <a:pt x="3415" y="642"/>
                      <a:pt x="3342" y="602"/>
                      <a:pt x="3275" y="592"/>
                    </a:cubicBezTo>
                    <a:cubicBezTo>
                      <a:pt x="3208" y="582"/>
                      <a:pt x="3163" y="567"/>
                      <a:pt x="3095" y="592"/>
                    </a:cubicBezTo>
                    <a:cubicBezTo>
                      <a:pt x="3027" y="617"/>
                      <a:pt x="2945" y="690"/>
                      <a:pt x="2870" y="742"/>
                    </a:cubicBezTo>
                    <a:cubicBezTo>
                      <a:pt x="2795" y="794"/>
                      <a:pt x="2725" y="867"/>
                      <a:pt x="2645" y="907"/>
                    </a:cubicBezTo>
                    <a:cubicBezTo>
                      <a:pt x="2565" y="947"/>
                      <a:pt x="2495" y="934"/>
                      <a:pt x="2390" y="982"/>
                    </a:cubicBezTo>
                    <a:cubicBezTo>
                      <a:pt x="2285" y="1030"/>
                      <a:pt x="2130" y="1144"/>
                      <a:pt x="2015" y="1192"/>
                    </a:cubicBezTo>
                    <a:cubicBezTo>
                      <a:pt x="1900" y="1240"/>
                      <a:pt x="1800" y="1214"/>
                      <a:pt x="1700" y="1267"/>
                    </a:cubicBezTo>
                    <a:cubicBezTo>
                      <a:pt x="1600" y="1320"/>
                      <a:pt x="1490" y="1447"/>
                      <a:pt x="1415" y="1507"/>
                    </a:cubicBezTo>
                    <a:cubicBezTo>
                      <a:pt x="1340" y="1567"/>
                      <a:pt x="1295" y="1567"/>
                      <a:pt x="1250" y="1627"/>
                    </a:cubicBezTo>
                    <a:cubicBezTo>
                      <a:pt x="1205" y="1687"/>
                      <a:pt x="1187" y="1782"/>
                      <a:pt x="1145" y="1867"/>
                    </a:cubicBezTo>
                    <a:cubicBezTo>
                      <a:pt x="1103" y="1952"/>
                      <a:pt x="1047" y="2082"/>
                      <a:pt x="995" y="2137"/>
                    </a:cubicBezTo>
                    <a:cubicBezTo>
                      <a:pt x="943" y="2192"/>
                      <a:pt x="872" y="2160"/>
                      <a:pt x="830" y="2197"/>
                    </a:cubicBezTo>
                    <a:cubicBezTo>
                      <a:pt x="788" y="2234"/>
                      <a:pt x="762" y="2292"/>
                      <a:pt x="740" y="2362"/>
                    </a:cubicBezTo>
                    <a:cubicBezTo>
                      <a:pt x="718" y="2432"/>
                      <a:pt x="715" y="2530"/>
                      <a:pt x="695" y="2617"/>
                    </a:cubicBezTo>
                    <a:cubicBezTo>
                      <a:pt x="675" y="2704"/>
                      <a:pt x="690" y="2850"/>
                      <a:pt x="620" y="2887"/>
                    </a:cubicBezTo>
                    <a:cubicBezTo>
                      <a:pt x="550" y="2924"/>
                      <a:pt x="362" y="2835"/>
                      <a:pt x="275" y="2842"/>
                    </a:cubicBezTo>
                    <a:cubicBezTo>
                      <a:pt x="188" y="2849"/>
                      <a:pt x="0" y="2835"/>
                      <a:pt x="95" y="2932"/>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6" name="Google Shape;1666;p21"/>
              <p:cNvSpPr/>
              <p:nvPr/>
            </p:nvSpPr>
            <p:spPr>
              <a:xfrm>
                <a:off x="2375" y="1787"/>
                <a:ext cx="731" cy="1729"/>
              </a:xfrm>
              <a:custGeom>
                <a:rect b="b" l="l" r="r" t="t"/>
                <a:pathLst>
                  <a:path extrusionOk="0" h="5530" w="2339">
                    <a:moveTo>
                      <a:pt x="2202" y="0"/>
                    </a:moveTo>
                    <a:cubicBezTo>
                      <a:pt x="2253" y="36"/>
                      <a:pt x="2305" y="73"/>
                      <a:pt x="2322" y="180"/>
                    </a:cubicBezTo>
                    <a:cubicBezTo>
                      <a:pt x="2339" y="287"/>
                      <a:pt x="2329" y="515"/>
                      <a:pt x="2307" y="645"/>
                    </a:cubicBezTo>
                    <a:cubicBezTo>
                      <a:pt x="2285" y="775"/>
                      <a:pt x="2239" y="890"/>
                      <a:pt x="2187" y="960"/>
                    </a:cubicBezTo>
                    <a:cubicBezTo>
                      <a:pt x="2135" y="1030"/>
                      <a:pt x="2064" y="990"/>
                      <a:pt x="1992" y="1065"/>
                    </a:cubicBezTo>
                    <a:cubicBezTo>
                      <a:pt x="1920" y="1140"/>
                      <a:pt x="1834" y="1290"/>
                      <a:pt x="1752" y="1410"/>
                    </a:cubicBezTo>
                    <a:cubicBezTo>
                      <a:pt x="1670" y="1530"/>
                      <a:pt x="1567" y="1695"/>
                      <a:pt x="1497" y="1785"/>
                    </a:cubicBezTo>
                    <a:cubicBezTo>
                      <a:pt x="1427" y="1875"/>
                      <a:pt x="1362" y="1853"/>
                      <a:pt x="1332" y="1950"/>
                    </a:cubicBezTo>
                    <a:cubicBezTo>
                      <a:pt x="1302" y="2047"/>
                      <a:pt x="1310" y="2205"/>
                      <a:pt x="1317" y="2370"/>
                    </a:cubicBezTo>
                    <a:cubicBezTo>
                      <a:pt x="1324" y="2535"/>
                      <a:pt x="1367" y="2780"/>
                      <a:pt x="1377" y="2940"/>
                    </a:cubicBezTo>
                    <a:cubicBezTo>
                      <a:pt x="1387" y="3100"/>
                      <a:pt x="1365" y="3165"/>
                      <a:pt x="1377" y="3330"/>
                    </a:cubicBezTo>
                    <a:cubicBezTo>
                      <a:pt x="1389" y="3495"/>
                      <a:pt x="1419" y="3662"/>
                      <a:pt x="1452" y="3930"/>
                    </a:cubicBezTo>
                    <a:cubicBezTo>
                      <a:pt x="1485" y="4198"/>
                      <a:pt x="1537" y="4733"/>
                      <a:pt x="1572" y="4935"/>
                    </a:cubicBezTo>
                    <a:cubicBezTo>
                      <a:pt x="1607" y="5137"/>
                      <a:pt x="1645" y="5088"/>
                      <a:pt x="1662" y="5145"/>
                    </a:cubicBezTo>
                    <a:cubicBezTo>
                      <a:pt x="1679" y="5202"/>
                      <a:pt x="1735" y="5262"/>
                      <a:pt x="1677" y="5280"/>
                    </a:cubicBezTo>
                    <a:cubicBezTo>
                      <a:pt x="1619" y="5298"/>
                      <a:pt x="1472" y="5218"/>
                      <a:pt x="1317" y="5250"/>
                    </a:cubicBezTo>
                    <a:cubicBezTo>
                      <a:pt x="1162" y="5282"/>
                      <a:pt x="880" y="5440"/>
                      <a:pt x="747" y="5475"/>
                    </a:cubicBezTo>
                    <a:cubicBezTo>
                      <a:pt x="614" y="5510"/>
                      <a:pt x="552" y="5530"/>
                      <a:pt x="522" y="5460"/>
                    </a:cubicBezTo>
                    <a:cubicBezTo>
                      <a:pt x="492" y="5390"/>
                      <a:pt x="582" y="5167"/>
                      <a:pt x="567" y="5055"/>
                    </a:cubicBezTo>
                    <a:cubicBezTo>
                      <a:pt x="552" y="4943"/>
                      <a:pt x="444" y="4862"/>
                      <a:pt x="432" y="4785"/>
                    </a:cubicBezTo>
                    <a:cubicBezTo>
                      <a:pt x="420" y="4708"/>
                      <a:pt x="495" y="4660"/>
                      <a:pt x="492" y="4590"/>
                    </a:cubicBezTo>
                    <a:cubicBezTo>
                      <a:pt x="489" y="4520"/>
                      <a:pt x="479" y="4445"/>
                      <a:pt x="417" y="4365"/>
                    </a:cubicBezTo>
                    <a:cubicBezTo>
                      <a:pt x="355" y="4285"/>
                      <a:pt x="177" y="4225"/>
                      <a:pt x="117" y="4110"/>
                    </a:cubicBezTo>
                    <a:cubicBezTo>
                      <a:pt x="57" y="3995"/>
                      <a:pt x="72" y="3825"/>
                      <a:pt x="57" y="3675"/>
                    </a:cubicBezTo>
                    <a:cubicBezTo>
                      <a:pt x="42" y="3525"/>
                      <a:pt x="0" y="3422"/>
                      <a:pt x="27" y="3210"/>
                    </a:cubicBezTo>
                    <a:cubicBezTo>
                      <a:pt x="54" y="2998"/>
                      <a:pt x="149" y="2618"/>
                      <a:pt x="222" y="2400"/>
                    </a:cubicBezTo>
                    <a:cubicBezTo>
                      <a:pt x="295" y="2182"/>
                      <a:pt x="345" y="2060"/>
                      <a:pt x="462" y="1905"/>
                    </a:cubicBezTo>
                    <a:cubicBezTo>
                      <a:pt x="579" y="1750"/>
                      <a:pt x="847" y="1552"/>
                      <a:pt x="927" y="1470"/>
                    </a:cubicBezTo>
                    <a:cubicBezTo>
                      <a:pt x="1007" y="1388"/>
                      <a:pt x="939" y="1422"/>
                      <a:pt x="942" y="1410"/>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7" name="Google Shape;1667;p21"/>
              <p:cNvSpPr/>
              <p:nvPr/>
            </p:nvSpPr>
            <p:spPr>
              <a:xfrm>
                <a:off x="2853" y="3433"/>
                <a:ext cx="46" cy="347"/>
              </a:xfrm>
              <a:custGeom>
                <a:rect b="b" l="l" r="r" t="t"/>
                <a:pathLst>
                  <a:path extrusionOk="0" h="1110" w="148">
                    <a:moveTo>
                      <a:pt x="148" y="0"/>
                    </a:moveTo>
                    <a:cubicBezTo>
                      <a:pt x="129" y="99"/>
                      <a:pt x="110" y="198"/>
                      <a:pt x="88" y="285"/>
                    </a:cubicBezTo>
                    <a:cubicBezTo>
                      <a:pt x="66" y="372"/>
                      <a:pt x="26" y="420"/>
                      <a:pt x="13" y="525"/>
                    </a:cubicBezTo>
                    <a:cubicBezTo>
                      <a:pt x="0" y="630"/>
                      <a:pt x="8" y="817"/>
                      <a:pt x="13" y="915"/>
                    </a:cubicBezTo>
                    <a:cubicBezTo>
                      <a:pt x="18" y="1013"/>
                      <a:pt x="58" y="1015"/>
                      <a:pt x="43" y="1110"/>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8" name="Google Shape;1668;p21"/>
              <p:cNvSpPr/>
              <p:nvPr/>
            </p:nvSpPr>
            <p:spPr>
              <a:xfrm>
                <a:off x="2486" y="1555"/>
                <a:ext cx="1763" cy="2220"/>
              </a:xfrm>
              <a:custGeom>
                <a:rect b="b" l="l" r="r" t="t"/>
                <a:pathLst>
                  <a:path extrusionOk="0" h="7102" w="5642">
                    <a:moveTo>
                      <a:pt x="197" y="7102"/>
                    </a:moveTo>
                    <a:cubicBezTo>
                      <a:pt x="227" y="7042"/>
                      <a:pt x="257" y="6982"/>
                      <a:pt x="272" y="6922"/>
                    </a:cubicBezTo>
                    <a:cubicBezTo>
                      <a:pt x="287" y="6862"/>
                      <a:pt x="260" y="6799"/>
                      <a:pt x="287" y="6742"/>
                    </a:cubicBezTo>
                    <a:cubicBezTo>
                      <a:pt x="314" y="6685"/>
                      <a:pt x="392" y="6614"/>
                      <a:pt x="437" y="6577"/>
                    </a:cubicBezTo>
                    <a:cubicBezTo>
                      <a:pt x="482" y="6540"/>
                      <a:pt x="520" y="6507"/>
                      <a:pt x="557" y="6517"/>
                    </a:cubicBezTo>
                    <a:cubicBezTo>
                      <a:pt x="594" y="6527"/>
                      <a:pt x="632" y="6630"/>
                      <a:pt x="662" y="6637"/>
                    </a:cubicBezTo>
                    <a:cubicBezTo>
                      <a:pt x="692" y="6644"/>
                      <a:pt x="710" y="6617"/>
                      <a:pt x="737" y="6562"/>
                    </a:cubicBezTo>
                    <a:cubicBezTo>
                      <a:pt x="764" y="6507"/>
                      <a:pt x="775" y="6354"/>
                      <a:pt x="827" y="6307"/>
                    </a:cubicBezTo>
                    <a:cubicBezTo>
                      <a:pt x="879" y="6260"/>
                      <a:pt x="987" y="6319"/>
                      <a:pt x="1052" y="6277"/>
                    </a:cubicBezTo>
                    <a:cubicBezTo>
                      <a:pt x="1117" y="6235"/>
                      <a:pt x="1197" y="6114"/>
                      <a:pt x="1217" y="6052"/>
                    </a:cubicBezTo>
                    <a:cubicBezTo>
                      <a:pt x="1237" y="5990"/>
                      <a:pt x="1227" y="5949"/>
                      <a:pt x="1172" y="5902"/>
                    </a:cubicBezTo>
                    <a:cubicBezTo>
                      <a:pt x="1117" y="5855"/>
                      <a:pt x="962" y="5792"/>
                      <a:pt x="887" y="5767"/>
                    </a:cubicBezTo>
                    <a:cubicBezTo>
                      <a:pt x="812" y="5742"/>
                      <a:pt x="762" y="5815"/>
                      <a:pt x="722" y="5752"/>
                    </a:cubicBezTo>
                    <a:cubicBezTo>
                      <a:pt x="682" y="5689"/>
                      <a:pt x="670" y="5497"/>
                      <a:pt x="647" y="5392"/>
                    </a:cubicBezTo>
                    <a:cubicBezTo>
                      <a:pt x="624" y="5287"/>
                      <a:pt x="604" y="5197"/>
                      <a:pt x="587" y="5122"/>
                    </a:cubicBezTo>
                    <a:cubicBezTo>
                      <a:pt x="570" y="5047"/>
                      <a:pt x="552" y="4997"/>
                      <a:pt x="542" y="4942"/>
                    </a:cubicBezTo>
                    <a:cubicBezTo>
                      <a:pt x="532" y="4887"/>
                      <a:pt x="505" y="4822"/>
                      <a:pt x="527" y="4792"/>
                    </a:cubicBezTo>
                    <a:cubicBezTo>
                      <a:pt x="549" y="4762"/>
                      <a:pt x="654" y="4820"/>
                      <a:pt x="677" y="4762"/>
                    </a:cubicBezTo>
                    <a:cubicBezTo>
                      <a:pt x="700" y="4704"/>
                      <a:pt x="682" y="4499"/>
                      <a:pt x="662" y="4447"/>
                    </a:cubicBezTo>
                    <a:cubicBezTo>
                      <a:pt x="642" y="4395"/>
                      <a:pt x="574" y="4464"/>
                      <a:pt x="557" y="4447"/>
                    </a:cubicBezTo>
                    <a:cubicBezTo>
                      <a:pt x="540" y="4430"/>
                      <a:pt x="582" y="4374"/>
                      <a:pt x="557" y="4342"/>
                    </a:cubicBezTo>
                    <a:cubicBezTo>
                      <a:pt x="532" y="4310"/>
                      <a:pt x="462" y="4265"/>
                      <a:pt x="407" y="4252"/>
                    </a:cubicBezTo>
                    <a:cubicBezTo>
                      <a:pt x="352" y="4239"/>
                      <a:pt x="292" y="4302"/>
                      <a:pt x="227" y="4267"/>
                    </a:cubicBezTo>
                    <a:cubicBezTo>
                      <a:pt x="162" y="4232"/>
                      <a:pt x="34" y="4084"/>
                      <a:pt x="17" y="4042"/>
                    </a:cubicBezTo>
                    <a:cubicBezTo>
                      <a:pt x="0" y="4000"/>
                      <a:pt x="87" y="4034"/>
                      <a:pt x="122" y="4012"/>
                    </a:cubicBezTo>
                    <a:cubicBezTo>
                      <a:pt x="157" y="3990"/>
                      <a:pt x="187" y="3924"/>
                      <a:pt x="227" y="3907"/>
                    </a:cubicBezTo>
                    <a:cubicBezTo>
                      <a:pt x="267" y="3890"/>
                      <a:pt x="325" y="3937"/>
                      <a:pt x="362" y="3907"/>
                    </a:cubicBezTo>
                    <a:cubicBezTo>
                      <a:pt x="399" y="3877"/>
                      <a:pt x="460" y="3797"/>
                      <a:pt x="452" y="3727"/>
                    </a:cubicBezTo>
                    <a:cubicBezTo>
                      <a:pt x="444" y="3657"/>
                      <a:pt x="347" y="3574"/>
                      <a:pt x="317" y="3487"/>
                    </a:cubicBezTo>
                    <a:cubicBezTo>
                      <a:pt x="287" y="3400"/>
                      <a:pt x="247" y="3272"/>
                      <a:pt x="272" y="3202"/>
                    </a:cubicBezTo>
                    <a:cubicBezTo>
                      <a:pt x="297" y="3132"/>
                      <a:pt x="437" y="3107"/>
                      <a:pt x="467" y="3067"/>
                    </a:cubicBezTo>
                    <a:cubicBezTo>
                      <a:pt x="497" y="3027"/>
                      <a:pt x="422" y="2967"/>
                      <a:pt x="452" y="2962"/>
                    </a:cubicBezTo>
                    <a:cubicBezTo>
                      <a:pt x="482" y="2957"/>
                      <a:pt x="627" y="3054"/>
                      <a:pt x="647" y="3037"/>
                    </a:cubicBezTo>
                    <a:cubicBezTo>
                      <a:pt x="667" y="3020"/>
                      <a:pt x="570" y="2887"/>
                      <a:pt x="572" y="2857"/>
                    </a:cubicBezTo>
                    <a:cubicBezTo>
                      <a:pt x="574" y="2827"/>
                      <a:pt x="647" y="2890"/>
                      <a:pt x="662" y="2857"/>
                    </a:cubicBezTo>
                    <a:cubicBezTo>
                      <a:pt x="677" y="2824"/>
                      <a:pt x="622" y="2764"/>
                      <a:pt x="662" y="2662"/>
                    </a:cubicBezTo>
                    <a:cubicBezTo>
                      <a:pt x="702" y="2560"/>
                      <a:pt x="832" y="2304"/>
                      <a:pt x="902" y="2242"/>
                    </a:cubicBezTo>
                    <a:cubicBezTo>
                      <a:pt x="972" y="2180"/>
                      <a:pt x="1024" y="2310"/>
                      <a:pt x="1082" y="2287"/>
                    </a:cubicBezTo>
                    <a:cubicBezTo>
                      <a:pt x="1140" y="2264"/>
                      <a:pt x="1190" y="2160"/>
                      <a:pt x="1247" y="2107"/>
                    </a:cubicBezTo>
                    <a:cubicBezTo>
                      <a:pt x="1304" y="2054"/>
                      <a:pt x="1382" y="2017"/>
                      <a:pt x="1427" y="1972"/>
                    </a:cubicBezTo>
                    <a:cubicBezTo>
                      <a:pt x="1472" y="1927"/>
                      <a:pt x="1472" y="1877"/>
                      <a:pt x="1517" y="1837"/>
                    </a:cubicBezTo>
                    <a:cubicBezTo>
                      <a:pt x="1562" y="1797"/>
                      <a:pt x="1642" y="1789"/>
                      <a:pt x="1697" y="1732"/>
                    </a:cubicBezTo>
                    <a:cubicBezTo>
                      <a:pt x="1752" y="1675"/>
                      <a:pt x="1772" y="1544"/>
                      <a:pt x="1847" y="1492"/>
                    </a:cubicBezTo>
                    <a:cubicBezTo>
                      <a:pt x="1922" y="1440"/>
                      <a:pt x="1989" y="1452"/>
                      <a:pt x="2147" y="1417"/>
                    </a:cubicBezTo>
                    <a:cubicBezTo>
                      <a:pt x="2305" y="1382"/>
                      <a:pt x="2662" y="1349"/>
                      <a:pt x="2792" y="1282"/>
                    </a:cubicBezTo>
                    <a:cubicBezTo>
                      <a:pt x="2922" y="1215"/>
                      <a:pt x="2847" y="1107"/>
                      <a:pt x="2927" y="1012"/>
                    </a:cubicBezTo>
                    <a:cubicBezTo>
                      <a:pt x="3007" y="917"/>
                      <a:pt x="3125" y="782"/>
                      <a:pt x="3272" y="712"/>
                    </a:cubicBezTo>
                    <a:cubicBezTo>
                      <a:pt x="3419" y="642"/>
                      <a:pt x="3650" y="607"/>
                      <a:pt x="3812" y="592"/>
                    </a:cubicBezTo>
                    <a:cubicBezTo>
                      <a:pt x="3974" y="577"/>
                      <a:pt x="4127" y="647"/>
                      <a:pt x="4247" y="622"/>
                    </a:cubicBezTo>
                    <a:cubicBezTo>
                      <a:pt x="4367" y="597"/>
                      <a:pt x="4445" y="522"/>
                      <a:pt x="4532" y="442"/>
                    </a:cubicBezTo>
                    <a:cubicBezTo>
                      <a:pt x="4619" y="362"/>
                      <a:pt x="4625" y="189"/>
                      <a:pt x="4772" y="142"/>
                    </a:cubicBezTo>
                    <a:cubicBezTo>
                      <a:pt x="4919" y="95"/>
                      <a:pt x="5272" y="181"/>
                      <a:pt x="5417" y="157"/>
                    </a:cubicBezTo>
                    <a:cubicBezTo>
                      <a:pt x="5562" y="133"/>
                      <a:pt x="5595" y="33"/>
                      <a:pt x="5642" y="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9" name="Google Shape;1669;p21"/>
              <p:cNvSpPr/>
              <p:nvPr/>
            </p:nvSpPr>
            <p:spPr>
              <a:xfrm>
                <a:off x="2900" y="1272"/>
                <a:ext cx="132" cy="881"/>
              </a:xfrm>
              <a:custGeom>
                <a:rect b="b" l="l" r="r" t="t"/>
                <a:pathLst>
                  <a:path extrusionOk="0" h="2820" w="420">
                    <a:moveTo>
                      <a:pt x="55" y="0"/>
                    </a:moveTo>
                    <a:cubicBezTo>
                      <a:pt x="27" y="50"/>
                      <a:pt x="0" y="100"/>
                      <a:pt x="40" y="135"/>
                    </a:cubicBezTo>
                    <a:cubicBezTo>
                      <a:pt x="80" y="170"/>
                      <a:pt x="238" y="195"/>
                      <a:pt x="295" y="210"/>
                    </a:cubicBezTo>
                    <a:cubicBezTo>
                      <a:pt x="352" y="225"/>
                      <a:pt x="365" y="188"/>
                      <a:pt x="385" y="225"/>
                    </a:cubicBezTo>
                    <a:cubicBezTo>
                      <a:pt x="405" y="262"/>
                      <a:pt x="420" y="380"/>
                      <a:pt x="415" y="435"/>
                    </a:cubicBezTo>
                    <a:cubicBezTo>
                      <a:pt x="410" y="490"/>
                      <a:pt x="377" y="515"/>
                      <a:pt x="355" y="555"/>
                    </a:cubicBezTo>
                    <a:cubicBezTo>
                      <a:pt x="333" y="595"/>
                      <a:pt x="305" y="628"/>
                      <a:pt x="280" y="675"/>
                    </a:cubicBezTo>
                    <a:cubicBezTo>
                      <a:pt x="255" y="722"/>
                      <a:pt x="190" y="785"/>
                      <a:pt x="205" y="840"/>
                    </a:cubicBezTo>
                    <a:cubicBezTo>
                      <a:pt x="220" y="895"/>
                      <a:pt x="365" y="953"/>
                      <a:pt x="370" y="1005"/>
                    </a:cubicBezTo>
                    <a:cubicBezTo>
                      <a:pt x="375" y="1057"/>
                      <a:pt x="270" y="1123"/>
                      <a:pt x="235" y="1155"/>
                    </a:cubicBezTo>
                    <a:cubicBezTo>
                      <a:pt x="200" y="1187"/>
                      <a:pt x="172" y="1150"/>
                      <a:pt x="160" y="1200"/>
                    </a:cubicBezTo>
                    <a:cubicBezTo>
                      <a:pt x="148" y="1250"/>
                      <a:pt x="165" y="1395"/>
                      <a:pt x="160" y="1455"/>
                    </a:cubicBezTo>
                    <a:cubicBezTo>
                      <a:pt x="155" y="1515"/>
                      <a:pt x="125" y="1520"/>
                      <a:pt x="130" y="1560"/>
                    </a:cubicBezTo>
                    <a:cubicBezTo>
                      <a:pt x="135" y="1600"/>
                      <a:pt x="190" y="1645"/>
                      <a:pt x="190" y="1695"/>
                    </a:cubicBezTo>
                    <a:cubicBezTo>
                      <a:pt x="190" y="1745"/>
                      <a:pt x="110" y="1808"/>
                      <a:pt x="130" y="1860"/>
                    </a:cubicBezTo>
                    <a:cubicBezTo>
                      <a:pt x="150" y="1912"/>
                      <a:pt x="310" y="1915"/>
                      <a:pt x="310" y="2010"/>
                    </a:cubicBezTo>
                    <a:cubicBezTo>
                      <a:pt x="310" y="2105"/>
                      <a:pt x="157" y="2320"/>
                      <a:pt x="130" y="2430"/>
                    </a:cubicBezTo>
                    <a:cubicBezTo>
                      <a:pt x="103" y="2540"/>
                      <a:pt x="143" y="2605"/>
                      <a:pt x="145" y="2670"/>
                    </a:cubicBezTo>
                    <a:cubicBezTo>
                      <a:pt x="147" y="2735"/>
                      <a:pt x="85" y="2792"/>
                      <a:pt x="145" y="282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0" name="Google Shape;1670;p21"/>
              <p:cNvSpPr/>
              <p:nvPr/>
            </p:nvSpPr>
            <p:spPr>
              <a:xfrm>
                <a:off x="1844" y="1520"/>
                <a:ext cx="1022" cy="431"/>
              </a:xfrm>
              <a:custGeom>
                <a:rect b="b" l="l" r="r" t="t"/>
                <a:pathLst>
                  <a:path extrusionOk="0" h="1380" w="3270">
                    <a:moveTo>
                      <a:pt x="0" y="0"/>
                    </a:moveTo>
                    <a:cubicBezTo>
                      <a:pt x="272" y="96"/>
                      <a:pt x="545" y="192"/>
                      <a:pt x="660" y="270"/>
                    </a:cubicBezTo>
                    <a:cubicBezTo>
                      <a:pt x="775" y="348"/>
                      <a:pt x="665" y="402"/>
                      <a:pt x="690" y="465"/>
                    </a:cubicBezTo>
                    <a:cubicBezTo>
                      <a:pt x="715" y="528"/>
                      <a:pt x="677" y="600"/>
                      <a:pt x="810" y="645"/>
                    </a:cubicBezTo>
                    <a:cubicBezTo>
                      <a:pt x="943" y="690"/>
                      <a:pt x="1285" y="710"/>
                      <a:pt x="1485" y="735"/>
                    </a:cubicBezTo>
                    <a:cubicBezTo>
                      <a:pt x="1685" y="760"/>
                      <a:pt x="1875" y="740"/>
                      <a:pt x="2010" y="795"/>
                    </a:cubicBezTo>
                    <a:cubicBezTo>
                      <a:pt x="2145" y="850"/>
                      <a:pt x="2190" y="1015"/>
                      <a:pt x="2295" y="1065"/>
                    </a:cubicBezTo>
                    <a:cubicBezTo>
                      <a:pt x="2400" y="1115"/>
                      <a:pt x="2530" y="1097"/>
                      <a:pt x="2640" y="1095"/>
                    </a:cubicBezTo>
                    <a:cubicBezTo>
                      <a:pt x="2750" y="1093"/>
                      <a:pt x="2873" y="1020"/>
                      <a:pt x="2955" y="1050"/>
                    </a:cubicBezTo>
                    <a:cubicBezTo>
                      <a:pt x="3037" y="1080"/>
                      <a:pt x="3083" y="1220"/>
                      <a:pt x="3135" y="1275"/>
                    </a:cubicBezTo>
                    <a:cubicBezTo>
                      <a:pt x="3187" y="1330"/>
                      <a:pt x="3233" y="1318"/>
                      <a:pt x="3270" y="138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1" name="Google Shape;1671;p21"/>
              <p:cNvSpPr/>
              <p:nvPr/>
            </p:nvSpPr>
            <p:spPr>
              <a:xfrm>
                <a:off x="2102" y="1858"/>
                <a:ext cx="698" cy="332"/>
              </a:xfrm>
              <a:custGeom>
                <a:rect b="b" l="l" r="r" t="t"/>
                <a:pathLst>
                  <a:path extrusionOk="0" h="1062" w="2235">
                    <a:moveTo>
                      <a:pt x="0" y="60"/>
                    </a:moveTo>
                    <a:cubicBezTo>
                      <a:pt x="57" y="56"/>
                      <a:pt x="115" y="52"/>
                      <a:pt x="225" y="45"/>
                    </a:cubicBezTo>
                    <a:cubicBezTo>
                      <a:pt x="335" y="38"/>
                      <a:pt x="513" y="0"/>
                      <a:pt x="660" y="15"/>
                    </a:cubicBezTo>
                    <a:cubicBezTo>
                      <a:pt x="807" y="30"/>
                      <a:pt x="965" y="115"/>
                      <a:pt x="1110" y="135"/>
                    </a:cubicBezTo>
                    <a:cubicBezTo>
                      <a:pt x="1255" y="155"/>
                      <a:pt x="1415" y="80"/>
                      <a:pt x="1530" y="135"/>
                    </a:cubicBezTo>
                    <a:cubicBezTo>
                      <a:pt x="1645" y="190"/>
                      <a:pt x="1725" y="340"/>
                      <a:pt x="1800" y="465"/>
                    </a:cubicBezTo>
                    <a:cubicBezTo>
                      <a:pt x="1875" y="590"/>
                      <a:pt x="1925" y="793"/>
                      <a:pt x="1980" y="885"/>
                    </a:cubicBezTo>
                    <a:cubicBezTo>
                      <a:pt x="2035" y="977"/>
                      <a:pt x="2088" y="1062"/>
                      <a:pt x="2130" y="1020"/>
                    </a:cubicBezTo>
                    <a:cubicBezTo>
                      <a:pt x="2172" y="978"/>
                      <a:pt x="2218" y="695"/>
                      <a:pt x="2235" y="63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2" name="Google Shape;1672;p21"/>
              <p:cNvSpPr/>
              <p:nvPr/>
            </p:nvSpPr>
            <p:spPr>
              <a:xfrm>
                <a:off x="2736" y="2181"/>
                <a:ext cx="22" cy="75"/>
              </a:xfrm>
              <a:custGeom>
                <a:rect b="b" l="l" r="r" t="t"/>
                <a:pathLst>
                  <a:path extrusionOk="0" h="240" w="70">
                    <a:moveTo>
                      <a:pt x="70" y="0"/>
                    </a:moveTo>
                    <a:cubicBezTo>
                      <a:pt x="70" y="47"/>
                      <a:pt x="70" y="95"/>
                      <a:pt x="70" y="135"/>
                    </a:cubicBezTo>
                    <a:cubicBezTo>
                      <a:pt x="70" y="175"/>
                      <a:pt x="0" y="163"/>
                      <a:pt x="70" y="240"/>
                    </a:cubicBezTo>
                  </a:path>
                </a:pathLst>
              </a:custGeom>
              <a:solidFill>
                <a:srgbClr val="339966"/>
              </a:solidFill>
              <a:ln cap="flat" cmpd="sng" w="28575">
                <a:solidFill>
                  <a:srgbClr val="008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73" name="Google Shape;1673;p21"/>
              <p:cNvGrpSpPr/>
              <p:nvPr/>
            </p:nvGrpSpPr>
            <p:grpSpPr>
              <a:xfrm>
                <a:off x="2843" y="1740"/>
                <a:ext cx="93" cy="94"/>
                <a:chOff x="4185" y="13200"/>
                <a:chExt cx="300" cy="300"/>
              </a:xfrm>
            </p:grpSpPr>
            <p:sp>
              <p:nvSpPr>
                <p:cNvPr id="1674" name="Google Shape;1674;p21"/>
                <p:cNvSpPr/>
                <p:nvPr/>
              </p:nvSpPr>
              <p:spPr>
                <a:xfrm>
                  <a:off x="4185" y="13200"/>
                  <a:ext cx="300" cy="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5" name="Google Shape;1675;p21"/>
                <p:cNvSpPr/>
                <p:nvPr/>
              </p:nvSpPr>
              <p:spPr>
                <a:xfrm>
                  <a:off x="4245" y="13260"/>
                  <a:ext cx="180" cy="18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76" name="Google Shape;1676;p21"/>
              <p:cNvSpPr/>
              <p:nvPr/>
            </p:nvSpPr>
            <p:spPr>
              <a:xfrm>
                <a:off x="3204" y="1811"/>
                <a:ext cx="56" cy="56"/>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7" name="Google Shape;1677;p21"/>
              <p:cNvSpPr/>
              <p:nvPr/>
            </p:nvSpPr>
            <p:spPr>
              <a:xfrm>
                <a:off x="2780" y="698"/>
                <a:ext cx="56" cy="56"/>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8" name="Google Shape;1678;p21"/>
              <p:cNvSpPr/>
              <p:nvPr/>
            </p:nvSpPr>
            <p:spPr>
              <a:xfrm>
                <a:off x="2308" y="1042"/>
                <a:ext cx="56" cy="56"/>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9" name="Google Shape;1679;p21"/>
              <p:cNvSpPr/>
              <p:nvPr/>
            </p:nvSpPr>
            <p:spPr>
              <a:xfrm>
                <a:off x="3415" y="1154"/>
                <a:ext cx="56" cy="57"/>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0" name="Google Shape;1680;p21"/>
              <p:cNvSpPr/>
              <p:nvPr/>
            </p:nvSpPr>
            <p:spPr>
              <a:xfrm>
                <a:off x="3307" y="1614"/>
                <a:ext cx="56" cy="56"/>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81" name="Google Shape;1681;p21"/>
              <p:cNvGrpSpPr/>
              <p:nvPr/>
            </p:nvGrpSpPr>
            <p:grpSpPr>
              <a:xfrm>
                <a:off x="2683" y="3405"/>
                <a:ext cx="94" cy="94"/>
                <a:chOff x="4185" y="13200"/>
                <a:chExt cx="300" cy="300"/>
              </a:xfrm>
            </p:grpSpPr>
            <p:sp>
              <p:nvSpPr>
                <p:cNvPr id="1682" name="Google Shape;1682;p21"/>
                <p:cNvSpPr/>
                <p:nvPr/>
              </p:nvSpPr>
              <p:spPr>
                <a:xfrm>
                  <a:off x="4185" y="13200"/>
                  <a:ext cx="300" cy="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3" name="Google Shape;1683;p21"/>
                <p:cNvSpPr/>
                <p:nvPr/>
              </p:nvSpPr>
              <p:spPr>
                <a:xfrm>
                  <a:off x="4245" y="13260"/>
                  <a:ext cx="180" cy="18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84" name="Google Shape;1684;p21"/>
              <p:cNvGrpSpPr/>
              <p:nvPr/>
            </p:nvGrpSpPr>
            <p:grpSpPr>
              <a:xfrm rot="-1728032">
                <a:off x="2704" y="1348"/>
                <a:ext cx="136" cy="193"/>
                <a:chOff x="2413" y="12855"/>
                <a:chExt cx="558" cy="795"/>
              </a:xfrm>
            </p:grpSpPr>
            <p:sp>
              <p:nvSpPr>
                <p:cNvPr id="1685" name="Google Shape;1685;p21"/>
                <p:cNvSpPr/>
                <p:nvPr/>
              </p:nvSpPr>
              <p:spPr>
                <a:xfrm>
                  <a:off x="2565" y="12855"/>
                  <a:ext cx="241" cy="795"/>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6" name="Google Shape;1686;p21"/>
                <p:cNvSpPr/>
                <p:nvPr/>
              </p:nvSpPr>
              <p:spPr>
                <a:xfrm rot="10601523">
                  <a:off x="2415" y="13027"/>
                  <a:ext cx="555" cy="71"/>
                </a:xfrm>
                <a:custGeom>
                  <a:rect b="b" l="l" r="r" t="t"/>
                  <a:pathLst>
                    <a:path extrusionOk="0" h="21600" w="21600">
                      <a:moveTo>
                        <a:pt x="0" y="0"/>
                      </a:moveTo>
                      <a:lnTo>
                        <a:pt x="5400" y="21600"/>
                      </a:lnTo>
                      <a:lnTo>
                        <a:pt x="16200" y="21600"/>
                      </a:lnTo>
                      <a:lnTo>
                        <a:pt x="21600" y="0"/>
                      </a:lnTo>
                      <a:close/>
                    </a:path>
                  </a:pathLst>
                </a:custGeom>
                <a:solidFill>
                  <a:srgbClr val="000000"/>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7" name="Google Shape;1687;p21"/>
                <p:cNvSpPr/>
                <p:nvPr/>
              </p:nvSpPr>
              <p:spPr>
                <a:xfrm rot="-5400000">
                  <a:off x="2392" y="13182"/>
                  <a:ext cx="584" cy="76"/>
                </a:xfrm>
                <a:prstGeom prst="chevron">
                  <a:avLst>
                    <a:gd fmla="val 192105" name="adj"/>
                  </a:avLst>
                </a:prstGeom>
                <a:solidFill>
                  <a:srgbClr val="00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88" name="Google Shape;1688;p21"/>
              <p:cNvGrpSpPr/>
              <p:nvPr/>
            </p:nvGrpSpPr>
            <p:grpSpPr>
              <a:xfrm rot="-376791">
                <a:off x="2869" y="2977"/>
                <a:ext cx="174" cy="223"/>
                <a:chOff x="2413" y="12875"/>
                <a:chExt cx="558" cy="796"/>
              </a:xfrm>
            </p:grpSpPr>
            <p:sp>
              <p:nvSpPr>
                <p:cNvPr id="1689" name="Google Shape;1689;p21"/>
                <p:cNvSpPr/>
                <p:nvPr/>
              </p:nvSpPr>
              <p:spPr>
                <a:xfrm>
                  <a:off x="2568" y="12875"/>
                  <a:ext cx="241" cy="796"/>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0" name="Google Shape;1690;p21"/>
                <p:cNvSpPr/>
                <p:nvPr/>
              </p:nvSpPr>
              <p:spPr>
                <a:xfrm rot="10601523">
                  <a:off x="2415" y="13027"/>
                  <a:ext cx="555" cy="71"/>
                </a:xfrm>
                <a:custGeom>
                  <a:rect b="b" l="l" r="r" t="t"/>
                  <a:pathLst>
                    <a:path extrusionOk="0" h="21600" w="21600">
                      <a:moveTo>
                        <a:pt x="0" y="0"/>
                      </a:moveTo>
                      <a:lnTo>
                        <a:pt x="5400" y="21600"/>
                      </a:lnTo>
                      <a:lnTo>
                        <a:pt x="16200" y="21600"/>
                      </a:lnTo>
                      <a:lnTo>
                        <a:pt x="21600" y="0"/>
                      </a:lnTo>
                      <a:close/>
                    </a:path>
                  </a:pathLst>
                </a:custGeom>
                <a:solidFill>
                  <a:srgbClr val="000000"/>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1" name="Google Shape;1691;p21"/>
                <p:cNvSpPr/>
                <p:nvPr/>
              </p:nvSpPr>
              <p:spPr>
                <a:xfrm rot="-5400000">
                  <a:off x="2390" y="13217"/>
                  <a:ext cx="585" cy="76"/>
                </a:xfrm>
                <a:prstGeom prst="chevron">
                  <a:avLst>
                    <a:gd fmla="val 192105" name="adj"/>
                  </a:avLst>
                </a:prstGeom>
                <a:solidFill>
                  <a:srgbClr val="00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92" name="Google Shape;1692;p21"/>
              <p:cNvSpPr txBox="1"/>
              <p:nvPr/>
            </p:nvSpPr>
            <p:spPr>
              <a:xfrm>
                <a:off x="2829" y="615"/>
                <a:ext cx="864" cy="1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Đồi Độc Lập</a:t>
                </a:r>
                <a:endParaRPr b="0" i="0" sz="1400" u="none" cap="none" strike="noStrike">
                  <a:solidFill>
                    <a:schemeClr val="dk1"/>
                  </a:solidFill>
                  <a:latin typeface="Arial"/>
                  <a:ea typeface="Arial"/>
                  <a:cs typeface="Arial"/>
                  <a:sym typeface="Arial"/>
                </a:endParaRPr>
              </a:p>
            </p:txBody>
          </p:sp>
          <p:sp>
            <p:nvSpPr>
              <p:cNvPr id="1693" name="Google Shape;1693;p21"/>
              <p:cNvSpPr txBox="1"/>
              <p:nvPr/>
            </p:nvSpPr>
            <p:spPr>
              <a:xfrm>
                <a:off x="2983" y="1197"/>
                <a:ext cx="830" cy="1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Đồi Him Lam</a:t>
                </a:r>
                <a:endParaRPr b="0" i="0" sz="1400" u="none" cap="none" strike="noStrike">
                  <a:solidFill>
                    <a:schemeClr val="dk1"/>
                  </a:solidFill>
                  <a:latin typeface="Arial"/>
                  <a:ea typeface="Arial"/>
                  <a:cs typeface="Arial"/>
                  <a:sym typeface="Arial"/>
                </a:endParaRPr>
              </a:p>
            </p:txBody>
          </p:sp>
          <p:sp>
            <p:nvSpPr>
              <p:cNvPr id="1694" name="Google Shape;1694;p21"/>
              <p:cNvSpPr txBox="1"/>
              <p:nvPr/>
            </p:nvSpPr>
            <p:spPr>
              <a:xfrm>
                <a:off x="1999" y="1070"/>
                <a:ext cx="576" cy="1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Bản Kéo</a:t>
                </a:r>
                <a:endParaRPr b="0" i="0" sz="1400" u="none" cap="none" strike="noStrike">
                  <a:solidFill>
                    <a:schemeClr val="dk1"/>
                  </a:solidFill>
                  <a:latin typeface="Arial"/>
                  <a:ea typeface="Arial"/>
                  <a:cs typeface="Arial"/>
                  <a:sym typeface="Arial"/>
                </a:endParaRPr>
              </a:p>
            </p:txBody>
          </p:sp>
          <p:sp>
            <p:nvSpPr>
              <p:cNvPr id="1695" name="Google Shape;1695;p21"/>
              <p:cNvSpPr txBox="1"/>
              <p:nvPr/>
            </p:nvSpPr>
            <p:spPr>
              <a:xfrm>
                <a:off x="2169" y="1375"/>
                <a:ext cx="497" cy="3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Mường Thanh</a:t>
                </a:r>
                <a:endParaRPr b="0" i="0" sz="1400" u="none" cap="none" strike="noStrike">
                  <a:solidFill>
                    <a:schemeClr val="dk1"/>
                  </a:solidFill>
                  <a:latin typeface="Arial"/>
                  <a:ea typeface="Arial"/>
                  <a:cs typeface="Arial"/>
                  <a:sym typeface="Arial"/>
                </a:endParaRPr>
              </a:p>
            </p:txBody>
          </p:sp>
          <p:sp>
            <p:nvSpPr>
              <p:cNvPr id="1696" name="Google Shape;1696;p21"/>
              <p:cNvSpPr txBox="1"/>
              <p:nvPr/>
            </p:nvSpPr>
            <p:spPr>
              <a:xfrm>
                <a:off x="3172" y="1774"/>
                <a:ext cx="378" cy="2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00" u="none" cap="none" strike="noStrike">
                    <a:solidFill>
                      <a:schemeClr val="dk1"/>
                    </a:solidFill>
                    <a:latin typeface="Arial"/>
                    <a:ea typeface="Arial"/>
                    <a:cs typeface="Arial"/>
                    <a:sym typeface="Arial"/>
                  </a:rPr>
                  <a:t> A</a:t>
                </a:r>
                <a:r>
                  <a:rPr b="1" baseline="-25000" i="0" lang="en-US" sz="2100" u="none" cap="none" strike="noStrike">
                    <a:solidFill>
                      <a:schemeClr val="dk1"/>
                    </a:solidFill>
                    <a:latin typeface="Arial"/>
                    <a:ea typeface="Arial"/>
                    <a:cs typeface="Arial"/>
                    <a:sym typeface="Arial"/>
                  </a:rPr>
                  <a:t>1</a:t>
                </a:r>
                <a:endParaRPr b="0" i="0" sz="1400" u="none" cap="none" strike="noStrike">
                  <a:solidFill>
                    <a:schemeClr val="dk1"/>
                  </a:solidFill>
                  <a:latin typeface="Arial"/>
                  <a:ea typeface="Arial"/>
                  <a:cs typeface="Arial"/>
                  <a:sym typeface="Arial"/>
                </a:endParaRPr>
              </a:p>
            </p:txBody>
          </p:sp>
          <p:sp>
            <p:nvSpPr>
              <p:cNvPr id="1697" name="Google Shape;1697;p21"/>
              <p:cNvSpPr txBox="1"/>
              <p:nvPr/>
            </p:nvSpPr>
            <p:spPr>
              <a:xfrm>
                <a:off x="3028" y="3106"/>
                <a:ext cx="722" cy="2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Bản Hồng Cúm</a:t>
                </a:r>
                <a:endParaRPr b="0" i="0" sz="1400" u="none" cap="none" strike="noStrike">
                  <a:solidFill>
                    <a:schemeClr val="dk1"/>
                  </a:solidFill>
                  <a:latin typeface="Arial"/>
                  <a:ea typeface="Arial"/>
                  <a:cs typeface="Arial"/>
                  <a:sym typeface="Arial"/>
                </a:endParaRPr>
              </a:p>
            </p:txBody>
          </p:sp>
          <p:sp>
            <p:nvSpPr>
              <p:cNvPr id="1698" name="Google Shape;1698;p21"/>
              <p:cNvSpPr txBox="1"/>
              <p:nvPr/>
            </p:nvSpPr>
            <p:spPr>
              <a:xfrm>
                <a:off x="3301" y="1437"/>
                <a:ext cx="370" cy="2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00" u="none" cap="none" strike="noStrike">
                    <a:solidFill>
                      <a:schemeClr val="dk1"/>
                    </a:solidFill>
                    <a:latin typeface="Arial"/>
                    <a:ea typeface="Arial"/>
                    <a:cs typeface="Arial"/>
                    <a:sym typeface="Arial"/>
                  </a:rPr>
                  <a:t> c</a:t>
                </a:r>
                <a:r>
                  <a:rPr b="1" baseline="-25000" i="0" lang="en-US" sz="2100" u="none" cap="none" strike="noStrike">
                    <a:solidFill>
                      <a:schemeClr val="dk1"/>
                    </a:solidFill>
                    <a:latin typeface="Arial"/>
                    <a:ea typeface="Arial"/>
                    <a:cs typeface="Arial"/>
                    <a:sym typeface="Arial"/>
                  </a:rPr>
                  <a:t>1</a:t>
                </a:r>
                <a:endParaRPr b="0" i="0" sz="1400" u="none" cap="none" strike="noStrike">
                  <a:solidFill>
                    <a:schemeClr val="dk1"/>
                  </a:solidFill>
                  <a:latin typeface="Arial"/>
                  <a:ea typeface="Arial"/>
                  <a:cs typeface="Arial"/>
                  <a:sym typeface="Arial"/>
                </a:endParaRPr>
              </a:p>
            </p:txBody>
          </p:sp>
          <p:sp>
            <p:nvSpPr>
              <p:cNvPr id="1699" name="Google Shape;1699;p21"/>
              <p:cNvSpPr txBox="1"/>
              <p:nvPr/>
            </p:nvSpPr>
            <p:spPr>
              <a:xfrm rot="5400000">
                <a:off x="2295" y="2690"/>
                <a:ext cx="637" cy="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s.Nậm Rốm</a:t>
                </a:r>
                <a:endParaRPr b="0" i="1" sz="1200" u="none" cap="none" strike="noStrike">
                  <a:solidFill>
                    <a:schemeClr val="dk1"/>
                  </a:solidFill>
                  <a:latin typeface="Arial"/>
                  <a:ea typeface="Arial"/>
                  <a:cs typeface="Arial"/>
                  <a:sym typeface="Arial"/>
                </a:endParaRPr>
              </a:p>
            </p:txBody>
          </p:sp>
        </p:grpSp>
      </p:grpSp>
      <p:sp>
        <p:nvSpPr>
          <p:cNvPr id="1700" name="Google Shape;1700;p21"/>
          <p:cNvSpPr txBox="1"/>
          <p:nvPr/>
        </p:nvSpPr>
        <p:spPr>
          <a:xfrm>
            <a:off x="462184" y="2722536"/>
            <a:ext cx="173513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701" name="Google Shape;1701;p21"/>
          <p:cNvSpPr txBox="1"/>
          <p:nvPr/>
        </p:nvSpPr>
        <p:spPr>
          <a:xfrm>
            <a:off x="193896" y="2830486"/>
            <a:ext cx="19494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702" name="Google Shape;1702;p21"/>
          <p:cNvSpPr txBox="1"/>
          <p:nvPr/>
        </p:nvSpPr>
        <p:spPr>
          <a:xfrm>
            <a:off x="41496" y="2454248"/>
            <a:ext cx="2143125" cy="2266950"/>
          </a:xfrm>
          <a:prstGeom prst="rect">
            <a:avLst/>
          </a:prstGeom>
          <a:solidFill>
            <a:srgbClr val="FFFFCC"/>
          </a:solidFill>
          <a:ln cap="flat" cmpd="sng" w="9525">
            <a:solidFill>
              <a:schemeClr val="dk1"/>
            </a:solidFill>
            <a:prstDash val="solid"/>
            <a:miter lim="800000"/>
            <a:headEnd len="sm" w="sm" type="none"/>
            <a:tailEnd len="sm" w="sm" type="none"/>
          </a:ln>
        </p:spPr>
        <p:txBody>
          <a:bodyPr anchorCtr="0" anchor="t" bIns="91425" lIns="91425" spcFirstLastPara="1" rIns="91425" wrap="square" tIns="91425">
            <a:normAutofit/>
          </a:bodyPr>
          <a:lstStyle/>
          <a:p>
            <a:pPr indent="0" lvl="0" marL="0" marR="0" rtl="0" algn="ctr">
              <a:lnSpc>
                <a:spcPct val="90000"/>
              </a:lnSpc>
              <a:spcBef>
                <a:spcPts val="0"/>
              </a:spcBef>
              <a:spcAft>
                <a:spcPts val="0"/>
              </a:spcAft>
              <a:buClr>
                <a:schemeClr val="dk1"/>
              </a:buClr>
              <a:buSzPts val="1400"/>
              <a:buFont typeface="Special Elite"/>
              <a:buNone/>
            </a:pPr>
            <a:r>
              <a:rPr b="0" i="0" lang="en-US" sz="1200" u="none" cap="none" strike="noStrike">
                <a:solidFill>
                  <a:schemeClr val="dk1"/>
                </a:solidFill>
                <a:latin typeface="Arial"/>
                <a:ea typeface="Arial"/>
                <a:cs typeface="Arial"/>
                <a:sym typeface="Arial"/>
              </a:rPr>
              <a:t>CHÚ GIẢI</a:t>
            </a:r>
            <a:endParaRPr b="0" i="0" sz="1200" u="none" cap="none" strike="noStrike">
              <a:solidFill>
                <a:schemeClr val="dk1"/>
              </a:solidFill>
              <a:latin typeface="Arial"/>
              <a:ea typeface="Arial"/>
              <a:cs typeface="Arial"/>
              <a:sym typeface="Arial"/>
            </a:endParaRPr>
          </a:p>
        </p:txBody>
      </p:sp>
      <p:grpSp>
        <p:nvGrpSpPr>
          <p:cNvPr id="1703" name="Google Shape;1703;p21"/>
          <p:cNvGrpSpPr/>
          <p:nvPr/>
        </p:nvGrpSpPr>
        <p:grpSpPr>
          <a:xfrm>
            <a:off x="227234" y="2682848"/>
            <a:ext cx="190500" cy="190500"/>
            <a:chOff x="1803" y="13659"/>
            <a:chExt cx="300" cy="300"/>
          </a:xfrm>
        </p:grpSpPr>
        <p:sp>
          <p:nvSpPr>
            <p:cNvPr id="1704" name="Google Shape;1704;p21"/>
            <p:cNvSpPr/>
            <p:nvPr/>
          </p:nvSpPr>
          <p:spPr>
            <a:xfrm>
              <a:off x="1803" y="13659"/>
              <a:ext cx="300" cy="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5" name="Google Shape;1705;p21"/>
            <p:cNvSpPr/>
            <p:nvPr/>
          </p:nvSpPr>
          <p:spPr>
            <a:xfrm>
              <a:off x="1863" y="13719"/>
              <a:ext cx="180" cy="18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06" name="Google Shape;1706;p21"/>
          <p:cNvSpPr/>
          <p:nvPr/>
        </p:nvSpPr>
        <p:spPr>
          <a:xfrm>
            <a:off x="282796" y="3020632"/>
            <a:ext cx="90488" cy="9048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07" name="Google Shape;1707;p21"/>
          <p:cNvGrpSpPr/>
          <p:nvPr/>
        </p:nvGrpSpPr>
        <p:grpSpPr>
          <a:xfrm rot="2632895">
            <a:off x="228281" y="3401632"/>
            <a:ext cx="189993" cy="271463"/>
            <a:chOff x="2413" y="12855"/>
            <a:chExt cx="558" cy="795"/>
          </a:xfrm>
        </p:grpSpPr>
        <p:sp>
          <p:nvSpPr>
            <p:cNvPr id="1708" name="Google Shape;1708;p21"/>
            <p:cNvSpPr/>
            <p:nvPr/>
          </p:nvSpPr>
          <p:spPr>
            <a:xfrm>
              <a:off x="2565" y="12855"/>
              <a:ext cx="241" cy="795"/>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9" name="Google Shape;1709;p21"/>
            <p:cNvSpPr/>
            <p:nvPr/>
          </p:nvSpPr>
          <p:spPr>
            <a:xfrm rot="10601523">
              <a:off x="2415" y="13027"/>
              <a:ext cx="555" cy="71"/>
            </a:xfrm>
            <a:custGeom>
              <a:rect b="b" l="l" r="r" t="t"/>
              <a:pathLst>
                <a:path extrusionOk="0" h="21600" w="21600">
                  <a:moveTo>
                    <a:pt x="0" y="0"/>
                  </a:moveTo>
                  <a:lnTo>
                    <a:pt x="5400" y="21600"/>
                  </a:lnTo>
                  <a:lnTo>
                    <a:pt x="16200" y="21600"/>
                  </a:lnTo>
                  <a:lnTo>
                    <a:pt x="21600" y="0"/>
                  </a:lnTo>
                  <a:lnTo>
                    <a:pt x="0" y="0"/>
                  </a:lnTo>
                  <a:close/>
                </a:path>
              </a:pathLst>
            </a:custGeom>
            <a:solidFill>
              <a:srgbClr val="000000"/>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0" name="Google Shape;1710;p21"/>
            <p:cNvSpPr/>
            <p:nvPr/>
          </p:nvSpPr>
          <p:spPr>
            <a:xfrm rot="-5400000">
              <a:off x="2392" y="13182"/>
              <a:ext cx="584" cy="76"/>
            </a:xfrm>
            <a:prstGeom prst="chevron">
              <a:avLst>
                <a:gd fmla="val 192105" name="adj"/>
              </a:avLst>
            </a:prstGeom>
            <a:solidFill>
              <a:srgbClr val="00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11" name="Google Shape;1711;p21"/>
          <p:cNvSpPr/>
          <p:nvPr/>
        </p:nvSpPr>
        <p:spPr>
          <a:xfrm flipH="1" rot="10800000">
            <a:off x="227234" y="3798175"/>
            <a:ext cx="282575" cy="150813"/>
          </a:xfrm>
          <a:custGeom>
            <a:rect b="b" l="l" r="r" t="t"/>
            <a:pathLst>
              <a:path extrusionOk="0" h="21600" w="21600">
                <a:moveTo>
                  <a:pt x="21600" y="6079"/>
                </a:moveTo>
                <a:lnTo>
                  <a:pt x="12733" y="0"/>
                </a:lnTo>
                <a:lnTo>
                  <a:pt x="12733" y="3264"/>
                </a:lnTo>
                <a:lnTo>
                  <a:pt x="12427" y="3264"/>
                </a:lnTo>
                <a:cubicBezTo>
                  <a:pt x="5564" y="3264"/>
                  <a:pt x="0" y="7246"/>
                  <a:pt x="0" y="12158"/>
                </a:cubicBezTo>
                <a:lnTo>
                  <a:pt x="0" y="21600"/>
                </a:lnTo>
                <a:lnTo>
                  <a:pt x="5755" y="21600"/>
                </a:lnTo>
                <a:lnTo>
                  <a:pt x="5755" y="12158"/>
                </a:lnTo>
                <a:cubicBezTo>
                  <a:pt x="5755" y="10355"/>
                  <a:pt x="8742" y="8894"/>
                  <a:pt x="12427" y="8894"/>
                </a:cubicBezTo>
                <a:lnTo>
                  <a:pt x="12733" y="8894"/>
                </a:lnTo>
                <a:lnTo>
                  <a:pt x="12733" y="12158"/>
                </a:lnTo>
                <a:lnTo>
                  <a:pt x="21600" y="6079"/>
                </a:lnTo>
                <a:close/>
              </a:path>
            </a:pathLst>
          </a:custGeom>
          <a:solidFill>
            <a:schemeClr val="accent1"/>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2" name="Google Shape;1712;p21"/>
          <p:cNvSpPr/>
          <p:nvPr/>
        </p:nvSpPr>
        <p:spPr>
          <a:xfrm flipH="1" rot="10800000">
            <a:off x="193896" y="4376470"/>
            <a:ext cx="282575" cy="149225"/>
          </a:xfrm>
          <a:custGeom>
            <a:rect b="b" l="l" r="r" t="t"/>
            <a:pathLst>
              <a:path extrusionOk="0" h="21600" w="21600">
                <a:moveTo>
                  <a:pt x="21600" y="6079"/>
                </a:moveTo>
                <a:lnTo>
                  <a:pt x="12733" y="0"/>
                </a:lnTo>
                <a:lnTo>
                  <a:pt x="12733" y="3264"/>
                </a:lnTo>
                <a:lnTo>
                  <a:pt x="12427" y="3264"/>
                </a:lnTo>
                <a:cubicBezTo>
                  <a:pt x="5564" y="3264"/>
                  <a:pt x="0" y="7246"/>
                  <a:pt x="0" y="12158"/>
                </a:cubicBezTo>
                <a:lnTo>
                  <a:pt x="0" y="21600"/>
                </a:lnTo>
                <a:lnTo>
                  <a:pt x="5755" y="21600"/>
                </a:lnTo>
                <a:lnTo>
                  <a:pt x="5755" y="12158"/>
                </a:lnTo>
                <a:cubicBezTo>
                  <a:pt x="5755" y="10355"/>
                  <a:pt x="8742" y="8894"/>
                  <a:pt x="12427" y="8894"/>
                </a:cubicBezTo>
                <a:lnTo>
                  <a:pt x="12733" y="8894"/>
                </a:lnTo>
                <a:lnTo>
                  <a:pt x="12733" y="12158"/>
                </a:lnTo>
                <a:lnTo>
                  <a:pt x="21600" y="6079"/>
                </a:lnTo>
                <a:close/>
              </a:path>
            </a:pathLst>
          </a:custGeom>
          <a:solidFill>
            <a:srgbClr val="FF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3" name="Google Shape;1713;p21"/>
          <p:cNvSpPr/>
          <p:nvPr/>
        </p:nvSpPr>
        <p:spPr>
          <a:xfrm>
            <a:off x="170084" y="4082338"/>
            <a:ext cx="304800" cy="123825"/>
          </a:xfrm>
          <a:prstGeom prst="rightArrow">
            <a:avLst>
              <a:gd fmla="val 50000" name="adj1"/>
              <a:gd fmla="val 61538" name="adj2"/>
            </a:avLst>
          </a:prstGeom>
          <a:solidFill>
            <a:srgbClr val="FF99CC"/>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4" name="Google Shape;1714;p21"/>
          <p:cNvSpPr/>
          <p:nvPr/>
        </p:nvSpPr>
        <p:spPr>
          <a:xfrm>
            <a:off x="6217919" y="444353"/>
            <a:ext cx="98425" cy="98425"/>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5" name="Google Shape;1715;p21"/>
          <p:cNvSpPr/>
          <p:nvPr/>
        </p:nvSpPr>
        <p:spPr>
          <a:xfrm>
            <a:off x="5504938" y="918786"/>
            <a:ext cx="100013" cy="100012"/>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6" name="Google Shape;1716;p21"/>
          <p:cNvSpPr/>
          <p:nvPr/>
        </p:nvSpPr>
        <p:spPr>
          <a:xfrm>
            <a:off x="7136575" y="1116578"/>
            <a:ext cx="98425" cy="1016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7" name="Google Shape;1717;p21"/>
          <p:cNvSpPr txBox="1"/>
          <p:nvPr/>
        </p:nvSpPr>
        <p:spPr>
          <a:xfrm>
            <a:off x="516926" y="122376"/>
            <a:ext cx="1905000" cy="707886"/>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chemeClr val="dk1"/>
                </a:solidFill>
                <a:latin typeface="Arial"/>
                <a:ea typeface="Arial"/>
                <a:cs typeface="Arial"/>
                <a:sym typeface="Arial"/>
              </a:rPr>
              <a:t>+ Đợt 1: ngày 13/3/1954</a:t>
            </a:r>
            <a:endParaRPr b="1" i="0" sz="2000" u="sng" cap="none" strike="noStrike">
              <a:solidFill>
                <a:srgbClr val="FF0000"/>
              </a:solidFill>
              <a:latin typeface="Arial"/>
              <a:ea typeface="Arial"/>
              <a:cs typeface="Arial"/>
              <a:sym typeface="Arial"/>
            </a:endParaRPr>
          </a:p>
        </p:txBody>
      </p:sp>
      <p:pic>
        <p:nvPicPr>
          <p:cNvPr descr="280806ngochungcodoquockhanh" id="1718" name="Google Shape;1718;p21"/>
          <p:cNvPicPr preferRelativeResize="0"/>
          <p:nvPr/>
        </p:nvPicPr>
        <p:blipFill rotWithShape="1">
          <a:blip r:embed="rId3">
            <a:alphaModFix/>
          </a:blip>
          <a:srcRect b="0" l="0" r="0" t="0"/>
          <a:stretch/>
        </p:blipFill>
        <p:spPr>
          <a:xfrm>
            <a:off x="5590663" y="285373"/>
            <a:ext cx="533400" cy="385763"/>
          </a:xfrm>
          <a:prstGeom prst="rect">
            <a:avLst/>
          </a:prstGeom>
          <a:noFill/>
          <a:ln>
            <a:noFill/>
          </a:ln>
        </p:spPr>
      </p:pic>
      <p:cxnSp>
        <p:nvCxnSpPr>
          <p:cNvPr id="1719" name="Google Shape;1719;p21"/>
          <p:cNvCxnSpPr/>
          <p:nvPr/>
        </p:nvCxnSpPr>
        <p:spPr>
          <a:xfrm>
            <a:off x="5590663" y="310773"/>
            <a:ext cx="0" cy="609600"/>
          </a:xfrm>
          <a:prstGeom prst="straightConnector1">
            <a:avLst/>
          </a:prstGeom>
          <a:noFill/>
          <a:ln cap="flat" cmpd="sng" w="9525">
            <a:solidFill>
              <a:srgbClr val="000000"/>
            </a:solidFill>
            <a:prstDash val="solid"/>
            <a:round/>
            <a:headEnd len="sm" w="sm" type="none"/>
            <a:tailEnd len="sm" w="sm" type="none"/>
          </a:ln>
        </p:spPr>
      </p:cxnSp>
      <p:pic>
        <p:nvPicPr>
          <p:cNvPr descr="280806ngochungcodoquockhanh" id="1720" name="Google Shape;1720;p21"/>
          <p:cNvPicPr preferRelativeResize="0"/>
          <p:nvPr/>
        </p:nvPicPr>
        <p:blipFill rotWithShape="1">
          <a:blip r:embed="rId3">
            <a:alphaModFix/>
          </a:blip>
          <a:srcRect b="0" l="0" r="0" t="0"/>
          <a:stretch/>
        </p:blipFill>
        <p:spPr>
          <a:xfrm>
            <a:off x="6257606" y="-108097"/>
            <a:ext cx="533400" cy="385763"/>
          </a:xfrm>
          <a:prstGeom prst="rect">
            <a:avLst/>
          </a:prstGeom>
          <a:noFill/>
          <a:ln>
            <a:noFill/>
          </a:ln>
        </p:spPr>
      </p:pic>
      <p:cxnSp>
        <p:nvCxnSpPr>
          <p:cNvPr id="1721" name="Google Shape;1721;p21"/>
          <p:cNvCxnSpPr/>
          <p:nvPr/>
        </p:nvCxnSpPr>
        <p:spPr>
          <a:xfrm>
            <a:off x="6257606" y="-82697"/>
            <a:ext cx="0" cy="609600"/>
          </a:xfrm>
          <a:prstGeom prst="straightConnector1">
            <a:avLst/>
          </a:prstGeom>
          <a:noFill/>
          <a:ln cap="flat" cmpd="sng" w="9525">
            <a:solidFill>
              <a:srgbClr val="000000"/>
            </a:solidFill>
            <a:prstDash val="solid"/>
            <a:round/>
            <a:headEnd len="sm" w="sm" type="none"/>
            <a:tailEnd len="sm" w="sm" type="none"/>
          </a:ln>
        </p:spPr>
      </p:cxnSp>
      <p:pic>
        <p:nvPicPr>
          <p:cNvPr descr="280806ngochungcodoquockhanh" id="1722" name="Google Shape;1722;p21"/>
          <p:cNvPicPr preferRelativeResize="0"/>
          <p:nvPr/>
        </p:nvPicPr>
        <p:blipFill rotWithShape="1">
          <a:blip r:embed="rId3">
            <a:alphaModFix/>
          </a:blip>
          <a:srcRect b="0" l="0" r="0" t="0"/>
          <a:stretch/>
        </p:blipFill>
        <p:spPr>
          <a:xfrm>
            <a:off x="7196428" y="544560"/>
            <a:ext cx="533400" cy="385763"/>
          </a:xfrm>
          <a:prstGeom prst="rect">
            <a:avLst/>
          </a:prstGeom>
          <a:noFill/>
          <a:ln>
            <a:noFill/>
          </a:ln>
        </p:spPr>
      </p:pic>
      <p:cxnSp>
        <p:nvCxnSpPr>
          <p:cNvPr id="1723" name="Google Shape;1723;p21"/>
          <p:cNvCxnSpPr/>
          <p:nvPr/>
        </p:nvCxnSpPr>
        <p:spPr>
          <a:xfrm>
            <a:off x="7220649" y="615573"/>
            <a:ext cx="0" cy="609600"/>
          </a:xfrm>
          <a:prstGeom prst="straightConnector1">
            <a:avLst/>
          </a:prstGeom>
          <a:noFill/>
          <a:ln cap="flat" cmpd="sng" w="9525">
            <a:solidFill>
              <a:srgbClr val="000000"/>
            </a:solidFill>
            <a:prstDash val="solid"/>
            <a:round/>
            <a:headEnd len="sm" w="sm" type="none"/>
            <a:tailEnd len="sm" w="sm" type="none"/>
          </a:ln>
        </p:spPr>
      </p:cxnSp>
      <p:sp>
        <p:nvSpPr>
          <p:cNvPr id="1724" name="Google Shape;1724;p21"/>
          <p:cNvSpPr/>
          <p:nvPr/>
        </p:nvSpPr>
        <p:spPr>
          <a:xfrm rot="8161623">
            <a:off x="8542594" y="-431844"/>
            <a:ext cx="762000" cy="152400"/>
          </a:xfrm>
          <a:prstGeom prst="rightArrow">
            <a:avLst>
              <a:gd fmla="val 50000" name="adj1"/>
              <a:gd fmla="val 125000" name="adj2"/>
            </a:avLst>
          </a:prstGeom>
          <a:solidFill>
            <a:srgbClr val="9966FF"/>
          </a:solidFill>
          <a:ln cap="flat" cmpd="sng" w="9525">
            <a:solidFill>
              <a:srgbClr val="9966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21"/>
          <p:cNvSpPr txBox="1"/>
          <p:nvPr/>
        </p:nvSpPr>
        <p:spPr>
          <a:xfrm rot="2761623">
            <a:off x="8919749" y="-722067"/>
            <a:ext cx="76200" cy="6667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9966FF"/>
              </a:solidFill>
              <a:latin typeface="Arial"/>
              <a:ea typeface="Arial"/>
              <a:cs typeface="Arial"/>
              <a:sym typeface="Arial"/>
            </a:endParaRPr>
          </a:p>
        </p:txBody>
      </p:sp>
      <p:sp>
        <p:nvSpPr>
          <p:cNvPr id="1726" name="Google Shape;1726;p21"/>
          <p:cNvSpPr/>
          <p:nvPr/>
        </p:nvSpPr>
        <p:spPr>
          <a:xfrm rot="4750596">
            <a:off x="5969623" y="-357983"/>
            <a:ext cx="655638" cy="152400"/>
          </a:xfrm>
          <a:prstGeom prst="rightArrow">
            <a:avLst>
              <a:gd fmla="val 50000" name="adj1"/>
              <a:gd fmla="val 107552" name="adj2"/>
            </a:avLst>
          </a:prstGeom>
          <a:solidFill>
            <a:srgbClr val="9966FF"/>
          </a:solidFill>
          <a:ln cap="flat" cmpd="sng" w="9525">
            <a:solidFill>
              <a:srgbClr val="9966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1"/>
          <p:cNvSpPr txBox="1"/>
          <p:nvPr/>
        </p:nvSpPr>
        <p:spPr>
          <a:xfrm rot="-649404">
            <a:off x="6251624" y="-608865"/>
            <a:ext cx="76200" cy="57368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9966FF"/>
              </a:solidFill>
              <a:latin typeface="Arial"/>
              <a:ea typeface="Arial"/>
              <a:cs typeface="Arial"/>
              <a:sym typeface="Arial"/>
            </a:endParaRPr>
          </a:p>
        </p:txBody>
      </p:sp>
      <p:sp>
        <p:nvSpPr>
          <p:cNvPr id="1728" name="Google Shape;1728;p21"/>
          <p:cNvSpPr/>
          <p:nvPr/>
        </p:nvSpPr>
        <p:spPr>
          <a:xfrm rot="-8818568">
            <a:off x="9148940" y="2681725"/>
            <a:ext cx="538774" cy="122654"/>
          </a:xfrm>
          <a:prstGeom prst="rightArrow">
            <a:avLst>
              <a:gd fmla="val 50000" name="adj1"/>
              <a:gd fmla="val 112500" name="adj2"/>
            </a:avLst>
          </a:prstGeom>
          <a:solidFill>
            <a:srgbClr val="9966FF"/>
          </a:solidFill>
          <a:ln cap="flat" cmpd="sng" w="9525">
            <a:solidFill>
              <a:srgbClr val="9966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21"/>
          <p:cNvSpPr txBox="1"/>
          <p:nvPr/>
        </p:nvSpPr>
        <p:spPr>
          <a:xfrm rot="1981432">
            <a:off x="9212345" y="2731189"/>
            <a:ext cx="469781" cy="6132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9966FF"/>
              </a:solidFill>
              <a:latin typeface="Arial"/>
              <a:ea typeface="Arial"/>
              <a:cs typeface="Arial"/>
              <a:sym typeface="Arial"/>
            </a:endParaRPr>
          </a:p>
        </p:txBody>
      </p:sp>
      <p:sp>
        <p:nvSpPr>
          <p:cNvPr id="1730" name="Google Shape;1730;p21"/>
          <p:cNvSpPr/>
          <p:nvPr/>
        </p:nvSpPr>
        <p:spPr>
          <a:xfrm flipH="1" rot="-8248644">
            <a:off x="2680883" y="-396052"/>
            <a:ext cx="742487" cy="228540"/>
          </a:xfrm>
          <a:prstGeom prst="rightArrow">
            <a:avLst>
              <a:gd fmla="val 50000" name="adj1"/>
              <a:gd fmla="val 63158" name="adj2"/>
            </a:avLst>
          </a:prstGeom>
          <a:solidFill>
            <a:srgbClr val="9966FF"/>
          </a:solidFill>
          <a:ln cap="flat" cmpd="sng" w="9525">
            <a:solidFill>
              <a:srgbClr val="9966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1"/>
          <p:cNvSpPr txBox="1"/>
          <p:nvPr/>
        </p:nvSpPr>
        <p:spPr>
          <a:xfrm flipH="1" rot="2551356">
            <a:off x="2690365" y="-363304"/>
            <a:ext cx="670316" cy="11427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9966FF"/>
              </a:solidFill>
              <a:latin typeface="Arial"/>
              <a:ea typeface="Arial"/>
              <a:cs typeface="Arial"/>
              <a:sym typeface="Arial"/>
            </a:endParaRPr>
          </a:p>
        </p:txBody>
      </p:sp>
      <p:sp>
        <p:nvSpPr>
          <p:cNvPr id="1732" name="Google Shape;1732;p21"/>
          <p:cNvSpPr/>
          <p:nvPr/>
        </p:nvSpPr>
        <p:spPr>
          <a:xfrm flipH="1" rot="-2096447">
            <a:off x="7006605" y="-392850"/>
            <a:ext cx="381000" cy="222136"/>
          </a:xfrm>
          <a:prstGeom prst="rightArrow">
            <a:avLst>
              <a:gd fmla="val 50000" name="adj1"/>
              <a:gd fmla="val 62500" name="adj2"/>
            </a:avLst>
          </a:prstGeom>
          <a:solidFill>
            <a:srgbClr val="9966FF"/>
          </a:solidFill>
          <a:ln cap="flat" cmpd="sng" w="9525">
            <a:solidFill>
              <a:srgbClr val="9966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1"/>
          <p:cNvSpPr txBox="1"/>
          <p:nvPr/>
        </p:nvSpPr>
        <p:spPr>
          <a:xfrm flipH="1" rot="3303553">
            <a:off x="7170018" y="-457452"/>
            <a:ext cx="111068" cy="31158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9966FF"/>
              </a:solidFill>
              <a:latin typeface="Arial"/>
              <a:ea typeface="Arial"/>
              <a:cs typeface="Arial"/>
              <a:sym typeface="Arial"/>
            </a:endParaRPr>
          </a:p>
        </p:txBody>
      </p:sp>
      <p:pic>
        <p:nvPicPr>
          <p:cNvPr descr="Explode-04-june" id="1734" name="Google Shape;1734;p21"/>
          <p:cNvPicPr preferRelativeResize="0"/>
          <p:nvPr/>
        </p:nvPicPr>
        <p:blipFill rotWithShape="1">
          <a:blip r:embed="rId4">
            <a:alphaModFix/>
          </a:blip>
          <a:srcRect b="0" l="0" r="0" t="0"/>
          <a:stretch/>
        </p:blipFill>
        <p:spPr>
          <a:xfrm>
            <a:off x="5400239" y="727287"/>
            <a:ext cx="338138" cy="476250"/>
          </a:xfrm>
          <a:prstGeom prst="rect">
            <a:avLst/>
          </a:prstGeom>
          <a:noFill/>
          <a:ln>
            <a:noFill/>
          </a:ln>
        </p:spPr>
      </p:pic>
      <p:pic>
        <p:nvPicPr>
          <p:cNvPr descr="Explode-04-june" id="1735" name="Google Shape;1735;p21"/>
          <p:cNvPicPr preferRelativeResize="0"/>
          <p:nvPr/>
        </p:nvPicPr>
        <p:blipFill rotWithShape="1">
          <a:blip r:embed="rId4">
            <a:alphaModFix/>
          </a:blip>
          <a:srcRect b="0" l="0" r="0" t="0"/>
          <a:stretch/>
        </p:blipFill>
        <p:spPr>
          <a:xfrm>
            <a:off x="6100399" y="275464"/>
            <a:ext cx="338138" cy="476250"/>
          </a:xfrm>
          <a:prstGeom prst="rect">
            <a:avLst/>
          </a:prstGeom>
          <a:noFill/>
          <a:ln>
            <a:noFill/>
          </a:ln>
        </p:spPr>
      </p:pic>
      <p:pic>
        <p:nvPicPr>
          <p:cNvPr descr="Explode-04-june" id="1736" name="Google Shape;1736;p21"/>
          <p:cNvPicPr preferRelativeResize="0"/>
          <p:nvPr/>
        </p:nvPicPr>
        <p:blipFill rotWithShape="1">
          <a:blip r:embed="rId4">
            <a:alphaModFix/>
          </a:blip>
          <a:srcRect b="0" l="0" r="0" t="0"/>
          <a:stretch/>
        </p:blipFill>
        <p:spPr>
          <a:xfrm>
            <a:off x="7028036" y="868017"/>
            <a:ext cx="338138" cy="476250"/>
          </a:xfrm>
          <a:prstGeom prst="rect">
            <a:avLst/>
          </a:prstGeom>
          <a:noFill/>
          <a:ln>
            <a:noFill/>
          </a:ln>
        </p:spPr>
      </p:pic>
      <p:sp>
        <p:nvSpPr>
          <p:cNvPr id="1737" name="Google Shape;1737;p21">
            <a:hlinkClick action="ppaction://hlinksldjump" r:id="rId5"/>
          </p:cNvPr>
          <p:cNvSpPr/>
          <p:nvPr/>
        </p:nvSpPr>
        <p:spPr>
          <a:xfrm>
            <a:off x="228600" y="6327775"/>
            <a:ext cx="533400" cy="377825"/>
          </a:xfrm>
          <a:prstGeom prst="star5">
            <a:avLst>
              <a:gd fmla="val 19098" name="adj"/>
              <a:gd fmla="val 105146" name="hf"/>
              <a:gd fmla="val 110557" name="vf"/>
            </a:avLst>
          </a:prstGeom>
          <a:gradFill>
            <a:gsLst>
              <a:gs pos="0">
                <a:srgbClr val="C16363"/>
              </a:gs>
              <a:gs pos="100000">
                <a:srgbClr val="FDA9A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BDCANN~1" id="1738" name="Google Shape;1738;p21"/>
          <p:cNvPicPr preferRelativeResize="0"/>
          <p:nvPr/>
        </p:nvPicPr>
        <p:blipFill rotWithShape="1">
          <a:blip r:embed="rId6">
            <a:alphaModFix/>
          </a:blip>
          <a:srcRect b="0" l="0" r="0" t="0"/>
          <a:stretch/>
        </p:blipFill>
        <p:spPr>
          <a:xfrm flipH="1">
            <a:off x="6274807" y="201891"/>
            <a:ext cx="2087153" cy="460033"/>
          </a:xfrm>
          <a:prstGeom prst="rect">
            <a:avLst/>
          </a:prstGeom>
          <a:noFill/>
          <a:ln>
            <a:noFill/>
          </a:ln>
        </p:spPr>
      </p:pic>
      <p:pic>
        <p:nvPicPr>
          <p:cNvPr descr="BDCANN~1" id="1739" name="Google Shape;1739;p21"/>
          <p:cNvPicPr preferRelativeResize="0"/>
          <p:nvPr/>
        </p:nvPicPr>
        <p:blipFill rotWithShape="1">
          <a:blip r:embed="rId6">
            <a:alphaModFix/>
          </a:blip>
          <a:srcRect b="0" l="0" r="0" t="0"/>
          <a:stretch/>
        </p:blipFill>
        <p:spPr>
          <a:xfrm flipH="1" rot="939620">
            <a:off x="7018482" y="1067382"/>
            <a:ext cx="1465319" cy="460033"/>
          </a:xfrm>
          <a:prstGeom prst="rect">
            <a:avLst/>
          </a:prstGeom>
          <a:noFill/>
          <a:ln>
            <a:noFill/>
          </a:ln>
        </p:spPr>
      </p:pic>
      <p:pic>
        <p:nvPicPr>
          <p:cNvPr descr="BDCANN~1" id="1740" name="Google Shape;1740;p21"/>
          <p:cNvPicPr preferRelativeResize="0"/>
          <p:nvPr/>
        </p:nvPicPr>
        <p:blipFill rotWithShape="1">
          <a:blip r:embed="rId6">
            <a:alphaModFix/>
          </a:blip>
          <a:srcRect b="0" l="0" r="0" t="0"/>
          <a:stretch/>
        </p:blipFill>
        <p:spPr>
          <a:xfrm rot="2719069">
            <a:off x="4221296" y="172540"/>
            <a:ext cx="1620775" cy="460033"/>
          </a:xfrm>
          <a:prstGeom prst="rect">
            <a:avLst/>
          </a:prstGeom>
          <a:noFill/>
          <a:ln>
            <a:noFill/>
          </a:ln>
        </p:spPr>
      </p:pic>
      <p:pic>
        <p:nvPicPr>
          <p:cNvPr id="1741" name="Google Shape;1741;p21"/>
          <p:cNvPicPr preferRelativeResize="0"/>
          <p:nvPr/>
        </p:nvPicPr>
        <p:blipFill rotWithShape="1">
          <a:blip r:embed="rId7">
            <a:alphaModFix/>
          </a:blip>
          <a:srcRect b="0" l="0" r="0" t="0"/>
          <a:stretch/>
        </p:blipFill>
        <p:spPr>
          <a:xfrm flipH="1">
            <a:off x="1278554" y="964337"/>
            <a:ext cx="2577725" cy="1556155"/>
          </a:xfrm>
          <a:prstGeom prst="rect">
            <a:avLst/>
          </a:prstGeom>
          <a:noFill/>
          <a:ln>
            <a:noFill/>
          </a:ln>
        </p:spPr>
      </p:pic>
      <p:sp>
        <p:nvSpPr>
          <p:cNvPr id="1742" name="Google Shape;1742;p21"/>
          <p:cNvSpPr/>
          <p:nvPr/>
        </p:nvSpPr>
        <p:spPr>
          <a:xfrm>
            <a:off x="2557319" y="336747"/>
            <a:ext cx="1482083" cy="994227"/>
          </a:xfrm>
          <a:prstGeom prst="cloudCallout">
            <a:avLst>
              <a:gd fmla="val -52663" name="adj1"/>
              <a:gd fmla="val 62500" name="adj2"/>
            </a:avLst>
          </a:prstGeom>
          <a:gradFill>
            <a:gsLst>
              <a:gs pos="0">
                <a:schemeClr val="accent5"/>
              </a:gs>
              <a:gs pos="35000">
                <a:schemeClr val="accent5"/>
              </a:gs>
              <a:gs pos="100000">
                <a:schemeClr val="accent5"/>
              </a:gs>
            </a:gsLst>
            <a:lin ang="16200000" scaled="0"/>
          </a:gradFill>
          <a:ln cap="flat" cmpd="sng" w="9525">
            <a:solidFill>
              <a:srgbClr val="F9F9F9"/>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Tấn công!!!</a:t>
            </a:r>
            <a:endParaRPr/>
          </a:p>
        </p:txBody>
      </p:sp>
      <p:sp>
        <p:nvSpPr>
          <p:cNvPr id="1743" name="Google Shape;1743;p21"/>
          <p:cNvSpPr txBox="1"/>
          <p:nvPr/>
        </p:nvSpPr>
        <p:spPr>
          <a:xfrm>
            <a:off x="460460" y="2679674"/>
            <a:ext cx="2417069"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Sở chỉ huy của địch</a:t>
            </a:r>
            <a:endParaRPr b="0" i="0" sz="1100" u="none" cap="none" strike="noStrike">
              <a:solidFill>
                <a:srgbClr val="000000"/>
              </a:solidFill>
              <a:latin typeface="Arial"/>
              <a:ea typeface="Arial"/>
              <a:cs typeface="Arial"/>
              <a:sym typeface="Arial"/>
            </a:endParaRPr>
          </a:p>
        </p:txBody>
      </p:sp>
      <p:sp>
        <p:nvSpPr>
          <p:cNvPr id="1744" name="Google Shape;1744;p21"/>
          <p:cNvSpPr txBox="1"/>
          <p:nvPr/>
        </p:nvSpPr>
        <p:spPr>
          <a:xfrm>
            <a:off x="424104" y="2944483"/>
            <a:ext cx="184149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Cứ điểm và tên cứ điểm của địch</a:t>
            </a:r>
            <a:endParaRPr b="0" i="0" sz="1100" u="none" cap="none" strike="noStrike">
              <a:solidFill>
                <a:srgbClr val="000000"/>
              </a:solidFill>
              <a:latin typeface="Arial"/>
              <a:ea typeface="Arial"/>
              <a:cs typeface="Arial"/>
              <a:sym typeface="Arial"/>
            </a:endParaRPr>
          </a:p>
        </p:txBody>
      </p:sp>
      <p:sp>
        <p:nvSpPr>
          <p:cNvPr id="1745" name="Google Shape;1745;p21"/>
          <p:cNvSpPr txBox="1"/>
          <p:nvPr/>
        </p:nvSpPr>
        <p:spPr>
          <a:xfrm>
            <a:off x="474885" y="3400401"/>
            <a:ext cx="166846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Sân bay của địch</a:t>
            </a:r>
            <a:endParaRPr b="0" i="0" sz="1100" u="none" cap="none" strike="noStrike">
              <a:solidFill>
                <a:srgbClr val="000000"/>
              </a:solidFill>
              <a:latin typeface="Arial"/>
              <a:ea typeface="Arial"/>
              <a:cs typeface="Arial"/>
              <a:sym typeface="Arial"/>
            </a:endParaRPr>
          </a:p>
        </p:txBody>
      </p:sp>
      <p:sp>
        <p:nvSpPr>
          <p:cNvPr id="1746" name="Google Shape;1746;p21"/>
          <p:cNvSpPr txBox="1"/>
          <p:nvPr/>
        </p:nvSpPr>
        <p:spPr>
          <a:xfrm>
            <a:off x="509729" y="3761706"/>
            <a:ext cx="244710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Quân ta tiến công đợt 1</a:t>
            </a:r>
            <a:endParaRPr b="0" i="0" sz="1100" u="none" cap="none" strike="noStrike">
              <a:solidFill>
                <a:srgbClr val="000000"/>
              </a:solidFill>
              <a:latin typeface="Arial"/>
              <a:ea typeface="Arial"/>
              <a:cs typeface="Arial"/>
              <a:sym typeface="Arial"/>
            </a:endParaRPr>
          </a:p>
        </p:txBody>
      </p:sp>
      <p:sp>
        <p:nvSpPr>
          <p:cNvPr id="1747" name="Google Shape;1747;p21"/>
          <p:cNvSpPr txBox="1"/>
          <p:nvPr/>
        </p:nvSpPr>
        <p:spPr>
          <a:xfrm>
            <a:off x="474884" y="4059785"/>
            <a:ext cx="244710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Quân ta tiến công đợt 2</a:t>
            </a:r>
            <a:endParaRPr b="0" i="0" sz="1100" u="none" cap="none" strike="noStrike">
              <a:solidFill>
                <a:srgbClr val="000000"/>
              </a:solidFill>
              <a:latin typeface="Arial"/>
              <a:ea typeface="Arial"/>
              <a:cs typeface="Arial"/>
              <a:sym typeface="Arial"/>
            </a:endParaRPr>
          </a:p>
        </p:txBody>
      </p:sp>
      <p:sp>
        <p:nvSpPr>
          <p:cNvPr id="1748" name="Google Shape;1748;p21"/>
          <p:cNvSpPr txBox="1"/>
          <p:nvPr/>
        </p:nvSpPr>
        <p:spPr>
          <a:xfrm>
            <a:off x="445443" y="4374105"/>
            <a:ext cx="244710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Quân ta tiến công đợt 3</a:t>
            </a:r>
            <a:endParaRPr b="0" i="0" sz="11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300">
        <p14:pan dir="u"/>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7"/>
                                        </p:tgtEl>
                                        <p:attrNameLst>
                                          <p:attrName>style.visibility</p:attrName>
                                        </p:attrNameLst>
                                      </p:cBhvr>
                                      <p:to>
                                        <p:strVal val="visible"/>
                                      </p:to>
                                    </p:set>
                                    <p:animEffect filter="fade" transition="in">
                                      <p:cBhvr>
                                        <p:cTn dur="500"/>
                                        <p:tgtEl>
                                          <p:spTgt spid="17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41"/>
                                        </p:tgtEl>
                                        <p:attrNameLst>
                                          <p:attrName>style.visibility</p:attrName>
                                        </p:attrNameLst>
                                      </p:cBhvr>
                                      <p:to>
                                        <p:strVal val="visible"/>
                                      </p:to>
                                    </p:set>
                                    <p:anim calcmode="lin" valueType="num">
                                      <p:cBhvr additive="base">
                                        <p:cTn dur="500"/>
                                        <p:tgtEl>
                                          <p:spTgt spid="174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2"/>
                                        </p:tgtEl>
                                        <p:attrNameLst>
                                          <p:attrName>style.visibility</p:attrName>
                                        </p:attrNameLst>
                                      </p:cBhvr>
                                      <p:to>
                                        <p:strVal val="visible"/>
                                      </p:to>
                                    </p:set>
                                    <p:animEffect filter="fade" transition="in">
                                      <p:cBhvr>
                                        <p:cTn dur="500"/>
                                        <p:tgtEl>
                                          <p:spTgt spid="1742"/>
                                        </p:tgtEl>
                                      </p:cBhvr>
                                    </p:animEffect>
                                  </p:childTnLst>
                                </p:cTn>
                              </p:par>
                            </p:childTnLst>
                          </p:cTn>
                        </p:par>
                        <p:par>
                          <p:cTn fill="hold">
                            <p:stCondLst>
                              <p:cond delay="500"/>
                            </p:stCondLst>
                            <p:childTnLst>
                              <p:par>
                                <p:cTn fill="hold" nodeType="afterEffect" presetClass="exit" presetID="10" presetSubtype="0">
                                  <p:stCondLst>
                                    <p:cond delay="750"/>
                                  </p:stCondLst>
                                  <p:childTnLst>
                                    <p:animEffect filter="fade" transition="out">
                                      <p:cBhvr>
                                        <p:cTn dur="1000"/>
                                        <p:tgtEl>
                                          <p:spTgt spid="1741"/>
                                        </p:tgtEl>
                                      </p:cBhvr>
                                    </p:animEffect>
                                    <p:set>
                                      <p:cBhvr>
                                        <p:cTn dur="1" fill="hold">
                                          <p:stCondLst>
                                            <p:cond delay="1000"/>
                                          </p:stCondLst>
                                        </p:cTn>
                                        <p:tgtEl>
                                          <p:spTgt spid="1741"/>
                                        </p:tgtEl>
                                        <p:attrNameLst>
                                          <p:attrName>style.visibility</p:attrName>
                                        </p:attrNameLst>
                                      </p:cBhvr>
                                      <p:to>
                                        <p:strVal val="hidden"/>
                                      </p:to>
                                    </p:set>
                                  </p:childTnLst>
                                </p:cTn>
                              </p:par>
                            </p:childTnLst>
                          </p:cTn>
                        </p:par>
                        <p:par>
                          <p:cTn fill="hold">
                            <p:stCondLst>
                              <p:cond delay="1500"/>
                            </p:stCondLst>
                            <p:childTnLst>
                              <p:par>
                                <p:cTn fill="hold" nodeType="afterEffect" presetClass="exit" presetID="10" presetSubtype="0">
                                  <p:stCondLst>
                                    <p:cond delay="750"/>
                                  </p:stCondLst>
                                  <p:childTnLst>
                                    <p:animEffect filter="fade" transition="out">
                                      <p:cBhvr>
                                        <p:cTn dur="1000"/>
                                        <p:tgtEl>
                                          <p:spTgt spid="1742"/>
                                        </p:tgtEl>
                                      </p:cBhvr>
                                    </p:animEffect>
                                    <p:set>
                                      <p:cBhvr>
                                        <p:cTn dur="1" fill="hold">
                                          <p:stCondLst>
                                            <p:cond delay="1000"/>
                                          </p:stCondLst>
                                        </p:cTn>
                                        <p:tgtEl>
                                          <p:spTgt spid="17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gtEl>
                                        <p:attrNameLst>
                                          <p:attrName>style.visibility</p:attrName>
                                        </p:attrNameLst>
                                      </p:cBhvr>
                                      <p:to>
                                        <p:strVal val="visible"/>
                                      </p:to>
                                    </p:set>
                                    <p:animEffect filter="fade" transition="in">
                                      <p:cBhvr>
                                        <p:cTn dur="500"/>
                                        <p:tgtEl>
                                          <p:spTgt spid="1740"/>
                                        </p:tgtEl>
                                      </p:cBhvr>
                                    </p:animEffect>
                                  </p:childTnLst>
                                </p:cTn>
                              </p:par>
                              <p:par>
                                <p:cTn fill="hold" nodeType="withEffect" presetClass="entr" presetID="10" presetSubtype="0">
                                  <p:stCondLst>
                                    <p:cond delay="0"/>
                                  </p:stCondLst>
                                  <p:childTnLst>
                                    <p:set>
                                      <p:cBhvr>
                                        <p:cTn dur="1" fill="hold">
                                          <p:stCondLst>
                                            <p:cond delay="0"/>
                                          </p:stCondLst>
                                        </p:cTn>
                                        <p:tgtEl>
                                          <p:spTgt spid="1738"/>
                                        </p:tgtEl>
                                        <p:attrNameLst>
                                          <p:attrName>style.visibility</p:attrName>
                                        </p:attrNameLst>
                                      </p:cBhvr>
                                      <p:to>
                                        <p:strVal val="visible"/>
                                      </p:to>
                                    </p:set>
                                    <p:animEffect filter="fade" transition="in">
                                      <p:cBhvr>
                                        <p:cTn dur="500"/>
                                        <p:tgtEl>
                                          <p:spTgt spid="1738"/>
                                        </p:tgtEl>
                                      </p:cBhvr>
                                    </p:animEffect>
                                  </p:childTnLst>
                                </p:cTn>
                              </p:par>
                              <p:par>
                                <p:cTn fill="hold" nodeType="withEffect" presetClass="entr" presetID="10" presetSubtype="0">
                                  <p:stCondLst>
                                    <p:cond delay="0"/>
                                  </p:stCondLst>
                                  <p:childTnLst>
                                    <p:set>
                                      <p:cBhvr>
                                        <p:cTn dur="1" fill="hold">
                                          <p:stCondLst>
                                            <p:cond delay="0"/>
                                          </p:stCondLst>
                                        </p:cTn>
                                        <p:tgtEl>
                                          <p:spTgt spid="1739"/>
                                        </p:tgtEl>
                                        <p:attrNameLst>
                                          <p:attrName>style.visibility</p:attrName>
                                        </p:attrNameLst>
                                      </p:cBhvr>
                                      <p:to>
                                        <p:strVal val="visible"/>
                                      </p:to>
                                    </p:set>
                                    <p:animEffect filter="fade" transition="in">
                                      <p:cBhvr>
                                        <p:cTn dur="500"/>
                                        <p:tgtEl>
                                          <p:spTgt spid="17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0"/>
                                        </p:tgtEl>
                                        <p:attrNameLst>
                                          <p:attrName>style.visibility</p:attrName>
                                        </p:attrNameLst>
                                      </p:cBhvr>
                                      <p:to>
                                        <p:strVal val="visible"/>
                                      </p:to>
                                    </p:set>
                                    <p:animEffect filter="fade" transition="in">
                                      <p:cBhvr>
                                        <p:cTn dur="500"/>
                                        <p:tgtEl>
                                          <p:spTgt spid="1730"/>
                                        </p:tgtEl>
                                      </p:cBhvr>
                                    </p:animEffect>
                                  </p:childTnLst>
                                </p:cTn>
                              </p:par>
                              <p:par>
                                <p:cTn fill="hold" nodeType="withEffect" presetClass="entr" presetID="23" presetSubtype="16">
                                  <p:stCondLst>
                                    <p:cond delay="0"/>
                                  </p:stCondLst>
                                  <p:childTnLst>
                                    <p:set>
                                      <p:cBhvr>
                                        <p:cTn dur="1" fill="hold">
                                          <p:stCondLst>
                                            <p:cond delay="0"/>
                                          </p:stCondLst>
                                        </p:cTn>
                                        <p:tgtEl>
                                          <p:spTgt spid="1734"/>
                                        </p:tgtEl>
                                        <p:attrNameLst>
                                          <p:attrName>style.visibility</p:attrName>
                                        </p:attrNameLst>
                                      </p:cBhvr>
                                      <p:to>
                                        <p:strVal val="visible"/>
                                      </p:to>
                                    </p:set>
                                    <p:anim calcmode="lin" valueType="num">
                                      <p:cBhvr additive="base">
                                        <p:cTn dur="500"/>
                                        <p:tgtEl>
                                          <p:spTgt spid="1734"/>
                                        </p:tgtEl>
                                        <p:attrNameLst>
                                          <p:attrName>ppt_w</p:attrName>
                                        </p:attrNameLst>
                                      </p:cBhvr>
                                      <p:tavLst>
                                        <p:tav fmla="" tm="0">
                                          <p:val>
                                            <p:strVal val="0"/>
                                          </p:val>
                                        </p:tav>
                                        <p:tav fmla="" tm="100000">
                                          <p:val>
                                            <p:strVal val="#ppt_w"/>
                                          </p:val>
                                        </p:tav>
                                      </p:tavLst>
                                    </p:anim>
                                    <p:anim calcmode="lin" valueType="num">
                                      <p:cBhvr additive="base">
                                        <p:cTn dur="500"/>
                                        <p:tgtEl>
                                          <p:spTgt spid="173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732"/>
                                        </p:tgtEl>
                                        <p:attrNameLst>
                                          <p:attrName>style.visibility</p:attrName>
                                        </p:attrNameLst>
                                      </p:cBhvr>
                                      <p:to>
                                        <p:strVal val="visible"/>
                                      </p:to>
                                    </p:set>
                                    <p:animEffect filter="fade" transition="in">
                                      <p:cBhvr>
                                        <p:cTn dur="500"/>
                                        <p:tgtEl>
                                          <p:spTgt spid="1732"/>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735"/>
                                        </p:tgtEl>
                                        <p:attrNameLst>
                                          <p:attrName>style.visibility</p:attrName>
                                        </p:attrNameLst>
                                      </p:cBhvr>
                                      <p:to>
                                        <p:strVal val="visible"/>
                                      </p:to>
                                    </p:set>
                                    <p:anim calcmode="lin" valueType="num">
                                      <p:cBhvr additive="base">
                                        <p:cTn dur="500"/>
                                        <p:tgtEl>
                                          <p:spTgt spid="1735"/>
                                        </p:tgtEl>
                                        <p:attrNameLst>
                                          <p:attrName>ppt_w</p:attrName>
                                        </p:attrNameLst>
                                      </p:cBhvr>
                                      <p:tavLst>
                                        <p:tav fmla="" tm="0">
                                          <p:val>
                                            <p:strVal val="0"/>
                                          </p:val>
                                        </p:tav>
                                        <p:tav fmla="" tm="100000">
                                          <p:val>
                                            <p:strVal val="#ppt_w"/>
                                          </p:val>
                                        </p:tav>
                                      </p:tavLst>
                                    </p:anim>
                                    <p:anim calcmode="lin" valueType="num">
                                      <p:cBhvr additive="base">
                                        <p:cTn dur="500"/>
                                        <p:tgtEl>
                                          <p:spTgt spid="173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728"/>
                                        </p:tgtEl>
                                        <p:attrNameLst>
                                          <p:attrName>style.visibility</p:attrName>
                                        </p:attrNameLst>
                                      </p:cBhvr>
                                      <p:to>
                                        <p:strVal val="visible"/>
                                      </p:to>
                                    </p:set>
                                    <p:animEffect filter="fade" transition="in">
                                      <p:cBhvr>
                                        <p:cTn dur="500"/>
                                        <p:tgtEl>
                                          <p:spTgt spid="1728"/>
                                        </p:tgtEl>
                                      </p:cBhvr>
                                    </p:animEffect>
                                  </p:childTnLst>
                                </p:cTn>
                              </p:par>
                              <p:par>
                                <p:cTn fill="hold" nodeType="withEffect" presetClass="entr" presetID="10" presetSubtype="0">
                                  <p:stCondLst>
                                    <p:cond delay="0"/>
                                  </p:stCondLst>
                                  <p:childTnLst>
                                    <p:set>
                                      <p:cBhvr>
                                        <p:cTn dur="1" fill="hold">
                                          <p:stCondLst>
                                            <p:cond delay="0"/>
                                          </p:stCondLst>
                                        </p:cTn>
                                        <p:tgtEl>
                                          <p:spTgt spid="1726"/>
                                        </p:tgtEl>
                                        <p:attrNameLst>
                                          <p:attrName>style.visibility</p:attrName>
                                        </p:attrNameLst>
                                      </p:cBhvr>
                                      <p:to>
                                        <p:strVal val="visible"/>
                                      </p:to>
                                    </p:set>
                                    <p:animEffect filter="fade" transition="in">
                                      <p:cBhvr>
                                        <p:cTn dur="500"/>
                                        <p:tgtEl>
                                          <p:spTgt spid="1726"/>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736"/>
                                        </p:tgtEl>
                                        <p:attrNameLst>
                                          <p:attrName>style.visibility</p:attrName>
                                        </p:attrNameLst>
                                      </p:cBhvr>
                                      <p:to>
                                        <p:strVal val="visible"/>
                                      </p:to>
                                    </p:set>
                                    <p:anim calcmode="lin" valueType="num">
                                      <p:cBhvr additive="base">
                                        <p:cTn dur="500"/>
                                        <p:tgtEl>
                                          <p:spTgt spid="1736"/>
                                        </p:tgtEl>
                                        <p:attrNameLst>
                                          <p:attrName>ppt_w</p:attrName>
                                        </p:attrNameLst>
                                      </p:cBhvr>
                                      <p:tavLst>
                                        <p:tav fmla="" tm="0">
                                          <p:val>
                                            <p:strVal val="0"/>
                                          </p:val>
                                        </p:tav>
                                        <p:tav fmla="" tm="100000">
                                          <p:val>
                                            <p:strVal val="#ppt_w"/>
                                          </p:val>
                                        </p:tav>
                                      </p:tavLst>
                                    </p:anim>
                                    <p:anim calcmode="lin" valueType="num">
                                      <p:cBhvr additive="base">
                                        <p:cTn dur="500"/>
                                        <p:tgtEl>
                                          <p:spTgt spid="173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724"/>
                                        </p:tgtEl>
                                        <p:attrNameLst>
                                          <p:attrName>style.visibility</p:attrName>
                                        </p:attrNameLst>
                                      </p:cBhvr>
                                      <p:to>
                                        <p:strVal val="visible"/>
                                      </p:to>
                                    </p:set>
                                    <p:animEffect filter="fade" transition="in">
                                      <p:cBhvr>
                                        <p:cTn dur="500"/>
                                        <p:tgtEl>
                                          <p:spTgt spid="1724"/>
                                        </p:tgtEl>
                                      </p:cBhvr>
                                    </p:animEffect>
                                  </p:childTnLst>
                                </p:cTn>
                              </p:par>
                              <p:par>
                                <p:cTn fill="hold" nodeType="withEffect" presetClass="exit" presetID="10" presetSubtype="0">
                                  <p:stCondLst>
                                    <p:cond delay="0"/>
                                  </p:stCondLst>
                                  <p:childTnLst>
                                    <p:animEffect filter="fade" transition="out">
                                      <p:cBhvr>
                                        <p:cTn dur="500"/>
                                        <p:tgtEl>
                                          <p:spTgt spid="1735"/>
                                        </p:tgtEl>
                                      </p:cBhvr>
                                    </p:animEffect>
                                    <p:set>
                                      <p:cBhvr>
                                        <p:cTn dur="1" fill="hold">
                                          <p:stCondLst>
                                            <p:cond delay="500"/>
                                          </p:stCondLst>
                                        </p:cTn>
                                        <p:tgtEl>
                                          <p:spTgt spid="17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8"/>
                                        </p:tgtEl>
                                        <p:attrNameLst>
                                          <p:attrName>style.visibility</p:attrName>
                                        </p:attrNameLst>
                                      </p:cBhvr>
                                      <p:to>
                                        <p:strVal val="visible"/>
                                      </p:to>
                                    </p:set>
                                    <p:animEffect filter="fade" transition="in">
                                      <p:cBhvr>
                                        <p:cTn dur="500"/>
                                        <p:tgtEl>
                                          <p:spTgt spid="17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19"/>
                                        </p:tgtEl>
                                        <p:attrNameLst>
                                          <p:attrName>style.visibility</p:attrName>
                                        </p:attrNameLst>
                                      </p:cBhvr>
                                      <p:to>
                                        <p:strVal val="visible"/>
                                      </p:to>
                                    </p:set>
                                    <p:animEffect filter="fade" transition="in">
                                      <p:cBhvr>
                                        <p:cTn dur="500"/>
                                        <p:tgtEl>
                                          <p:spTgt spid="1719"/>
                                        </p:tgtEl>
                                      </p:cBhvr>
                                    </p:animEffect>
                                  </p:childTnLst>
                                </p:cTn>
                              </p:par>
                              <p:par>
                                <p:cTn fill="hold" nodeType="withEffect" presetClass="exit" presetID="10" presetSubtype="0">
                                  <p:stCondLst>
                                    <p:cond delay="0"/>
                                  </p:stCondLst>
                                  <p:childTnLst>
                                    <p:animEffect filter="fade" transition="out">
                                      <p:cBhvr>
                                        <p:cTn dur="500"/>
                                        <p:tgtEl>
                                          <p:spTgt spid="1734"/>
                                        </p:tgtEl>
                                      </p:cBhvr>
                                    </p:animEffect>
                                    <p:set>
                                      <p:cBhvr>
                                        <p:cTn dur="1" fill="hold">
                                          <p:stCondLst>
                                            <p:cond delay="500"/>
                                          </p:stCondLst>
                                        </p:cTn>
                                        <p:tgtEl>
                                          <p:spTgt spid="173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20"/>
                                        </p:tgtEl>
                                        <p:attrNameLst>
                                          <p:attrName>style.visibility</p:attrName>
                                        </p:attrNameLst>
                                      </p:cBhvr>
                                      <p:to>
                                        <p:strVal val="visible"/>
                                      </p:to>
                                    </p:set>
                                    <p:animEffect filter="fade" transition="in">
                                      <p:cBhvr>
                                        <p:cTn dur="500"/>
                                        <p:tgtEl>
                                          <p:spTgt spid="172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21"/>
                                        </p:tgtEl>
                                        <p:attrNameLst>
                                          <p:attrName>style.visibility</p:attrName>
                                        </p:attrNameLst>
                                      </p:cBhvr>
                                      <p:to>
                                        <p:strVal val="visible"/>
                                      </p:to>
                                    </p:set>
                                    <p:animEffect filter="fade" transition="in">
                                      <p:cBhvr>
                                        <p:cTn dur="500"/>
                                        <p:tgtEl>
                                          <p:spTgt spid="1721"/>
                                        </p:tgtEl>
                                      </p:cBhvr>
                                    </p:animEffect>
                                  </p:childTnLst>
                                </p:cTn>
                              </p:par>
                              <p:par>
                                <p:cTn fill="hold" nodeType="withEffect" presetClass="exit" presetID="10" presetSubtype="0">
                                  <p:stCondLst>
                                    <p:cond delay="0"/>
                                  </p:stCondLst>
                                  <p:childTnLst>
                                    <p:animEffect filter="fade" transition="out">
                                      <p:cBhvr>
                                        <p:cTn dur="500"/>
                                        <p:tgtEl>
                                          <p:spTgt spid="1736"/>
                                        </p:tgtEl>
                                      </p:cBhvr>
                                    </p:animEffect>
                                    <p:set>
                                      <p:cBhvr>
                                        <p:cTn dur="1" fill="hold">
                                          <p:stCondLst>
                                            <p:cond delay="500"/>
                                          </p:stCondLst>
                                        </p:cTn>
                                        <p:tgtEl>
                                          <p:spTgt spid="1736"/>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22"/>
                                        </p:tgtEl>
                                        <p:attrNameLst>
                                          <p:attrName>style.visibility</p:attrName>
                                        </p:attrNameLst>
                                      </p:cBhvr>
                                      <p:to>
                                        <p:strVal val="visible"/>
                                      </p:to>
                                    </p:set>
                                    <p:animEffect filter="fade" transition="in">
                                      <p:cBhvr>
                                        <p:cTn dur="500"/>
                                        <p:tgtEl>
                                          <p:spTgt spid="172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723"/>
                                        </p:tgtEl>
                                        <p:attrNameLst>
                                          <p:attrName>style.visibility</p:attrName>
                                        </p:attrNameLst>
                                      </p:cBhvr>
                                      <p:to>
                                        <p:strVal val="visible"/>
                                      </p:to>
                                    </p:set>
                                    <p:animEffect filter="fade" transition="in">
                                      <p:cBhvr>
                                        <p:cTn dur="500"/>
                                        <p:tgtEl>
                                          <p:spTgt spid="1723"/>
                                        </p:tgtEl>
                                      </p:cBhvr>
                                    </p:animEffect>
                                  </p:childTnLst>
                                </p:cTn>
                              </p:par>
                              <p:par>
                                <p:cTn fill="hold" nodeType="withEffect" presetClass="exit" presetID="10" presetSubtype="0">
                                  <p:stCondLst>
                                    <p:cond delay="0"/>
                                  </p:stCondLst>
                                  <p:childTnLst>
                                    <p:animEffect filter="fade" transition="out">
                                      <p:cBhvr>
                                        <p:cTn dur="500"/>
                                        <p:tgtEl>
                                          <p:spTgt spid="1740"/>
                                        </p:tgtEl>
                                      </p:cBhvr>
                                    </p:animEffect>
                                    <p:set>
                                      <p:cBhvr>
                                        <p:cTn dur="1" fill="hold">
                                          <p:stCondLst>
                                            <p:cond delay="500"/>
                                          </p:stCondLst>
                                        </p:cTn>
                                        <p:tgtEl>
                                          <p:spTgt spid="174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738"/>
                                        </p:tgtEl>
                                      </p:cBhvr>
                                    </p:animEffect>
                                    <p:set>
                                      <p:cBhvr>
                                        <p:cTn dur="1" fill="hold">
                                          <p:stCondLst>
                                            <p:cond delay="500"/>
                                          </p:stCondLst>
                                        </p:cTn>
                                        <p:tgtEl>
                                          <p:spTgt spid="173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739"/>
                                        </p:tgtEl>
                                      </p:cBhvr>
                                    </p:animEffect>
                                    <p:set>
                                      <p:cBhvr>
                                        <p:cTn dur="1" fill="hold">
                                          <p:stCondLst>
                                            <p:cond delay="500"/>
                                          </p:stCondLst>
                                        </p:cTn>
                                        <p:tgtEl>
                                          <p:spTgt spid="173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2" name="Shape 1752"/>
        <p:cNvGrpSpPr/>
        <p:nvPr/>
      </p:nvGrpSpPr>
      <p:grpSpPr>
        <a:xfrm>
          <a:off x="0" y="0"/>
          <a:ext cx="0" cy="0"/>
          <a:chOff x="0" y="0"/>
          <a:chExt cx="0" cy="0"/>
        </a:xfrm>
      </p:grpSpPr>
      <p:sp>
        <p:nvSpPr>
          <p:cNvPr id="1753" name="Google Shape;1753;p22"/>
          <p:cNvSpPr txBox="1"/>
          <p:nvPr/>
        </p:nvSpPr>
        <p:spPr>
          <a:xfrm>
            <a:off x="721895" y="409074"/>
            <a:ext cx="7435516" cy="523220"/>
          </a:xfrm>
          <a:prstGeom prst="rect">
            <a:avLst/>
          </a:prstGeom>
          <a:solidFill>
            <a:srgbClr val="FAF1E6"/>
          </a:solidFill>
          <a:ln cap="flat" cmpd="sng" w="38100">
            <a:solidFill>
              <a:srgbClr val="99621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813532"/>
                </a:solidFill>
                <a:latin typeface="Arial"/>
                <a:ea typeface="Arial"/>
                <a:cs typeface="Arial"/>
                <a:sym typeface="Arial"/>
              </a:rPr>
              <a:t>Tấn công đợt 1</a:t>
            </a:r>
            <a:endParaRPr b="1" i="0" sz="2800" u="none" cap="none" strike="noStrike">
              <a:solidFill>
                <a:srgbClr val="813532"/>
              </a:solidFill>
              <a:latin typeface="Arial"/>
              <a:ea typeface="Arial"/>
              <a:cs typeface="Arial"/>
              <a:sym typeface="Arial"/>
            </a:endParaRPr>
          </a:p>
        </p:txBody>
      </p:sp>
      <p:sp>
        <p:nvSpPr>
          <p:cNvPr id="1754" name="Google Shape;1754;p22"/>
          <p:cNvSpPr txBox="1"/>
          <p:nvPr/>
        </p:nvSpPr>
        <p:spPr>
          <a:xfrm>
            <a:off x="721895" y="1588168"/>
            <a:ext cx="7772400" cy="1865126"/>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0" i="0" lang="en-US" sz="2400" u="none" cap="none" strike="noStrike">
                <a:solidFill>
                  <a:srgbClr val="000000"/>
                </a:solidFill>
                <a:latin typeface="Arial"/>
                <a:ea typeface="Arial"/>
                <a:cs typeface="Arial"/>
                <a:sym typeface="Arial"/>
              </a:rPr>
              <a:t>Ngày 13 tháng 3 năm 1954 quân ta nổ sung mở màn chiến dịch Điện Biên Phủ. Trong suốt 5 ngày đêm chiến đấu dung cảm, ta lần lượt tiêu diệt các vị trí phòng ngự của địch ở phía bắc như: Him Lam, Độc Lập, Bản Kéo.</a:t>
            </a:r>
            <a:endParaRPr b="0" i="0" sz="2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2000">
        <p14:ferris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8" name="Shape 1758"/>
        <p:cNvGrpSpPr/>
        <p:nvPr/>
      </p:nvGrpSpPr>
      <p:grpSpPr>
        <a:xfrm>
          <a:off x="0" y="0"/>
          <a:ext cx="0" cy="0"/>
          <a:chOff x="0" y="0"/>
          <a:chExt cx="0" cy="0"/>
        </a:xfrm>
      </p:grpSpPr>
      <p:grpSp>
        <p:nvGrpSpPr>
          <p:cNvPr id="1759" name="Google Shape;1759;p23"/>
          <p:cNvGrpSpPr/>
          <p:nvPr/>
        </p:nvGrpSpPr>
        <p:grpSpPr>
          <a:xfrm>
            <a:off x="4439335" y="-99463"/>
            <a:ext cx="3986006" cy="5119138"/>
            <a:chOff x="1566" y="313"/>
            <a:chExt cx="2690" cy="3473"/>
          </a:xfrm>
        </p:grpSpPr>
        <p:sp>
          <p:nvSpPr>
            <p:cNvPr id="1760" name="Google Shape;1760;p23"/>
            <p:cNvSpPr/>
            <p:nvPr/>
          </p:nvSpPr>
          <p:spPr>
            <a:xfrm>
              <a:off x="1566" y="313"/>
              <a:ext cx="2681" cy="3473"/>
            </a:xfrm>
            <a:prstGeom prst="rect">
              <a:avLst/>
            </a:prstGeom>
            <a:solidFill>
              <a:srgbClr val="FFFFC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61" name="Google Shape;1761;p23"/>
            <p:cNvGrpSpPr/>
            <p:nvPr/>
          </p:nvGrpSpPr>
          <p:grpSpPr>
            <a:xfrm>
              <a:off x="1844" y="313"/>
              <a:ext cx="2412" cy="3467"/>
              <a:chOff x="1844" y="313"/>
              <a:chExt cx="2412" cy="3467"/>
            </a:xfrm>
          </p:grpSpPr>
          <p:sp>
            <p:nvSpPr>
              <p:cNvPr id="1762" name="Google Shape;1762;p23"/>
              <p:cNvSpPr/>
              <p:nvPr/>
            </p:nvSpPr>
            <p:spPr>
              <a:xfrm>
                <a:off x="1910" y="313"/>
                <a:ext cx="1144" cy="976"/>
              </a:xfrm>
              <a:custGeom>
                <a:rect b="b" l="l" r="r" t="t"/>
                <a:pathLst>
                  <a:path extrusionOk="0" h="3122" w="3660">
                    <a:moveTo>
                      <a:pt x="0" y="0"/>
                    </a:moveTo>
                    <a:cubicBezTo>
                      <a:pt x="15" y="64"/>
                      <a:pt x="22" y="306"/>
                      <a:pt x="90" y="397"/>
                    </a:cubicBezTo>
                    <a:cubicBezTo>
                      <a:pt x="158" y="488"/>
                      <a:pt x="317" y="509"/>
                      <a:pt x="405" y="547"/>
                    </a:cubicBezTo>
                    <a:cubicBezTo>
                      <a:pt x="493" y="585"/>
                      <a:pt x="540" y="592"/>
                      <a:pt x="615" y="622"/>
                    </a:cubicBezTo>
                    <a:cubicBezTo>
                      <a:pt x="690" y="652"/>
                      <a:pt x="778" y="650"/>
                      <a:pt x="855" y="727"/>
                    </a:cubicBezTo>
                    <a:cubicBezTo>
                      <a:pt x="932" y="804"/>
                      <a:pt x="993" y="992"/>
                      <a:pt x="1080" y="1087"/>
                    </a:cubicBezTo>
                    <a:cubicBezTo>
                      <a:pt x="1167" y="1182"/>
                      <a:pt x="1277" y="1272"/>
                      <a:pt x="1380" y="1297"/>
                    </a:cubicBezTo>
                    <a:cubicBezTo>
                      <a:pt x="1483" y="1322"/>
                      <a:pt x="1595" y="1235"/>
                      <a:pt x="1695" y="1237"/>
                    </a:cubicBezTo>
                    <a:cubicBezTo>
                      <a:pt x="1795" y="1239"/>
                      <a:pt x="1885" y="1272"/>
                      <a:pt x="1980" y="1312"/>
                    </a:cubicBezTo>
                    <a:cubicBezTo>
                      <a:pt x="2075" y="1352"/>
                      <a:pt x="2205" y="1400"/>
                      <a:pt x="2265" y="1477"/>
                    </a:cubicBezTo>
                    <a:cubicBezTo>
                      <a:pt x="2325" y="1554"/>
                      <a:pt x="2360" y="1662"/>
                      <a:pt x="2340" y="1777"/>
                    </a:cubicBezTo>
                    <a:cubicBezTo>
                      <a:pt x="2320" y="1892"/>
                      <a:pt x="2190" y="2082"/>
                      <a:pt x="2145" y="2167"/>
                    </a:cubicBezTo>
                    <a:cubicBezTo>
                      <a:pt x="2100" y="2252"/>
                      <a:pt x="2028" y="2237"/>
                      <a:pt x="2070" y="2287"/>
                    </a:cubicBezTo>
                    <a:cubicBezTo>
                      <a:pt x="2112" y="2337"/>
                      <a:pt x="2268" y="2410"/>
                      <a:pt x="2400" y="2467"/>
                    </a:cubicBezTo>
                    <a:cubicBezTo>
                      <a:pt x="2532" y="2524"/>
                      <a:pt x="2737" y="2527"/>
                      <a:pt x="2865" y="2632"/>
                    </a:cubicBezTo>
                    <a:cubicBezTo>
                      <a:pt x="2993" y="2737"/>
                      <a:pt x="3082" y="3072"/>
                      <a:pt x="3165" y="3097"/>
                    </a:cubicBezTo>
                    <a:cubicBezTo>
                      <a:pt x="3248" y="3122"/>
                      <a:pt x="3305" y="2862"/>
                      <a:pt x="3360" y="2782"/>
                    </a:cubicBezTo>
                    <a:cubicBezTo>
                      <a:pt x="3415" y="2702"/>
                      <a:pt x="3455" y="2657"/>
                      <a:pt x="3495" y="2617"/>
                    </a:cubicBezTo>
                    <a:cubicBezTo>
                      <a:pt x="3535" y="2577"/>
                      <a:pt x="3583" y="2589"/>
                      <a:pt x="3600" y="2542"/>
                    </a:cubicBezTo>
                    <a:cubicBezTo>
                      <a:pt x="3617" y="2495"/>
                      <a:pt x="3645" y="2379"/>
                      <a:pt x="3600" y="2332"/>
                    </a:cubicBezTo>
                    <a:cubicBezTo>
                      <a:pt x="3555" y="2285"/>
                      <a:pt x="3355" y="2287"/>
                      <a:pt x="3330" y="2257"/>
                    </a:cubicBezTo>
                    <a:cubicBezTo>
                      <a:pt x="3305" y="2227"/>
                      <a:pt x="3425" y="2197"/>
                      <a:pt x="3450" y="2152"/>
                    </a:cubicBezTo>
                    <a:cubicBezTo>
                      <a:pt x="3475" y="2107"/>
                      <a:pt x="3458" y="2039"/>
                      <a:pt x="3480" y="1987"/>
                    </a:cubicBezTo>
                    <a:cubicBezTo>
                      <a:pt x="3502" y="1935"/>
                      <a:pt x="3557" y="1885"/>
                      <a:pt x="3585" y="1837"/>
                    </a:cubicBezTo>
                    <a:cubicBezTo>
                      <a:pt x="3613" y="1789"/>
                      <a:pt x="3660" y="1727"/>
                      <a:pt x="3645" y="1702"/>
                    </a:cubicBezTo>
                    <a:cubicBezTo>
                      <a:pt x="3630" y="1677"/>
                      <a:pt x="3537" y="1709"/>
                      <a:pt x="3495" y="1687"/>
                    </a:cubicBezTo>
                    <a:cubicBezTo>
                      <a:pt x="3453" y="1665"/>
                      <a:pt x="3415" y="1607"/>
                      <a:pt x="3390" y="1567"/>
                    </a:cubicBezTo>
                    <a:cubicBezTo>
                      <a:pt x="3365" y="1527"/>
                      <a:pt x="3363" y="1502"/>
                      <a:pt x="3345" y="1447"/>
                    </a:cubicBezTo>
                    <a:cubicBezTo>
                      <a:pt x="3327" y="1392"/>
                      <a:pt x="3285" y="1299"/>
                      <a:pt x="3285" y="1237"/>
                    </a:cubicBezTo>
                    <a:cubicBezTo>
                      <a:pt x="3285" y="1175"/>
                      <a:pt x="3345" y="1137"/>
                      <a:pt x="3345" y="1072"/>
                    </a:cubicBezTo>
                    <a:cubicBezTo>
                      <a:pt x="3345" y="1007"/>
                      <a:pt x="3330" y="929"/>
                      <a:pt x="3285" y="847"/>
                    </a:cubicBezTo>
                    <a:cubicBezTo>
                      <a:pt x="3240" y="765"/>
                      <a:pt x="3135" y="654"/>
                      <a:pt x="3075" y="577"/>
                    </a:cubicBezTo>
                    <a:cubicBezTo>
                      <a:pt x="3015" y="500"/>
                      <a:pt x="2933" y="476"/>
                      <a:pt x="2925" y="382"/>
                    </a:cubicBezTo>
                    <a:cubicBezTo>
                      <a:pt x="2917" y="288"/>
                      <a:pt x="3008" y="91"/>
                      <a:pt x="3030" y="15"/>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3" name="Google Shape;1763;p23"/>
              <p:cNvSpPr/>
              <p:nvPr/>
            </p:nvSpPr>
            <p:spPr>
              <a:xfrm>
                <a:off x="3044" y="832"/>
                <a:ext cx="1212" cy="299"/>
              </a:xfrm>
              <a:custGeom>
                <a:rect b="b" l="l" r="r" t="t"/>
                <a:pathLst>
                  <a:path extrusionOk="0" h="956" w="3877">
                    <a:moveTo>
                      <a:pt x="0" y="791"/>
                    </a:moveTo>
                    <a:cubicBezTo>
                      <a:pt x="80" y="757"/>
                      <a:pt x="160" y="724"/>
                      <a:pt x="225" y="731"/>
                    </a:cubicBezTo>
                    <a:cubicBezTo>
                      <a:pt x="290" y="738"/>
                      <a:pt x="330" y="816"/>
                      <a:pt x="390" y="836"/>
                    </a:cubicBezTo>
                    <a:cubicBezTo>
                      <a:pt x="450" y="856"/>
                      <a:pt x="535" y="841"/>
                      <a:pt x="585" y="851"/>
                    </a:cubicBezTo>
                    <a:cubicBezTo>
                      <a:pt x="635" y="861"/>
                      <a:pt x="625" y="879"/>
                      <a:pt x="690" y="896"/>
                    </a:cubicBezTo>
                    <a:cubicBezTo>
                      <a:pt x="755" y="913"/>
                      <a:pt x="890" y="956"/>
                      <a:pt x="975" y="956"/>
                    </a:cubicBezTo>
                    <a:cubicBezTo>
                      <a:pt x="1060" y="956"/>
                      <a:pt x="1140" y="913"/>
                      <a:pt x="1200" y="896"/>
                    </a:cubicBezTo>
                    <a:cubicBezTo>
                      <a:pt x="1260" y="879"/>
                      <a:pt x="1263" y="873"/>
                      <a:pt x="1335" y="851"/>
                    </a:cubicBezTo>
                    <a:cubicBezTo>
                      <a:pt x="1407" y="829"/>
                      <a:pt x="1580" y="793"/>
                      <a:pt x="1635" y="761"/>
                    </a:cubicBezTo>
                    <a:cubicBezTo>
                      <a:pt x="1690" y="729"/>
                      <a:pt x="1623" y="651"/>
                      <a:pt x="1665" y="656"/>
                    </a:cubicBezTo>
                    <a:cubicBezTo>
                      <a:pt x="1707" y="661"/>
                      <a:pt x="1813" y="756"/>
                      <a:pt x="1890" y="791"/>
                    </a:cubicBezTo>
                    <a:cubicBezTo>
                      <a:pt x="1967" y="826"/>
                      <a:pt x="2060" y="858"/>
                      <a:pt x="2130" y="866"/>
                    </a:cubicBezTo>
                    <a:cubicBezTo>
                      <a:pt x="2200" y="874"/>
                      <a:pt x="2250" y="864"/>
                      <a:pt x="2310" y="836"/>
                    </a:cubicBezTo>
                    <a:cubicBezTo>
                      <a:pt x="2370" y="808"/>
                      <a:pt x="2430" y="754"/>
                      <a:pt x="2490" y="701"/>
                    </a:cubicBezTo>
                    <a:cubicBezTo>
                      <a:pt x="2550" y="648"/>
                      <a:pt x="2610" y="556"/>
                      <a:pt x="2670" y="521"/>
                    </a:cubicBezTo>
                    <a:cubicBezTo>
                      <a:pt x="2730" y="486"/>
                      <a:pt x="2785" y="476"/>
                      <a:pt x="2850" y="491"/>
                    </a:cubicBezTo>
                    <a:cubicBezTo>
                      <a:pt x="2915" y="506"/>
                      <a:pt x="2983" y="571"/>
                      <a:pt x="3060" y="611"/>
                    </a:cubicBezTo>
                    <a:cubicBezTo>
                      <a:pt x="3137" y="651"/>
                      <a:pt x="3248" y="733"/>
                      <a:pt x="3315" y="731"/>
                    </a:cubicBezTo>
                    <a:cubicBezTo>
                      <a:pt x="3382" y="729"/>
                      <a:pt x="3438" y="646"/>
                      <a:pt x="3465" y="596"/>
                    </a:cubicBezTo>
                    <a:cubicBezTo>
                      <a:pt x="3492" y="546"/>
                      <a:pt x="3413" y="530"/>
                      <a:pt x="3480" y="431"/>
                    </a:cubicBezTo>
                    <a:cubicBezTo>
                      <a:pt x="3547" y="332"/>
                      <a:pt x="3877" y="8"/>
                      <a:pt x="3870" y="4"/>
                    </a:cubicBezTo>
                    <a:cubicBezTo>
                      <a:pt x="3863" y="0"/>
                      <a:pt x="3500" y="334"/>
                      <a:pt x="3435" y="409"/>
                    </a:cubicBezTo>
                    <a:cubicBezTo>
                      <a:pt x="3370" y="484"/>
                      <a:pt x="3471" y="445"/>
                      <a:pt x="3480" y="454"/>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4" name="Google Shape;1764;p23"/>
              <p:cNvSpPr/>
              <p:nvPr/>
            </p:nvSpPr>
            <p:spPr>
              <a:xfrm>
                <a:off x="2522" y="332"/>
                <a:ext cx="398" cy="1901"/>
              </a:xfrm>
              <a:custGeom>
                <a:rect b="b" l="l" r="r" t="t"/>
                <a:pathLst>
                  <a:path extrusionOk="0" h="6082" w="1274">
                    <a:moveTo>
                      <a:pt x="592" y="0"/>
                    </a:moveTo>
                    <a:cubicBezTo>
                      <a:pt x="604" y="149"/>
                      <a:pt x="650" y="656"/>
                      <a:pt x="667" y="907"/>
                    </a:cubicBezTo>
                    <a:cubicBezTo>
                      <a:pt x="684" y="1158"/>
                      <a:pt x="704" y="1337"/>
                      <a:pt x="697" y="1507"/>
                    </a:cubicBezTo>
                    <a:cubicBezTo>
                      <a:pt x="690" y="1677"/>
                      <a:pt x="639" y="1802"/>
                      <a:pt x="622" y="1927"/>
                    </a:cubicBezTo>
                    <a:cubicBezTo>
                      <a:pt x="605" y="2052"/>
                      <a:pt x="632" y="2115"/>
                      <a:pt x="592" y="2257"/>
                    </a:cubicBezTo>
                    <a:cubicBezTo>
                      <a:pt x="552" y="2399"/>
                      <a:pt x="437" y="2682"/>
                      <a:pt x="382" y="2782"/>
                    </a:cubicBezTo>
                    <a:cubicBezTo>
                      <a:pt x="327" y="2882"/>
                      <a:pt x="314" y="2845"/>
                      <a:pt x="262" y="2857"/>
                    </a:cubicBezTo>
                    <a:cubicBezTo>
                      <a:pt x="210" y="2869"/>
                      <a:pt x="104" y="2817"/>
                      <a:pt x="67" y="2857"/>
                    </a:cubicBezTo>
                    <a:cubicBezTo>
                      <a:pt x="30" y="2897"/>
                      <a:pt x="0" y="2967"/>
                      <a:pt x="37" y="3097"/>
                    </a:cubicBezTo>
                    <a:cubicBezTo>
                      <a:pt x="74" y="3227"/>
                      <a:pt x="240" y="3482"/>
                      <a:pt x="292" y="3637"/>
                    </a:cubicBezTo>
                    <a:cubicBezTo>
                      <a:pt x="344" y="3792"/>
                      <a:pt x="320" y="3932"/>
                      <a:pt x="352" y="4027"/>
                    </a:cubicBezTo>
                    <a:cubicBezTo>
                      <a:pt x="384" y="4122"/>
                      <a:pt x="452" y="4149"/>
                      <a:pt x="487" y="4207"/>
                    </a:cubicBezTo>
                    <a:cubicBezTo>
                      <a:pt x="522" y="4265"/>
                      <a:pt x="532" y="4325"/>
                      <a:pt x="562" y="4372"/>
                    </a:cubicBezTo>
                    <a:cubicBezTo>
                      <a:pt x="592" y="4419"/>
                      <a:pt x="579" y="4442"/>
                      <a:pt x="667" y="4492"/>
                    </a:cubicBezTo>
                    <a:cubicBezTo>
                      <a:pt x="755" y="4542"/>
                      <a:pt x="990" y="4645"/>
                      <a:pt x="1087" y="4672"/>
                    </a:cubicBezTo>
                    <a:cubicBezTo>
                      <a:pt x="1184" y="4699"/>
                      <a:pt x="1230" y="4615"/>
                      <a:pt x="1252" y="4657"/>
                    </a:cubicBezTo>
                    <a:cubicBezTo>
                      <a:pt x="1274" y="4699"/>
                      <a:pt x="1252" y="4840"/>
                      <a:pt x="1222" y="4927"/>
                    </a:cubicBezTo>
                    <a:cubicBezTo>
                      <a:pt x="1192" y="5014"/>
                      <a:pt x="1112" y="5097"/>
                      <a:pt x="1072" y="5182"/>
                    </a:cubicBezTo>
                    <a:cubicBezTo>
                      <a:pt x="1032" y="5267"/>
                      <a:pt x="1035" y="5374"/>
                      <a:pt x="982" y="5437"/>
                    </a:cubicBezTo>
                    <a:cubicBezTo>
                      <a:pt x="929" y="5500"/>
                      <a:pt x="812" y="5512"/>
                      <a:pt x="757" y="5557"/>
                    </a:cubicBezTo>
                    <a:cubicBezTo>
                      <a:pt x="702" y="5602"/>
                      <a:pt x="679" y="5650"/>
                      <a:pt x="652" y="5707"/>
                    </a:cubicBezTo>
                    <a:cubicBezTo>
                      <a:pt x="625" y="5764"/>
                      <a:pt x="627" y="5839"/>
                      <a:pt x="592" y="5902"/>
                    </a:cubicBezTo>
                    <a:cubicBezTo>
                      <a:pt x="557" y="5965"/>
                      <a:pt x="467" y="6050"/>
                      <a:pt x="442" y="6082"/>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5" name="Google Shape;1765;p23"/>
              <p:cNvSpPr/>
              <p:nvPr/>
            </p:nvSpPr>
            <p:spPr>
              <a:xfrm>
                <a:off x="2874" y="880"/>
                <a:ext cx="1375" cy="917"/>
              </a:xfrm>
              <a:custGeom>
                <a:rect b="b" l="l" r="r" t="t"/>
                <a:pathLst>
                  <a:path extrusionOk="0" h="2932" w="4400">
                    <a:moveTo>
                      <a:pt x="4400" y="0"/>
                    </a:moveTo>
                    <a:cubicBezTo>
                      <a:pt x="4365" y="34"/>
                      <a:pt x="4232" y="131"/>
                      <a:pt x="4175" y="202"/>
                    </a:cubicBezTo>
                    <a:cubicBezTo>
                      <a:pt x="4118" y="273"/>
                      <a:pt x="4095" y="370"/>
                      <a:pt x="4055" y="427"/>
                    </a:cubicBezTo>
                    <a:cubicBezTo>
                      <a:pt x="4015" y="484"/>
                      <a:pt x="3980" y="510"/>
                      <a:pt x="3935" y="547"/>
                    </a:cubicBezTo>
                    <a:cubicBezTo>
                      <a:pt x="3890" y="584"/>
                      <a:pt x="3857" y="635"/>
                      <a:pt x="3785" y="652"/>
                    </a:cubicBezTo>
                    <a:cubicBezTo>
                      <a:pt x="3713" y="669"/>
                      <a:pt x="3585" y="662"/>
                      <a:pt x="3500" y="652"/>
                    </a:cubicBezTo>
                    <a:cubicBezTo>
                      <a:pt x="3415" y="642"/>
                      <a:pt x="3342" y="602"/>
                      <a:pt x="3275" y="592"/>
                    </a:cubicBezTo>
                    <a:cubicBezTo>
                      <a:pt x="3208" y="582"/>
                      <a:pt x="3163" y="567"/>
                      <a:pt x="3095" y="592"/>
                    </a:cubicBezTo>
                    <a:cubicBezTo>
                      <a:pt x="3027" y="617"/>
                      <a:pt x="2945" y="690"/>
                      <a:pt x="2870" y="742"/>
                    </a:cubicBezTo>
                    <a:cubicBezTo>
                      <a:pt x="2795" y="794"/>
                      <a:pt x="2725" y="867"/>
                      <a:pt x="2645" y="907"/>
                    </a:cubicBezTo>
                    <a:cubicBezTo>
                      <a:pt x="2565" y="947"/>
                      <a:pt x="2495" y="934"/>
                      <a:pt x="2390" y="982"/>
                    </a:cubicBezTo>
                    <a:cubicBezTo>
                      <a:pt x="2285" y="1030"/>
                      <a:pt x="2130" y="1144"/>
                      <a:pt x="2015" y="1192"/>
                    </a:cubicBezTo>
                    <a:cubicBezTo>
                      <a:pt x="1900" y="1240"/>
                      <a:pt x="1800" y="1214"/>
                      <a:pt x="1700" y="1267"/>
                    </a:cubicBezTo>
                    <a:cubicBezTo>
                      <a:pt x="1600" y="1320"/>
                      <a:pt x="1490" y="1447"/>
                      <a:pt x="1415" y="1507"/>
                    </a:cubicBezTo>
                    <a:cubicBezTo>
                      <a:pt x="1340" y="1567"/>
                      <a:pt x="1295" y="1567"/>
                      <a:pt x="1250" y="1627"/>
                    </a:cubicBezTo>
                    <a:cubicBezTo>
                      <a:pt x="1205" y="1687"/>
                      <a:pt x="1187" y="1782"/>
                      <a:pt x="1145" y="1867"/>
                    </a:cubicBezTo>
                    <a:cubicBezTo>
                      <a:pt x="1103" y="1952"/>
                      <a:pt x="1047" y="2082"/>
                      <a:pt x="995" y="2137"/>
                    </a:cubicBezTo>
                    <a:cubicBezTo>
                      <a:pt x="943" y="2192"/>
                      <a:pt x="872" y="2160"/>
                      <a:pt x="830" y="2197"/>
                    </a:cubicBezTo>
                    <a:cubicBezTo>
                      <a:pt x="788" y="2234"/>
                      <a:pt x="762" y="2292"/>
                      <a:pt x="740" y="2362"/>
                    </a:cubicBezTo>
                    <a:cubicBezTo>
                      <a:pt x="718" y="2432"/>
                      <a:pt x="715" y="2530"/>
                      <a:pt x="695" y="2617"/>
                    </a:cubicBezTo>
                    <a:cubicBezTo>
                      <a:pt x="675" y="2704"/>
                      <a:pt x="690" y="2850"/>
                      <a:pt x="620" y="2887"/>
                    </a:cubicBezTo>
                    <a:cubicBezTo>
                      <a:pt x="550" y="2924"/>
                      <a:pt x="362" y="2835"/>
                      <a:pt x="275" y="2842"/>
                    </a:cubicBezTo>
                    <a:cubicBezTo>
                      <a:pt x="188" y="2849"/>
                      <a:pt x="0" y="2835"/>
                      <a:pt x="95" y="2932"/>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6" name="Google Shape;1766;p23"/>
              <p:cNvSpPr/>
              <p:nvPr/>
            </p:nvSpPr>
            <p:spPr>
              <a:xfrm>
                <a:off x="2375" y="1787"/>
                <a:ext cx="731" cy="1729"/>
              </a:xfrm>
              <a:custGeom>
                <a:rect b="b" l="l" r="r" t="t"/>
                <a:pathLst>
                  <a:path extrusionOk="0" h="5530" w="2339">
                    <a:moveTo>
                      <a:pt x="2202" y="0"/>
                    </a:moveTo>
                    <a:cubicBezTo>
                      <a:pt x="2253" y="36"/>
                      <a:pt x="2305" y="73"/>
                      <a:pt x="2322" y="180"/>
                    </a:cubicBezTo>
                    <a:cubicBezTo>
                      <a:pt x="2339" y="287"/>
                      <a:pt x="2329" y="515"/>
                      <a:pt x="2307" y="645"/>
                    </a:cubicBezTo>
                    <a:cubicBezTo>
                      <a:pt x="2285" y="775"/>
                      <a:pt x="2239" y="890"/>
                      <a:pt x="2187" y="960"/>
                    </a:cubicBezTo>
                    <a:cubicBezTo>
                      <a:pt x="2135" y="1030"/>
                      <a:pt x="2064" y="990"/>
                      <a:pt x="1992" y="1065"/>
                    </a:cubicBezTo>
                    <a:cubicBezTo>
                      <a:pt x="1920" y="1140"/>
                      <a:pt x="1834" y="1290"/>
                      <a:pt x="1752" y="1410"/>
                    </a:cubicBezTo>
                    <a:cubicBezTo>
                      <a:pt x="1670" y="1530"/>
                      <a:pt x="1567" y="1695"/>
                      <a:pt x="1497" y="1785"/>
                    </a:cubicBezTo>
                    <a:cubicBezTo>
                      <a:pt x="1427" y="1875"/>
                      <a:pt x="1362" y="1853"/>
                      <a:pt x="1332" y="1950"/>
                    </a:cubicBezTo>
                    <a:cubicBezTo>
                      <a:pt x="1302" y="2047"/>
                      <a:pt x="1310" y="2205"/>
                      <a:pt x="1317" y="2370"/>
                    </a:cubicBezTo>
                    <a:cubicBezTo>
                      <a:pt x="1324" y="2535"/>
                      <a:pt x="1367" y="2780"/>
                      <a:pt x="1377" y="2940"/>
                    </a:cubicBezTo>
                    <a:cubicBezTo>
                      <a:pt x="1387" y="3100"/>
                      <a:pt x="1365" y="3165"/>
                      <a:pt x="1377" y="3330"/>
                    </a:cubicBezTo>
                    <a:cubicBezTo>
                      <a:pt x="1389" y="3495"/>
                      <a:pt x="1419" y="3662"/>
                      <a:pt x="1452" y="3930"/>
                    </a:cubicBezTo>
                    <a:cubicBezTo>
                      <a:pt x="1485" y="4198"/>
                      <a:pt x="1537" y="4733"/>
                      <a:pt x="1572" y="4935"/>
                    </a:cubicBezTo>
                    <a:cubicBezTo>
                      <a:pt x="1607" y="5137"/>
                      <a:pt x="1645" y="5088"/>
                      <a:pt x="1662" y="5145"/>
                    </a:cubicBezTo>
                    <a:cubicBezTo>
                      <a:pt x="1679" y="5202"/>
                      <a:pt x="1735" y="5262"/>
                      <a:pt x="1677" y="5280"/>
                    </a:cubicBezTo>
                    <a:cubicBezTo>
                      <a:pt x="1619" y="5298"/>
                      <a:pt x="1472" y="5218"/>
                      <a:pt x="1317" y="5250"/>
                    </a:cubicBezTo>
                    <a:cubicBezTo>
                      <a:pt x="1162" y="5282"/>
                      <a:pt x="880" y="5440"/>
                      <a:pt x="747" y="5475"/>
                    </a:cubicBezTo>
                    <a:cubicBezTo>
                      <a:pt x="614" y="5510"/>
                      <a:pt x="552" y="5530"/>
                      <a:pt x="522" y="5460"/>
                    </a:cubicBezTo>
                    <a:cubicBezTo>
                      <a:pt x="492" y="5390"/>
                      <a:pt x="582" y="5167"/>
                      <a:pt x="567" y="5055"/>
                    </a:cubicBezTo>
                    <a:cubicBezTo>
                      <a:pt x="552" y="4943"/>
                      <a:pt x="444" y="4862"/>
                      <a:pt x="432" y="4785"/>
                    </a:cubicBezTo>
                    <a:cubicBezTo>
                      <a:pt x="420" y="4708"/>
                      <a:pt x="495" y="4660"/>
                      <a:pt x="492" y="4590"/>
                    </a:cubicBezTo>
                    <a:cubicBezTo>
                      <a:pt x="489" y="4520"/>
                      <a:pt x="479" y="4445"/>
                      <a:pt x="417" y="4365"/>
                    </a:cubicBezTo>
                    <a:cubicBezTo>
                      <a:pt x="355" y="4285"/>
                      <a:pt x="177" y="4225"/>
                      <a:pt x="117" y="4110"/>
                    </a:cubicBezTo>
                    <a:cubicBezTo>
                      <a:pt x="57" y="3995"/>
                      <a:pt x="72" y="3825"/>
                      <a:pt x="57" y="3675"/>
                    </a:cubicBezTo>
                    <a:cubicBezTo>
                      <a:pt x="42" y="3525"/>
                      <a:pt x="0" y="3422"/>
                      <a:pt x="27" y="3210"/>
                    </a:cubicBezTo>
                    <a:cubicBezTo>
                      <a:pt x="54" y="2998"/>
                      <a:pt x="149" y="2618"/>
                      <a:pt x="222" y="2400"/>
                    </a:cubicBezTo>
                    <a:cubicBezTo>
                      <a:pt x="295" y="2182"/>
                      <a:pt x="345" y="2060"/>
                      <a:pt x="462" y="1905"/>
                    </a:cubicBezTo>
                    <a:cubicBezTo>
                      <a:pt x="579" y="1750"/>
                      <a:pt x="847" y="1552"/>
                      <a:pt x="927" y="1470"/>
                    </a:cubicBezTo>
                    <a:cubicBezTo>
                      <a:pt x="1007" y="1388"/>
                      <a:pt x="939" y="1422"/>
                      <a:pt x="942" y="1410"/>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7" name="Google Shape;1767;p23"/>
              <p:cNvSpPr/>
              <p:nvPr/>
            </p:nvSpPr>
            <p:spPr>
              <a:xfrm>
                <a:off x="2853" y="3433"/>
                <a:ext cx="46" cy="347"/>
              </a:xfrm>
              <a:custGeom>
                <a:rect b="b" l="l" r="r" t="t"/>
                <a:pathLst>
                  <a:path extrusionOk="0" h="1110" w="148">
                    <a:moveTo>
                      <a:pt x="148" y="0"/>
                    </a:moveTo>
                    <a:cubicBezTo>
                      <a:pt x="129" y="99"/>
                      <a:pt x="110" y="198"/>
                      <a:pt x="88" y="285"/>
                    </a:cubicBezTo>
                    <a:cubicBezTo>
                      <a:pt x="66" y="372"/>
                      <a:pt x="26" y="420"/>
                      <a:pt x="13" y="525"/>
                    </a:cubicBezTo>
                    <a:cubicBezTo>
                      <a:pt x="0" y="630"/>
                      <a:pt x="8" y="817"/>
                      <a:pt x="13" y="915"/>
                    </a:cubicBezTo>
                    <a:cubicBezTo>
                      <a:pt x="18" y="1013"/>
                      <a:pt x="58" y="1015"/>
                      <a:pt x="43" y="1110"/>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8" name="Google Shape;1768;p23"/>
              <p:cNvSpPr/>
              <p:nvPr/>
            </p:nvSpPr>
            <p:spPr>
              <a:xfrm>
                <a:off x="2486" y="1555"/>
                <a:ext cx="1763" cy="2220"/>
              </a:xfrm>
              <a:custGeom>
                <a:rect b="b" l="l" r="r" t="t"/>
                <a:pathLst>
                  <a:path extrusionOk="0" h="7102" w="5642">
                    <a:moveTo>
                      <a:pt x="197" y="7102"/>
                    </a:moveTo>
                    <a:cubicBezTo>
                      <a:pt x="227" y="7042"/>
                      <a:pt x="257" y="6982"/>
                      <a:pt x="272" y="6922"/>
                    </a:cubicBezTo>
                    <a:cubicBezTo>
                      <a:pt x="287" y="6862"/>
                      <a:pt x="260" y="6799"/>
                      <a:pt x="287" y="6742"/>
                    </a:cubicBezTo>
                    <a:cubicBezTo>
                      <a:pt x="314" y="6685"/>
                      <a:pt x="392" y="6614"/>
                      <a:pt x="437" y="6577"/>
                    </a:cubicBezTo>
                    <a:cubicBezTo>
                      <a:pt x="482" y="6540"/>
                      <a:pt x="520" y="6507"/>
                      <a:pt x="557" y="6517"/>
                    </a:cubicBezTo>
                    <a:cubicBezTo>
                      <a:pt x="594" y="6527"/>
                      <a:pt x="632" y="6630"/>
                      <a:pt x="662" y="6637"/>
                    </a:cubicBezTo>
                    <a:cubicBezTo>
                      <a:pt x="692" y="6644"/>
                      <a:pt x="710" y="6617"/>
                      <a:pt x="737" y="6562"/>
                    </a:cubicBezTo>
                    <a:cubicBezTo>
                      <a:pt x="764" y="6507"/>
                      <a:pt x="775" y="6354"/>
                      <a:pt x="827" y="6307"/>
                    </a:cubicBezTo>
                    <a:cubicBezTo>
                      <a:pt x="879" y="6260"/>
                      <a:pt x="987" y="6319"/>
                      <a:pt x="1052" y="6277"/>
                    </a:cubicBezTo>
                    <a:cubicBezTo>
                      <a:pt x="1117" y="6235"/>
                      <a:pt x="1197" y="6114"/>
                      <a:pt x="1217" y="6052"/>
                    </a:cubicBezTo>
                    <a:cubicBezTo>
                      <a:pt x="1237" y="5990"/>
                      <a:pt x="1227" y="5949"/>
                      <a:pt x="1172" y="5902"/>
                    </a:cubicBezTo>
                    <a:cubicBezTo>
                      <a:pt x="1117" y="5855"/>
                      <a:pt x="962" y="5792"/>
                      <a:pt x="887" y="5767"/>
                    </a:cubicBezTo>
                    <a:cubicBezTo>
                      <a:pt x="812" y="5742"/>
                      <a:pt x="762" y="5815"/>
                      <a:pt x="722" y="5752"/>
                    </a:cubicBezTo>
                    <a:cubicBezTo>
                      <a:pt x="682" y="5689"/>
                      <a:pt x="670" y="5497"/>
                      <a:pt x="647" y="5392"/>
                    </a:cubicBezTo>
                    <a:cubicBezTo>
                      <a:pt x="624" y="5287"/>
                      <a:pt x="604" y="5197"/>
                      <a:pt x="587" y="5122"/>
                    </a:cubicBezTo>
                    <a:cubicBezTo>
                      <a:pt x="570" y="5047"/>
                      <a:pt x="552" y="4997"/>
                      <a:pt x="542" y="4942"/>
                    </a:cubicBezTo>
                    <a:cubicBezTo>
                      <a:pt x="532" y="4887"/>
                      <a:pt x="505" y="4822"/>
                      <a:pt x="527" y="4792"/>
                    </a:cubicBezTo>
                    <a:cubicBezTo>
                      <a:pt x="549" y="4762"/>
                      <a:pt x="654" y="4820"/>
                      <a:pt x="677" y="4762"/>
                    </a:cubicBezTo>
                    <a:cubicBezTo>
                      <a:pt x="700" y="4704"/>
                      <a:pt x="682" y="4499"/>
                      <a:pt x="662" y="4447"/>
                    </a:cubicBezTo>
                    <a:cubicBezTo>
                      <a:pt x="642" y="4395"/>
                      <a:pt x="574" y="4464"/>
                      <a:pt x="557" y="4447"/>
                    </a:cubicBezTo>
                    <a:cubicBezTo>
                      <a:pt x="540" y="4430"/>
                      <a:pt x="582" y="4374"/>
                      <a:pt x="557" y="4342"/>
                    </a:cubicBezTo>
                    <a:cubicBezTo>
                      <a:pt x="532" y="4310"/>
                      <a:pt x="462" y="4265"/>
                      <a:pt x="407" y="4252"/>
                    </a:cubicBezTo>
                    <a:cubicBezTo>
                      <a:pt x="352" y="4239"/>
                      <a:pt x="292" y="4302"/>
                      <a:pt x="227" y="4267"/>
                    </a:cubicBezTo>
                    <a:cubicBezTo>
                      <a:pt x="162" y="4232"/>
                      <a:pt x="34" y="4084"/>
                      <a:pt x="17" y="4042"/>
                    </a:cubicBezTo>
                    <a:cubicBezTo>
                      <a:pt x="0" y="4000"/>
                      <a:pt x="87" y="4034"/>
                      <a:pt x="122" y="4012"/>
                    </a:cubicBezTo>
                    <a:cubicBezTo>
                      <a:pt x="157" y="3990"/>
                      <a:pt x="187" y="3924"/>
                      <a:pt x="227" y="3907"/>
                    </a:cubicBezTo>
                    <a:cubicBezTo>
                      <a:pt x="267" y="3890"/>
                      <a:pt x="325" y="3937"/>
                      <a:pt x="362" y="3907"/>
                    </a:cubicBezTo>
                    <a:cubicBezTo>
                      <a:pt x="399" y="3877"/>
                      <a:pt x="460" y="3797"/>
                      <a:pt x="452" y="3727"/>
                    </a:cubicBezTo>
                    <a:cubicBezTo>
                      <a:pt x="444" y="3657"/>
                      <a:pt x="347" y="3574"/>
                      <a:pt x="317" y="3487"/>
                    </a:cubicBezTo>
                    <a:cubicBezTo>
                      <a:pt x="287" y="3400"/>
                      <a:pt x="247" y="3272"/>
                      <a:pt x="272" y="3202"/>
                    </a:cubicBezTo>
                    <a:cubicBezTo>
                      <a:pt x="297" y="3132"/>
                      <a:pt x="437" y="3107"/>
                      <a:pt x="467" y="3067"/>
                    </a:cubicBezTo>
                    <a:cubicBezTo>
                      <a:pt x="497" y="3027"/>
                      <a:pt x="422" y="2967"/>
                      <a:pt x="452" y="2962"/>
                    </a:cubicBezTo>
                    <a:cubicBezTo>
                      <a:pt x="482" y="2957"/>
                      <a:pt x="627" y="3054"/>
                      <a:pt x="647" y="3037"/>
                    </a:cubicBezTo>
                    <a:cubicBezTo>
                      <a:pt x="667" y="3020"/>
                      <a:pt x="570" y="2887"/>
                      <a:pt x="572" y="2857"/>
                    </a:cubicBezTo>
                    <a:cubicBezTo>
                      <a:pt x="574" y="2827"/>
                      <a:pt x="647" y="2890"/>
                      <a:pt x="662" y="2857"/>
                    </a:cubicBezTo>
                    <a:cubicBezTo>
                      <a:pt x="677" y="2824"/>
                      <a:pt x="622" y="2764"/>
                      <a:pt x="662" y="2662"/>
                    </a:cubicBezTo>
                    <a:cubicBezTo>
                      <a:pt x="702" y="2560"/>
                      <a:pt x="832" y="2304"/>
                      <a:pt x="902" y="2242"/>
                    </a:cubicBezTo>
                    <a:cubicBezTo>
                      <a:pt x="972" y="2180"/>
                      <a:pt x="1024" y="2310"/>
                      <a:pt x="1082" y="2287"/>
                    </a:cubicBezTo>
                    <a:cubicBezTo>
                      <a:pt x="1140" y="2264"/>
                      <a:pt x="1190" y="2160"/>
                      <a:pt x="1247" y="2107"/>
                    </a:cubicBezTo>
                    <a:cubicBezTo>
                      <a:pt x="1304" y="2054"/>
                      <a:pt x="1382" y="2017"/>
                      <a:pt x="1427" y="1972"/>
                    </a:cubicBezTo>
                    <a:cubicBezTo>
                      <a:pt x="1472" y="1927"/>
                      <a:pt x="1472" y="1877"/>
                      <a:pt x="1517" y="1837"/>
                    </a:cubicBezTo>
                    <a:cubicBezTo>
                      <a:pt x="1562" y="1797"/>
                      <a:pt x="1642" y="1789"/>
                      <a:pt x="1697" y="1732"/>
                    </a:cubicBezTo>
                    <a:cubicBezTo>
                      <a:pt x="1752" y="1675"/>
                      <a:pt x="1772" y="1544"/>
                      <a:pt x="1847" y="1492"/>
                    </a:cubicBezTo>
                    <a:cubicBezTo>
                      <a:pt x="1922" y="1440"/>
                      <a:pt x="1989" y="1452"/>
                      <a:pt x="2147" y="1417"/>
                    </a:cubicBezTo>
                    <a:cubicBezTo>
                      <a:pt x="2305" y="1382"/>
                      <a:pt x="2662" y="1349"/>
                      <a:pt x="2792" y="1282"/>
                    </a:cubicBezTo>
                    <a:cubicBezTo>
                      <a:pt x="2922" y="1215"/>
                      <a:pt x="2847" y="1107"/>
                      <a:pt x="2927" y="1012"/>
                    </a:cubicBezTo>
                    <a:cubicBezTo>
                      <a:pt x="3007" y="917"/>
                      <a:pt x="3125" y="782"/>
                      <a:pt x="3272" y="712"/>
                    </a:cubicBezTo>
                    <a:cubicBezTo>
                      <a:pt x="3419" y="642"/>
                      <a:pt x="3650" y="607"/>
                      <a:pt x="3812" y="592"/>
                    </a:cubicBezTo>
                    <a:cubicBezTo>
                      <a:pt x="3974" y="577"/>
                      <a:pt x="4127" y="647"/>
                      <a:pt x="4247" y="622"/>
                    </a:cubicBezTo>
                    <a:cubicBezTo>
                      <a:pt x="4367" y="597"/>
                      <a:pt x="4445" y="522"/>
                      <a:pt x="4532" y="442"/>
                    </a:cubicBezTo>
                    <a:cubicBezTo>
                      <a:pt x="4619" y="362"/>
                      <a:pt x="4625" y="189"/>
                      <a:pt x="4772" y="142"/>
                    </a:cubicBezTo>
                    <a:cubicBezTo>
                      <a:pt x="4919" y="95"/>
                      <a:pt x="5272" y="181"/>
                      <a:pt x="5417" y="157"/>
                    </a:cubicBezTo>
                    <a:cubicBezTo>
                      <a:pt x="5562" y="133"/>
                      <a:pt x="5595" y="33"/>
                      <a:pt x="5642" y="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9" name="Google Shape;1769;p23"/>
              <p:cNvSpPr/>
              <p:nvPr/>
            </p:nvSpPr>
            <p:spPr>
              <a:xfrm>
                <a:off x="2900" y="1272"/>
                <a:ext cx="132" cy="881"/>
              </a:xfrm>
              <a:custGeom>
                <a:rect b="b" l="l" r="r" t="t"/>
                <a:pathLst>
                  <a:path extrusionOk="0" h="2820" w="420">
                    <a:moveTo>
                      <a:pt x="55" y="0"/>
                    </a:moveTo>
                    <a:cubicBezTo>
                      <a:pt x="27" y="50"/>
                      <a:pt x="0" y="100"/>
                      <a:pt x="40" y="135"/>
                    </a:cubicBezTo>
                    <a:cubicBezTo>
                      <a:pt x="80" y="170"/>
                      <a:pt x="238" y="195"/>
                      <a:pt x="295" y="210"/>
                    </a:cubicBezTo>
                    <a:cubicBezTo>
                      <a:pt x="352" y="225"/>
                      <a:pt x="365" y="188"/>
                      <a:pt x="385" y="225"/>
                    </a:cubicBezTo>
                    <a:cubicBezTo>
                      <a:pt x="405" y="262"/>
                      <a:pt x="420" y="380"/>
                      <a:pt x="415" y="435"/>
                    </a:cubicBezTo>
                    <a:cubicBezTo>
                      <a:pt x="410" y="490"/>
                      <a:pt x="377" y="515"/>
                      <a:pt x="355" y="555"/>
                    </a:cubicBezTo>
                    <a:cubicBezTo>
                      <a:pt x="333" y="595"/>
                      <a:pt x="305" y="628"/>
                      <a:pt x="280" y="675"/>
                    </a:cubicBezTo>
                    <a:cubicBezTo>
                      <a:pt x="255" y="722"/>
                      <a:pt x="190" y="785"/>
                      <a:pt x="205" y="840"/>
                    </a:cubicBezTo>
                    <a:cubicBezTo>
                      <a:pt x="220" y="895"/>
                      <a:pt x="365" y="953"/>
                      <a:pt x="370" y="1005"/>
                    </a:cubicBezTo>
                    <a:cubicBezTo>
                      <a:pt x="375" y="1057"/>
                      <a:pt x="270" y="1123"/>
                      <a:pt x="235" y="1155"/>
                    </a:cubicBezTo>
                    <a:cubicBezTo>
                      <a:pt x="200" y="1187"/>
                      <a:pt x="172" y="1150"/>
                      <a:pt x="160" y="1200"/>
                    </a:cubicBezTo>
                    <a:cubicBezTo>
                      <a:pt x="148" y="1250"/>
                      <a:pt x="165" y="1395"/>
                      <a:pt x="160" y="1455"/>
                    </a:cubicBezTo>
                    <a:cubicBezTo>
                      <a:pt x="155" y="1515"/>
                      <a:pt x="125" y="1520"/>
                      <a:pt x="130" y="1560"/>
                    </a:cubicBezTo>
                    <a:cubicBezTo>
                      <a:pt x="135" y="1600"/>
                      <a:pt x="190" y="1645"/>
                      <a:pt x="190" y="1695"/>
                    </a:cubicBezTo>
                    <a:cubicBezTo>
                      <a:pt x="190" y="1745"/>
                      <a:pt x="110" y="1808"/>
                      <a:pt x="130" y="1860"/>
                    </a:cubicBezTo>
                    <a:cubicBezTo>
                      <a:pt x="150" y="1912"/>
                      <a:pt x="310" y="1915"/>
                      <a:pt x="310" y="2010"/>
                    </a:cubicBezTo>
                    <a:cubicBezTo>
                      <a:pt x="310" y="2105"/>
                      <a:pt x="157" y="2320"/>
                      <a:pt x="130" y="2430"/>
                    </a:cubicBezTo>
                    <a:cubicBezTo>
                      <a:pt x="103" y="2540"/>
                      <a:pt x="143" y="2605"/>
                      <a:pt x="145" y="2670"/>
                    </a:cubicBezTo>
                    <a:cubicBezTo>
                      <a:pt x="147" y="2735"/>
                      <a:pt x="85" y="2792"/>
                      <a:pt x="145" y="282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0" name="Google Shape;1770;p23"/>
              <p:cNvSpPr/>
              <p:nvPr/>
            </p:nvSpPr>
            <p:spPr>
              <a:xfrm>
                <a:off x="1844" y="1520"/>
                <a:ext cx="1022" cy="431"/>
              </a:xfrm>
              <a:custGeom>
                <a:rect b="b" l="l" r="r" t="t"/>
                <a:pathLst>
                  <a:path extrusionOk="0" h="1380" w="3270">
                    <a:moveTo>
                      <a:pt x="0" y="0"/>
                    </a:moveTo>
                    <a:cubicBezTo>
                      <a:pt x="272" y="96"/>
                      <a:pt x="545" y="192"/>
                      <a:pt x="660" y="270"/>
                    </a:cubicBezTo>
                    <a:cubicBezTo>
                      <a:pt x="775" y="348"/>
                      <a:pt x="665" y="402"/>
                      <a:pt x="690" y="465"/>
                    </a:cubicBezTo>
                    <a:cubicBezTo>
                      <a:pt x="715" y="528"/>
                      <a:pt x="677" y="600"/>
                      <a:pt x="810" y="645"/>
                    </a:cubicBezTo>
                    <a:cubicBezTo>
                      <a:pt x="943" y="690"/>
                      <a:pt x="1285" y="710"/>
                      <a:pt x="1485" y="735"/>
                    </a:cubicBezTo>
                    <a:cubicBezTo>
                      <a:pt x="1685" y="760"/>
                      <a:pt x="1875" y="740"/>
                      <a:pt x="2010" y="795"/>
                    </a:cubicBezTo>
                    <a:cubicBezTo>
                      <a:pt x="2145" y="850"/>
                      <a:pt x="2190" y="1015"/>
                      <a:pt x="2295" y="1065"/>
                    </a:cubicBezTo>
                    <a:cubicBezTo>
                      <a:pt x="2400" y="1115"/>
                      <a:pt x="2530" y="1097"/>
                      <a:pt x="2640" y="1095"/>
                    </a:cubicBezTo>
                    <a:cubicBezTo>
                      <a:pt x="2750" y="1093"/>
                      <a:pt x="2873" y="1020"/>
                      <a:pt x="2955" y="1050"/>
                    </a:cubicBezTo>
                    <a:cubicBezTo>
                      <a:pt x="3037" y="1080"/>
                      <a:pt x="3083" y="1220"/>
                      <a:pt x="3135" y="1275"/>
                    </a:cubicBezTo>
                    <a:cubicBezTo>
                      <a:pt x="3187" y="1330"/>
                      <a:pt x="3233" y="1318"/>
                      <a:pt x="3270" y="138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1" name="Google Shape;1771;p23"/>
              <p:cNvSpPr/>
              <p:nvPr/>
            </p:nvSpPr>
            <p:spPr>
              <a:xfrm>
                <a:off x="2102" y="1858"/>
                <a:ext cx="698" cy="332"/>
              </a:xfrm>
              <a:custGeom>
                <a:rect b="b" l="l" r="r" t="t"/>
                <a:pathLst>
                  <a:path extrusionOk="0" h="1062" w="2235">
                    <a:moveTo>
                      <a:pt x="0" y="60"/>
                    </a:moveTo>
                    <a:cubicBezTo>
                      <a:pt x="57" y="56"/>
                      <a:pt x="115" y="52"/>
                      <a:pt x="225" y="45"/>
                    </a:cubicBezTo>
                    <a:cubicBezTo>
                      <a:pt x="335" y="38"/>
                      <a:pt x="513" y="0"/>
                      <a:pt x="660" y="15"/>
                    </a:cubicBezTo>
                    <a:cubicBezTo>
                      <a:pt x="807" y="30"/>
                      <a:pt x="965" y="115"/>
                      <a:pt x="1110" y="135"/>
                    </a:cubicBezTo>
                    <a:cubicBezTo>
                      <a:pt x="1255" y="155"/>
                      <a:pt x="1415" y="80"/>
                      <a:pt x="1530" y="135"/>
                    </a:cubicBezTo>
                    <a:cubicBezTo>
                      <a:pt x="1645" y="190"/>
                      <a:pt x="1725" y="340"/>
                      <a:pt x="1800" y="465"/>
                    </a:cubicBezTo>
                    <a:cubicBezTo>
                      <a:pt x="1875" y="590"/>
                      <a:pt x="1925" y="793"/>
                      <a:pt x="1980" y="885"/>
                    </a:cubicBezTo>
                    <a:cubicBezTo>
                      <a:pt x="2035" y="977"/>
                      <a:pt x="2088" y="1062"/>
                      <a:pt x="2130" y="1020"/>
                    </a:cubicBezTo>
                    <a:cubicBezTo>
                      <a:pt x="2172" y="978"/>
                      <a:pt x="2218" y="695"/>
                      <a:pt x="2235" y="63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2" name="Google Shape;1772;p23"/>
              <p:cNvSpPr/>
              <p:nvPr/>
            </p:nvSpPr>
            <p:spPr>
              <a:xfrm>
                <a:off x="2736" y="2181"/>
                <a:ext cx="22" cy="75"/>
              </a:xfrm>
              <a:custGeom>
                <a:rect b="b" l="l" r="r" t="t"/>
                <a:pathLst>
                  <a:path extrusionOk="0" h="240" w="70">
                    <a:moveTo>
                      <a:pt x="70" y="0"/>
                    </a:moveTo>
                    <a:cubicBezTo>
                      <a:pt x="70" y="47"/>
                      <a:pt x="70" y="95"/>
                      <a:pt x="70" y="135"/>
                    </a:cubicBezTo>
                    <a:cubicBezTo>
                      <a:pt x="70" y="175"/>
                      <a:pt x="0" y="163"/>
                      <a:pt x="70" y="240"/>
                    </a:cubicBezTo>
                  </a:path>
                </a:pathLst>
              </a:custGeom>
              <a:solidFill>
                <a:srgbClr val="339966"/>
              </a:solidFill>
              <a:ln cap="flat" cmpd="sng" w="28575">
                <a:solidFill>
                  <a:srgbClr val="008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73" name="Google Shape;1773;p23"/>
              <p:cNvGrpSpPr/>
              <p:nvPr/>
            </p:nvGrpSpPr>
            <p:grpSpPr>
              <a:xfrm>
                <a:off x="2843" y="1740"/>
                <a:ext cx="93" cy="94"/>
                <a:chOff x="4185" y="13200"/>
                <a:chExt cx="300" cy="300"/>
              </a:xfrm>
            </p:grpSpPr>
            <p:sp>
              <p:nvSpPr>
                <p:cNvPr id="1774" name="Google Shape;1774;p23"/>
                <p:cNvSpPr/>
                <p:nvPr/>
              </p:nvSpPr>
              <p:spPr>
                <a:xfrm>
                  <a:off x="4185" y="13200"/>
                  <a:ext cx="300" cy="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5" name="Google Shape;1775;p23"/>
                <p:cNvSpPr/>
                <p:nvPr/>
              </p:nvSpPr>
              <p:spPr>
                <a:xfrm>
                  <a:off x="4245" y="13260"/>
                  <a:ext cx="180" cy="18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76" name="Google Shape;1776;p23"/>
              <p:cNvSpPr/>
              <p:nvPr/>
            </p:nvSpPr>
            <p:spPr>
              <a:xfrm>
                <a:off x="3204" y="1811"/>
                <a:ext cx="56" cy="56"/>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7" name="Google Shape;1777;p23"/>
              <p:cNvSpPr/>
              <p:nvPr/>
            </p:nvSpPr>
            <p:spPr>
              <a:xfrm>
                <a:off x="2780" y="698"/>
                <a:ext cx="56" cy="56"/>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8" name="Google Shape;1778;p23"/>
              <p:cNvSpPr/>
              <p:nvPr/>
            </p:nvSpPr>
            <p:spPr>
              <a:xfrm>
                <a:off x="3415" y="1154"/>
                <a:ext cx="56" cy="57"/>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9" name="Google Shape;1779;p23"/>
              <p:cNvSpPr/>
              <p:nvPr/>
            </p:nvSpPr>
            <p:spPr>
              <a:xfrm>
                <a:off x="3307" y="1614"/>
                <a:ext cx="56" cy="56"/>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80" name="Google Shape;1780;p23"/>
              <p:cNvGrpSpPr/>
              <p:nvPr/>
            </p:nvGrpSpPr>
            <p:grpSpPr>
              <a:xfrm>
                <a:off x="2683" y="3405"/>
                <a:ext cx="94" cy="94"/>
                <a:chOff x="4185" y="13200"/>
                <a:chExt cx="300" cy="300"/>
              </a:xfrm>
            </p:grpSpPr>
            <p:sp>
              <p:nvSpPr>
                <p:cNvPr id="1781" name="Google Shape;1781;p23"/>
                <p:cNvSpPr/>
                <p:nvPr/>
              </p:nvSpPr>
              <p:spPr>
                <a:xfrm>
                  <a:off x="4185" y="13200"/>
                  <a:ext cx="300" cy="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2" name="Google Shape;1782;p23"/>
                <p:cNvSpPr/>
                <p:nvPr/>
              </p:nvSpPr>
              <p:spPr>
                <a:xfrm>
                  <a:off x="4245" y="13260"/>
                  <a:ext cx="180" cy="18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83" name="Google Shape;1783;p23"/>
              <p:cNvGrpSpPr/>
              <p:nvPr/>
            </p:nvGrpSpPr>
            <p:grpSpPr>
              <a:xfrm rot="-1728032">
                <a:off x="2704" y="1348"/>
                <a:ext cx="136" cy="193"/>
                <a:chOff x="2413" y="12855"/>
                <a:chExt cx="558" cy="795"/>
              </a:xfrm>
            </p:grpSpPr>
            <p:sp>
              <p:nvSpPr>
                <p:cNvPr id="1784" name="Google Shape;1784;p23"/>
                <p:cNvSpPr/>
                <p:nvPr/>
              </p:nvSpPr>
              <p:spPr>
                <a:xfrm>
                  <a:off x="2565" y="12855"/>
                  <a:ext cx="241" cy="795"/>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5" name="Google Shape;1785;p23"/>
                <p:cNvSpPr/>
                <p:nvPr/>
              </p:nvSpPr>
              <p:spPr>
                <a:xfrm rot="10601523">
                  <a:off x="2415" y="13027"/>
                  <a:ext cx="555" cy="71"/>
                </a:xfrm>
                <a:custGeom>
                  <a:rect b="b" l="l" r="r" t="t"/>
                  <a:pathLst>
                    <a:path extrusionOk="0" h="21600" w="21600">
                      <a:moveTo>
                        <a:pt x="0" y="0"/>
                      </a:moveTo>
                      <a:lnTo>
                        <a:pt x="5400" y="21600"/>
                      </a:lnTo>
                      <a:lnTo>
                        <a:pt x="16200" y="21600"/>
                      </a:lnTo>
                      <a:lnTo>
                        <a:pt x="21600" y="0"/>
                      </a:lnTo>
                      <a:close/>
                    </a:path>
                  </a:pathLst>
                </a:custGeom>
                <a:solidFill>
                  <a:srgbClr val="000000"/>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6" name="Google Shape;1786;p23"/>
                <p:cNvSpPr/>
                <p:nvPr/>
              </p:nvSpPr>
              <p:spPr>
                <a:xfrm rot="-5400000">
                  <a:off x="2392" y="13182"/>
                  <a:ext cx="584" cy="76"/>
                </a:xfrm>
                <a:prstGeom prst="chevron">
                  <a:avLst>
                    <a:gd fmla="val 192105" name="adj"/>
                  </a:avLst>
                </a:prstGeom>
                <a:solidFill>
                  <a:srgbClr val="00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87" name="Google Shape;1787;p23"/>
              <p:cNvGrpSpPr/>
              <p:nvPr/>
            </p:nvGrpSpPr>
            <p:grpSpPr>
              <a:xfrm rot="-376791">
                <a:off x="2869" y="2977"/>
                <a:ext cx="174" cy="223"/>
                <a:chOff x="2413" y="12875"/>
                <a:chExt cx="558" cy="796"/>
              </a:xfrm>
            </p:grpSpPr>
            <p:sp>
              <p:nvSpPr>
                <p:cNvPr id="1788" name="Google Shape;1788;p23"/>
                <p:cNvSpPr/>
                <p:nvPr/>
              </p:nvSpPr>
              <p:spPr>
                <a:xfrm>
                  <a:off x="2568" y="12875"/>
                  <a:ext cx="241" cy="796"/>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9" name="Google Shape;1789;p23"/>
                <p:cNvSpPr/>
                <p:nvPr/>
              </p:nvSpPr>
              <p:spPr>
                <a:xfrm rot="10601523">
                  <a:off x="2415" y="13027"/>
                  <a:ext cx="555" cy="71"/>
                </a:xfrm>
                <a:custGeom>
                  <a:rect b="b" l="l" r="r" t="t"/>
                  <a:pathLst>
                    <a:path extrusionOk="0" h="21600" w="21600">
                      <a:moveTo>
                        <a:pt x="0" y="0"/>
                      </a:moveTo>
                      <a:lnTo>
                        <a:pt x="5400" y="21600"/>
                      </a:lnTo>
                      <a:lnTo>
                        <a:pt x="16200" y="21600"/>
                      </a:lnTo>
                      <a:lnTo>
                        <a:pt x="21600" y="0"/>
                      </a:lnTo>
                      <a:close/>
                    </a:path>
                  </a:pathLst>
                </a:custGeom>
                <a:solidFill>
                  <a:srgbClr val="000000"/>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0" name="Google Shape;1790;p23"/>
                <p:cNvSpPr/>
                <p:nvPr/>
              </p:nvSpPr>
              <p:spPr>
                <a:xfrm rot="-5400000">
                  <a:off x="2390" y="13217"/>
                  <a:ext cx="585" cy="76"/>
                </a:xfrm>
                <a:prstGeom prst="chevron">
                  <a:avLst>
                    <a:gd fmla="val 192105" name="adj"/>
                  </a:avLst>
                </a:prstGeom>
                <a:solidFill>
                  <a:srgbClr val="00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91" name="Google Shape;1791;p23"/>
              <p:cNvSpPr txBox="1"/>
              <p:nvPr/>
            </p:nvSpPr>
            <p:spPr>
              <a:xfrm>
                <a:off x="2829" y="615"/>
                <a:ext cx="864" cy="1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Đồi Độc Lập</a:t>
                </a:r>
                <a:endParaRPr b="0" i="0" sz="1400" u="none" cap="none" strike="noStrike">
                  <a:solidFill>
                    <a:schemeClr val="dk1"/>
                  </a:solidFill>
                  <a:latin typeface="Arial"/>
                  <a:ea typeface="Arial"/>
                  <a:cs typeface="Arial"/>
                  <a:sym typeface="Arial"/>
                </a:endParaRPr>
              </a:p>
            </p:txBody>
          </p:sp>
          <p:sp>
            <p:nvSpPr>
              <p:cNvPr id="1792" name="Google Shape;1792;p23"/>
              <p:cNvSpPr txBox="1"/>
              <p:nvPr/>
            </p:nvSpPr>
            <p:spPr>
              <a:xfrm>
                <a:off x="2983" y="1197"/>
                <a:ext cx="830" cy="1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Đồi Him Lam</a:t>
                </a:r>
                <a:endParaRPr b="0" i="0" sz="1400" u="none" cap="none" strike="noStrike">
                  <a:solidFill>
                    <a:schemeClr val="dk1"/>
                  </a:solidFill>
                  <a:latin typeface="Arial"/>
                  <a:ea typeface="Arial"/>
                  <a:cs typeface="Arial"/>
                  <a:sym typeface="Arial"/>
                </a:endParaRPr>
              </a:p>
            </p:txBody>
          </p:sp>
          <p:sp>
            <p:nvSpPr>
              <p:cNvPr id="1793" name="Google Shape;1793;p23"/>
              <p:cNvSpPr txBox="1"/>
              <p:nvPr/>
            </p:nvSpPr>
            <p:spPr>
              <a:xfrm>
                <a:off x="1973" y="1140"/>
                <a:ext cx="576" cy="1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Bản Kéo</a:t>
                </a:r>
                <a:endParaRPr b="0" i="0" sz="1400" u="none" cap="none" strike="noStrike">
                  <a:solidFill>
                    <a:schemeClr val="dk1"/>
                  </a:solidFill>
                  <a:latin typeface="Arial"/>
                  <a:ea typeface="Arial"/>
                  <a:cs typeface="Arial"/>
                  <a:sym typeface="Arial"/>
                </a:endParaRPr>
              </a:p>
            </p:txBody>
          </p:sp>
          <p:sp>
            <p:nvSpPr>
              <p:cNvPr id="1794" name="Google Shape;1794;p23"/>
              <p:cNvSpPr txBox="1"/>
              <p:nvPr/>
            </p:nvSpPr>
            <p:spPr>
              <a:xfrm>
                <a:off x="2169" y="1375"/>
                <a:ext cx="497" cy="3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Mường Thanh</a:t>
                </a:r>
                <a:endParaRPr b="0" i="0" sz="1400" u="none" cap="none" strike="noStrike">
                  <a:solidFill>
                    <a:schemeClr val="dk1"/>
                  </a:solidFill>
                  <a:latin typeface="Arial"/>
                  <a:ea typeface="Arial"/>
                  <a:cs typeface="Arial"/>
                  <a:sym typeface="Arial"/>
                </a:endParaRPr>
              </a:p>
            </p:txBody>
          </p:sp>
          <p:sp>
            <p:nvSpPr>
              <p:cNvPr id="1795" name="Google Shape;1795;p23"/>
              <p:cNvSpPr txBox="1"/>
              <p:nvPr/>
            </p:nvSpPr>
            <p:spPr>
              <a:xfrm>
                <a:off x="3172" y="1774"/>
                <a:ext cx="378" cy="2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00" u="none" cap="none" strike="noStrike">
                    <a:solidFill>
                      <a:schemeClr val="dk1"/>
                    </a:solidFill>
                    <a:latin typeface="Arial"/>
                    <a:ea typeface="Arial"/>
                    <a:cs typeface="Arial"/>
                    <a:sym typeface="Arial"/>
                  </a:rPr>
                  <a:t> A</a:t>
                </a:r>
                <a:r>
                  <a:rPr b="1" baseline="-25000" i="0" lang="en-US" sz="2100" u="none" cap="none" strike="noStrike">
                    <a:solidFill>
                      <a:schemeClr val="dk1"/>
                    </a:solidFill>
                    <a:latin typeface="Arial"/>
                    <a:ea typeface="Arial"/>
                    <a:cs typeface="Arial"/>
                    <a:sym typeface="Arial"/>
                  </a:rPr>
                  <a:t>1</a:t>
                </a:r>
                <a:endParaRPr b="0" i="0" sz="1400" u="none" cap="none" strike="noStrike">
                  <a:solidFill>
                    <a:schemeClr val="dk1"/>
                  </a:solidFill>
                  <a:latin typeface="Arial"/>
                  <a:ea typeface="Arial"/>
                  <a:cs typeface="Arial"/>
                  <a:sym typeface="Arial"/>
                </a:endParaRPr>
              </a:p>
            </p:txBody>
          </p:sp>
          <p:sp>
            <p:nvSpPr>
              <p:cNvPr id="1796" name="Google Shape;1796;p23"/>
              <p:cNvSpPr txBox="1"/>
              <p:nvPr/>
            </p:nvSpPr>
            <p:spPr>
              <a:xfrm>
                <a:off x="3028" y="3106"/>
                <a:ext cx="722" cy="2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Bản Hồng Cúm</a:t>
                </a:r>
                <a:endParaRPr b="0" i="0" sz="1400" u="none" cap="none" strike="noStrike">
                  <a:solidFill>
                    <a:schemeClr val="dk1"/>
                  </a:solidFill>
                  <a:latin typeface="Arial"/>
                  <a:ea typeface="Arial"/>
                  <a:cs typeface="Arial"/>
                  <a:sym typeface="Arial"/>
                </a:endParaRPr>
              </a:p>
            </p:txBody>
          </p:sp>
          <p:sp>
            <p:nvSpPr>
              <p:cNvPr id="1797" name="Google Shape;1797;p23"/>
              <p:cNvSpPr txBox="1"/>
              <p:nvPr/>
            </p:nvSpPr>
            <p:spPr>
              <a:xfrm>
                <a:off x="3301" y="1437"/>
                <a:ext cx="370" cy="2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00" u="none" cap="none" strike="noStrike">
                    <a:solidFill>
                      <a:schemeClr val="dk1"/>
                    </a:solidFill>
                    <a:latin typeface="Arial"/>
                    <a:ea typeface="Arial"/>
                    <a:cs typeface="Arial"/>
                    <a:sym typeface="Arial"/>
                  </a:rPr>
                  <a:t> c</a:t>
                </a:r>
                <a:r>
                  <a:rPr b="1" baseline="-25000" i="0" lang="en-US" sz="2100" u="none" cap="none" strike="noStrike">
                    <a:solidFill>
                      <a:schemeClr val="dk1"/>
                    </a:solidFill>
                    <a:latin typeface="Arial"/>
                    <a:ea typeface="Arial"/>
                    <a:cs typeface="Arial"/>
                    <a:sym typeface="Arial"/>
                  </a:rPr>
                  <a:t>1</a:t>
                </a:r>
                <a:endParaRPr b="0" i="0" sz="1400" u="none" cap="none" strike="noStrike">
                  <a:solidFill>
                    <a:schemeClr val="dk1"/>
                  </a:solidFill>
                  <a:latin typeface="Arial"/>
                  <a:ea typeface="Arial"/>
                  <a:cs typeface="Arial"/>
                  <a:sym typeface="Arial"/>
                </a:endParaRPr>
              </a:p>
            </p:txBody>
          </p:sp>
          <p:sp>
            <p:nvSpPr>
              <p:cNvPr id="1798" name="Google Shape;1798;p23"/>
              <p:cNvSpPr txBox="1"/>
              <p:nvPr/>
            </p:nvSpPr>
            <p:spPr>
              <a:xfrm rot="5400000">
                <a:off x="2295" y="2690"/>
                <a:ext cx="637" cy="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s.Nậm Rốm</a:t>
                </a:r>
                <a:endParaRPr b="0" i="1" sz="1200" u="none" cap="none" strike="noStrike">
                  <a:solidFill>
                    <a:schemeClr val="dk1"/>
                  </a:solidFill>
                  <a:latin typeface="Arial"/>
                  <a:ea typeface="Arial"/>
                  <a:cs typeface="Arial"/>
                  <a:sym typeface="Arial"/>
                </a:endParaRPr>
              </a:p>
            </p:txBody>
          </p:sp>
        </p:grpSp>
      </p:grpSp>
      <p:sp>
        <p:nvSpPr>
          <p:cNvPr id="1799" name="Google Shape;1799;p23"/>
          <p:cNvSpPr txBox="1"/>
          <p:nvPr/>
        </p:nvSpPr>
        <p:spPr>
          <a:xfrm>
            <a:off x="462184" y="2722536"/>
            <a:ext cx="173513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800" name="Google Shape;1800;p23"/>
          <p:cNvSpPr txBox="1"/>
          <p:nvPr/>
        </p:nvSpPr>
        <p:spPr>
          <a:xfrm>
            <a:off x="193896" y="2830486"/>
            <a:ext cx="19494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801" name="Google Shape;1801;p23"/>
          <p:cNvSpPr txBox="1"/>
          <p:nvPr/>
        </p:nvSpPr>
        <p:spPr>
          <a:xfrm>
            <a:off x="41496" y="2454248"/>
            <a:ext cx="2143125" cy="2266950"/>
          </a:xfrm>
          <a:prstGeom prst="rect">
            <a:avLst/>
          </a:prstGeom>
          <a:solidFill>
            <a:srgbClr val="FFFFCC"/>
          </a:solidFill>
          <a:ln cap="flat" cmpd="sng" w="9525">
            <a:solidFill>
              <a:schemeClr val="dk1"/>
            </a:solidFill>
            <a:prstDash val="solid"/>
            <a:miter lim="800000"/>
            <a:headEnd len="sm" w="sm" type="none"/>
            <a:tailEnd len="sm" w="sm" type="none"/>
          </a:ln>
        </p:spPr>
        <p:txBody>
          <a:bodyPr anchorCtr="0" anchor="t" bIns="91425" lIns="91425" spcFirstLastPara="1" rIns="91425" wrap="square" tIns="91425">
            <a:normAutofit/>
          </a:bodyPr>
          <a:lstStyle/>
          <a:p>
            <a:pPr indent="0" lvl="0" marL="0" marR="0" rtl="0" algn="ctr">
              <a:lnSpc>
                <a:spcPct val="90000"/>
              </a:lnSpc>
              <a:spcBef>
                <a:spcPts val="0"/>
              </a:spcBef>
              <a:spcAft>
                <a:spcPts val="0"/>
              </a:spcAft>
              <a:buClr>
                <a:schemeClr val="dk1"/>
              </a:buClr>
              <a:buSzPts val="1400"/>
              <a:buFont typeface="Special Elite"/>
              <a:buNone/>
            </a:pPr>
            <a:r>
              <a:rPr b="0" i="0" lang="en-US" sz="1200" u="none" cap="none" strike="noStrike">
                <a:solidFill>
                  <a:schemeClr val="dk1"/>
                </a:solidFill>
                <a:latin typeface="Arial"/>
                <a:ea typeface="Arial"/>
                <a:cs typeface="Arial"/>
                <a:sym typeface="Arial"/>
              </a:rPr>
              <a:t>CHÚ GIẢI</a:t>
            </a:r>
            <a:endParaRPr b="0" i="0" sz="1200" u="none" cap="none" strike="noStrike">
              <a:solidFill>
                <a:schemeClr val="dk1"/>
              </a:solidFill>
              <a:latin typeface="Arial"/>
              <a:ea typeface="Arial"/>
              <a:cs typeface="Arial"/>
              <a:sym typeface="Arial"/>
            </a:endParaRPr>
          </a:p>
        </p:txBody>
      </p:sp>
      <p:grpSp>
        <p:nvGrpSpPr>
          <p:cNvPr id="1802" name="Google Shape;1802;p23"/>
          <p:cNvGrpSpPr/>
          <p:nvPr/>
        </p:nvGrpSpPr>
        <p:grpSpPr>
          <a:xfrm>
            <a:off x="227234" y="2682848"/>
            <a:ext cx="190500" cy="190500"/>
            <a:chOff x="1803" y="13659"/>
            <a:chExt cx="300" cy="300"/>
          </a:xfrm>
        </p:grpSpPr>
        <p:sp>
          <p:nvSpPr>
            <p:cNvPr id="1803" name="Google Shape;1803;p23"/>
            <p:cNvSpPr/>
            <p:nvPr/>
          </p:nvSpPr>
          <p:spPr>
            <a:xfrm>
              <a:off x="1803" y="13659"/>
              <a:ext cx="300" cy="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4" name="Google Shape;1804;p23"/>
            <p:cNvSpPr/>
            <p:nvPr/>
          </p:nvSpPr>
          <p:spPr>
            <a:xfrm>
              <a:off x="1863" y="13719"/>
              <a:ext cx="180" cy="18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05" name="Google Shape;1805;p23"/>
          <p:cNvSpPr/>
          <p:nvPr/>
        </p:nvSpPr>
        <p:spPr>
          <a:xfrm>
            <a:off x="282796" y="3020632"/>
            <a:ext cx="90488" cy="9048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806" name="Google Shape;1806;p23"/>
          <p:cNvGrpSpPr/>
          <p:nvPr/>
        </p:nvGrpSpPr>
        <p:grpSpPr>
          <a:xfrm rot="2632895">
            <a:off x="228281" y="3401632"/>
            <a:ext cx="189993" cy="271463"/>
            <a:chOff x="2413" y="12855"/>
            <a:chExt cx="558" cy="795"/>
          </a:xfrm>
        </p:grpSpPr>
        <p:sp>
          <p:nvSpPr>
            <p:cNvPr id="1807" name="Google Shape;1807;p23"/>
            <p:cNvSpPr/>
            <p:nvPr/>
          </p:nvSpPr>
          <p:spPr>
            <a:xfrm>
              <a:off x="2565" y="12855"/>
              <a:ext cx="241" cy="795"/>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8" name="Google Shape;1808;p23"/>
            <p:cNvSpPr/>
            <p:nvPr/>
          </p:nvSpPr>
          <p:spPr>
            <a:xfrm rot="10601523">
              <a:off x="2415" y="13027"/>
              <a:ext cx="555" cy="71"/>
            </a:xfrm>
            <a:custGeom>
              <a:rect b="b" l="l" r="r" t="t"/>
              <a:pathLst>
                <a:path extrusionOk="0" h="21600" w="21600">
                  <a:moveTo>
                    <a:pt x="0" y="0"/>
                  </a:moveTo>
                  <a:lnTo>
                    <a:pt x="5400" y="21600"/>
                  </a:lnTo>
                  <a:lnTo>
                    <a:pt x="16200" y="21600"/>
                  </a:lnTo>
                  <a:lnTo>
                    <a:pt x="21600" y="0"/>
                  </a:lnTo>
                  <a:lnTo>
                    <a:pt x="0" y="0"/>
                  </a:lnTo>
                  <a:close/>
                </a:path>
              </a:pathLst>
            </a:custGeom>
            <a:solidFill>
              <a:srgbClr val="000000"/>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9" name="Google Shape;1809;p23"/>
            <p:cNvSpPr/>
            <p:nvPr/>
          </p:nvSpPr>
          <p:spPr>
            <a:xfrm rot="-5400000">
              <a:off x="2392" y="13182"/>
              <a:ext cx="584" cy="76"/>
            </a:xfrm>
            <a:prstGeom prst="chevron">
              <a:avLst>
                <a:gd fmla="val 192105" name="adj"/>
              </a:avLst>
            </a:prstGeom>
            <a:solidFill>
              <a:srgbClr val="00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10" name="Google Shape;1810;p23"/>
          <p:cNvSpPr/>
          <p:nvPr/>
        </p:nvSpPr>
        <p:spPr>
          <a:xfrm flipH="1" rot="10800000">
            <a:off x="227234" y="3798175"/>
            <a:ext cx="282575" cy="150813"/>
          </a:xfrm>
          <a:custGeom>
            <a:rect b="b" l="l" r="r" t="t"/>
            <a:pathLst>
              <a:path extrusionOk="0" h="21600" w="21600">
                <a:moveTo>
                  <a:pt x="21600" y="6079"/>
                </a:moveTo>
                <a:lnTo>
                  <a:pt x="12733" y="0"/>
                </a:lnTo>
                <a:lnTo>
                  <a:pt x="12733" y="3264"/>
                </a:lnTo>
                <a:lnTo>
                  <a:pt x="12427" y="3264"/>
                </a:lnTo>
                <a:cubicBezTo>
                  <a:pt x="5564" y="3264"/>
                  <a:pt x="0" y="7246"/>
                  <a:pt x="0" y="12158"/>
                </a:cubicBezTo>
                <a:lnTo>
                  <a:pt x="0" y="21600"/>
                </a:lnTo>
                <a:lnTo>
                  <a:pt x="5755" y="21600"/>
                </a:lnTo>
                <a:lnTo>
                  <a:pt x="5755" y="12158"/>
                </a:lnTo>
                <a:cubicBezTo>
                  <a:pt x="5755" y="10355"/>
                  <a:pt x="8742" y="8894"/>
                  <a:pt x="12427" y="8894"/>
                </a:cubicBezTo>
                <a:lnTo>
                  <a:pt x="12733" y="8894"/>
                </a:lnTo>
                <a:lnTo>
                  <a:pt x="12733" y="12158"/>
                </a:lnTo>
                <a:lnTo>
                  <a:pt x="21600" y="6079"/>
                </a:lnTo>
                <a:close/>
              </a:path>
            </a:pathLst>
          </a:custGeom>
          <a:solidFill>
            <a:schemeClr val="accent1"/>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1" name="Google Shape;1811;p23"/>
          <p:cNvSpPr/>
          <p:nvPr/>
        </p:nvSpPr>
        <p:spPr>
          <a:xfrm flipH="1" rot="10800000">
            <a:off x="193896" y="4376470"/>
            <a:ext cx="282575" cy="149225"/>
          </a:xfrm>
          <a:custGeom>
            <a:rect b="b" l="l" r="r" t="t"/>
            <a:pathLst>
              <a:path extrusionOk="0" h="21600" w="21600">
                <a:moveTo>
                  <a:pt x="21600" y="6079"/>
                </a:moveTo>
                <a:lnTo>
                  <a:pt x="12733" y="0"/>
                </a:lnTo>
                <a:lnTo>
                  <a:pt x="12733" y="3264"/>
                </a:lnTo>
                <a:lnTo>
                  <a:pt x="12427" y="3264"/>
                </a:lnTo>
                <a:cubicBezTo>
                  <a:pt x="5564" y="3264"/>
                  <a:pt x="0" y="7246"/>
                  <a:pt x="0" y="12158"/>
                </a:cubicBezTo>
                <a:lnTo>
                  <a:pt x="0" y="21600"/>
                </a:lnTo>
                <a:lnTo>
                  <a:pt x="5755" y="21600"/>
                </a:lnTo>
                <a:lnTo>
                  <a:pt x="5755" y="12158"/>
                </a:lnTo>
                <a:cubicBezTo>
                  <a:pt x="5755" y="10355"/>
                  <a:pt x="8742" y="8894"/>
                  <a:pt x="12427" y="8894"/>
                </a:cubicBezTo>
                <a:lnTo>
                  <a:pt x="12733" y="8894"/>
                </a:lnTo>
                <a:lnTo>
                  <a:pt x="12733" y="12158"/>
                </a:lnTo>
                <a:lnTo>
                  <a:pt x="21600" y="6079"/>
                </a:lnTo>
                <a:close/>
              </a:path>
            </a:pathLst>
          </a:custGeom>
          <a:solidFill>
            <a:srgbClr val="FF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2" name="Google Shape;1812;p23"/>
          <p:cNvSpPr/>
          <p:nvPr/>
        </p:nvSpPr>
        <p:spPr>
          <a:xfrm>
            <a:off x="170084" y="4082338"/>
            <a:ext cx="304800" cy="123825"/>
          </a:xfrm>
          <a:prstGeom prst="rightArrow">
            <a:avLst>
              <a:gd fmla="val 50000" name="adj1"/>
              <a:gd fmla="val 61538" name="adj2"/>
            </a:avLst>
          </a:prstGeom>
          <a:solidFill>
            <a:srgbClr val="FF99CC"/>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3" name="Google Shape;1813;p23"/>
          <p:cNvSpPr/>
          <p:nvPr/>
        </p:nvSpPr>
        <p:spPr>
          <a:xfrm>
            <a:off x="5532937" y="784852"/>
            <a:ext cx="100013" cy="100012"/>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4" name="Google Shape;1814;p23"/>
          <p:cNvSpPr txBox="1"/>
          <p:nvPr/>
        </p:nvSpPr>
        <p:spPr>
          <a:xfrm>
            <a:off x="516926" y="122376"/>
            <a:ext cx="1905000" cy="707886"/>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chemeClr val="dk1"/>
                </a:solidFill>
                <a:latin typeface="Arial"/>
                <a:ea typeface="Arial"/>
                <a:cs typeface="Arial"/>
                <a:sym typeface="Arial"/>
              </a:rPr>
              <a:t>+ Đợt 1: ngày 13/3/1954</a:t>
            </a:r>
            <a:endParaRPr b="1" i="0" sz="2000" u="sng" cap="none" strike="noStrike">
              <a:solidFill>
                <a:srgbClr val="FF0000"/>
              </a:solidFill>
              <a:latin typeface="Arial"/>
              <a:ea typeface="Arial"/>
              <a:cs typeface="Arial"/>
              <a:sym typeface="Arial"/>
            </a:endParaRPr>
          </a:p>
        </p:txBody>
      </p:sp>
      <p:pic>
        <p:nvPicPr>
          <p:cNvPr descr="280806ngochungcodoquockhanh" id="1815" name="Google Shape;1815;p23"/>
          <p:cNvPicPr preferRelativeResize="0"/>
          <p:nvPr/>
        </p:nvPicPr>
        <p:blipFill rotWithShape="1">
          <a:blip r:embed="rId3">
            <a:alphaModFix/>
          </a:blip>
          <a:srcRect b="0" l="0" r="0" t="0"/>
          <a:stretch/>
        </p:blipFill>
        <p:spPr>
          <a:xfrm>
            <a:off x="5590663" y="285373"/>
            <a:ext cx="533400" cy="385763"/>
          </a:xfrm>
          <a:prstGeom prst="rect">
            <a:avLst/>
          </a:prstGeom>
          <a:noFill/>
          <a:ln>
            <a:noFill/>
          </a:ln>
        </p:spPr>
      </p:pic>
      <p:cxnSp>
        <p:nvCxnSpPr>
          <p:cNvPr id="1816" name="Google Shape;1816;p23"/>
          <p:cNvCxnSpPr/>
          <p:nvPr/>
        </p:nvCxnSpPr>
        <p:spPr>
          <a:xfrm flipH="1">
            <a:off x="5585803" y="302098"/>
            <a:ext cx="22662" cy="528164"/>
          </a:xfrm>
          <a:prstGeom prst="straightConnector1">
            <a:avLst/>
          </a:prstGeom>
          <a:noFill/>
          <a:ln cap="flat" cmpd="sng" w="9525">
            <a:solidFill>
              <a:srgbClr val="000000"/>
            </a:solidFill>
            <a:prstDash val="solid"/>
            <a:round/>
            <a:headEnd len="sm" w="sm" type="none"/>
            <a:tailEnd len="sm" w="sm" type="none"/>
          </a:ln>
        </p:spPr>
      </p:cxnSp>
      <p:pic>
        <p:nvPicPr>
          <p:cNvPr descr="280806ngochungcodoquockhanh" id="1817" name="Google Shape;1817;p23"/>
          <p:cNvPicPr preferRelativeResize="0"/>
          <p:nvPr/>
        </p:nvPicPr>
        <p:blipFill rotWithShape="1">
          <a:blip r:embed="rId3">
            <a:alphaModFix/>
          </a:blip>
          <a:srcRect b="0" l="0" r="0" t="0"/>
          <a:stretch/>
        </p:blipFill>
        <p:spPr>
          <a:xfrm>
            <a:off x="6257606" y="-108097"/>
            <a:ext cx="533400" cy="385763"/>
          </a:xfrm>
          <a:prstGeom prst="rect">
            <a:avLst/>
          </a:prstGeom>
          <a:noFill/>
          <a:ln>
            <a:noFill/>
          </a:ln>
        </p:spPr>
      </p:pic>
      <p:cxnSp>
        <p:nvCxnSpPr>
          <p:cNvPr id="1818" name="Google Shape;1818;p23"/>
          <p:cNvCxnSpPr/>
          <p:nvPr/>
        </p:nvCxnSpPr>
        <p:spPr>
          <a:xfrm>
            <a:off x="6269416" y="-108097"/>
            <a:ext cx="0" cy="609600"/>
          </a:xfrm>
          <a:prstGeom prst="straightConnector1">
            <a:avLst/>
          </a:prstGeom>
          <a:noFill/>
          <a:ln cap="flat" cmpd="sng" w="9525">
            <a:solidFill>
              <a:srgbClr val="000000"/>
            </a:solidFill>
            <a:prstDash val="solid"/>
            <a:round/>
            <a:headEnd len="sm" w="sm" type="none"/>
            <a:tailEnd len="sm" w="sm" type="none"/>
          </a:ln>
        </p:spPr>
      </p:cxnSp>
      <p:pic>
        <p:nvPicPr>
          <p:cNvPr descr="280806ngochungcodoquockhanh" id="1819" name="Google Shape;1819;p23"/>
          <p:cNvPicPr preferRelativeResize="0"/>
          <p:nvPr/>
        </p:nvPicPr>
        <p:blipFill rotWithShape="1">
          <a:blip r:embed="rId3">
            <a:alphaModFix/>
          </a:blip>
          <a:srcRect b="0" l="0" r="0" t="0"/>
          <a:stretch/>
        </p:blipFill>
        <p:spPr>
          <a:xfrm>
            <a:off x="7196428" y="544560"/>
            <a:ext cx="533400" cy="385763"/>
          </a:xfrm>
          <a:prstGeom prst="rect">
            <a:avLst/>
          </a:prstGeom>
          <a:noFill/>
          <a:ln>
            <a:noFill/>
          </a:ln>
        </p:spPr>
      </p:pic>
      <p:cxnSp>
        <p:nvCxnSpPr>
          <p:cNvPr id="1820" name="Google Shape;1820;p23"/>
          <p:cNvCxnSpPr/>
          <p:nvPr/>
        </p:nvCxnSpPr>
        <p:spPr>
          <a:xfrm>
            <a:off x="7202869" y="580064"/>
            <a:ext cx="0" cy="609600"/>
          </a:xfrm>
          <a:prstGeom prst="straightConnector1">
            <a:avLst/>
          </a:prstGeom>
          <a:noFill/>
          <a:ln cap="flat" cmpd="sng" w="9525">
            <a:solidFill>
              <a:srgbClr val="000000"/>
            </a:solidFill>
            <a:prstDash val="solid"/>
            <a:round/>
            <a:headEnd len="sm" w="sm" type="none"/>
            <a:tailEnd len="sm" w="sm" type="none"/>
          </a:ln>
        </p:spPr>
      </p:cxnSp>
      <p:sp>
        <p:nvSpPr>
          <p:cNvPr id="1821" name="Google Shape;1821;p23">
            <a:hlinkClick action="ppaction://hlinksldjump" r:id="rId4"/>
          </p:cNvPr>
          <p:cNvSpPr/>
          <p:nvPr/>
        </p:nvSpPr>
        <p:spPr>
          <a:xfrm>
            <a:off x="228600" y="6327775"/>
            <a:ext cx="533400" cy="377825"/>
          </a:xfrm>
          <a:prstGeom prst="star5">
            <a:avLst>
              <a:gd fmla="val 19098" name="adj"/>
              <a:gd fmla="val 105146" name="hf"/>
              <a:gd fmla="val 110557" name="vf"/>
            </a:avLst>
          </a:prstGeom>
          <a:gradFill>
            <a:gsLst>
              <a:gs pos="0">
                <a:srgbClr val="C16363"/>
              </a:gs>
              <a:gs pos="100000">
                <a:srgbClr val="FDA9A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22" name="Google Shape;1822;p23"/>
          <p:cNvSpPr txBox="1"/>
          <p:nvPr/>
        </p:nvSpPr>
        <p:spPr>
          <a:xfrm>
            <a:off x="460460" y="2679674"/>
            <a:ext cx="2417069"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Sở chỉ huy của địch</a:t>
            </a:r>
            <a:endParaRPr b="0" i="0" sz="1100" u="none" cap="none" strike="noStrike">
              <a:solidFill>
                <a:srgbClr val="000000"/>
              </a:solidFill>
              <a:latin typeface="Arial"/>
              <a:ea typeface="Arial"/>
              <a:cs typeface="Arial"/>
              <a:sym typeface="Arial"/>
            </a:endParaRPr>
          </a:p>
        </p:txBody>
      </p:sp>
      <p:sp>
        <p:nvSpPr>
          <p:cNvPr id="1823" name="Google Shape;1823;p23"/>
          <p:cNvSpPr txBox="1"/>
          <p:nvPr/>
        </p:nvSpPr>
        <p:spPr>
          <a:xfrm>
            <a:off x="424104" y="2944483"/>
            <a:ext cx="184149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Cứ điểm và tên cứ điểm của địch</a:t>
            </a:r>
            <a:endParaRPr b="0" i="0" sz="1100" u="none" cap="none" strike="noStrike">
              <a:solidFill>
                <a:srgbClr val="000000"/>
              </a:solidFill>
              <a:latin typeface="Arial"/>
              <a:ea typeface="Arial"/>
              <a:cs typeface="Arial"/>
              <a:sym typeface="Arial"/>
            </a:endParaRPr>
          </a:p>
        </p:txBody>
      </p:sp>
      <p:sp>
        <p:nvSpPr>
          <p:cNvPr id="1824" name="Google Shape;1824;p23"/>
          <p:cNvSpPr txBox="1"/>
          <p:nvPr/>
        </p:nvSpPr>
        <p:spPr>
          <a:xfrm>
            <a:off x="474885" y="3400401"/>
            <a:ext cx="166846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Sân bay của địch</a:t>
            </a:r>
            <a:endParaRPr b="0" i="0" sz="1100" u="none" cap="none" strike="noStrike">
              <a:solidFill>
                <a:srgbClr val="000000"/>
              </a:solidFill>
              <a:latin typeface="Arial"/>
              <a:ea typeface="Arial"/>
              <a:cs typeface="Arial"/>
              <a:sym typeface="Arial"/>
            </a:endParaRPr>
          </a:p>
        </p:txBody>
      </p:sp>
      <p:sp>
        <p:nvSpPr>
          <p:cNvPr id="1825" name="Google Shape;1825;p23"/>
          <p:cNvSpPr txBox="1"/>
          <p:nvPr/>
        </p:nvSpPr>
        <p:spPr>
          <a:xfrm>
            <a:off x="509729" y="3761706"/>
            <a:ext cx="244710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Quân ta tiến công đợt 1</a:t>
            </a:r>
            <a:endParaRPr b="0" i="0" sz="1100" u="none" cap="none" strike="noStrike">
              <a:solidFill>
                <a:srgbClr val="000000"/>
              </a:solidFill>
              <a:latin typeface="Arial"/>
              <a:ea typeface="Arial"/>
              <a:cs typeface="Arial"/>
              <a:sym typeface="Arial"/>
            </a:endParaRPr>
          </a:p>
        </p:txBody>
      </p:sp>
      <p:sp>
        <p:nvSpPr>
          <p:cNvPr id="1826" name="Google Shape;1826;p23"/>
          <p:cNvSpPr txBox="1"/>
          <p:nvPr/>
        </p:nvSpPr>
        <p:spPr>
          <a:xfrm>
            <a:off x="474884" y="4059785"/>
            <a:ext cx="244710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Quân ta tiến công đợt 2</a:t>
            </a:r>
            <a:endParaRPr b="0" i="0" sz="1100" u="none" cap="none" strike="noStrike">
              <a:solidFill>
                <a:srgbClr val="000000"/>
              </a:solidFill>
              <a:latin typeface="Arial"/>
              <a:ea typeface="Arial"/>
              <a:cs typeface="Arial"/>
              <a:sym typeface="Arial"/>
            </a:endParaRPr>
          </a:p>
        </p:txBody>
      </p:sp>
      <p:sp>
        <p:nvSpPr>
          <p:cNvPr id="1827" name="Google Shape;1827;p23"/>
          <p:cNvSpPr txBox="1"/>
          <p:nvPr/>
        </p:nvSpPr>
        <p:spPr>
          <a:xfrm>
            <a:off x="445443" y="4374105"/>
            <a:ext cx="244710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Quân ta tiến công đợt 3</a:t>
            </a:r>
            <a:endParaRPr b="0" i="0" sz="1100" u="none" cap="none" strike="noStrike">
              <a:solidFill>
                <a:srgbClr val="000000"/>
              </a:solidFill>
              <a:latin typeface="Arial"/>
              <a:ea typeface="Arial"/>
              <a:cs typeface="Arial"/>
              <a:sym typeface="Arial"/>
            </a:endParaRPr>
          </a:p>
        </p:txBody>
      </p:sp>
      <p:sp>
        <p:nvSpPr>
          <p:cNvPr id="1828" name="Google Shape;1828;p23"/>
          <p:cNvSpPr txBox="1"/>
          <p:nvPr/>
        </p:nvSpPr>
        <p:spPr>
          <a:xfrm>
            <a:off x="639400" y="1112300"/>
            <a:ext cx="2590800" cy="861774"/>
          </a:xfrm>
          <a:prstGeom prst="rect">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chemeClr val="dk1"/>
                </a:solidFill>
                <a:latin typeface="Arial"/>
                <a:ea typeface="Arial"/>
                <a:cs typeface="Arial"/>
                <a:sym typeface="Arial"/>
              </a:rPr>
              <a:t>+ Đợt 2: </a:t>
            </a:r>
            <a:endParaRPr/>
          </a:p>
          <a:p>
            <a:pPr indent="0" lvl="0" marL="0" marR="0" rtl="0" algn="l">
              <a:lnSpc>
                <a:spcPct val="100000"/>
              </a:lnSpc>
              <a:spcBef>
                <a:spcPts val="1000"/>
              </a:spcBef>
              <a:spcAft>
                <a:spcPts val="0"/>
              </a:spcAft>
              <a:buNone/>
            </a:pPr>
            <a:r>
              <a:rPr b="1" i="0" lang="en-US" sz="2000" u="none" cap="none" strike="noStrike">
                <a:solidFill>
                  <a:schemeClr val="dk1"/>
                </a:solidFill>
                <a:latin typeface="Arial"/>
                <a:ea typeface="Arial"/>
                <a:cs typeface="Arial"/>
                <a:sym typeface="Arial"/>
              </a:rPr>
              <a:t>ngày 30/3/1954</a:t>
            </a:r>
            <a:endParaRPr b="1" i="0" sz="2000" u="none" cap="none" strike="noStrike">
              <a:solidFill>
                <a:schemeClr val="dk1"/>
              </a:solidFill>
              <a:latin typeface="Arial"/>
              <a:ea typeface="Arial"/>
              <a:cs typeface="Arial"/>
              <a:sym typeface="Arial"/>
            </a:endParaRPr>
          </a:p>
        </p:txBody>
      </p:sp>
      <p:sp>
        <p:nvSpPr>
          <p:cNvPr id="1829" name="Google Shape;1829;p23"/>
          <p:cNvSpPr/>
          <p:nvPr/>
        </p:nvSpPr>
        <p:spPr>
          <a:xfrm rot="3102590">
            <a:off x="5793030" y="1616204"/>
            <a:ext cx="600075" cy="204788"/>
          </a:xfrm>
          <a:prstGeom prst="rightArrow">
            <a:avLst>
              <a:gd fmla="val 50000" name="adj1"/>
              <a:gd fmla="val 73256" name="adj2"/>
            </a:avLst>
          </a:prstGeom>
          <a:solidFill>
            <a:srgbClr val="F5A9E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3"/>
          <p:cNvSpPr txBox="1"/>
          <p:nvPr/>
        </p:nvSpPr>
        <p:spPr>
          <a:xfrm rot="-2297410">
            <a:off x="6018626" y="1426624"/>
            <a:ext cx="102394" cy="52506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5A9E1"/>
              </a:solidFill>
              <a:latin typeface="Arial"/>
              <a:ea typeface="Arial"/>
              <a:cs typeface="Arial"/>
              <a:sym typeface="Arial"/>
            </a:endParaRPr>
          </a:p>
        </p:txBody>
      </p:sp>
      <p:sp>
        <p:nvSpPr>
          <p:cNvPr id="1831" name="Google Shape;1831;p23"/>
          <p:cNvSpPr/>
          <p:nvPr/>
        </p:nvSpPr>
        <p:spPr>
          <a:xfrm rot="-2599942">
            <a:off x="5462682" y="2297354"/>
            <a:ext cx="781050" cy="299303"/>
          </a:xfrm>
          <a:prstGeom prst="rightArrow">
            <a:avLst>
              <a:gd fmla="val 45590" name="adj1"/>
              <a:gd fmla="val 56970" name="adj2"/>
            </a:avLst>
          </a:prstGeom>
          <a:solidFill>
            <a:srgbClr val="F5A9E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5A9E1"/>
              </a:solidFill>
              <a:latin typeface="Arial"/>
              <a:ea typeface="Arial"/>
              <a:cs typeface="Arial"/>
              <a:sym typeface="Arial"/>
            </a:endParaRPr>
          </a:p>
        </p:txBody>
      </p:sp>
      <p:sp>
        <p:nvSpPr>
          <p:cNvPr id="1832" name="Google Shape;1832;p23"/>
          <p:cNvSpPr/>
          <p:nvPr/>
        </p:nvSpPr>
        <p:spPr>
          <a:xfrm rot="7583061">
            <a:off x="7007664" y="1346446"/>
            <a:ext cx="685800" cy="152400"/>
          </a:xfrm>
          <a:prstGeom prst="rightArrow">
            <a:avLst>
              <a:gd fmla="val 50000" name="adj1"/>
              <a:gd fmla="val 112500" name="adj2"/>
            </a:avLst>
          </a:prstGeom>
          <a:solidFill>
            <a:srgbClr val="F5A9E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3"/>
          <p:cNvSpPr txBox="1"/>
          <p:nvPr/>
        </p:nvSpPr>
        <p:spPr>
          <a:xfrm rot="2183061">
            <a:off x="7337876" y="1088081"/>
            <a:ext cx="76200" cy="6000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5A9E1"/>
              </a:solidFill>
              <a:latin typeface="Arial"/>
              <a:ea typeface="Arial"/>
              <a:cs typeface="Arial"/>
              <a:sym typeface="Arial"/>
            </a:endParaRPr>
          </a:p>
        </p:txBody>
      </p:sp>
      <p:sp>
        <p:nvSpPr>
          <p:cNvPr id="1834" name="Google Shape;1834;p23"/>
          <p:cNvSpPr/>
          <p:nvPr/>
        </p:nvSpPr>
        <p:spPr>
          <a:xfrm rot="-9188984">
            <a:off x="7524326" y="2765952"/>
            <a:ext cx="852488" cy="157162"/>
          </a:xfrm>
          <a:prstGeom prst="rightArrow">
            <a:avLst>
              <a:gd fmla="val 50000" name="adj1"/>
              <a:gd fmla="val 135607" name="adj2"/>
            </a:avLst>
          </a:prstGeom>
          <a:solidFill>
            <a:srgbClr val="F5A9E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3"/>
          <p:cNvSpPr txBox="1"/>
          <p:nvPr/>
        </p:nvSpPr>
        <p:spPr>
          <a:xfrm rot="1611016">
            <a:off x="7625142" y="2829305"/>
            <a:ext cx="745927" cy="7858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5A9E1"/>
              </a:solidFill>
              <a:latin typeface="Arial"/>
              <a:ea typeface="Arial"/>
              <a:cs typeface="Arial"/>
              <a:sym typeface="Arial"/>
            </a:endParaRPr>
          </a:p>
        </p:txBody>
      </p:sp>
      <p:pic>
        <p:nvPicPr>
          <p:cNvPr descr="BDCANN~1" id="1836" name="Google Shape;1836;p23"/>
          <p:cNvPicPr preferRelativeResize="0"/>
          <p:nvPr/>
        </p:nvPicPr>
        <p:blipFill rotWithShape="1">
          <a:blip r:embed="rId5">
            <a:alphaModFix/>
          </a:blip>
          <a:srcRect b="0" l="0" r="0" t="0"/>
          <a:stretch/>
        </p:blipFill>
        <p:spPr>
          <a:xfrm flipH="1">
            <a:off x="6937418" y="1550720"/>
            <a:ext cx="1731310" cy="434764"/>
          </a:xfrm>
          <a:prstGeom prst="rect">
            <a:avLst/>
          </a:prstGeom>
          <a:noFill/>
          <a:ln>
            <a:noFill/>
          </a:ln>
        </p:spPr>
      </p:pic>
      <p:pic>
        <p:nvPicPr>
          <p:cNvPr descr="BDCANN~1" id="1837" name="Google Shape;1837;p23"/>
          <p:cNvPicPr preferRelativeResize="0"/>
          <p:nvPr/>
        </p:nvPicPr>
        <p:blipFill rotWithShape="1">
          <a:blip r:embed="rId5">
            <a:alphaModFix/>
          </a:blip>
          <a:srcRect b="0" l="0" r="0" t="0"/>
          <a:stretch/>
        </p:blipFill>
        <p:spPr>
          <a:xfrm flipH="1" rot="165867">
            <a:off x="6751320" y="2134627"/>
            <a:ext cx="1997677" cy="460033"/>
          </a:xfrm>
          <a:prstGeom prst="rect">
            <a:avLst/>
          </a:prstGeom>
          <a:noFill/>
          <a:ln>
            <a:noFill/>
          </a:ln>
        </p:spPr>
      </p:pic>
      <p:pic>
        <p:nvPicPr>
          <p:cNvPr descr="BDCANN~1" id="1838" name="Google Shape;1838;p23"/>
          <p:cNvPicPr preferRelativeResize="0"/>
          <p:nvPr/>
        </p:nvPicPr>
        <p:blipFill rotWithShape="1">
          <a:blip r:embed="rId5">
            <a:alphaModFix/>
          </a:blip>
          <a:srcRect b="0" l="0" r="0" t="0"/>
          <a:stretch/>
        </p:blipFill>
        <p:spPr>
          <a:xfrm flipH="1" rot="-885844">
            <a:off x="6030529" y="1360042"/>
            <a:ext cx="2896972" cy="434764"/>
          </a:xfrm>
          <a:prstGeom prst="rect">
            <a:avLst/>
          </a:prstGeom>
          <a:noFill/>
          <a:ln>
            <a:noFill/>
          </a:ln>
        </p:spPr>
      </p:pic>
      <p:sp>
        <p:nvSpPr>
          <p:cNvPr id="1839" name="Google Shape;1839;p23"/>
          <p:cNvSpPr/>
          <p:nvPr/>
        </p:nvSpPr>
        <p:spPr>
          <a:xfrm rot="8203041">
            <a:off x="6456490" y="1425598"/>
            <a:ext cx="609600" cy="152400"/>
          </a:xfrm>
          <a:prstGeom prst="rightArrow">
            <a:avLst>
              <a:gd fmla="val 50000" name="adj1"/>
              <a:gd fmla="val 100000" name="adj2"/>
            </a:avLst>
          </a:prstGeom>
          <a:solidFill>
            <a:srgbClr val="F5A9E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3"/>
          <p:cNvSpPr txBox="1"/>
          <p:nvPr/>
        </p:nvSpPr>
        <p:spPr>
          <a:xfrm rot="2803041">
            <a:off x="6750911" y="1208954"/>
            <a:ext cx="762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5A9E1"/>
              </a:solidFill>
              <a:latin typeface="Arial"/>
              <a:ea typeface="Arial"/>
              <a:cs typeface="Arial"/>
              <a:sym typeface="Arial"/>
            </a:endParaRPr>
          </a:p>
        </p:txBody>
      </p:sp>
      <p:sp>
        <p:nvSpPr>
          <p:cNvPr id="1841" name="Google Shape;1841;p23"/>
          <p:cNvSpPr/>
          <p:nvPr/>
        </p:nvSpPr>
        <p:spPr>
          <a:xfrm>
            <a:off x="6768408" y="1651957"/>
            <a:ext cx="318917" cy="390976"/>
          </a:xfrm>
          <a:prstGeom prst="irregularSeal1">
            <a:avLst/>
          </a:prstGeom>
          <a:solidFill>
            <a:srgbClr val="FF0000"/>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0000"/>
              </a:solidFill>
              <a:latin typeface="Arial"/>
              <a:ea typeface="Arial"/>
              <a:cs typeface="Arial"/>
              <a:sym typeface="Arial"/>
            </a:endParaRPr>
          </a:p>
        </p:txBody>
      </p:sp>
      <p:sp>
        <p:nvSpPr>
          <p:cNvPr id="1842" name="Google Shape;1842;p23"/>
          <p:cNvSpPr/>
          <p:nvPr/>
        </p:nvSpPr>
        <p:spPr>
          <a:xfrm>
            <a:off x="6600292" y="1974351"/>
            <a:ext cx="319088" cy="342900"/>
          </a:xfrm>
          <a:prstGeom prst="irregularSeal1">
            <a:avLst/>
          </a:prstGeom>
          <a:solidFill>
            <a:srgbClr val="FF0000"/>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0000"/>
              </a:solidFill>
              <a:latin typeface="Arial"/>
              <a:ea typeface="Arial"/>
              <a:cs typeface="Arial"/>
              <a:sym typeface="Arial"/>
            </a:endParaRPr>
          </a:p>
        </p:txBody>
      </p:sp>
      <p:pic>
        <p:nvPicPr>
          <p:cNvPr descr="280806ngochungcodoquockhanh" id="1843" name="Google Shape;1843;p23"/>
          <p:cNvPicPr preferRelativeResize="0"/>
          <p:nvPr/>
        </p:nvPicPr>
        <p:blipFill rotWithShape="1">
          <a:blip r:embed="rId3">
            <a:alphaModFix/>
          </a:blip>
          <a:srcRect b="0" l="0" r="0" t="0"/>
          <a:stretch/>
        </p:blipFill>
        <p:spPr>
          <a:xfrm>
            <a:off x="6230811" y="818648"/>
            <a:ext cx="533400" cy="385763"/>
          </a:xfrm>
          <a:prstGeom prst="rect">
            <a:avLst/>
          </a:prstGeom>
          <a:noFill/>
          <a:ln>
            <a:noFill/>
          </a:ln>
        </p:spPr>
      </p:pic>
      <p:cxnSp>
        <p:nvCxnSpPr>
          <p:cNvPr id="1844" name="Google Shape;1844;p23"/>
          <p:cNvCxnSpPr/>
          <p:nvPr/>
        </p:nvCxnSpPr>
        <p:spPr>
          <a:xfrm>
            <a:off x="6230811" y="844048"/>
            <a:ext cx="0" cy="609600"/>
          </a:xfrm>
          <a:prstGeom prst="straightConnector1">
            <a:avLst/>
          </a:prstGeom>
          <a:noFill/>
          <a:ln cap="flat" cmpd="sng" w="9525">
            <a:solidFill>
              <a:srgbClr val="000000"/>
            </a:solidFill>
            <a:prstDash val="solid"/>
            <a:round/>
            <a:headEnd len="sm" w="sm" type="none"/>
            <a:tailEnd len="sm" w="sm" type="none"/>
          </a:ln>
        </p:spPr>
      </p:cxnSp>
      <p:pic>
        <p:nvPicPr>
          <p:cNvPr descr="280806ngochungcodoquockhanh" id="1845" name="Google Shape;1845;p23"/>
          <p:cNvPicPr preferRelativeResize="0"/>
          <p:nvPr/>
        </p:nvPicPr>
        <p:blipFill rotWithShape="1">
          <a:blip r:embed="rId3">
            <a:alphaModFix/>
          </a:blip>
          <a:srcRect b="0" l="0" r="0" t="0"/>
          <a:stretch/>
        </p:blipFill>
        <p:spPr>
          <a:xfrm>
            <a:off x="6535611" y="3409448"/>
            <a:ext cx="533400" cy="385763"/>
          </a:xfrm>
          <a:prstGeom prst="rect">
            <a:avLst/>
          </a:prstGeom>
          <a:noFill/>
          <a:ln>
            <a:noFill/>
          </a:ln>
        </p:spPr>
      </p:pic>
      <p:cxnSp>
        <p:nvCxnSpPr>
          <p:cNvPr id="1846" name="Google Shape;1846;p23"/>
          <p:cNvCxnSpPr/>
          <p:nvPr/>
        </p:nvCxnSpPr>
        <p:spPr>
          <a:xfrm>
            <a:off x="6535611" y="3434848"/>
            <a:ext cx="0" cy="609600"/>
          </a:xfrm>
          <a:prstGeom prst="straightConnector1">
            <a:avLst/>
          </a:prstGeom>
          <a:noFill/>
          <a:ln cap="flat" cmpd="sng" w="9525">
            <a:solidFill>
              <a:srgbClr val="000000"/>
            </a:solidFill>
            <a:prstDash val="solid"/>
            <a:round/>
            <a:headEnd len="sm" w="sm" type="none"/>
            <a:tailEnd len="sm" w="sm" type="none"/>
          </a:ln>
        </p:spPr>
      </p:cxnSp>
      <p:grpSp>
        <p:nvGrpSpPr>
          <p:cNvPr id="1847" name="Google Shape;1847;p23"/>
          <p:cNvGrpSpPr/>
          <p:nvPr/>
        </p:nvGrpSpPr>
        <p:grpSpPr>
          <a:xfrm>
            <a:off x="4847557" y="-240042"/>
            <a:ext cx="2785234" cy="1630023"/>
            <a:chOff x="1781" y="149"/>
            <a:chExt cx="2140" cy="1004"/>
          </a:xfrm>
        </p:grpSpPr>
        <p:sp>
          <p:nvSpPr>
            <p:cNvPr id="1848" name="Google Shape;1848;p23"/>
            <p:cNvSpPr/>
            <p:nvPr/>
          </p:nvSpPr>
          <p:spPr>
            <a:xfrm rot="2895247">
              <a:off x="1763" y="576"/>
              <a:ext cx="559" cy="201"/>
            </a:xfrm>
            <a:prstGeom prst="rightArrow">
              <a:avLst>
                <a:gd fmla="val 50000" name="adj1"/>
                <a:gd fmla="val 69527"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9" name="Google Shape;1849;p23"/>
            <p:cNvSpPr/>
            <p:nvPr/>
          </p:nvSpPr>
          <p:spPr>
            <a:xfrm rot="7251418">
              <a:off x="2940" y="235"/>
              <a:ext cx="273" cy="130"/>
            </a:xfrm>
            <a:prstGeom prst="rightArrow">
              <a:avLst>
                <a:gd fmla="val 50000" name="adj1"/>
                <a:gd fmla="val 525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0" name="Google Shape;1850;p23"/>
            <p:cNvSpPr/>
            <p:nvPr/>
          </p:nvSpPr>
          <p:spPr>
            <a:xfrm rot="-9804514">
              <a:off x="3013" y="603"/>
              <a:ext cx="311" cy="152"/>
            </a:xfrm>
            <a:prstGeom prst="rightArrow">
              <a:avLst>
                <a:gd fmla="val 50000" name="adj1"/>
                <a:gd fmla="val 51151"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1" name="Google Shape;1851;p23"/>
            <p:cNvSpPr/>
            <p:nvPr/>
          </p:nvSpPr>
          <p:spPr>
            <a:xfrm rot="7992942">
              <a:off x="3604" y="912"/>
              <a:ext cx="311" cy="152"/>
            </a:xfrm>
            <a:prstGeom prst="rightArrow">
              <a:avLst>
                <a:gd fmla="val 50000" name="adj1"/>
                <a:gd fmla="val 51151"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2" name="Google Shape;1852;p23"/>
            <p:cNvSpPr/>
            <p:nvPr/>
          </p:nvSpPr>
          <p:spPr>
            <a:xfrm rot="4985995">
              <a:off x="3389" y="800"/>
              <a:ext cx="311" cy="152"/>
            </a:xfrm>
            <a:prstGeom prst="rightArrow">
              <a:avLst>
                <a:gd fmla="val 50000" name="adj1"/>
                <a:gd fmla="val 51151"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1300">
        <p14:pan dir="u"/>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4"/>
                                        </p:tgtEl>
                                        <p:attrNameLst>
                                          <p:attrName>style.visibility</p:attrName>
                                        </p:attrNameLst>
                                      </p:cBhvr>
                                      <p:to>
                                        <p:strVal val="visible"/>
                                      </p:to>
                                    </p:set>
                                    <p:animEffect filter="fade" transition="in">
                                      <p:cBhvr>
                                        <p:cTn dur="500"/>
                                        <p:tgtEl>
                                          <p:spTgt spid="18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8"/>
                                        </p:tgtEl>
                                        <p:attrNameLst>
                                          <p:attrName>style.visibility</p:attrName>
                                        </p:attrNameLst>
                                      </p:cBhvr>
                                      <p:to>
                                        <p:strVal val="visible"/>
                                      </p:to>
                                    </p:set>
                                    <p:animEffect filter="fade" transition="in">
                                      <p:cBhvr>
                                        <p:cTn dur="500"/>
                                        <p:tgtEl>
                                          <p:spTgt spid="1828"/>
                                        </p:tgtEl>
                                      </p:cBhvr>
                                    </p:animEffect>
                                  </p:childTnLst>
                                </p:cTn>
                              </p:par>
                              <p:par>
                                <p:cTn fill="hold" nodeType="withEffect" presetClass="entr" presetID="10" presetSubtype="0">
                                  <p:stCondLst>
                                    <p:cond delay="0"/>
                                  </p:stCondLst>
                                  <p:childTnLst>
                                    <p:set>
                                      <p:cBhvr>
                                        <p:cTn dur="1" fill="hold">
                                          <p:stCondLst>
                                            <p:cond delay="0"/>
                                          </p:stCondLst>
                                        </p:cTn>
                                        <p:tgtEl>
                                          <p:spTgt spid="1836"/>
                                        </p:tgtEl>
                                        <p:attrNameLst>
                                          <p:attrName>style.visibility</p:attrName>
                                        </p:attrNameLst>
                                      </p:cBhvr>
                                      <p:to>
                                        <p:strVal val="visible"/>
                                      </p:to>
                                    </p:set>
                                    <p:animEffect filter="fade" transition="in">
                                      <p:cBhvr>
                                        <p:cTn dur="500"/>
                                        <p:tgtEl>
                                          <p:spTgt spid="18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7"/>
                                        </p:tgtEl>
                                        <p:attrNameLst>
                                          <p:attrName>style.visibility</p:attrName>
                                        </p:attrNameLst>
                                      </p:cBhvr>
                                      <p:to>
                                        <p:strVal val="visible"/>
                                      </p:to>
                                    </p:set>
                                    <p:animEffect filter="fade" transition="in">
                                      <p:cBhvr>
                                        <p:cTn dur="500"/>
                                        <p:tgtEl>
                                          <p:spTgt spid="18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8"/>
                                        </p:tgtEl>
                                        <p:attrNameLst>
                                          <p:attrName>style.visibility</p:attrName>
                                        </p:attrNameLst>
                                      </p:cBhvr>
                                      <p:to>
                                        <p:strVal val="visible"/>
                                      </p:to>
                                    </p:set>
                                    <p:animEffect filter="fade" transition="in">
                                      <p:cBhvr>
                                        <p:cTn dur="500"/>
                                        <p:tgtEl>
                                          <p:spTgt spid="18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1"/>
                                        </p:tgtEl>
                                        <p:attrNameLst>
                                          <p:attrName>style.visibility</p:attrName>
                                        </p:attrNameLst>
                                      </p:cBhvr>
                                      <p:to>
                                        <p:strVal val="visible"/>
                                      </p:to>
                                    </p:set>
                                    <p:animEffect filter="fade" transition="in">
                                      <p:cBhvr>
                                        <p:cTn dur="500"/>
                                        <p:tgtEl>
                                          <p:spTgt spid="1831"/>
                                        </p:tgtEl>
                                      </p:cBhvr>
                                    </p:animEffect>
                                  </p:childTnLst>
                                </p:cTn>
                              </p:par>
                              <p:par>
                                <p:cTn fill="hold" nodeType="withEffect" presetClass="entr" presetID="10" presetSubtype="0">
                                  <p:stCondLst>
                                    <p:cond delay="0"/>
                                  </p:stCondLst>
                                  <p:childTnLst>
                                    <p:set>
                                      <p:cBhvr>
                                        <p:cTn dur="1" fill="hold">
                                          <p:stCondLst>
                                            <p:cond delay="0"/>
                                          </p:stCondLst>
                                        </p:cTn>
                                        <p:tgtEl>
                                          <p:spTgt spid="1829"/>
                                        </p:tgtEl>
                                        <p:attrNameLst>
                                          <p:attrName>style.visibility</p:attrName>
                                        </p:attrNameLst>
                                      </p:cBhvr>
                                      <p:to>
                                        <p:strVal val="visible"/>
                                      </p:to>
                                    </p:set>
                                    <p:animEffect filter="fade" transition="in">
                                      <p:cBhvr>
                                        <p:cTn dur="500"/>
                                        <p:tgtEl>
                                          <p:spTgt spid="1829"/>
                                        </p:tgtEl>
                                      </p:cBhvr>
                                    </p:animEffect>
                                  </p:childTnLst>
                                </p:cTn>
                              </p:par>
                              <p:par>
                                <p:cTn fill="hold" nodeType="withEffect" presetClass="entr" presetID="10" presetSubtype="0">
                                  <p:stCondLst>
                                    <p:cond delay="0"/>
                                  </p:stCondLst>
                                  <p:childTnLst>
                                    <p:set>
                                      <p:cBhvr>
                                        <p:cTn dur="1" fill="hold">
                                          <p:stCondLst>
                                            <p:cond delay="0"/>
                                          </p:stCondLst>
                                        </p:cTn>
                                        <p:tgtEl>
                                          <p:spTgt spid="1834"/>
                                        </p:tgtEl>
                                        <p:attrNameLst>
                                          <p:attrName>style.visibility</p:attrName>
                                        </p:attrNameLst>
                                      </p:cBhvr>
                                      <p:to>
                                        <p:strVal val="visible"/>
                                      </p:to>
                                    </p:set>
                                    <p:animEffect filter="fade" transition="in">
                                      <p:cBhvr>
                                        <p:cTn dur="500"/>
                                        <p:tgtEl>
                                          <p:spTgt spid="1834"/>
                                        </p:tgtEl>
                                      </p:cBhvr>
                                    </p:animEffect>
                                  </p:childTnLst>
                                </p:cTn>
                              </p:par>
                              <p:par>
                                <p:cTn fill="hold" nodeType="withEffect" presetClass="entr" presetID="10" presetSubtype="0">
                                  <p:stCondLst>
                                    <p:cond delay="0"/>
                                  </p:stCondLst>
                                  <p:childTnLst>
                                    <p:set>
                                      <p:cBhvr>
                                        <p:cTn dur="1" fill="hold">
                                          <p:stCondLst>
                                            <p:cond delay="0"/>
                                          </p:stCondLst>
                                        </p:cTn>
                                        <p:tgtEl>
                                          <p:spTgt spid="1832"/>
                                        </p:tgtEl>
                                        <p:attrNameLst>
                                          <p:attrName>style.visibility</p:attrName>
                                        </p:attrNameLst>
                                      </p:cBhvr>
                                      <p:to>
                                        <p:strVal val="visible"/>
                                      </p:to>
                                    </p:set>
                                    <p:animEffect filter="fade" transition="in">
                                      <p:cBhvr>
                                        <p:cTn dur="500"/>
                                        <p:tgtEl>
                                          <p:spTgt spid="1832"/>
                                        </p:tgtEl>
                                      </p:cBhvr>
                                    </p:animEffect>
                                  </p:childTnLst>
                                </p:cTn>
                              </p:par>
                              <p:par>
                                <p:cTn fill="hold" nodeType="withEffect" presetClass="entr" presetID="10" presetSubtype="0">
                                  <p:stCondLst>
                                    <p:cond delay="0"/>
                                  </p:stCondLst>
                                  <p:childTnLst>
                                    <p:set>
                                      <p:cBhvr>
                                        <p:cTn dur="1" fill="hold">
                                          <p:stCondLst>
                                            <p:cond delay="0"/>
                                          </p:stCondLst>
                                        </p:cTn>
                                        <p:tgtEl>
                                          <p:spTgt spid="1831"/>
                                        </p:tgtEl>
                                        <p:attrNameLst>
                                          <p:attrName>style.visibility</p:attrName>
                                        </p:attrNameLst>
                                      </p:cBhvr>
                                      <p:to>
                                        <p:strVal val="visible"/>
                                      </p:to>
                                    </p:set>
                                    <p:animEffect filter="fade" transition="in">
                                      <p:cBhvr>
                                        <p:cTn dur="500"/>
                                        <p:tgtEl>
                                          <p:spTgt spid="1831"/>
                                        </p:tgtEl>
                                      </p:cBhvr>
                                    </p:animEffect>
                                  </p:childTnLst>
                                </p:cTn>
                              </p:par>
                              <p:par>
                                <p:cTn fill="hold" nodeType="withEffect" presetClass="entr" presetID="10" presetSubtype="0">
                                  <p:stCondLst>
                                    <p:cond delay="0"/>
                                  </p:stCondLst>
                                  <p:childTnLst>
                                    <p:set>
                                      <p:cBhvr>
                                        <p:cTn dur="1" fill="hold">
                                          <p:stCondLst>
                                            <p:cond delay="0"/>
                                          </p:stCondLst>
                                        </p:cTn>
                                        <p:tgtEl>
                                          <p:spTgt spid="1829"/>
                                        </p:tgtEl>
                                        <p:attrNameLst>
                                          <p:attrName>style.visibility</p:attrName>
                                        </p:attrNameLst>
                                      </p:cBhvr>
                                      <p:to>
                                        <p:strVal val="visible"/>
                                      </p:to>
                                    </p:set>
                                    <p:animEffect filter="fade" transition="in">
                                      <p:cBhvr>
                                        <p:cTn dur="500"/>
                                        <p:tgtEl>
                                          <p:spTgt spid="1829"/>
                                        </p:tgtEl>
                                      </p:cBhvr>
                                    </p:animEffect>
                                  </p:childTnLst>
                                </p:cTn>
                              </p:par>
                              <p:par>
                                <p:cTn fill="hold" nodeType="withEffect" presetClass="entr" presetID="10" presetSubtype="0">
                                  <p:stCondLst>
                                    <p:cond delay="0"/>
                                  </p:stCondLst>
                                  <p:childTnLst>
                                    <p:set>
                                      <p:cBhvr>
                                        <p:cTn dur="1" fill="hold">
                                          <p:stCondLst>
                                            <p:cond delay="0"/>
                                          </p:stCondLst>
                                        </p:cTn>
                                        <p:tgtEl>
                                          <p:spTgt spid="1834"/>
                                        </p:tgtEl>
                                        <p:attrNameLst>
                                          <p:attrName>style.visibility</p:attrName>
                                        </p:attrNameLst>
                                      </p:cBhvr>
                                      <p:to>
                                        <p:strVal val="visible"/>
                                      </p:to>
                                    </p:set>
                                    <p:animEffect filter="fade" transition="in">
                                      <p:cBhvr>
                                        <p:cTn dur="500"/>
                                        <p:tgtEl>
                                          <p:spTgt spid="1834"/>
                                        </p:tgtEl>
                                      </p:cBhvr>
                                    </p:animEffect>
                                  </p:childTnLst>
                                </p:cTn>
                              </p:par>
                              <p:par>
                                <p:cTn fill="hold" nodeType="withEffect" presetClass="entr" presetID="10" presetSubtype="0">
                                  <p:stCondLst>
                                    <p:cond delay="0"/>
                                  </p:stCondLst>
                                  <p:childTnLst>
                                    <p:set>
                                      <p:cBhvr>
                                        <p:cTn dur="1" fill="hold">
                                          <p:stCondLst>
                                            <p:cond delay="0"/>
                                          </p:stCondLst>
                                        </p:cTn>
                                        <p:tgtEl>
                                          <p:spTgt spid="1832"/>
                                        </p:tgtEl>
                                        <p:attrNameLst>
                                          <p:attrName>style.visibility</p:attrName>
                                        </p:attrNameLst>
                                      </p:cBhvr>
                                      <p:to>
                                        <p:strVal val="visible"/>
                                      </p:to>
                                    </p:set>
                                    <p:animEffect filter="fade" transition="in">
                                      <p:cBhvr>
                                        <p:cTn dur="500"/>
                                        <p:tgtEl>
                                          <p:spTgt spid="18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31"/>
                                        </p:tgtEl>
                                        <p:attrNameLst>
                                          <p:attrName>style.visibility</p:attrName>
                                        </p:attrNameLst>
                                      </p:cBhvr>
                                      <p:to>
                                        <p:strVal val="visible"/>
                                      </p:to>
                                    </p:set>
                                    <p:anim calcmode="lin" valueType="num">
                                      <p:cBhvr additive="base">
                                        <p:cTn dur="1000"/>
                                        <p:tgtEl>
                                          <p:spTgt spid="1831"/>
                                        </p:tgtEl>
                                        <p:attrNameLst>
                                          <p:attrName>ppt_w</p:attrName>
                                        </p:attrNameLst>
                                      </p:cBhvr>
                                      <p:tavLst>
                                        <p:tav fmla="" tm="0">
                                          <p:val>
                                            <p:strVal val="0"/>
                                          </p:val>
                                        </p:tav>
                                        <p:tav fmla="" tm="100000">
                                          <p:val>
                                            <p:strVal val="#ppt_w"/>
                                          </p:val>
                                        </p:tav>
                                      </p:tavLst>
                                    </p:anim>
                                    <p:anim calcmode="lin" valueType="num">
                                      <p:cBhvr additive="base">
                                        <p:cTn dur="1000"/>
                                        <p:tgtEl>
                                          <p:spTgt spid="18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29"/>
                                        </p:tgtEl>
                                        <p:attrNameLst>
                                          <p:attrName>style.visibility</p:attrName>
                                        </p:attrNameLst>
                                      </p:cBhvr>
                                      <p:to>
                                        <p:strVal val="visible"/>
                                      </p:to>
                                    </p:set>
                                    <p:anim calcmode="lin" valueType="num">
                                      <p:cBhvr additive="base">
                                        <p:cTn dur="1000"/>
                                        <p:tgtEl>
                                          <p:spTgt spid="1829"/>
                                        </p:tgtEl>
                                        <p:attrNameLst>
                                          <p:attrName>ppt_w</p:attrName>
                                        </p:attrNameLst>
                                      </p:cBhvr>
                                      <p:tavLst>
                                        <p:tav fmla="" tm="0">
                                          <p:val>
                                            <p:strVal val="0"/>
                                          </p:val>
                                        </p:tav>
                                        <p:tav fmla="" tm="100000">
                                          <p:val>
                                            <p:strVal val="#ppt_w"/>
                                          </p:val>
                                        </p:tav>
                                      </p:tavLst>
                                    </p:anim>
                                    <p:anim calcmode="lin" valueType="num">
                                      <p:cBhvr additive="base">
                                        <p:cTn dur="1000"/>
                                        <p:tgtEl>
                                          <p:spTgt spid="1829"/>
                                        </p:tgtEl>
                                        <p:attrNameLst>
                                          <p:attrName>ppt_h</p:attrName>
                                        </p:attrNameLst>
                                      </p:cBhvr>
                                      <p:tavLst>
                                        <p:tav fmla="" tm="0">
                                          <p:val>
                                            <p:strVal val="0"/>
                                          </p:val>
                                        </p:tav>
                                        <p:tav fmla="" tm="100000">
                                          <p:val>
                                            <p:strVal val="#ppt_h"/>
                                          </p:val>
                                        </p:tav>
                                      </p:tavLst>
                                    </p:anim>
                                  </p:childTnLst>
                                </p:cTn>
                              </p:par>
                              <p:par>
                                <p:cTn fill="hold" nodeType="withEffect" presetClass="exit" presetID="10" presetSubtype="0">
                                  <p:stCondLst>
                                    <p:cond delay="1250"/>
                                  </p:stCondLst>
                                  <p:childTnLst>
                                    <p:animEffect filter="fade" transition="out">
                                      <p:cBhvr>
                                        <p:cTn dur="500"/>
                                        <p:tgtEl>
                                          <p:spTgt spid="1836"/>
                                        </p:tgtEl>
                                      </p:cBhvr>
                                    </p:animEffect>
                                    <p:set>
                                      <p:cBhvr>
                                        <p:cTn dur="1" fill="hold">
                                          <p:stCondLst>
                                            <p:cond delay="500"/>
                                          </p:stCondLst>
                                        </p:cTn>
                                        <p:tgtEl>
                                          <p:spTgt spid="18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37"/>
                                        </p:tgtEl>
                                      </p:cBhvr>
                                    </p:animEffect>
                                    <p:set>
                                      <p:cBhvr>
                                        <p:cTn dur="1" fill="hold">
                                          <p:stCondLst>
                                            <p:cond delay="500"/>
                                          </p:stCondLst>
                                        </p:cTn>
                                        <p:tgtEl>
                                          <p:spTgt spid="18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38"/>
                                        </p:tgtEl>
                                      </p:cBhvr>
                                    </p:animEffect>
                                    <p:set>
                                      <p:cBhvr>
                                        <p:cTn dur="1" fill="hold">
                                          <p:stCondLst>
                                            <p:cond delay="500"/>
                                          </p:stCondLst>
                                        </p:cTn>
                                        <p:tgtEl>
                                          <p:spTgt spid="183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39"/>
                                        </p:tgtEl>
                                        <p:attrNameLst>
                                          <p:attrName>style.visibility</p:attrName>
                                        </p:attrNameLst>
                                      </p:cBhvr>
                                      <p:to>
                                        <p:strVal val="visible"/>
                                      </p:to>
                                    </p:set>
                                    <p:animEffect filter="fade" transition="in">
                                      <p:cBhvr>
                                        <p:cTn dur="500"/>
                                        <p:tgtEl>
                                          <p:spTgt spid="1839"/>
                                        </p:tgtEl>
                                      </p:cBhvr>
                                    </p:animEffect>
                                  </p:childTnLst>
                                </p:cTn>
                              </p:par>
                              <p:par>
                                <p:cTn fill="hold" nodeType="withEffect" presetClass="entr" presetID="10" presetSubtype="0">
                                  <p:stCondLst>
                                    <p:cond delay="0"/>
                                  </p:stCondLst>
                                  <p:childTnLst>
                                    <p:set>
                                      <p:cBhvr>
                                        <p:cTn dur="1" fill="hold">
                                          <p:stCondLst>
                                            <p:cond delay="0"/>
                                          </p:stCondLst>
                                        </p:cTn>
                                        <p:tgtEl>
                                          <p:spTgt spid="1839"/>
                                        </p:tgtEl>
                                        <p:attrNameLst>
                                          <p:attrName>style.visibility</p:attrName>
                                        </p:attrNameLst>
                                      </p:cBhvr>
                                      <p:to>
                                        <p:strVal val="visible"/>
                                      </p:to>
                                    </p:set>
                                    <p:animEffect filter="fade" transition="in">
                                      <p:cBhvr>
                                        <p:cTn dur="500"/>
                                        <p:tgtEl>
                                          <p:spTgt spid="1839"/>
                                        </p:tgtEl>
                                      </p:cBhvr>
                                    </p:animEffect>
                                  </p:childTnLst>
                                </p:cTn>
                              </p:par>
                              <p:par>
                                <p:cTn fill="hold" nodeType="withEffect" presetClass="entr" presetID="23" presetSubtype="16">
                                  <p:stCondLst>
                                    <p:cond delay="0"/>
                                  </p:stCondLst>
                                  <p:childTnLst>
                                    <p:set>
                                      <p:cBhvr>
                                        <p:cTn dur="1" fill="hold">
                                          <p:stCondLst>
                                            <p:cond delay="0"/>
                                          </p:stCondLst>
                                        </p:cTn>
                                        <p:tgtEl>
                                          <p:spTgt spid="1839"/>
                                        </p:tgtEl>
                                        <p:attrNameLst>
                                          <p:attrName>style.visibility</p:attrName>
                                        </p:attrNameLst>
                                      </p:cBhvr>
                                      <p:to>
                                        <p:strVal val="visible"/>
                                      </p:to>
                                    </p:set>
                                    <p:anim calcmode="lin" valueType="num">
                                      <p:cBhvr additive="base">
                                        <p:cTn dur="1000"/>
                                        <p:tgtEl>
                                          <p:spTgt spid="1839"/>
                                        </p:tgtEl>
                                        <p:attrNameLst>
                                          <p:attrName>ppt_w</p:attrName>
                                        </p:attrNameLst>
                                      </p:cBhvr>
                                      <p:tavLst>
                                        <p:tav fmla="" tm="0">
                                          <p:val>
                                            <p:strVal val="0"/>
                                          </p:val>
                                        </p:tav>
                                        <p:tav fmla="" tm="100000">
                                          <p:val>
                                            <p:strVal val="#ppt_w"/>
                                          </p:val>
                                        </p:tav>
                                      </p:tavLst>
                                    </p:anim>
                                    <p:anim calcmode="lin" valueType="num">
                                      <p:cBhvr additive="base">
                                        <p:cTn dur="1000"/>
                                        <p:tgtEl>
                                          <p:spTgt spid="18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1"/>
                                        </p:tgtEl>
                                        <p:attrNameLst>
                                          <p:attrName>style.visibility</p:attrName>
                                        </p:attrNameLst>
                                      </p:cBhvr>
                                      <p:to>
                                        <p:strVal val="visible"/>
                                      </p:to>
                                    </p:set>
                                    <p:animEffect filter="fade" transition="in">
                                      <p:cBhvr>
                                        <p:cTn dur="500"/>
                                        <p:tgtEl>
                                          <p:spTgt spid="18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1250"/>
                                  </p:stCondLst>
                                  <p:childTnLst>
                                    <p:animEffect filter="fade" transition="out">
                                      <p:cBhvr>
                                        <p:cTn dur="2000"/>
                                        <p:tgtEl>
                                          <p:spTgt spid="1841"/>
                                        </p:tgtEl>
                                      </p:cBhvr>
                                    </p:animEffect>
                                    <p:set>
                                      <p:cBhvr>
                                        <p:cTn dur="1" fill="hold">
                                          <p:stCondLst>
                                            <p:cond delay="2000"/>
                                          </p:stCondLst>
                                        </p:cTn>
                                        <p:tgtEl>
                                          <p:spTgt spid="18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2"/>
                                        </p:tgtEl>
                                        <p:attrNameLst>
                                          <p:attrName>style.visibility</p:attrName>
                                        </p:attrNameLst>
                                      </p:cBhvr>
                                      <p:to>
                                        <p:strVal val="visible"/>
                                      </p:to>
                                    </p:set>
                                    <p:animEffect filter="fade" transition="in">
                                      <p:cBhvr>
                                        <p:cTn dur="500"/>
                                        <p:tgtEl>
                                          <p:spTgt spid="18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1250"/>
                                  </p:stCondLst>
                                  <p:childTnLst>
                                    <p:animEffect filter="fade" transition="out">
                                      <p:cBhvr>
                                        <p:cTn dur="2000"/>
                                        <p:tgtEl>
                                          <p:spTgt spid="1842"/>
                                        </p:tgtEl>
                                      </p:cBhvr>
                                    </p:animEffect>
                                    <p:set>
                                      <p:cBhvr>
                                        <p:cTn dur="1" fill="hold">
                                          <p:stCondLst>
                                            <p:cond delay="2000"/>
                                          </p:stCondLst>
                                        </p:cTn>
                                        <p:tgtEl>
                                          <p:spTgt spid="18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6"/>
                                        </p:tgtEl>
                                        <p:attrNameLst>
                                          <p:attrName>style.visibility</p:attrName>
                                        </p:attrNameLst>
                                      </p:cBhvr>
                                      <p:to>
                                        <p:strVal val="visible"/>
                                      </p:to>
                                    </p:set>
                                    <p:animEffect filter="fade" transition="in">
                                      <p:cBhvr>
                                        <p:cTn dur="1000"/>
                                        <p:tgtEl>
                                          <p:spTgt spid="1846"/>
                                        </p:tgtEl>
                                      </p:cBhvr>
                                    </p:animEffect>
                                  </p:childTnLst>
                                </p:cTn>
                              </p:par>
                              <p:par>
                                <p:cTn fill="hold" nodeType="withEffect" presetClass="entr" presetID="10" presetSubtype="0">
                                  <p:stCondLst>
                                    <p:cond delay="0"/>
                                  </p:stCondLst>
                                  <p:childTnLst>
                                    <p:set>
                                      <p:cBhvr>
                                        <p:cTn dur="1" fill="hold">
                                          <p:stCondLst>
                                            <p:cond delay="0"/>
                                          </p:stCondLst>
                                        </p:cTn>
                                        <p:tgtEl>
                                          <p:spTgt spid="1845"/>
                                        </p:tgtEl>
                                        <p:attrNameLst>
                                          <p:attrName>style.visibility</p:attrName>
                                        </p:attrNameLst>
                                      </p:cBhvr>
                                      <p:to>
                                        <p:strVal val="visible"/>
                                      </p:to>
                                    </p:set>
                                    <p:animEffect filter="fade" transition="in">
                                      <p:cBhvr>
                                        <p:cTn dur="1000"/>
                                        <p:tgtEl>
                                          <p:spTgt spid="1845"/>
                                        </p:tgtEl>
                                      </p:cBhvr>
                                    </p:animEffect>
                                  </p:childTnLst>
                                </p:cTn>
                              </p:par>
                              <p:par>
                                <p:cTn fill="hold" nodeType="withEffect" presetClass="entr" presetID="10" presetSubtype="0">
                                  <p:stCondLst>
                                    <p:cond delay="0"/>
                                  </p:stCondLst>
                                  <p:childTnLst>
                                    <p:set>
                                      <p:cBhvr>
                                        <p:cTn dur="1" fill="hold">
                                          <p:stCondLst>
                                            <p:cond delay="0"/>
                                          </p:stCondLst>
                                        </p:cTn>
                                        <p:tgtEl>
                                          <p:spTgt spid="1843"/>
                                        </p:tgtEl>
                                        <p:attrNameLst>
                                          <p:attrName>style.visibility</p:attrName>
                                        </p:attrNameLst>
                                      </p:cBhvr>
                                      <p:to>
                                        <p:strVal val="visible"/>
                                      </p:to>
                                    </p:set>
                                    <p:animEffect filter="fade" transition="in">
                                      <p:cBhvr>
                                        <p:cTn dur="1000"/>
                                        <p:tgtEl>
                                          <p:spTgt spid="1843"/>
                                        </p:tgtEl>
                                      </p:cBhvr>
                                    </p:animEffect>
                                  </p:childTnLst>
                                </p:cTn>
                              </p:par>
                              <p:par>
                                <p:cTn fill="hold" nodeType="withEffect" presetClass="entr" presetID="10" presetSubtype="0">
                                  <p:stCondLst>
                                    <p:cond delay="0"/>
                                  </p:stCondLst>
                                  <p:childTnLst>
                                    <p:set>
                                      <p:cBhvr>
                                        <p:cTn dur="1" fill="hold">
                                          <p:stCondLst>
                                            <p:cond delay="0"/>
                                          </p:stCondLst>
                                        </p:cTn>
                                        <p:tgtEl>
                                          <p:spTgt spid="1844"/>
                                        </p:tgtEl>
                                        <p:attrNameLst>
                                          <p:attrName>style.visibility</p:attrName>
                                        </p:attrNameLst>
                                      </p:cBhvr>
                                      <p:to>
                                        <p:strVal val="visible"/>
                                      </p:to>
                                    </p:set>
                                    <p:animEffect filter="fade" transition="in">
                                      <p:cBhvr>
                                        <p:cTn dur="1000"/>
                                        <p:tgtEl>
                                          <p:spTgt spid="18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6" name="Shape 1856"/>
        <p:cNvGrpSpPr/>
        <p:nvPr/>
      </p:nvGrpSpPr>
      <p:grpSpPr>
        <a:xfrm>
          <a:off x="0" y="0"/>
          <a:ext cx="0" cy="0"/>
          <a:chOff x="0" y="0"/>
          <a:chExt cx="0" cy="0"/>
        </a:xfrm>
      </p:grpSpPr>
      <p:sp>
        <p:nvSpPr>
          <p:cNvPr id="1857" name="Google Shape;1857;p24"/>
          <p:cNvSpPr txBox="1"/>
          <p:nvPr/>
        </p:nvSpPr>
        <p:spPr>
          <a:xfrm>
            <a:off x="1058779" y="439308"/>
            <a:ext cx="7435516" cy="523220"/>
          </a:xfrm>
          <a:prstGeom prst="rect">
            <a:avLst/>
          </a:prstGeom>
          <a:solidFill>
            <a:srgbClr val="FAF1E6"/>
          </a:solidFill>
          <a:ln cap="flat" cmpd="sng" w="38100">
            <a:solidFill>
              <a:srgbClr val="99621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813532"/>
                </a:solidFill>
                <a:latin typeface="Arial"/>
                <a:ea typeface="Arial"/>
                <a:cs typeface="Arial"/>
                <a:sym typeface="Arial"/>
              </a:rPr>
              <a:t>Tấn công đợt 2</a:t>
            </a:r>
            <a:endParaRPr b="1" i="0" sz="2800" u="none" cap="none" strike="noStrike">
              <a:solidFill>
                <a:srgbClr val="813532"/>
              </a:solidFill>
              <a:latin typeface="Arial"/>
              <a:ea typeface="Arial"/>
              <a:cs typeface="Arial"/>
              <a:sym typeface="Arial"/>
            </a:endParaRPr>
          </a:p>
        </p:txBody>
      </p:sp>
      <p:sp>
        <p:nvSpPr>
          <p:cNvPr id="1858" name="Google Shape;1858;p24"/>
          <p:cNvSpPr txBox="1"/>
          <p:nvPr/>
        </p:nvSpPr>
        <p:spPr>
          <a:xfrm>
            <a:off x="517358" y="1107053"/>
            <a:ext cx="8109284" cy="3597139"/>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0" i="0" lang="en-US" sz="2400" u="none" cap="none" strike="noStrike">
                <a:solidFill>
                  <a:srgbClr val="000000"/>
                </a:solidFill>
                <a:latin typeface="Arial"/>
                <a:ea typeface="Arial"/>
                <a:cs typeface="Arial"/>
                <a:sym typeface="Arial"/>
              </a:rPr>
              <a:t>Ngày 30/3/1954, ta đồng loạt công kích địch lần thứ hai. Sân bay Mường Thanh bị uy hiếp, máy bay địch không xuống được sân bay buộc phải thả hàng tiếp tế, nhưng rơi không đúng vị trí, bộ đội ta thu được nhiều chiến lợi phẩm. Ta và địch giành giật nhau từng tấc đất, từng đoạn giao thông hào. Đến ngày 26/4/1954, phần lớn các cứ điểm phía đông đã thuộc quyền kiểm soát của ta, riêng hai cứ điểm quan trọng là đồi C1.</a:t>
            </a:r>
            <a:endParaRPr b="0" i="0" sz="2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2000">
        <p14:ferris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2" name="Shape 1862"/>
        <p:cNvGrpSpPr/>
        <p:nvPr/>
      </p:nvGrpSpPr>
      <p:grpSpPr>
        <a:xfrm>
          <a:off x="0" y="0"/>
          <a:ext cx="0" cy="0"/>
          <a:chOff x="0" y="0"/>
          <a:chExt cx="0" cy="0"/>
        </a:xfrm>
      </p:grpSpPr>
      <p:grpSp>
        <p:nvGrpSpPr>
          <p:cNvPr id="1863" name="Google Shape;1863;p25"/>
          <p:cNvGrpSpPr/>
          <p:nvPr/>
        </p:nvGrpSpPr>
        <p:grpSpPr>
          <a:xfrm>
            <a:off x="4439335" y="-99463"/>
            <a:ext cx="3986006" cy="5119138"/>
            <a:chOff x="1566" y="313"/>
            <a:chExt cx="2690" cy="3473"/>
          </a:xfrm>
        </p:grpSpPr>
        <p:sp>
          <p:nvSpPr>
            <p:cNvPr id="1864" name="Google Shape;1864;p25"/>
            <p:cNvSpPr/>
            <p:nvPr/>
          </p:nvSpPr>
          <p:spPr>
            <a:xfrm>
              <a:off x="1566" y="313"/>
              <a:ext cx="2681" cy="3473"/>
            </a:xfrm>
            <a:prstGeom prst="rect">
              <a:avLst/>
            </a:prstGeom>
            <a:solidFill>
              <a:srgbClr val="FFFFC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865" name="Google Shape;1865;p25"/>
            <p:cNvGrpSpPr/>
            <p:nvPr/>
          </p:nvGrpSpPr>
          <p:grpSpPr>
            <a:xfrm>
              <a:off x="1844" y="313"/>
              <a:ext cx="2412" cy="3467"/>
              <a:chOff x="1844" y="313"/>
              <a:chExt cx="2412" cy="3467"/>
            </a:xfrm>
          </p:grpSpPr>
          <p:sp>
            <p:nvSpPr>
              <p:cNvPr id="1866" name="Google Shape;1866;p25"/>
              <p:cNvSpPr/>
              <p:nvPr/>
            </p:nvSpPr>
            <p:spPr>
              <a:xfrm>
                <a:off x="1910" y="313"/>
                <a:ext cx="1144" cy="976"/>
              </a:xfrm>
              <a:custGeom>
                <a:rect b="b" l="l" r="r" t="t"/>
                <a:pathLst>
                  <a:path extrusionOk="0" h="3122" w="3660">
                    <a:moveTo>
                      <a:pt x="0" y="0"/>
                    </a:moveTo>
                    <a:cubicBezTo>
                      <a:pt x="15" y="64"/>
                      <a:pt x="22" y="306"/>
                      <a:pt x="90" y="397"/>
                    </a:cubicBezTo>
                    <a:cubicBezTo>
                      <a:pt x="158" y="488"/>
                      <a:pt x="317" y="509"/>
                      <a:pt x="405" y="547"/>
                    </a:cubicBezTo>
                    <a:cubicBezTo>
                      <a:pt x="493" y="585"/>
                      <a:pt x="540" y="592"/>
                      <a:pt x="615" y="622"/>
                    </a:cubicBezTo>
                    <a:cubicBezTo>
                      <a:pt x="690" y="652"/>
                      <a:pt x="778" y="650"/>
                      <a:pt x="855" y="727"/>
                    </a:cubicBezTo>
                    <a:cubicBezTo>
                      <a:pt x="932" y="804"/>
                      <a:pt x="993" y="992"/>
                      <a:pt x="1080" y="1087"/>
                    </a:cubicBezTo>
                    <a:cubicBezTo>
                      <a:pt x="1167" y="1182"/>
                      <a:pt x="1277" y="1272"/>
                      <a:pt x="1380" y="1297"/>
                    </a:cubicBezTo>
                    <a:cubicBezTo>
                      <a:pt x="1483" y="1322"/>
                      <a:pt x="1595" y="1235"/>
                      <a:pt x="1695" y="1237"/>
                    </a:cubicBezTo>
                    <a:cubicBezTo>
                      <a:pt x="1795" y="1239"/>
                      <a:pt x="1885" y="1272"/>
                      <a:pt x="1980" y="1312"/>
                    </a:cubicBezTo>
                    <a:cubicBezTo>
                      <a:pt x="2075" y="1352"/>
                      <a:pt x="2205" y="1400"/>
                      <a:pt x="2265" y="1477"/>
                    </a:cubicBezTo>
                    <a:cubicBezTo>
                      <a:pt x="2325" y="1554"/>
                      <a:pt x="2360" y="1662"/>
                      <a:pt x="2340" y="1777"/>
                    </a:cubicBezTo>
                    <a:cubicBezTo>
                      <a:pt x="2320" y="1892"/>
                      <a:pt x="2190" y="2082"/>
                      <a:pt x="2145" y="2167"/>
                    </a:cubicBezTo>
                    <a:cubicBezTo>
                      <a:pt x="2100" y="2252"/>
                      <a:pt x="2028" y="2237"/>
                      <a:pt x="2070" y="2287"/>
                    </a:cubicBezTo>
                    <a:cubicBezTo>
                      <a:pt x="2112" y="2337"/>
                      <a:pt x="2268" y="2410"/>
                      <a:pt x="2400" y="2467"/>
                    </a:cubicBezTo>
                    <a:cubicBezTo>
                      <a:pt x="2532" y="2524"/>
                      <a:pt x="2737" y="2527"/>
                      <a:pt x="2865" y="2632"/>
                    </a:cubicBezTo>
                    <a:cubicBezTo>
                      <a:pt x="2993" y="2737"/>
                      <a:pt x="3082" y="3072"/>
                      <a:pt x="3165" y="3097"/>
                    </a:cubicBezTo>
                    <a:cubicBezTo>
                      <a:pt x="3248" y="3122"/>
                      <a:pt x="3305" y="2862"/>
                      <a:pt x="3360" y="2782"/>
                    </a:cubicBezTo>
                    <a:cubicBezTo>
                      <a:pt x="3415" y="2702"/>
                      <a:pt x="3455" y="2657"/>
                      <a:pt x="3495" y="2617"/>
                    </a:cubicBezTo>
                    <a:cubicBezTo>
                      <a:pt x="3535" y="2577"/>
                      <a:pt x="3583" y="2589"/>
                      <a:pt x="3600" y="2542"/>
                    </a:cubicBezTo>
                    <a:cubicBezTo>
                      <a:pt x="3617" y="2495"/>
                      <a:pt x="3645" y="2379"/>
                      <a:pt x="3600" y="2332"/>
                    </a:cubicBezTo>
                    <a:cubicBezTo>
                      <a:pt x="3555" y="2285"/>
                      <a:pt x="3355" y="2287"/>
                      <a:pt x="3330" y="2257"/>
                    </a:cubicBezTo>
                    <a:cubicBezTo>
                      <a:pt x="3305" y="2227"/>
                      <a:pt x="3425" y="2197"/>
                      <a:pt x="3450" y="2152"/>
                    </a:cubicBezTo>
                    <a:cubicBezTo>
                      <a:pt x="3475" y="2107"/>
                      <a:pt x="3458" y="2039"/>
                      <a:pt x="3480" y="1987"/>
                    </a:cubicBezTo>
                    <a:cubicBezTo>
                      <a:pt x="3502" y="1935"/>
                      <a:pt x="3557" y="1885"/>
                      <a:pt x="3585" y="1837"/>
                    </a:cubicBezTo>
                    <a:cubicBezTo>
                      <a:pt x="3613" y="1789"/>
                      <a:pt x="3660" y="1727"/>
                      <a:pt x="3645" y="1702"/>
                    </a:cubicBezTo>
                    <a:cubicBezTo>
                      <a:pt x="3630" y="1677"/>
                      <a:pt x="3537" y="1709"/>
                      <a:pt x="3495" y="1687"/>
                    </a:cubicBezTo>
                    <a:cubicBezTo>
                      <a:pt x="3453" y="1665"/>
                      <a:pt x="3415" y="1607"/>
                      <a:pt x="3390" y="1567"/>
                    </a:cubicBezTo>
                    <a:cubicBezTo>
                      <a:pt x="3365" y="1527"/>
                      <a:pt x="3363" y="1502"/>
                      <a:pt x="3345" y="1447"/>
                    </a:cubicBezTo>
                    <a:cubicBezTo>
                      <a:pt x="3327" y="1392"/>
                      <a:pt x="3285" y="1299"/>
                      <a:pt x="3285" y="1237"/>
                    </a:cubicBezTo>
                    <a:cubicBezTo>
                      <a:pt x="3285" y="1175"/>
                      <a:pt x="3345" y="1137"/>
                      <a:pt x="3345" y="1072"/>
                    </a:cubicBezTo>
                    <a:cubicBezTo>
                      <a:pt x="3345" y="1007"/>
                      <a:pt x="3330" y="929"/>
                      <a:pt x="3285" y="847"/>
                    </a:cubicBezTo>
                    <a:cubicBezTo>
                      <a:pt x="3240" y="765"/>
                      <a:pt x="3135" y="654"/>
                      <a:pt x="3075" y="577"/>
                    </a:cubicBezTo>
                    <a:cubicBezTo>
                      <a:pt x="3015" y="500"/>
                      <a:pt x="2933" y="476"/>
                      <a:pt x="2925" y="382"/>
                    </a:cubicBezTo>
                    <a:cubicBezTo>
                      <a:pt x="2917" y="288"/>
                      <a:pt x="3008" y="91"/>
                      <a:pt x="3030" y="15"/>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7" name="Google Shape;1867;p25"/>
              <p:cNvSpPr/>
              <p:nvPr/>
            </p:nvSpPr>
            <p:spPr>
              <a:xfrm>
                <a:off x="3044" y="832"/>
                <a:ext cx="1212" cy="299"/>
              </a:xfrm>
              <a:custGeom>
                <a:rect b="b" l="l" r="r" t="t"/>
                <a:pathLst>
                  <a:path extrusionOk="0" h="956" w="3877">
                    <a:moveTo>
                      <a:pt x="0" y="791"/>
                    </a:moveTo>
                    <a:cubicBezTo>
                      <a:pt x="80" y="757"/>
                      <a:pt x="160" y="724"/>
                      <a:pt x="225" y="731"/>
                    </a:cubicBezTo>
                    <a:cubicBezTo>
                      <a:pt x="290" y="738"/>
                      <a:pt x="330" y="816"/>
                      <a:pt x="390" y="836"/>
                    </a:cubicBezTo>
                    <a:cubicBezTo>
                      <a:pt x="450" y="856"/>
                      <a:pt x="535" y="841"/>
                      <a:pt x="585" y="851"/>
                    </a:cubicBezTo>
                    <a:cubicBezTo>
                      <a:pt x="635" y="861"/>
                      <a:pt x="625" y="879"/>
                      <a:pt x="690" y="896"/>
                    </a:cubicBezTo>
                    <a:cubicBezTo>
                      <a:pt x="755" y="913"/>
                      <a:pt x="890" y="956"/>
                      <a:pt x="975" y="956"/>
                    </a:cubicBezTo>
                    <a:cubicBezTo>
                      <a:pt x="1060" y="956"/>
                      <a:pt x="1140" y="913"/>
                      <a:pt x="1200" y="896"/>
                    </a:cubicBezTo>
                    <a:cubicBezTo>
                      <a:pt x="1260" y="879"/>
                      <a:pt x="1263" y="873"/>
                      <a:pt x="1335" y="851"/>
                    </a:cubicBezTo>
                    <a:cubicBezTo>
                      <a:pt x="1407" y="829"/>
                      <a:pt x="1580" y="793"/>
                      <a:pt x="1635" y="761"/>
                    </a:cubicBezTo>
                    <a:cubicBezTo>
                      <a:pt x="1690" y="729"/>
                      <a:pt x="1623" y="651"/>
                      <a:pt x="1665" y="656"/>
                    </a:cubicBezTo>
                    <a:cubicBezTo>
                      <a:pt x="1707" y="661"/>
                      <a:pt x="1813" y="756"/>
                      <a:pt x="1890" y="791"/>
                    </a:cubicBezTo>
                    <a:cubicBezTo>
                      <a:pt x="1967" y="826"/>
                      <a:pt x="2060" y="858"/>
                      <a:pt x="2130" y="866"/>
                    </a:cubicBezTo>
                    <a:cubicBezTo>
                      <a:pt x="2200" y="874"/>
                      <a:pt x="2250" y="864"/>
                      <a:pt x="2310" y="836"/>
                    </a:cubicBezTo>
                    <a:cubicBezTo>
                      <a:pt x="2370" y="808"/>
                      <a:pt x="2430" y="754"/>
                      <a:pt x="2490" y="701"/>
                    </a:cubicBezTo>
                    <a:cubicBezTo>
                      <a:pt x="2550" y="648"/>
                      <a:pt x="2610" y="556"/>
                      <a:pt x="2670" y="521"/>
                    </a:cubicBezTo>
                    <a:cubicBezTo>
                      <a:pt x="2730" y="486"/>
                      <a:pt x="2785" y="476"/>
                      <a:pt x="2850" y="491"/>
                    </a:cubicBezTo>
                    <a:cubicBezTo>
                      <a:pt x="2915" y="506"/>
                      <a:pt x="2983" y="571"/>
                      <a:pt x="3060" y="611"/>
                    </a:cubicBezTo>
                    <a:cubicBezTo>
                      <a:pt x="3137" y="651"/>
                      <a:pt x="3248" y="733"/>
                      <a:pt x="3315" y="731"/>
                    </a:cubicBezTo>
                    <a:cubicBezTo>
                      <a:pt x="3382" y="729"/>
                      <a:pt x="3438" y="646"/>
                      <a:pt x="3465" y="596"/>
                    </a:cubicBezTo>
                    <a:cubicBezTo>
                      <a:pt x="3492" y="546"/>
                      <a:pt x="3413" y="530"/>
                      <a:pt x="3480" y="431"/>
                    </a:cubicBezTo>
                    <a:cubicBezTo>
                      <a:pt x="3547" y="332"/>
                      <a:pt x="3877" y="8"/>
                      <a:pt x="3870" y="4"/>
                    </a:cubicBezTo>
                    <a:cubicBezTo>
                      <a:pt x="3863" y="0"/>
                      <a:pt x="3500" y="334"/>
                      <a:pt x="3435" y="409"/>
                    </a:cubicBezTo>
                    <a:cubicBezTo>
                      <a:pt x="3370" y="484"/>
                      <a:pt x="3471" y="445"/>
                      <a:pt x="3480" y="454"/>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8" name="Google Shape;1868;p25"/>
              <p:cNvSpPr/>
              <p:nvPr/>
            </p:nvSpPr>
            <p:spPr>
              <a:xfrm>
                <a:off x="2522" y="332"/>
                <a:ext cx="398" cy="1901"/>
              </a:xfrm>
              <a:custGeom>
                <a:rect b="b" l="l" r="r" t="t"/>
                <a:pathLst>
                  <a:path extrusionOk="0" h="6082" w="1274">
                    <a:moveTo>
                      <a:pt x="592" y="0"/>
                    </a:moveTo>
                    <a:cubicBezTo>
                      <a:pt x="604" y="149"/>
                      <a:pt x="650" y="656"/>
                      <a:pt x="667" y="907"/>
                    </a:cubicBezTo>
                    <a:cubicBezTo>
                      <a:pt x="684" y="1158"/>
                      <a:pt x="704" y="1337"/>
                      <a:pt x="697" y="1507"/>
                    </a:cubicBezTo>
                    <a:cubicBezTo>
                      <a:pt x="690" y="1677"/>
                      <a:pt x="639" y="1802"/>
                      <a:pt x="622" y="1927"/>
                    </a:cubicBezTo>
                    <a:cubicBezTo>
                      <a:pt x="605" y="2052"/>
                      <a:pt x="632" y="2115"/>
                      <a:pt x="592" y="2257"/>
                    </a:cubicBezTo>
                    <a:cubicBezTo>
                      <a:pt x="552" y="2399"/>
                      <a:pt x="437" y="2682"/>
                      <a:pt x="382" y="2782"/>
                    </a:cubicBezTo>
                    <a:cubicBezTo>
                      <a:pt x="327" y="2882"/>
                      <a:pt x="314" y="2845"/>
                      <a:pt x="262" y="2857"/>
                    </a:cubicBezTo>
                    <a:cubicBezTo>
                      <a:pt x="210" y="2869"/>
                      <a:pt x="104" y="2817"/>
                      <a:pt x="67" y="2857"/>
                    </a:cubicBezTo>
                    <a:cubicBezTo>
                      <a:pt x="30" y="2897"/>
                      <a:pt x="0" y="2967"/>
                      <a:pt x="37" y="3097"/>
                    </a:cubicBezTo>
                    <a:cubicBezTo>
                      <a:pt x="74" y="3227"/>
                      <a:pt x="240" y="3482"/>
                      <a:pt x="292" y="3637"/>
                    </a:cubicBezTo>
                    <a:cubicBezTo>
                      <a:pt x="344" y="3792"/>
                      <a:pt x="320" y="3932"/>
                      <a:pt x="352" y="4027"/>
                    </a:cubicBezTo>
                    <a:cubicBezTo>
                      <a:pt x="384" y="4122"/>
                      <a:pt x="452" y="4149"/>
                      <a:pt x="487" y="4207"/>
                    </a:cubicBezTo>
                    <a:cubicBezTo>
                      <a:pt x="522" y="4265"/>
                      <a:pt x="532" y="4325"/>
                      <a:pt x="562" y="4372"/>
                    </a:cubicBezTo>
                    <a:cubicBezTo>
                      <a:pt x="592" y="4419"/>
                      <a:pt x="579" y="4442"/>
                      <a:pt x="667" y="4492"/>
                    </a:cubicBezTo>
                    <a:cubicBezTo>
                      <a:pt x="755" y="4542"/>
                      <a:pt x="990" y="4645"/>
                      <a:pt x="1087" y="4672"/>
                    </a:cubicBezTo>
                    <a:cubicBezTo>
                      <a:pt x="1184" y="4699"/>
                      <a:pt x="1230" y="4615"/>
                      <a:pt x="1252" y="4657"/>
                    </a:cubicBezTo>
                    <a:cubicBezTo>
                      <a:pt x="1274" y="4699"/>
                      <a:pt x="1252" y="4840"/>
                      <a:pt x="1222" y="4927"/>
                    </a:cubicBezTo>
                    <a:cubicBezTo>
                      <a:pt x="1192" y="5014"/>
                      <a:pt x="1112" y="5097"/>
                      <a:pt x="1072" y="5182"/>
                    </a:cubicBezTo>
                    <a:cubicBezTo>
                      <a:pt x="1032" y="5267"/>
                      <a:pt x="1035" y="5374"/>
                      <a:pt x="982" y="5437"/>
                    </a:cubicBezTo>
                    <a:cubicBezTo>
                      <a:pt x="929" y="5500"/>
                      <a:pt x="812" y="5512"/>
                      <a:pt x="757" y="5557"/>
                    </a:cubicBezTo>
                    <a:cubicBezTo>
                      <a:pt x="702" y="5602"/>
                      <a:pt x="679" y="5650"/>
                      <a:pt x="652" y="5707"/>
                    </a:cubicBezTo>
                    <a:cubicBezTo>
                      <a:pt x="625" y="5764"/>
                      <a:pt x="627" y="5839"/>
                      <a:pt x="592" y="5902"/>
                    </a:cubicBezTo>
                    <a:cubicBezTo>
                      <a:pt x="557" y="5965"/>
                      <a:pt x="467" y="6050"/>
                      <a:pt x="442" y="6082"/>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9" name="Google Shape;1869;p25"/>
              <p:cNvSpPr/>
              <p:nvPr/>
            </p:nvSpPr>
            <p:spPr>
              <a:xfrm>
                <a:off x="2874" y="880"/>
                <a:ext cx="1375" cy="917"/>
              </a:xfrm>
              <a:custGeom>
                <a:rect b="b" l="l" r="r" t="t"/>
                <a:pathLst>
                  <a:path extrusionOk="0" h="2932" w="4400">
                    <a:moveTo>
                      <a:pt x="4400" y="0"/>
                    </a:moveTo>
                    <a:cubicBezTo>
                      <a:pt x="4365" y="34"/>
                      <a:pt x="4232" y="131"/>
                      <a:pt x="4175" y="202"/>
                    </a:cubicBezTo>
                    <a:cubicBezTo>
                      <a:pt x="4118" y="273"/>
                      <a:pt x="4095" y="370"/>
                      <a:pt x="4055" y="427"/>
                    </a:cubicBezTo>
                    <a:cubicBezTo>
                      <a:pt x="4015" y="484"/>
                      <a:pt x="3980" y="510"/>
                      <a:pt x="3935" y="547"/>
                    </a:cubicBezTo>
                    <a:cubicBezTo>
                      <a:pt x="3890" y="584"/>
                      <a:pt x="3857" y="635"/>
                      <a:pt x="3785" y="652"/>
                    </a:cubicBezTo>
                    <a:cubicBezTo>
                      <a:pt x="3713" y="669"/>
                      <a:pt x="3585" y="662"/>
                      <a:pt x="3500" y="652"/>
                    </a:cubicBezTo>
                    <a:cubicBezTo>
                      <a:pt x="3415" y="642"/>
                      <a:pt x="3342" y="602"/>
                      <a:pt x="3275" y="592"/>
                    </a:cubicBezTo>
                    <a:cubicBezTo>
                      <a:pt x="3208" y="582"/>
                      <a:pt x="3163" y="567"/>
                      <a:pt x="3095" y="592"/>
                    </a:cubicBezTo>
                    <a:cubicBezTo>
                      <a:pt x="3027" y="617"/>
                      <a:pt x="2945" y="690"/>
                      <a:pt x="2870" y="742"/>
                    </a:cubicBezTo>
                    <a:cubicBezTo>
                      <a:pt x="2795" y="794"/>
                      <a:pt x="2725" y="867"/>
                      <a:pt x="2645" y="907"/>
                    </a:cubicBezTo>
                    <a:cubicBezTo>
                      <a:pt x="2565" y="947"/>
                      <a:pt x="2495" y="934"/>
                      <a:pt x="2390" y="982"/>
                    </a:cubicBezTo>
                    <a:cubicBezTo>
                      <a:pt x="2285" y="1030"/>
                      <a:pt x="2130" y="1144"/>
                      <a:pt x="2015" y="1192"/>
                    </a:cubicBezTo>
                    <a:cubicBezTo>
                      <a:pt x="1900" y="1240"/>
                      <a:pt x="1800" y="1214"/>
                      <a:pt x="1700" y="1267"/>
                    </a:cubicBezTo>
                    <a:cubicBezTo>
                      <a:pt x="1600" y="1320"/>
                      <a:pt x="1490" y="1447"/>
                      <a:pt x="1415" y="1507"/>
                    </a:cubicBezTo>
                    <a:cubicBezTo>
                      <a:pt x="1340" y="1567"/>
                      <a:pt x="1295" y="1567"/>
                      <a:pt x="1250" y="1627"/>
                    </a:cubicBezTo>
                    <a:cubicBezTo>
                      <a:pt x="1205" y="1687"/>
                      <a:pt x="1187" y="1782"/>
                      <a:pt x="1145" y="1867"/>
                    </a:cubicBezTo>
                    <a:cubicBezTo>
                      <a:pt x="1103" y="1952"/>
                      <a:pt x="1047" y="2082"/>
                      <a:pt x="995" y="2137"/>
                    </a:cubicBezTo>
                    <a:cubicBezTo>
                      <a:pt x="943" y="2192"/>
                      <a:pt x="872" y="2160"/>
                      <a:pt x="830" y="2197"/>
                    </a:cubicBezTo>
                    <a:cubicBezTo>
                      <a:pt x="788" y="2234"/>
                      <a:pt x="762" y="2292"/>
                      <a:pt x="740" y="2362"/>
                    </a:cubicBezTo>
                    <a:cubicBezTo>
                      <a:pt x="718" y="2432"/>
                      <a:pt x="715" y="2530"/>
                      <a:pt x="695" y="2617"/>
                    </a:cubicBezTo>
                    <a:cubicBezTo>
                      <a:pt x="675" y="2704"/>
                      <a:pt x="690" y="2850"/>
                      <a:pt x="620" y="2887"/>
                    </a:cubicBezTo>
                    <a:cubicBezTo>
                      <a:pt x="550" y="2924"/>
                      <a:pt x="362" y="2835"/>
                      <a:pt x="275" y="2842"/>
                    </a:cubicBezTo>
                    <a:cubicBezTo>
                      <a:pt x="188" y="2849"/>
                      <a:pt x="0" y="2835"/>
                      <a:pt x="95" y="2932"/>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0" name="Google Shape;1870;p25"/>
              <p:cNvSpPr/>
              <p:nvPr/>
            </p:nvSpPr>
            <p:spPr>
              <a:xfrm>
                <a:off x="2375" y="1787"/>
                <a:ext cx="731" cy="1729"/>
              </a:xfrm>
              <a:custGeom>
                <a:rect b="b" l="l" r="r" t="t"/>
                <a:pathLst>
                  <a:path extrusionOk="0" h="5530" w="2339">
                    <a:moveTo>
                      <a:pt x="2202" y="0"/>
                    </a:moveTo>
                    <a:cubicBezTo>
                      <a:pt x="2253" y="36"/>
                      <a:pt x="2305" y="73"/>
                      <a:pt x="2322" y="180"/>
                    </a:cubicBezTo>
                    <a:cubicBezTo>
                      <a:pt x="2339" y="287"/>
                      <a:pt x="2329" y="515"/>
                      <a:pt x="2307" y="645"/>
                    </a:cubicBezTo>
                    <a:cubicBezTo>
                      <a:pt x="2285" y="775"/>
                      <a:pt x="2239" y="890"/>
                      <a:pt x="2187" y="960"/>
                    </a:cubicBezTo>
                    <a:cubicBezTo>
                      <a:pt x="2135" y="1030"/>
                      <a:pt x="2064" y="990"/>
                      <a:pt x="1992" y="1065"/>
                    </a:cubicBezTo>
                    <a:cubicBezTo>
                      <a:pt x="1920" y="1140"/>
                      <a:pt x="1834" y="1290"/>
                      <a:pt x="1752" y="1410"/>
                    </a:cubicBezTo>
                    <a:cubicBezTo>
                      <a:pt x="1670" y="1530"/>
                      <a:pt x="1567" y="1695"/>
                      <a:pt x="1497" y="1785"/>
                    </a:cubicBezTo>
                    <a:cubicBezTo>
                      <a:pt x="1427" y="1875"/>
                      <a:pt x="1362" y="1853"/>
                      <a:pt x="1332" y="1950"/>
                    </a:cubicBezTo>
                    <a:cubicBezTo>
                      <a:pt x="1302" y="2047"/>
                      <a:pt x="1310" y="2205"/>
                      <a:pt x="1317" y="2370"/>
                    </a:cubicBezTo>
                    <a:cubicBezTo>
                      <a:pt x="1324" y="2535"/>
                      <a:pt x="1367" y="2780"/>
                      <a:pt x="1377" y="2940"/>
                    </a:cubicBezTo>
                    <a:cubicBezTo>
                      <a:pt x="1387" y="3100"/>
                      <a:pt x="1365" y="3165"/>
                      <a:pt x="1377" y="3330"/>
                    </a:cubicBezTo>
                    <a:cubicBezTo>
                      <a:pt x="1389" y="3495"/>
                      <a:pt x="1419" y="3662"/>
                      <a:pt x="1452" y="3930"/>
                    </a:cubicBezTo>
                    <a:cubicBezTo>
                      <a:pt x="1485" y="4198"/>
                      <a:pt x="1537" y="4733"/>
                      <a:pt x="1572" y="4935"/>
                    </a:cubicBezTo>
                    <a:cubicBezTo>
                      <a:pt x="1607" y="5137"/>
                      <a:pt x="1645" y="5088"/>
                      <a:pt x="1662" y="5145"/>
                    </a:cubicBezTo>
                    <a:cubicBezTo>
                      <a:pt x="1679" y="5202"/>
                      <a:pt x="1735" y="5262"/>
                      <a:pt x="1677" y="5280"/>
                    </a:cubicBezTo>
                    <a:cubicBezTo>
                      <a:pt x="1619" y="5298"/>
                      <a:pt x="1472" y="5218"/>
                      <a:pt x="1317" y="5250"/>
                    </a:cubicBezTo>
                    <a:cubicBezTo>
                      <a:pt x="1162" y="5282"/>
                      <a:pt x="880" y="5440"/>
                      <a:pt x="747" y="5475"/>
                    </a:cubicBezTo>
                    <a:cubicBezTo>
                      <a:pt x="614" y="5510"/>
                      <a:pt x="552" y="5530"/>
                      <a:pt x="522" y="5460"/>
                    </a:cubicBezTo>
                    <a:cubicBezTo>
                      <a:pt x="492" y="5390"/>
                      <a:pt x="582" y="5167"/>
                      <a:pt x="567" y="5055"/>
                    </a:cubicBezTo>
                    <a:cubicBezTo>
                      <a:pt x="552" y="4943"/>
                      <a:pt x="444" y="4862"/>
                      <a:pt x="432" y="4785"/>
                    </a:cubicBezTo>
                    <a:cubicBezTo>
                      <a:pt x="420" y="4708"/>
                      <a:pt x="495" y="4660"/>
                      <a:pt x="492" y="4590"/>
                    </a:cubicBezTo>
                    <a:cubicBezTo>
                      <a:pt x="489" y="4520"/>
                      <a:pt x="479" y="4445"/>
                      <a:pt x="417" y="4365"/>
                    </a:cubicBezTo>
                    <a:cubicBezTo>
                      <a:pt x="355" y="4285"/>
                      <a:pt x="177" y="4225"/>
                      <a:pt x="117" y="4110"/>
                    </a:cubicBezTo>
                    <a:cubicBezTo>
                      <a:pt x="57" y="3995"/>
                      <a:pt x="72" y="3825"/>
                      <a:pt x="57" y="3675"/>
                    </a:cubicBezTo>
                    <a:cubicBezTo>
                      <a:pt x="42" y="3525"/>
                      <a:pt x="0" y="3422"/>
                      <a:pt x="27" y="3210"/>
                    </a:cubicBezTo>
                    <a:cubicBezTo>
                      <a:pt x="54" y="2998"/>
                      <a:pt x="149" y="2618"/>
                      <a:pt x="222" y="2400"/>
                    </a:cubicBezTo>
                    <a:cubicBezTo>
                      <a:pt x="295" y="2182"/>
                      <a:pt x="345" y="2060"/>
                      <a:pt x="462" y="1905"/>
                    </a:cubicBezTo>
                    <a:cubicBezTo>
                      <a:pt x="579" y="1750"/>
                      <a:pt x="847" y="1552"/>
                      <a:pt x="927" y="1470"/>
                    </a:cubicBezTo>
                    <a:cubicBezTo>
                      <a:pt x="1007" y="1388"/>
                      <a:pt x="939" y="1422"/>
                      <a:pt x="942" y="1410"/>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1" name="Google Shape;1871;p25"/>
              <p:cNvSpPr/>
              <p:nvPr/>
            </p:nvSpPr>
            <p:spPr>
              <a:xfrm>
                <a:off x="2853" y="3433"/>
                <a:ext cx="46" cy="347"/>
              </a:xfrm>
              <a:custGeom>
                <a:rect b="b" l="l" r="r" t="t"/>
                <a:pathLst>
                  <a:path extrusionOk="0" h="1110" w="148">
                    <a:moveTo>
                      <a:pt x="148" y="0"/>
                    </a:moveTo>
                    <a:cubicBezTo>
                      <a:pt x="129" y="99"/>
                      <a:pt x="110" y="198"/>
                      <a:pt x="88" y="285"/>
                    </a:cubicBezTo>
                    <a:cubicBezTo>
                      <a:pt x="66" y="372"/>
                      <a:pt x="26" y="420"/>
                      <a:pt x="13" y="525"/>
                    </a:cubicBezTo>
                    <a:cubicBezTo>
                      <a:pt x="0" y="630"/>
                      <a:pt x="8" y="817"/>
                      <a:pt x="13" y="915"/>
                    </a:cubicBezTo>
                    <a:cubicBezTo>
                      <a:pt x="18" y="1013"/>
                      <a:pt x="58" y="1015"/>
                      <a:pt x="43" y="1110"/>
                    </a:cubicBezTo>
                  </a:path>
                </a:pathLst>
              </a:custGeom>
              <a:noFill/>
              <a:ln cap="flat" cmpd="sng" w="28575">
                <a:solidFill>
                  <a:srgbClr val="9966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2" name="Google Shape;1872;p25"/>
              <p:cNvSpPr/>
              <p:nvPr/>
            </p:nvSpPr>
            <p:spPr>
              <a:xfrm>
                <a:off x="2486" y="1555"/>
                <a:ext cx="1763" cy="2220"/>
              </a:xfrm>
              <a:custGeom>
                <a:rect b="b" l="l" r="r" t="t"/>
                <a:pathLst>
                  <a:path extrusionOk="0" h="7102" w="5642">
                    <a:moveTo>
                      <a:pt x="197" y="7102"/>
                    </a:moveTo>
                    <a:cubicBezTo>
                      <a:pt x="227" y="7042"/>
                      <a:pt x="257" y="6982"/>
                      <a:pt x="272" y="6922"/>
                    </a:cubicBezTo>
                    <a:cubicBezTo>
                      <a:pt x="287" y="6862"/>
                      <a:pt x="260" y="6799"/>
                      <a:pt x="287" y="6742"/>
                    </a:cubicBezTo>
                    <a:cubicBezTo>
                      <a:pt x="314" y="6685"/>
                      <a:pt x="392" y="6614"/>
                      <a:pt x="437" y="6577"/>
                    </a:cubicBezTo>
                    <a:cubicBezTo>
                      <a:pt x="482" y="6540"/>
                      <a:pt x="520" y="6507"/>
                      <a:pt x="557" y="6517"/>
                    </a:cubicBezTo>
                    <a:cubicBezTo>
                      <a:pt x="594" y="6527"/>
                      <a:pt x="632" y="6630"/>
                      <a:pt x="662" y="6637"/>
                    </a:cubicBezTo>
                    <a:cubicBezTo>
                      <a:pt x="692" y="6644"/>
                      <a:pt x="710" y="6617"/>
                      <a:pt x="737" y="6562"/>
                    </a:cubicBezTo>
                    <a:cubicBezTo>
                      <a:pt x="764" y="6507"/>
                      <a:pt x="775" y="6354"/>
                      <a:pt x="827" y="6307"/>
                    </a:cubicBezTo>
                    <a:cubicBezTo>
                      <a:pt x="879" y="6260"/>
                      <a:pt x="987" y="6319"/>
                      <a:pt x="1052" y="6277"/>
                    </a:cubicBezTo>
                    <a:cubicBezTo>
                      <a:pt x="1117" y="6235"/>
                      <a:pt x="1197" y="6114"/>
                      <a:pt x="1217" y="6052"/>
                    </a:cubicBezTo>
                    <a:cubicBezTo>
                      <a:pt x="1237" y="5990"/>
                      <a:pt x="1227" y="5949"/>
                      <a:pt x="1172" y="5902"/>
                    </a:cubicBezTo>
                    <a:cubicBezTo>
                      <a:pt x="1117" y="5855"/>
                      <a:pt x="962" y="5792"/>
                      <a:pt x="887" y="5767"/>
                    </a:cubicBezTo>
                    <a:cubicBezTo>
                      <a:pt x="812" y="5742"/>
                      <a:pt x="762" y="5815"/>
                      <a:pt x="722" y="5752"/>
                    </a:cubicBezTo>
                    <a:cubicBezTo>
                      <a:pt x="682" y="5689"/>
                      <a:pt x="670" y="5497"/>
                      <a:pt x="647" y="5392"/>
                    </a:cubicBezTo>
                    <a:cubicBezTo>
                      <a:pt x="624" y="5287"/>
                      <a:pt x="604" y="5197"/>
                      <a:pt x="587" y="5122"/>
                    </a:cubicBezTo>
                    <a:cubicBezTo>
                      <a:pt x="570" y="5047"/>
                      <a:pt x="552" y="4997"/>
                      <a:pt x="542" y="4942"/>
                    </a:cubicBezTo>
                    <a:cubicBezTo>
                      <a:pt x="532" y="4887"/>
                      <a:pt x="505" y="4822"/>
                      <a:pt x="527" y="4792"/>
                    </a:cubicBezTo>
                    <a:cubicBezTo>
                      <a:pt x="549" y="4762"/>
                      <a:pt x="654" y="4820"/>
                      <a:pt x="677" y="4762"/>
                    </a:cubicBezTo>
                    <a:cubicBezTo>
                      <a:pt x="700" y="4704"/>
                      <a:pt x="682" y="4499"/>
                      <a:pt x="662" y="4447"/>
                    </a:cubicBezTo>
                    <a:cubicBezTo>
                      <a:pt x="642" y="4395"/>
                      <a:pt x="574" y="4464"/>
                      <a:pt x="557" y="4447"/>
                    </a:cubicBezTo>
                    <a:cubicBezTo>
                      <a:pt x="540" y="4430"/>
                      <a:pt x="582" y="4374"/>
                      <a:pt x="557" y="4342"/>
                    </a:cubicBezTo>
                    <a:cubicBezTo>
                      <a:pt x="532" y="4310"/>
                      <a:pt x="462" y="4265"/>
                      <a:pt x="407" y="4252"/>
                    </a:cubicBezTo>
                    <a:cubicBezTo>
                      <a:pt x="352" y="4239"/>
                      <a:pt x="292" y="4302"/>
                      <a:pt x="227" y="4267"/>
                    </a:cubicBezTo>
                    <a:cubicBezTo>
                      <a:pt x="162" y="4232"/>
                      <a:pt x="34" y="4084"/>
                      <a:pt x="17" y="4042"/>
                    </a:cubicBezTo>
                    <a:cubicBezTo>
                      <a:pt x="0" y="4000"/>
                      <a:pt x="87" y="4034"/>
                      <a:pt x="122" y="4012"/>
                    </a:cubicBezTo>
                    <a:cubicBezTo>
                      <a:pt x="157" y="3990"/>
                      <a:pt x="187" y="3924"/>
                      <a:pt x="227" y="3907"/>
                    </a:cubicBezTo>
                    <a:cubicBezTo>
                      <a:pt x="267" y="3890"/>
                      <a:pt x="325" y="3937"/>
                      <a:pt x="362" y="3907"/>
                    </a:cubicBezTo>
                    <a:cubicBezTo>
                      <a:pt x="399" y="3877"/>
                      <a:pt x="460" y="3797"/>
                      <a:pt x="452" y="3727"/>
                    </a:cubicBezTo>
                    <a:cubicBezTo>
                      <a:pt x="444" y="3657"/>
                      <a:pt x="347" y="3574"/>
                      <a:pt x="317" y="3487"/>
                    </a:cubicBezTo>
                    <a:cubicBezTo>
                      <a:pt x="287" y="3400"/>
                      <a:pt x="247" y="3272"/>
                      <a:pt x="272" y="3202"/>
                    </a:cubicBezTo>
                    <a:cubicBezTo>
                      <a:pt x="297" y="3132"/>
                      <a:pt x="437" y="3107"/>
                      <a:pt x="467" y="3067"/>
                    </a:cubicBezTo>
                    <a:cubicBezTo>
                      <a:pt x="497" y="3027"/>
                      <a:pt x="422" y="2967"/>
                      <a:pt x="452" y="2962"/>
                    </a:cubicBezTo>
                    <a:cubicBezTo>
                      <a:pt x="482" y="2957"/>
                      <a:pt x="627" y="3054"/>
                      <a:pt x="647" y="3037"/>
                    </a:cubicBezTo>
                    <a:cubicBezTo>
                      <a:pt x="667" y="3020"/>
                      <a:pt x="570" y="2887"/>
                      <a:pt x="572" y="2857"/>
                    </a:cubicBezTo>
                    <a:cubicBezTo>
                      <a:pt x="574" y="2827"/>
                      <a:pt x="647" y="2890"/>
                      <a:pt x="662" y="2857"/>
                    </a:cubicBezTo>
                    <a:cubicBezTo>
                      <a:pt x="677" y="2824"/>
                      <a:pt x="622" y="2764"/>
                      <a:pt x="662" y="2662"/>
                    </a:cubicBezTo>
                    <a:cubicBezTo>
                      <a:pt x="702" y="2560"/>
                      <a:pt x="832" y="2304"/>
                      <a:pt x="902" y="2242"/>
                    </a:cubicBezTo>
                    <a:cubicBezTo>
                      <a:pt x="972" y="2180"/>
                      <a:pt x="1024" y="2310"/>
                      <a:pt x="1082" y="2287"/>
                    </a:cubicBezTo>
                    <a:cubicBezTo>
                      <a:pt x="1140" y="2264"/>
                      <a:pt x="1190" y="2160"/>
                      <a:pt x="1247" y="2107"/>
                    </a:cubicBezTo>
                    <a:cubicBezTo>
                      <a:pt x="1304" y="2054"/>
                      <a:pt x="1382" y="2017"/>
                      <a:pt x="1427" y="1972"/>
                    </a:cubicBezTo>
                    <a:cubicBezTo>
                      <a:pt x="1472" y="1927"/>
                      <a:pt x="1472" y="1877"/>
                      <a:pt x="1517" y="1837"/>
                    </a:cubicBezTo>
                    <a:cubicBezTo>
                      <a:pt x="1562" y="1797"/>
                      <a:pt x="1642" y="1789"/>
                      <a:pt x="1697" y="1732"/>
                    </a:cubicBezTo>
                    <a:cubicBezTo>
                      <a:pt x="1752" y="1675"/>
                      <a:pt x="1772" y="1544"/>
                      <a:pt x="1847" y="1492"/>
                    </a:cubicBezTo>
                    <a:cubicBezTo>
                      <a:pt x="1922" y="1440"/>
                      <a:pt x="1989" y="1452"/>
                      <a:pt x="2147" y="1417"/>
                    </a:cubicBezTo>
                    <a:cubicBezTo>
                      <a:pt x="2305" y="1382"/>
                      <a:pt x="2662" y="1349"/>
                      <a:pt x="2792" y="1282"/>
                    </a:cubicBezTo>
                    <a:cubicBezTo>
                      <a:pt x="2922" y="1215"/>
                      <a:pt x="2847" y="1107"/>
                      <a:pt x="2927" y="1012"/>
                    </a:cubicBezTo>
                    <a:cubicBezTo>
                      <a:pt x="3007" y="917"/>
                      <a:pt x="3125" y="782"/>
                      <a:pt x="3272" y="712"/>
                    </a:cubicBezTo>
                    <a:cubicBezTo>
                      <a:pt x="3419" y="642"/>
                      <a:pt x="3650" y="607"/>
                      <a:pt x="3812" y="592"/>
                    </a:cubicBezTo>
                    <a:cubicBezTo>
                      <a:pt x="3974" y="577"/>
                      <a:pt x="4127" y="647"/>
                      <a:pt x="4247" y="622"/>
                    </a:cubicBezTo>
                    <a:cubicBezTo>
                      <a:pt x="4367" y="597"/>
                      <a:pt x="4445" y="522"/>
                      <a:pt x="4532" y="442"/>
                    </a:cubicBezTo>
                    <a:cubicBezTo>
                      <a:pt x="4619" y="362"/>
                      <a:pt x="4625" y="189"/>
                      <a:pt x="4772" y="142"/>
                    </a:cubicBezTo>
                    <a:cubicBezTo>
                      <a:pt x="4919" y="95"/>
                      <a:pt x="5272" y="181"/>
                      <a:pt x="5417" y="157"/>
                    </a:cubicBezTo>
                    <a:cubicBezTo>
                      <a:pt x="5562" y="133"/>
                      <a:pt x="5595" y="33"/>
                      <a:pt x="5642" y="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3" name="Google Shape;1873;p25"/>
              <p:cNvSpPr/>
              <p:nvPr/>
            </p:nvSpPr>
            <p:spPr>
              <a:xfrm>
                <a:off x="2900" y="1272"/>
                <a:ext cx="132" cy="881"/>
              </a:xfrm>
              <a:custGeom>
                <a:rect b="b" l="l" r="r" t="t"/>
                <a:pathLst>
                  <a:path extrusionOk="0" h="2820" w="420">
                    <a:moveTo>
                      <a:pt x="55" y="0"/>
                    </a:moveTo>
                    <a:cubicBezTo>
                      <a:pt x="27" y="50"/>
                      <a:pt x="0" y="100"/>
                      <a:pt x="40" y="135"/>
                    </a:cubicBezTo>
                    <a:cubicBezTo>
                      <a:pt x="80" y="170"/>
                      <a:pt x="238" y="195"/>
                      <a:pt x="295" y="210"/>
                    </a:cubicBezTo>
                    <a:cubicBezTo>
                      <a:pt x="352" y="225"/>
                      <a:pt x="365" y="188"/>
                      <a:pt x="385" y="225"/>
                    </a:cubicBezTo>
                    <a:cubicBezTo>
                      <a:pt x="405" y="262"/>
                      <a:pt x="420" y="380"/>
                      <a:pt x="415" y="435"/>
                    </a:cubicBezTo>
                    <a:cubicBezTo>
                      <a:pt x="410" y="490"/>
                      <a:pt x="377" y="515"/>
                      <a:pt x="355" y="555"/>
                    </a:cubicBezTo>
                    <a:cubicBezTo>
                      <a:pt x="333" y="595"/>
                      <a:pt x="305" y="628"/>
                      <a:pt x="280" y="675"/>
                    </a:cubicBezTo>
                    <a:cubicBezTo>
                      <a:pt x="255" y="722"/>
                      <a:pt x="190" y="785"/>
                      <a:pt x="205" y="840"/>
                    </a:cubicBezTo>
                    <a:cubicBezTo>
                      <a:pt x="220" y="895"/>
                      <a:pt x="365" y="953"/>
                      <a:pt x="370" y="1005"/>
                    </a:cubicBezTo>
                    <a:cubicBezTo>
                      <a:pt x="375" y="1057"/>
                      <a:pt x="270" y="1123"/>
                      <a:pt x="235" y="1155"/>
                    </a:cubicBezTo>
                    <a:cubicBezTo>
                      <a:pt x="200" y="1187"/>
                      <a:pt x="172" y="1150"/>
                      <a:pt x="160" y="1200"/>
                    </a:cubicBezTo>
                    <a:cubicBezTo>
                      <a:pt x="148" y="1250"/>
                      <a:pt x="165" y="1395"/>
                      <a:pt x="160" y="1455"/>
                    </a:cubicBezTo>
                    <a:cubicBezTo>
                      <a:pt x="155" y="1515"/>
                      <a:pt x="125" y="1520"/>
                      <a:pt x="130" y="1560"/>
                    </a:cubicBezTo>
                    <a:cubicBezTo>
                      <a:pt x="135" y="1600"/>
                      <a:pt x="190" y="1645"/>
                      <a:pt x="190" y="1695"/>
                    </a:cubicBezTo>
                    <a:cubicBezTo>
                      <a:pt x="190" y="1745"/>
                      <a:pt x="110" y="1808"/>
                      <a:pt x="130" y="1860"/>
                    </a:cubicBezTo>
                    <a:cubicBezTo>
                      <a:pt x="150" y="1912"/>
                      <a:pt x="310" y="1915"/>
                      <a:pt x="310" y="2010"/>
                    </a:cubicBezTo>
                    <a:cubicBezTo>
                      <a:pt x="310" y="2105"/>
                      <a:pt x="157" y="2320"/>
                      <a:pt x="130" y="2430"/>
                    </a:cubicBezTo>
                    <a:cubicBezTo>
                      <a:pt x="103" y="2540"/>
                      <a:pt x="143" y="2605"/>
                      <a:pt x="145" y="2670"/>
                    </a:cubicBezTo>
                    <a:cubicBezTo>
                      <a:pt x="147" y="2735"/>
                      <a:pt x="85" y="2792"/>
                      <a:pt x="145" y="282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4" name="Google Shape;1874;p25"/>
              <p:cNvSpPr/>
              <p:nvPr/>
            </p:nvSpPr>
            <p:spPr>
              <a:xfrm>
                <a:off x="1844" y="1520"/>
                <a:ext cx="1022" cy="431"/>
              </a:xfrm>
              <a:custGeom>
                <a:rect b="b" l="l" r="r" t="t"/>
                <a:pathLst>
                  <a:path extrusionOk="0" h="1380" w="3270">
                    <a:moveTo>
                      <a:pt x="0" y="0"/>
                    </a:moveTo>
                    <a:cubicBezTo>
                      <a:pt x="272" y="96"/>
                      <a:pt x="545" y="192"/>
                      <a:pt x="660" y="270"/>
                    </a:cubicBezTo>
                    <a:cubicBezTo>
                      <a:pt x="775" y="348"/>
                      <a:pt x="665" y="402"/>
                      <a:pt x="690" y="465"/>
                    </a:cubicBezTo>
                    <a:cubicBezTo>
                      <a:pt x="715" y="528"/>
                      <a:pt x="677" y="600"/>
                      <a:pt x="810" y="645"/>
                    </a:cubicBezTo>
                    <a:cubicBezTo>
                      <a:pt x="943" y="690"/>
                      <a:pt x="1285" y="710"/>
                      <a:pt x="1485" y="735"/>
                    </a:cubicBezTo>
                    <a:cubicBezTo>
                      <a:pt x="1685" y="760"/>
                      <a:pt x="1875" y="740"/>
                      <a:pt x="2010" y="795"/>
                    </a:cubicBezTo>
                    <a:cubicBezTo>
                      <a:pt x="2145" y="850"/>
                      <a:pt x="2190" y="1015"/>
                      <a:pt x="2295" y="1065"/>
                    </a:cubicBezTo>
                    <a:cubicBezTo>
                      <a:pt x="2400" y="1115"/>
                      <a:pt x="2530" y="1097"/>
                      <a:pt x="2640" y="1095"/>
                    </a:cubicBezTo>
                    <a:cubicBezTo>
                      <a:pt x="2750" y="1093"/>
                      <a:pt x="2873" y="1020"/>
                      <a:pt x="2955" y="1050"/>
                    </a:cubicBezTo>
                    <a:cubicBezTo>
                      <a:pt x="3037" y="1080"/>
                      <a:pt x="3083" y="1220"/>
                      <a:pt x="3135" y="1275"/>
                    </a:cubicBezTo>
                    <a:cubicBezTo>
                      <a:pt x="3187" y="1330"/>
                      <a:pt x="3233" y="1318"/>
                      <a:pt x="3270" y="138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5" name="Google Shape;1875;p25"/>
              <p:cNvSpPr/>
              <p:nvPr/>
            </p:nvSpPr>
            <p:spPr>
              <a:xfrm>
                <a:off x="2102" y="1858"/>
                <a:ext cx="698" cy="332"/>
              </a:xfrm>
              <a:custGeom>
                <a:rect b="b" l="l" r="r" t="t"/>
                <a:pathLst>
                  <a:path extrusionOk="0" h="1062" w="2235">
                    <a:moveTo>
                      <a:pt x="0" y="60"/>
                    </a:moveTo>
                    <a:cubicBezTo>
                      <a:pt x="57" y="56"/>
                      <a:pt x="115" y="52"/>
                      <a:pt x="225" y="45"/>
                    </a:cubicBezTo>
                    <a:cubicBezTo>
                      <a:pt x="335" y="38"/>
                      <a:pt x="513" y="0"/>
                      <a:pt x="660" y="15"/>
                    </a:cubicBezTo>
                    <a:cubicBezTo>
                      <a:pt x="807" y="30"/>
                      <a:pt x="965" y="115"/>
                      <a:pt x="1110" y="135"/>
                    </a:cubicBezTo>
                    <a:cubicBezTo>
                      <a:pt x="1255" y="155"/>
                      <a:pt x="1415" y="80"/>
                      <a:pt x="1530" y="135"/>
                    </a:cubicBezTo>
                    <a:cubicBezTo>
                      <a:pt x="1645" y="190"/>
                      <a:pt x="1725" y="340"/>
                      <a:pt x="1800" y="465"/>
                    </a:cubicBezTo>
                    <a:cubicBezTo>
                      <a:pt x="1875" y="590"/>
                      <a:pt x="1925" y="793"/>
                      <a:pt x="1980" y="885"/>
                    </a:cubicBezTo>
                    <a:cubicBezTo>
                      <a:pt x="2035" y="977"/>
                      <a:pt x="2088" y="1062"/>
                      <a:pt x="2130" y="1020"/>
                    </a:cubicBezTo>
                    <a:cubicBezTo>
                      <a:pt x="2172" y="978"/>
                      <a:pt x="2218" y="695"/>
                      <a:pt x="2235" y="630"/>
                    </a:cubicBezTo>
                  </a:path>
                </a:pathLst>
              </a:custGeom>
              <a:noFill/>
              <a:ln cap="flat" cmpd="sng" w="28575">
                <a:solidFill>
                  <a:srgbClr val="3399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6" name="Google Shape;1876;p25"/>
              <p:cNvSpPr/>
              <p:nvPr/>
            </p:nvSpPr>
            <p:spPr>
              <a:xfrm>
                <a:off x="2736" y="2181"/>
                <a:ext cx="22" cy="75"/>
              </a:xfrm>
              <a:custGeom>
                <a:rect b="b" l="l" r="r" t="t"/>
                <a:pathLst>
                  <a:path extrusionOk="0" h="240" w="70">
                    <a:moveTo>
                      <a:pt x="70" y="0"/>
                    </a:moveTo>
                    <a:cubicBezTo>
                      <a:pt x="70" y="47"/>
                      <a:pt x="70" y="95"/>
                      <a:pt x="70" y="135"/>
                    </a:cubicBezTo>
                    <a:cubicBezTo>
                      <a:pt x="70" y="175"/>
                      <a:pt x="0" y="163"/>
                      <a:pt x="70" y="240"/>
                    </a:cubicBezTo>
                  </a:path>
                </a:pathLst>
              </a:custGeom>
              <a:solidFill>
                <a:srgbClr val="339966"/>
              </a:solidFill>
              <a:ln cap="flat" cmpd="sng" w="28575">
                <a:solidFill>
                  <a:srgbClr val="008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877" name="Google Shape;1877;p25"/>
              <p:cNvGrpSpPr/>
              <p:nvPr/>
            </p:nvGrpSpPr>
            <p:grpSpPr>
              <a:xfrm>
                <a:off x="2843" y="1740"/>
                <a:ext cx="93" cy="94"/>
                <a:chOff x="4185" y="13200"/>
                <a:chExt cx="300" cy="300"/>
              </a:xfrm>
            </p:grpSpPr>
            <p:sp>
              <p:nvSpPr>
                <p:cNvPr id="1878" name="Google Shape;1878;p25"/>
                <p:cNvSpPr/>
                <p:nvPr/>
              </p:nvSpPr>
              <p:spPr>
                <a:xfrm>
                  <a:off x="4185" y="13200"/>
                  <a:ext cx="300" cy="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9" name="Google Shape;1879;p25"/>
                <p:cNvSpPr/>
                <p:nvPr/>
              </p:nvSpPr>
              <p:spPr>
                <a:xfrm>
                  <a:off x="4245" y="13260"/>
                  <a:ext cx="180" cy="18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80" name="Google Shape;1880;p25"/>
              <p:cNvSpPr/>
              <p:nvPr/>
            </p:nvSpPr>
            <p:spPr>
              <a:xfrm>
                <a:off x="3204" y="1811"/>
                <a:ext cx="56" cy="56"/>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1" name="Google Shape;1881;p25"/>
              <p:cNvSpPr/>
              <p:nvPr/>
            </p:nvSpPr>
            <p:spPr>
              <a:xfrm>
                <a:off x="2780" y="698"/>
                <a:ext cx="56" cy="56"/>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2" name="Google Shape;1882;p25"/>
              <p:cNvSpPr/>
              <p:nvPr/>
            </p:nvSpPr>
            <p:spPr>
              <a:xfrm>
                <a:off x="3415" y="1154"/>
                <a:ext cx="56" cy="57"/>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3" name="Google Shape;1883;p25"/>
              <p:cNvSpPr/>
              <p:nvPr/>
            </p:nvSpPr>
            <p:spPr>
              <a:xfrm>
                <a:off x="3307" y="1614"/>
                <a:ext cx="56" cy="56"/>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884" name="Google Shape;1884;p25"/>
              <p:cNvGrpSpPr/>
              <p:nvPr/>
            </p:nvGrpSpPr>
            <p:grpSpPr>
              <a:xfrm>
                <a:off x="2683" y="3405"/>
                <a:ext cx="94" cy="94"/>
                <a:chOff x="4185" y="13200"/>
                <a:chExt cx="300" cy="300"/>
              </a:xfrm>
            </p:grpSpPr>
            <p:sp>
              <p:nvSpPr>
                <p:cNvPr id="1885" name="Google Shape;1885;p25"/>
                <p:cNvSpPr/>
                <p:nvPr/>
              </p:nvSpPr>
              <p:spPr>
                <a:xfrm>
                  <a:off x="4185" y="13200"/>
                  <a:ext cx="300" cy="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6" name="Google Shape;1886;p25"/>
                <p:cNvSpPr/>
                <p:nvPr/>
              </p:nvSpPr>
              <p:spPr>
                <a:xfrm>
                  <a:off x="4245" y="13260"/>
                  <a:ext cx="180" cy="18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87" name="Google Shape;1887;p25"/>
              <p:cNvGrpSpPr/>
              <p:nvPr/>
            </p:nvGrpSpPr>
            <p:grpSpPr>
              <a:xfrm rot="-1728032">
                <a:off x="2704" y="1348"/>
                <a:ext cx="136" cy="193"/>
                <a:chOff x="2413" y="12855"/>
                <a:chExt cx="558" cy="795"/>
              </a:xfrm>
            </p:grpSpPr>
            <p:sp>
              <p:nvSpPr>
                <p:cNvPr id="1888" name="Google Shape;1888;p25"/>
                <p:cNvSpPr/>
                <p:nvPr/>
              </p:nvSpPr>
              <p:spPr>
                <a:xfrm>
                  <a:off x="2565" y="12855"/>
                  <a:ext cx="241" cy="795"/>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9" name="Google Shape;1889;p25"/>
                <p:cNvSpPr/>
                <p:nvPr/>
              </p:nvSpPr>
              <p:spPr>
                <a:xfrm rot="10601523">
                  <a:off x="2415" y="13027"/>
                  <a:ext cx="555" cy="71"/>
                </a:xfrm>
                <a:custGeom>
                  <a:rect b="b" l="l" r="r" t="t"/>
                  <a:pathLst>
                    <a:path extrusionOk="0" h="21600" w="21600">
                      <a:moveTo>
                        <a:pt x="0" y="0"/>
                      </a:moveTo>
                      <a:lnTo>
                        <a:pt x="5400" y="21600"/>
                      </a:lnTo>
                      <a:lnTo>
                        <a:pt x="16200" y="21600"/>
                      </a:lnTo>
                      <a:lnTo>
                        <a:pt x="21600" y="0"/>
                      </a:lnTo>
                      <a:close/>
                    </a:path>
                  </a:pathLst>
                </a:custGeom>
                <a:solidFill>
                  <a:srgbClr val="000000"/>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0" name="Google Shape;1890;p25"/>
                <p:cNvSpPr/>
                <p:nvPr/>
              </p:nvSpPr>
              <p:spPr>
                <a:xfrm rot="-5400000">
                  <a:off x="2392" y="13182"/>
                  <a:ext cx="584" cy="76"/>
                </a:xfrm>
                <a:prstGeom prst="chevron">
                  <a:avLst>
                    <a:gd fmla="val 192105" name="adj"/>
                  </a:avLst>
                </a:prstGeom>
                <a:solidFill>
                  <a:srgbClr val="00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91" name="Google Shape;1891;p25"/>
              <p:cNvGrpSpPr/>
              <p:nvPr/>
            </p:nvGrpSpPr>
            <p:grpSpPr>
              <a:xfrm rot="-376791">
                <a:off x="2869" y="2977"/>
                <a:ext cx="174" cy="223"/>
                <a:chOff x="2413" y="12875"/>
                <a:chExt cx="558" cy="796"/>
              </a:xfrm>
            </p:grpSpPr>
            <p:sp>
              <p:nvSpPr>
                <p:cNvPr id="1892" name="Google Shape;1892;p25"/>
                <p:cNvSpPr/>
                <p:nvPr/>
              </p:nvSpPr>
              <p:spPr>
                <a:xfrm>
                  <a:off x="2568" y="12875"/>
                  <a:ext cx="241" cy="796"/>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3" name="Google Shape;1893;p25"/>
                <p:cNvSpPr/>
                <p:nvPr/>
              </p:nvSpPr>
              <p:spPr>
                <a:xfrm rot="10601523">
                  <a:off x="2415" y="13027"/>
                  <a:ext cx="555" cy="71"/>
                </a:xfrm>
                <a:custGeom>
                  <a:rect b="b" l="l" r="r" t="t"/>
                  <a:pathLst>
                    <a:path extrusionOk="0" h="21600" w="21600">
                      <a:moveTo>
                        <a:pt x="0" y="0"/>
                      </a:moveTo>
                      <a:lnTo>
                        <a:pt x="5400" y="21600"/>
                      </a:lnTo>
                      <a:lnTo>
                        <a:pt x="16200" y="21600"/>
                      </a:lnTo>
                      <a:lnTo>
                        <a:pt x="21600" y="0"/>
                      </a:lnTo>
                      <a:close/>
                    </a:path>
                  </a:pathLst>
                </a:custGeom>
                <a:solidFill>
                  <a:srgbClr val="000000"/>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4" name="Google Shape;1894;p25"/>
                <p:cNvSpPr/>
                <p:nvPr/>
              </p:nvSpPr>
              <p:spPr>
                <a:xfrm rot="-5400000">
                  <a:off x="2390" y="13217"/>
                  <a:ext cx="585" cy="76"/>
                </a:xfrm>
                <a:prstGeom prst="chevron">
                  <a:avLst>
                    <a:gd fmla="val 192105" name="adj"/>
                  </a:avLst>
                </a:prstGeom>
                <a:solidFill>
                  <a:srgbClr val="00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95" name="Google Shape;1895;p25"/>
              <p:cNvSpPr txBox="1"/>
              <p:nvPr/>
            </p:nvSpPr>
            <p:spPr>
              <a:xfrm>
                <a:off x="2829" y="615"/>
                <a:ext cx="864" cy="1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Đồi Độc Lập</a:t>
                </a:r>
                <a:endParaRPr b="0" i="0" sz="1400" u="none" cap="none" strike="noStrike">
                  <a:solidFill>
                    <a:schemeClr val="dk1"/>
                  </a:solidFill>
                  <a:latin typeface="Arial"/>
                  <a:ea typeface="Arial"/>
                  <a:cs typeface="Arial"/>
                  <a:sym typeface="Arial"/>
                </a:endParaRPr>
              </a:p>
            </p:txBody>
          </p:sp>
          <p:sp>
            <p:nvSpPr>
              <p:cNvPr id="1896" name="Google Shape;1896;p25"/>
              <p:cNvSpPr txBox="1"/>
              <p:nvPr/>
            </p:nvSpPr>
            <p:spPr>
              <a:xfrm>
                <a:off x="2983" y="1197"/>
                <a:ext cx="830" cy="1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Đồi Him Lam</a:t>
                </a:r>
                <a:endParaRPr b="0" i="0" sz="1400" u="none" cap="none" strike="noStrike">
                  <a:solidFill>
                    <a:schemeClr val="dk1"/>
                  </a:solidFill>
                  <a:latin typeface="Arial"/>
                  <a:ea typeface="Arial"/>
                  <a:cs typeface="Arial"/>
                  <a:sym typeface="Arial"/>
                </a:endParaRPr>
              </a:p>
            </p:txBody>
          </p:sp>
          <p:sp>
            <p:nvSpPr>
              <p:cNvPr id="1897" name="Google Shape;1897;p25"/>
              <p:cNvSpPr txBox="1"/>
              <p:nvPr/>
            </p:nvSpPr>
            <p:spPr>
              <a:xfrm>
                <a:off x="1973" y="1140"/>
                <a:ext cx="576" cy="1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Bản Kéo</a:t>
                </a:r>
                <a:endParaRPr b="0" i="0" sz="1400" u="none" cap="none" strike="noStrike">
                  <a:solidFill>
                    <a:schemeClr val="dk1"/>
                  </a:solidFill>
                  <a:latin typeface="Arial"/>
                  <a:ea typeface="Arial"/>
                  <a:cs typeface="Arial"/>
                  <a:sym typeface="Arial"/>
                </a:endParaRPr>
              </a:p>
            </p:txBody>
          </p:sp>
          <p:sp>
            <p:nvSpPr>
              <p:cNvPr id="1898" name="Google Shape;1898;p25"/>
              <p:cNvSpPr txBox="1"/>
              <p:nvPr/>
            </p:nvSpPr>
            <p:spPr>
              <a:xfrm>
                <a:off x="2169" y="1375"/>
                <a:ext cx="497" cy="3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Mường Thanh</a:t>
                </a:r>
                <a:endParaRPr b="0" i="0" sz="1400" u="none" cap="none" strike="noStrike">
                  <a:solidFill>
                    <a:schemeClr val="dk1"/>
                  </a:solidFill>
                  <a:latin typeface="Arial"/>
                  <a:ea typeface="Arial"/>
                  <a:cs typeface="Arial"/>
                  <a:sym typeface="Arial"/>
                </a:endParaRPr>
              </a:p>
            </p:txBody>
          </p:sp>
          <p:sp>
            <p:nvSpPr>
              <p:cNvPr id="1899" name="Google Shape;1899;p25"/>
              <p:cNvSpPr txBox="1"/>
              <p:nvPr/>
            </p:nvSpPr>
            <p:spPr>
              <a:xfrm>
                <a:off x="3172" y="1774"/>
                <a:ext cx="378" cy="2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00" u="none" cap="none" strike="noStrike">
                    <a:solidFill>
                      <a:schemeClr val="dk1"/>
                    </a:solidFill>
                    <a:latin typeface="Arial"/>
                    <a:ea typeface="Arial"/>
                    <a:cs typeface="Arial"/>
                    <a:sym typeface="Arial"/>
                  </a:rPr>
                  <a:t> A</a:t>
                </a:r>
                <a:r>
                  <a:rPr b="1" baseline="-25000" i="0" lang="en-US" sz="2100" u="none" cap="none" strike="noStrike">
                    <a:solidFill>
                      <a:schemeClr val="dk1"/>
                    </a:solidFill>
                    <a:latin typeface="Arial"/>
                    <a:ea typeface="Arial"/>
                    <a:cs typeface="Arial"/>
                    <a:sym typeface="Arial"/>
                  </a:rPr>
                  <a:t>1</a:t>
                </a:r>
                <a:endParaRPr b="0" i="0" sz="1400" u="none" cap="none" strike="noStrike">
                  <a:solidFill>
                    <a:schemeClr val="dk1"/>
                  </a:solidFill>
                  <a:latin typeface="Arial"/>
                  <a:ea typeface="Arial"/>
                  <a:cs typeface="Arial"/>
                  <a:sym typeface="Arial"/>
                </a:endParaRPr>
              </a:p>
            </p:txBody>
          </p:sp>
          <p:sp>
            <p:nvSpPr>
              <p:cNvPr id="1900" name="Google Shape;1900;p25"/>
              <p:cNvSpPr txBox="1"/>
              <p:nvPr/>
            </p:nvSpPr>
            <p:spPr>
              <a:xfrm>
                <a:off x="3028" y="3106"/>
                <a:ext cx="722" cy="2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Bản Hồng Cúm</a:t>
                </a:r>
                <a:endParaRPr b="0" i="0" sz="1400" u="none" cap="none" strike="noStrike">
                  <a:solidFill>
                    <a:schemeClr val="dk1"/>
                  </a:solidFill>
                  <a:latin typeface="Arial"/>
                  <a:ea typeface="Arial"/>
                  <a:cs typeface="Arial"/>
                  <a:sym typeface="Arial"/>
                </a:endParaRPr>
              </a:p>
            </p:txBody>
          </p:sp>
          <p:sp>
            <p:nvSpPr>
              <p:cNvPr id="1901" name="Google Shape;1901;p25"/>
              <p:cNvSpPr txBox="1"/>
              <p:nvPr/>
            </p:nvSpPr>
            <p:spPr>
              <a:xfrm>
                <a:off x="3301" y="1437"/>
                <a:ext cx="370" cy="2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00" u="none" cap="none" strike="noStrike">
                    <a:solidFill>
                      <a:schemeClr val="dk1"/>
                    </a:solidFill>
                    <a:latin typeface="Arial"/>
                    <a:ea typeface="Arial"/>
                    <a:cs typeface="Arial"/>
                    <a:sym typeface="Arial"/>
                  </a:rPr>
                  <a:t> c</a:t>
                </a:r>
                <a:r>
                  <a:rPr b="1" baseline="-25000" i="0" lang="en-US" sz="2100" u="none" cap="none" strike="noStrike">
                    <a:solidFill>
                      <a:schemeClr val="dk1"/>
                    </a:solidFill>
                    <a:latin typeface="Arial"/>
                    <a:ea typeface="Arial"/>
                    <a:cs typeface="Arial"/>
                    <a:sym typeface="Arial"/>
                  </a:rPr>
                  <a:t>1</a:t>
                </a:r>
                <a:endParaRPr b="0" i="0" sz="1400" u="none" cap="none" strike="noStrike">
                  <a:solidFill>
                    <a:schemeClr val="dk1"/>
                  </a:solidFill>
                  <a:latin typeface="Arial"/>
                  <a:ea typeface="Arial"/>
                  <a:cs typeface="Arial"/>
                  <a:sym typeface="Arial"/>
                </a:endParaRPr>
              </a:p>
            </p:txBody>
          </p:sp>
          <p:sp>
            <p:nvSpPr>
              <p:cNvPr id="1902" name="Google Shape;1902;p25"/>
              <p:cNvSpPr txBox="1"/>
              <p:nvPr/>
            </p:nvSpPr>
            <p:spPr>
              <a:xfrm rot="5400000">
                <a:off x="2295" y="2690"/>
                <a:ext cx="637" cy="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s.Nậm Rốm</a:t>
                </a:r>
                <a:endParaRPr b="0" i="1" sz="1200" u="none" cap="none" strike="noStrike">
                  <a:solidFill>
                    <a:schemeClr val="dk1"/>
                  </a:solidFill>
                  <a:latin typeface="Arial"/>
                  <a:ea typeface="Arial"/>
                  <a:cs typeface="Arial"/>
                  <a:sym typeface="Arial"/>
                </a:endParaRPr>
              </a:p>
            </p:txBody>
          </p:sp>
        </p:grpSp>
      </p:grpSp>
      <p:sp>
        <p:nvSpPr>
          <p:cNvPr id="1903" name="Google Shape;1903;p25"/>
          <p:cNvSpPr txBox="1"/>
          <p:nvPr/>
        </p:nvSpPr>
        <p:spPr>
          <a:xfrm>
            <a:off x="1982344" y="3104608"/>
            <a:ext cx="173513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904" name="Google Shape;1904;p25"/>
          <p:cNvSpPr txBox="1"/>
          <p:nvPr/>
        </p:nvSpPr>
        <p:spPr>
          <a:xfrm>
            <a:off x="1714056" y="3212558"/>
            <a:ext cx="19494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905" name="Google Shape;1905;p25"/>
          <p:cNvSpPr txBox="1"/>
          <p:nvPr/>
        </p:nvSpPr>
        <p:spPr>
          <a:xfrm>
            <a:off x="1561656" y="2836320"/>
            <a:ext cx="2143125" cy="2266950"/>
          </a:xfrm>
          <a:prstGeom prst="rect">
            <a:avLst/>
          </a:prstGeom>
          <a:solidFill>
            <a:srgbClr val="FFFFCC"/>
          </a:solidFill>
          <a:ln cap="flat" cmpd="sng" w="9525">
            <a:solidFill>
              <a:schemeClr val="dk1"/>
            </a:solidFill>
            <a:prstDash val="solid"/>
            <a:miter lim="800000"/>
            <a:headEnd len="sm" w="sm" type="none"/>
            <a:tailEnd len="sm" w="sm" type="none"/>
          </a:ln>
        </p:spPr>
        <p:txBody>
          <a:bodyPr anchorCtr="0" anchor="t" bIns="91425" lIns="91425" spcFirstLastPara="1" rIns="91425" wrap="square" tIns="91425">
            <a:normAutofit/>
          </a:bodyPr>
          <a:lstStyle/>
          <a:p>
            <a:pPr indent="0" lvl="0" marL="0" marR="0" rtl="0" algn="ctr">
              <a:lnSpc>
                <a:spcPct val="90000"/>
              </a:lnSpc>
              <a:spcBef>
                <a:spcPts val="0"/>
              </a:spcBef>
              <a:spcAft>
                <a:spcPts val="0"/>
              </a:spcAft>
              <a:buClr>
                <a:schemeClr val="dk1"/>
              </a:buClr>
              <a:buSzPts val="1400"/>
              <a:buFont typeface="Special Elite"/>
              <a:buNone/>
            </a:pPr>
            <a:r>
              <a:rPr b="0" i="0" lang="en-US" sz="1200" u="none" cap="none" strike="noStrike">
                <a:solidFill>
                  <a:schemeClr val="dk1"/>
                </a:solidFill>
                <a:latin typeface="Arial"/>
                <a:ea typeface="Arial"/>
                <a:cs typeface="Arial"/>
                <a:sym typeface="Arial"/>
              </a:rPr>
              <a:t>CHÚ GIẢI</a:t>
            </a:r>
            <a:endParaRPr b="0" i="0" sz="1200" u="none" cap="none" strike="noStrike">
              <a:solidFill>
                <a:schemeClr val="dk1"/>
              </a:solidFill>
              <a:latin typeface="Arial"/>
              <a:ea typeface="Arial"/>
              <a:cs typeface="Arial"/>
              <a:sym typeface="Arial"/>
            </a:endParaRPr>
          </a:p>
        </p:txBody>
      </p:sp>
      <p:grpSp>
        <p:nvGrpSpPr>
          <p:cNvPr id="1906" name="Google Shape;1906;p25"/>
          <p:cNvGrpSpPr/>
          <p:nvPr/>
        </p:nvGrpSpPr>
        <p:grpSpPr>
          <a:xfrm>
            <a:off x="1747394" y="3064920"/>
            <a:ext cx="190500" cy="190500"/>
            <a:chOff x="1803" y="13659"/>
            <a:chExt cx="300" cy="300"/>
          </a:xfrm>
        </p:grpSpPr>
        <p:sp>
          <p:nvSpPr>
            <p:cNvPr id="1907" name="Google Shape;1907;p25"/>
            <p:cNvSpPr/>
            <p:nvPr/>
          </p:nvSpPr>
          <p:spPr>
            <a:xfrm>
              <a:off x="1803" y="13659"/>
              <a:ext cx="300" cy="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8" name="Google Shape;1908;p25"/>
            <p:cNvSpPr/>
            <p:nvPr/>
          </p:nvSpPr>
          <p:spPr>
            <a:xfrm>
              <a:off x="1863" y="13719"/>
              <a:ext cx="180" cy="18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09" name="Google Shape;1909;p25"/>
          <p:cNvSpPr/>
          <p:nvPr/>
        </p:nvSpPr>
        <p:spPr>
          <a:xfrm>
            <a:off x="1802956" y="3402704"/>
            <a:ext cx="90488" cy="9048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910" name="Google Shape;1910;p25"/>
          <p:cNvGrpSpPr/>
          <p:nvPr/>
        </p:nvGrpSpPr>
        <p:grpSpPr>
          <a:xfrm rot="2632895">
            <a:off x="1748441" y="3783704"/>
            <a:ext cx="189993" cy="271463"/>
            <a:chOff x="2413" y="12855"/>
            <a:chExt cx="558" cy="795"/>
          </a:xfrm>
        </p:grpSpPr>
        <p:sp>
          <p:nvSpPr>
            <p:cNvPr id="1911" name="Google Shape;1911;p25"/>
            <p:cNvSpPr/>
            <p:nvPr/>
          </p:nvSpPr>
          <p:spPr>
            <a:xfrm>
              <a:off x="2565" y="12855"/>
              <a:ext cx="241" cy="795"/>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2" name="Google Shape;1912;p25"/>
            <p:cNvSpPr/>
            <p:nvPr/>
          </p:nvSpPr>
          <p:spPr>
            <a:xfrm rot="10601523">
              <a:off x="2415" y="13027"/>
              <a:ext cx="555" cy="71"/>
            </a:xfrm>
            <a:custGeom>
              <a:rect b="b" l="l" r="r" t="t"/>
              <a:pathLst>
                <a:path extrusionOk="0" h="21600" w="21600">
                  <a:moveTo>
                    <a:pt x="0" y="0"/>
                  </a:moveTo>
                  <a:lnTo>
                    <a:pt x="5400" y="21600"/>
                  </a:lnTo>
                  <a:lnTo>
                    <a:pt x="16200" y="21600"/>
                  </a:lnTo>
                  <a:lnTo>
                    <a:pt x="21600" y="0"/>
                  </a:lnTo>
                  <a:lnTo>
                    <a:pt x="0" y="0"/>
                  </a:lnTo>
                  <a:close/>
                </a:path>
              </a:pathLst>
            </a:custGeom>
            <a:solidFill>
              <a:srgbClr val="000000"/>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3" name="Google Shape;1913;p25"/>
            <p:cNvSpPr/>
            <p:nvPr/>
          </p:nvSpPr>
          <p:spPr>
            <a:xfrm rot="-5400000">
              <a:off x="2392" y="13182"/>
              <a:ext cx="584" cy="76"/>
            </a:xfrm>
            <a:prstGeom prst="chevron">
              <a:avLst>
                <a:gd fmla="val 192105" name="adj"/>
              </a:avLst>
            </a:prstGeom>
            <a:solidFill>
              <a:srgbClr val="00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14" name="Google Shape;1914;p25"/>
          <p:cNvSpPr/>
          <p:nvPr/>
        </p:nvSpPr>
        <p:spPr>
          <a:xfrm flipH="1" rot="10800000">
            <a:off x="1747394" y="4180247"/>
            <a:ext cx="282575" cy="150813"/>
          </a:xfrm>
          <a:custGeom>
            <a:rect b="b" l="l" r="r" t="t"/>
            <a:pathLst>
              <a:path extrusionOk="0" h="21600" w="21600">
                <a:moveTo>
                  <a:pt x="21600" y="6079"/>
                </a:moveTo>
                <a:lnTo>
                  <a:pt x="12733" y="0"/>
                </a:lnTo>
                <a:lnTo>
                  <a:pt x="12733" y="3264"/>
                </a:lnTo>
                <a:lnTo>
                  <a:pt x="12427" y="3264"/>
                </a:lnTo>
                <a:cubicBezTo>
                  <a:pt x="5564" y="3264"/>
                  <a:pt x="0" y="7246"/>
                  <a:pt x="0" y="12158"/>
                </a:cubicBezTo>
                <a:lnTo>
                  <a:pt x="0" y="21600"/>
                </a:lnTo>
                <a:lnTo>
                  <a:pt x="5755" y="21600"/>
                </a:lnTo>
                <a:lnTo>
                  <a:pt x="5755" y="12158"/>
                </a:lnTo>
                <a:cubicBezTo>
                  <a:pt x="5755" y="10355"/>
                  <a:pt x="8742" y="8894"/>
                  <a:pt x="12427" y="8894"/>
                </a:cubicBezTo>
                <a:lnTo>
                  <a:pt x="12733" y="8894"/>
                </a:lnTo>
                <a:lnTo>
                  <a:pt x="12733" y="12158"/>
                </a:lnTo>
                <a:lnTo>
                  <a:pt x="21600" y="6079"/>
                </a:lnTo>
                <a:close/>
              </a:path>
            </a:pathLst>
          </a:custGeom>
          <a:solidFill>
            <a:schemeClr val="accent1"/>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5" name="Google Shape;1915;p25"/>
          <p:cNvSpPr/>
          <p:nvPr/>
        </p:nvSpPr>
        <p:spPr>
          <a:xfrm flipH="1" rot="10800000">
            <a:off x="1714056" y="4758542"/>
            <a:ext cx="282575" cy="149225"/>
          </a:xfrm>
          <a:custGeom>
            <a:rect b="b" l="l" r="r" t="t"/>
            <a:pathLst>
              <a:path extrusionOk="0" h="21600" w="21600">
                <a:moveTo>
                  <a:pt x="21600" y="6079"/>
                </a:moveTo>
                <a:lnTo>
                  <a:pt x="12733" y="0"/>
                </a:lnTo>
                <a:lnTo>
                  <a:pt x="12733" y="3264"/>
                </a:lnTo>
                <a:lnTo>
                  <a:pt x="12427" y="3264"/>
                </a:lnTo>
                <a:cubicBezTo>
                  <a:pt x="5564" y="3264"/>
                  <a:pt x="0" y="7246"/>
                  <a:pt x="0" y="12158"/>
                </a:cubicBezTo>
                <a:lnTo>
                  <a:pt x="0" y="21600"/>
                </a:lnTo>
                <a:lnTo>
                  <a:pt x="5755" y="21600"/>
                </a:lnTo>
                <a:lnTo>
                  <a:pt x="5755" y="12158"/>
                </a:lnTo>
                <a:cubicBezTo>
                  <a:pt x="5755" y="10355"/>
                  <a:pt x="8742" y="8894"/>
                  <a:pt x="12427" y="8894"/>
                </a:cubicBezTo>
                <a:lnTo>
                  <a:pt x="12733" y="8894"/>
                </a:lnTo>
                <a:lnTo>
                  <a:pt x="12733" y="12158"/>
                </a:lnTo>
                <a:lnTo>
                  <a:pt x="21600" y="6079"/>
                </a:lnTo>
                <a:close/>
              </a:path>
            </a:pathLst>
          </a:custGeom>
          <a:solidFill>
            <a:srgbClr val="FF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6" name="Google Shape;1916;p25"/>
          <p:cNvSpPr/>
          <p:nvPr/>
        </p:nvSpPr>
        <p:spPr>
          <a:xfrm>
            <a:off x="1690244" y="4464410"/>
            <a:ext cx="304800" cy="123825"/>
          </a:xfrm>
          <a:prstGeom prst="rightArrow">
            <a:avLst>
              <a:gd fmla="val 50000" name="adj1"/>
              <a:gd fmla="val 61538" name="adj2"/>
            </a:avLst>
          </a:prstGeom>
          <a:solidFill>
            <a:srgbClr val="FF99CC"/>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7" name="Google Shape;1917;p25"/>
          <p:cNvSpPr/>
          <p:nvPr/>
        </p:nvSpPr>
        <p:spPr>
          <a:xfrm>
            <a:off x="5532937" y="784852"/>
            <a:ext cx="100013" cy="100012"/>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8" name="Google Shape;1918;p25"/>
          <p:cNvSpPr txBox="1"/>
          <p:nvPr/>
        </p:nvSpPr>
        <p:spPr>
          <a:xfrm>
            <a:off x="1437302" y="21254"/>
            <a:ext cx="1905000" cy="707886"/>
          </a:xfrm>
          <a:prstGeom prst="rect">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chemeClr val="dk1"/>
                </a:solidFill>
                <a:latin typeface="Times New Roman"/>
                <a:ea typeface="Times New Roman"/>
                <a:cs typeface="Times New Roman"/>
                <a:sym typeface="Times New Roman"/>
              </a:rPr>
              <a:t>+ Đợt 1: ngày 13/3/1954</a:t>
            </a:r>
            <a:endParaRPr b="1" i="0" sz="2000" u="sng" cap="none" strike="noStrike">
              <a:solidFill>
                <a:srgbClr val="FF0000"/>
              </a:solidFill>
              <a:latin typeface="Times New Roman"/>
              <a:ea typeface="Times New Roman"/>
              <a:cs typeface="Times New Roman"/>
              <a:sym typeface="Times New Roman"/>
            </a:endParaRPr>
          </a:p>
        </p:txBody>
      </p:sp>
      <p:pic>
        <p:nvPicPr>
          <p:cNvPr descr="280806ngochungcodoquockhanh" id="1919" name="Google Shape;1919;p25"/>
          <p:cNvPicPr preferRelativeResize="0"/>
          <p:nvPr/>
        </p:nvPicPr>
        <p:blipFill rotWithShape="1">
          <a:blip r:embed="rId3">
            <a:alphaModFix/>
          </a:blip>
          <a:srcRect b="0" l="0" r="0" t="0"/>
          <a:stretch/>
        </p:blipFill>
        <p:spPr>
          <a:xfrm>
            <a:off x="5590663" y="285373"/>
            <a:ext cx="533400" cy="385763"/>
          </a:xfrm>
          <a:prstGeom prst="rect">
            <a:avLst/>
          </a:prstGeom>
          <a:noFill/>
          <a:ln>
            <a:noFill/>
          </a:ln>
        </p:spPr>
      </p:pic>
      <p:cxnSp>
        <p:nvCxnSpPr>
          <p:cNvPr id="1920" name="Google Shape;1920;p25"/>
          <p:cNvCxnSpPr/>
          <p:nvPr/>
        </p:nvCxnSpPr>
        <p:spPr>
          <a:xfrm flipH="1">
            <a:off x="5585803" y="302098"/>
            <a:ext cx="22662" cy="528164"/>
          </a:xfrm>
          <a:prstGeom prst="straightConnector1">
            <a:avLst/>
          </a:prstGeom>
          <a:noFill/>
          <a:ln cap="flat" cmpd="sng" w="9525">
            <a:solidFill>
              <a:srgbClr val="000000"/>
            </a:solidFill>
            <a:prstDash val="solid"/>
            <a:round/>
            <a:headEnd len="sm" w="sm" type="none"/>
            <a:tailEnd len="sm" w="sm" type="none"/>
          </a:ln>
        </p:spPr>
      </p:cxnSp>
      <p:pic>
        <p:nvPicPr>
          <p:cNvPr descr="280806ngochungcodoquockhanh" id="1921" name="Google Shape;1921;p25"/>
          <p:cNvPicPr preferRelativeResize="0"/>
          <p:nvPr/>
        </p:nvPicPr>
        <p:blipFill rotWithShape="1">
          <a:blip r:embed="rId3">
            <a:alphaModFix/>
          </a:blip>
          <a:srcRect b="0" l="0" r="0" t="0"/>
          <a:stretch/>
        </p:blipFill>
        <p:spPr>
          <a:xfrm>
            <a:off x="6257606" y="-108097"/>
            <a:ext cx="533400" cy="385763"/>
          </a:xfrm>
          <a:prstGeom prst="rect">
            <a:avLst/>
          </a:prstGeom>
          <a:noFill/>
          <a:ln>
            <a:noFill/>
          </a:ln>
        </p:spPr>
      </p:pic>
      <p:cxnSp>
        <p:nvCxnSpPr>
          <p:cNvPr id="1922" name="Google Shape;1922;p25"/>
          <p:cNvCxnSpPr/>
          <p:nvPr/>
        </p:nvCxnSpPr>
        <p:spPr>
          <a:xfrm>
            <a:off x="6269416" y="-108097"/>
            <a:ext cx="0" cy="609600"/>
          </a:xfrm>
          <a:prstGeom prst="straightConnector1">
            <a:avLst/>
          </a:prstGeom>
          <a:noFill/>
          <a:ln cap="flat" cmpd="sng" w="9525">
            <a:solidFill>
              <a:srgbClr val="000000"/>
            </a:solidFill>
            <a:prstDash val="solid"/>
            <a:round/>
            <a:headEnd len="sm" w="sm" type="none"/>
            <a:tailEnd len="sm" w="sm" type="none"/>
          </a:ln>
        </p:spPr>
      </p:cxnSp>
      <p:pic>
        <p:nvPicPr>
          <p:cNvPr descr="280806ngochungcodoquockhanh" id="1923" name="Google Shape;1923;p25"/>
          <p:cNvPicPr preferRelativeResize="0"/>
          <p:nvPr/>
        </p:nvPicPr>
        <p:blipFill rotWithShape="1">
          <a:blip r:embed="rId3">
            <a:alphaModFix/>
          </a:blip>
          <a:srcRect b="0" l="0" r="0" t="0"/>
          <a:stretch/>
        </p:blipFill>
        <p:spPr>
          <a:xfrm>
            <a:off x="7196428" y="544560"/>
            <a:ext cx="533400" cy="385763"/>
          </a:xfrm>
          <a:prstGeom prst="rect">
            <a:avLst/>
          </a:prstGeom>
          <a:noFill/>
          <a:ln>
            <a:noFill/>
          </a:ln>
        </p:spPr>
      </p:pic>
      <p:cxnSp>
        <p:nvCxnSpPr>
          <p:cNvPr id="1924" name="Google Shape;1924;p25"/>
          <p:cNvCxnSpPr/>
          <p:nvPr/>
        </p:nvCxnSpPr>
        <p:spPr>
          <a:xfrm>
            <a:off x="7202869" y="580064"/>
            <a:ext cx="0" cy="609600"/>
          </a:xfrm>
          <a:prstGeom prst="straightConnector1">
            <a:avLst/>
          </a:prstGeom>
          <a:noFill/>
          <a:ln cap="flat" cmpd="sng" w="9525">
            <a:solidFill>
              <a:srgbClr val="000000"/>
            </a:solidFill>
            <a:prstDash val="solid"/>
            <a:round/>
            <a:headEnd len="sm" w="sm" type="none"/>
            <a:tailEnd len="sm" w="sm" type="none"/>
          </a:ln>
        </p:spPr>
      </p:cxnSp>
      <p:sp>
        <p:nvSpPr>
          <p:cNvPr id="1925" name="Google Shape;1925;p25">
            <a:hlinkClick action="ppaction://hlinksldjump" r:id="rId4"/>
          </p:cNvPr>
          <p:cNvSpPr/>
          <p:nvPr/>
        </p:nvSpPr>
        <p:spPr>
          <a:xfrm>
            <a:off x="228600" y="6327775"/>
            <a:ext cx="533400" cy="377825"/>
          </a:xfrm>
          <a:prstGeom prst="star5">
            <a:avLst>
              <a:gd fmla="val 19098" name="adj"/>
              <a:gd fmla="val 105146" name="hf"/>
              <a:gd fmla="val 110557" name="vf"/>
            </a:avLst>
          </a:prstGeom>
          <a:gradFill>
            <a:gsLst>
              <a:gs pos="0">
                <a:srgbClr val="C16363"/>
              </a:gs>
              <a:gs pos="100000">
                <a:srgbClr val="FDA9A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26" name="Google Shape;1926;p25"/>
          <p:cNvSpPr txBox="1"/>
          <p:nvPr/>
        </p:nvSpPr>
        <p:spPr>
          <a:xfrm>
            <a:off x="1980620" y="3061746"/>
            <a:ext cx="2417069"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Sở chỉ huy của địch</a:t>
            </a:r>
            <a:endParaRPr b="0" i="0" sz="1100" u="none" cap="none" strike="noStrike">
              <a:solidFill>
                <a:srgbClr val="000000"/>
              </a:solidFill>
              <a:latin typeface="Arial"/>
              <a:ea typeface="Arial"/>
              <a:cs typeface="Arial"/>
              <a:sym typeface="Arial"/>
            </a:endParaRPr>
          </a:p>
        </p:txBody>
      </p:sp>
      <p:sp>
        <p:nvSpPr>
          <p:cNvPr id="1927" name="Google Shape;1927;p25"/>
          <p:cNvSpPr txBox="1"/>
          <p:nvPr/>
        </p:nvSpPr>
        <p:spPr>
          <a:xfrm>
            <a:off x="1944264" y="3326555"/>
            <a:ext cx="184149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Cứ điểm và tên cứ điểm của địch</a:t>
            </a:r>
            <a:endParaRPr b="0" i="0" sz="1100" u="none" cap="none" strike="noStrike">
              <a:solidFill>
                <a:srgbClr val="000000"/>
              </a:solidFill>
              <a:latin typeface="Arial"/>
              <a:ea typeface="Arial"/>
              <a:cs typeface="Arial"/>
              <a:sym typeface="Arial"/>
            </a:endParaRPr>
          </a:p>
        </p:txBody>
      </p:sp>
      <p:sp>
        <p:nvSpPr>
          <p:cNvPr id="1928" name="Google Shape;1928;p25"/>
          <p:cNvSpPr txBox="1"/>
          <p:nvPr/>
        </p:nvSpPr>
        <p:spPr>
          <a:xfrm>
            <a:off x="1995045" y="3782473"/>
            <a:ext cx="166846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Sân bay của địch</a:t>
            </a:r>
            <a:endParaRPr b="0" i="0" sz="1100" u="none" cap="none" strike="noStrike">
              <a:solidFill>
                <a:srgbClr val="000000"/>
              </a:solidFill>
              <a:latin typeface="Arial"/>
              <a:ea typeface="Arial"/>
              <a:cs typeface="Arial"/>
              <a:sym typeface="Arial"/>
            </a:endParaRPr>
          </a:p>
        </p:txBody>
      </p:sp>
      <p:sp>
        <p:nvSpPr>
          <p:cNvPr id="1929" name="Google Shape;1929;p25"/>
          <p:cNvSpPr txBox="1"/>
          <p:nvPr/>
        </p:nvSpPr>
        <p:spPr>
          <a:xfrm>
            <a:off x="2029889" y="4143778"/>
            <a:ext cx="244710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Quân ta tiến công đợt 1</a:t>
            </a:r>
            <a:endParaRPr b="0" i="0" sz="1100" u="none" cap="none" strike="noStrike">
              <a:solidFill>
                <a:srgbClr val="000000"/>
              </a:solidFill>
              <a:latin typeface="Arial"/>
              <a:ea typeface="Arial"/>
              <a:cs typeface="Arial"/>
              <a:sym typeface="Arial"/>
            </a:endParaRPr>
          </a:p>
        </p:txBody>
      </p:sp>
      <p:sp>
        <p:nvSpPr>
          <p:cNvPr id="1930" name="Google Shape;1930;p25"/>
          <p:cNvSpPr txBox="1"/>
          <p:nvPr/>
        </p:nvSpPr>
        <p:spPr>
          <a:xfrm>
            <a:off x="1995044" y="4441857"/>
            <a:ext cx="244710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Quân ta tiến công đợt 2</a:t>
            </a:r>
            <a:endParaRPr b="0" i="0" sz="1100" u="none" cap="none" strike="noStrike">
              <a:solidFill>
                <a:srgbClr val="000000"/>
              </a:solidFill>
              <a:latin typeface="Arial"/>
              <a:ea typeface="Arial"/>
              <a:cs typeface="Arial"/>
              <a:sym typeface="Arial"/>
            </a:endParaRPr>
          </a:p>
        </p:txBody>
      </p:sp>
      <p:sp>
        <p:nvSpPr>
          <p:cNvPr id="1931" name="Google Shape;1931;p25"/>
          <p:cNvSpPr txBox="1"/>
          <p:nvPr/>
        </p:nvSpPr>
        <p:spPr>
          <a:xfrm>
            <a:off x="1965603" y="4756177"/>
            <a:ext cx="244710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Quân ta tiến công đợt 3</a:t>
            </a:r>
            <a:endParaRPr b="0" i="0" sz="1100" u="none" cap="none" strike="noStrike">
              <a:solidFill>
                <a:srgbClr val="000000"/>
              </a:solidFill>
              <a:latin typeface="Arial"/>
              <a:ea typeface="Arial"/>
              <a:cs typeface="Arial"/>
              <a:sym typeface="Arial"/>
            </a:endParaRPr>
          </a:p>
        </p:txBody>
      </p:sp>
      <p:sp>
        <p:nvSpPr>
          <p:cNvPr id="1932" name="Google Shape;1932;p25"/>
          <p:cNvSpPr txBox="1"/>
          <p:nvPr/>
        </p:nvSpPr>
        <p:spPr>
          <a:xfrm>
            <a:off x="1040231" y="797249"/>
            <a:ext cx="2590800" cy="784830"/>
          </a:xfrm>
          <a:prstGeom prst="rect">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chemeClr val="dk1"/>
                </a:solidFill>
                <a:latin typeface="Times New Roman"/>
                <a:ea typeface="Times New Roman"/>
                <a:cs typeface="Times New Roman"/>
                <a:sym typeface="Times New Roman"/>
              </a:rPr>
              <a:t>+ Đợt 2: </a:t>
            </a:r>
            <a:endParaRPr/>
          </a:p>
          <a:p>
            <a:pPr indent="0" lvl="0" marL="0" marR="0" rtl="0" algn="l">
              <a:lnSpc>
                <a:spcPct val="100000"/>
              </a:lnSpc>
              <a:spcBef>
                <a:spcPts val="600"/>
              </a:spcBef>
              <a:spcAft>
                <a:spcPts val="0"/>
              </a:spcAft>
              <a:buNone/>
            </a:pPr>
            <a:r>
              <a:rPr b="1" i="0" lang="en-US" sz="2000" u="none" cap="none" strike="noStrike">
                <a:solidFill>
                  <a:schemeClr val="dk1"/>
                </a:solidFill>
                <a:latin typeface="Times New Roman"/>
                <a:ea typeface="Times New Roman"/>
                <a:cs typeface="Times New Roman"/>
                <a:sym typeface="Times New Roman"/>
              </a:rPr>
              <a:t>ngày 30/3/1954</a:t>
            </a:r>
            <a:endParaRPr/>
          </a:p>
        </p:txBody>
      </p:sp>
      <p:sp>
        <p:nvSpPr>
          <p:cNvPr id="1933" name="Google Shape;1933;p25"/>
          <p:cNvSpPr/>
          <p:nvPr/>
        </p:nvSpPr>
        <p:spPr>
          <a:xfrm rot="3102590">
            <a:off x="5793030" y="1616204"/>
            <a:ext cx="600075" cy="204788"/>
          </a:xfrm>
          <a:prstGeom prst="rightArrow">
            <a:avLst>
              <a:gd fmla="val 50000" name="adj1"/>
              <a:gd fmla="val 73256" name="adj2"/>
            </a:avLst>
          </a:prstGeom>
          <a:solidFill>
            <a:srgbClr val="F5A9E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5"/>
          <p:cNvSpPr txBox="1"/>
          <p:nvPr/>
        </p:nvSpPr>
        <p:spPr>
          <a:xfrm rot="-2297410">
            <a:off x="6018626" y="1426624"/>
            <a:ext cx="102394" cy="52506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5A9E1"/>
              </a:solidFill>
              <a:latin typeface="Arial"/>
              <a:ea typeface="Arial"/>
              <a:cs typeface="Arial"/>
              <a:sym typeface="Arial"/>
            </a:endParaRPr>
          </a:p>
        </p:txBody>
      </p:sp>
      <p:sp>
        <p:nvSpPr>
          <p:cNvPr id="1935" name="Google Shape;1935;p25"/>
          <p:cNvSpPr/>
          <p:nvPr/>
        </p:nvSpPr>
        <p:spPr>
          <a:xfrm rot="-2599942">
            <a:off x="5366079" y="2173917"/>
            <a:ext cx="781050" cy="299303"/>
          </a:xfrm>
          <a:prstGeom prst="rightArrow">
            <a:avLst>
              <a:gd fmla="val 45590" name="adj1"/>
              <a:gd fmla="val 56970" name="adj2"/>
            </a:avLst>
          </a:prstGeom>
          <a:solidFill>
            <a:srgbClr val="F5A9E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5A9E1"/>
              </a:solidFill>
              <a:latin typeface="Arial"/>
              <a:ea typeface="Arial"/>
              <a:cs typeface="Arial"/>
              <a:sym typeface="Arial"/>
            </a:endParaRPr>
          </a:p>
        </p:txBody>
      </p:sp>
      <p:sp>
        <p:nvSpPr>
          <p:cNvPr id="1936" name="Google Shape;1936;p25"/>
          <p:cNvSpPr/>
          <p:nvPr/>
        </p:nvSpPr>
        <p:spPr>
          <a:xfrm rot="7583061">
            <a:off x="7007664" y="1346446"/>
            <a:ext cx="685800" cy="152400"/>
          </a:xfrm>
          <a:prstGeom prst="rightArrow">
            <a:avLst>
              <a:gd fmla="val 50000" name="adj1"/>
              <a:gd fmla="val 112500" name="adj2"/>
            </a:avLst>
          </a:prstGeom>
          <a:solidFill>
            <a:srgbClr val="F5A9E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5"/>
          <p:cNvSpPr txBox="1"/>
          <p:nvPr/>
        </p:nvSpPr>
        <p:spPr>
          <a:xfrm rot="2183061">
            <a:off x="7337876" y="1088081"/>
            <a:ext cx="76200" cy="6000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5A9E1"/>
              </a:solidFill>
              <a:latin typeface="Arial"/>
              <a:ea typeface="Arial"/>
              <a:cs typeface="Arial"/>
              <a:sym typeface="Arial"/>
            </a:endParaRPr>
          </a:p>
        </p:txBody>
      </p:sp>
      <p:sp>
        <p:nvSpPr>
          <p:cNvPr id="1938" name="Google Shape;1938;p25"/>
          <p:cNvSpPr/>
          <p:nvPr/>
        </p:nvSpPr>
        <p:spPr>
          <a:xfrm rot="-9188984">
            <a:off x="7524326" y="2765952"/>
            <a:ext cx="852488" cy="157162"/>
          </a:xfrm>
          <a:prstGeom prst="rightArrow">
            <a:avLst>
              <a:gd fmla="val 50000" name="adj1"/>
              <a:gd fmla="val 135607" name="adj2"/>
            </a:avLst>
          </a:prstGeom>
          <a:solidFill>
            <a:srgbClr val="F5A9E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5"/>
          <p:cNvSpPr txBox="1"/>
          <p:nvPr/>
        </p:nvSpPr>
        <p:spPr>
          <a:xfrm rot="1611016">
            <a:off x="7625142" y="2829305"/>
            <a:ext cx="745927" cy="7858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5A9E1"/>
              </a:solidFill>
              <a:latin typeface="Arial"/>
              <a:ea typeface="Arial"/>
              <a:cs typeface="Arial"/>
              <a:sym typeface="Arial"/>
            </a:endParaRPr>
          </a:p>
        </p:txBody>
      </p:sp>
      <p:sp>
        <p:nvSpPr>
          <p:cNvPr id="1940" name="Google Shape;1940;p25"/>
          <p:cNvSpPr/>
          <p:nvPr/>
        </p:nvSpPr>
        <p:spPr>
          <a:xfrm rot="8203041">
            <a:off x="6456490" y="1425598"/>
            <a:ext cx="609600" cy="152400"/>
          </a:xfrm>
          <a:prstGeom prst="rightArrow">
            <a:avLst>
              <a:gd fmla="val 50000" name="adj1"/>
              <a:gd fmla="val 100000" name="adj2"/>
            </a:avLst>
          </a:prstGeom>
          <a:solidFill>
            <a:srgbClr val="F5A9E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5"/>
          <p:cNvSpPr txBox="1"/>
          <p:nvPr/>
        </p:nvSpPr>
        <p:spPr>
          <a:xfrm rot="2803041">
            <a:off x="6750911" y="1208954"/>
            <a:ext cx="762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5A9E1"/>
              </a:solidFill>
              <a:latin typeface="Arial"/>
              <a:ea typeface="Arial"/>
              <a:cs typeface="Arial"/>
              <a:sym typeface="Arial"/>
            </a:endParaRPr>
          </a:p>
        </p:txBody>
      </p:sp>
      <p:pic>
        <p:nvPicPr>
          <p:cNvPr descr="280806ngochungcodoquockhanh" id="1942" name="Google Shape;1942;p25"/>
          <p:cNvPicPr preferRelativeResize="0"/>
          <p:nvPr/>
        </p:nvPicPr>
        <p:blipFill rotWithShape="1">
          <a:blip r:embed="rId3">
            <a:alphaModFix/>
          </a:blip>
          <a:srcRect b="0" l="0" r="0" t="0"/>
          <a:stretch/>
        </p:blipFill>
        <p:spPr>
          <a:xfrm>
            <a:off x="6230811" y="818648"/>
            <a:ext cx="533400" cy="385763"/>
          </a:xfrm>
          <a:prstGeom prst="rect">
            <a:avLst/>
          </a:prstGeom>
          <a:noFill/>
          <a:ln>
            <a:noFill/>
          </a:ln>
        </p:spPr>
      </p:pic>
      <p:cxnSp>
        <p:nvCxnSpPr>
          <p:cNvPr id="1943" name="Google Shape;1943;p25"/>
          <p:cNvCxnSpPr/>
          <p:nvPr/>
        </p:nvCxnSpPr>
        <p:spPr>
          <a:xfrm>
            <a:off x="6230811" y="844048"/>
            <a:ext cx="0" cy="609600"/>
          </a:xfrm>
          <a:prstGeom prst="straightConnector1">
            <a:avLst/>
          </a:prstGeom>
          <a:noFill/>
          <a:ln cap="flat" cmpd="sng" w="9525">
            <a:solidFill>
              <a:srgbClr val="000000"/>
            </a:solidFill>
            <a:prstDash val="solid"/>
            <a:round/>
            <a:headEnd len="sm" w="sm" type="none"/>
            <a:tailEnd len="sm" w="sm" type="none"/>
          </a:ln>
        </p:spPr>
      </p:cxnSp>
      <p:pic>
        <p:nvPicPr>
          <p:cNvPr descr="280806ngochungcodoquockhanh" id="1944" name="Google Shape;1944;p25"/>
          <p:cNvPicPr preferRelativeResize="0"/>
          <p:nvPr/>
        </p:nvPicPr>
        <p:blipFill rotWithShape="1">
          <a:blip r:embed="rId3">
            <a:alphaModFix/>
          </a:blip>
          <a:srcRect b="0" l="0" r="0" t="0"/>
          <a:stretch/>
        </p:blipFill>
        <p:spPr>
          <a:xfrm>
            <a:off x="6535611" y="3409448"/>
            <a:ext cx="533400" cy="385763"/>
          </a:xfrm>
          <a:prstGeom prst="rect">
            <a:avLst/>
          </a:prstGeom>
          <a:noFill/>
          <a:ln>
            <a:noFill/>
          </a:ln>
        </p:spPr>
      </p:pic>
      <p:cxnSp>
        <p:nvCxnSpPr>
          <p:cNvPr id="1945" name="Google Shape;1945;p25"/>
          <p:cNvCxnSpPr/>
          <p:nvPr/>
        </p:nvCxnSpPr>
        <p:spPr>
          <a:xfrm>
            <a:off x="6535611" y="3434848"/>
            <a:ext cx="0" cy="609600"/>
          </a:xfrm>
          <a:prstGeom prst="straightConnector1">
            <a:avLst/>
          </a:prstGeom>
          <a:noFill/>
          <a:ln cap="flat" cmpd="sng" w="9525">
            <a:solidFill>
              <a:srgbClr val="000000"/>
            </a:solidFill>
            <a:prstDash val="solid"/>
            <a:round/>
            <a:headEnd len="sm" w="sm" type="none"/>
            <a:tailEnd len="sm" w="sm" type="none"/>
          </a:ln>
        </p:spPr>
      </p:cxnSp>
      <p:grpSp>
        <p:nvGrpSpPr>
          <p:cNvPr id="1946" name="Google Shape;1946;p25"/>
          <p:cNvGrpSpPr/>
          <p:nvPr/>
        </p:nvGrpSpPr>
        <p:grpSpPr>
          <a:xfrm>
            <a:off x="4924092" y="-414201"/>
            <a:ext cx="2785234" cy="1630023"/>
            <a:chOff x="1781" y="149"/>
            <a:chExt cx="2140" cy="1004"/>
          </a:xfrm>
        </p:grpSpPr>
        <p:sp>
          <p:nvSpPr>
            <p:cNvPr id="1947" name="Google Shape;1947;p25"/>
            <p:cNvSpPr/>
            <p:nvPr/>
          </p:nvSpPr>
          <p:spPr>
            <a:xfrm rot="2895247">
              <a:off x="1763" y="576"/>
              <a:ext cx="559" cy="201"/>
            </a:xfrm>
            <a:prstGeom prst="rightArrow">
              <a:avLst>
                <a:gd fmla="val 50000" name="adj1"/>
                <a:gd fmla="val 69527"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8" name="Google Shape;1948;p25"/>
            <p:cNvSpPr/>
            <p:nvPr/>
          </p:nvSpPr>
          <p:spPr>
            <a:xfrm rot="7251418">
              <a:off x="2940" y="235"/>
              <a:ext cx="273" cy="130"/>
            </a:xfrm>
            <a:prstGeom prst="rightArrow">
              <a:avLst>
                <a:gd fmla="val 50000" name="adj1"/>
                <a:gd fmla="val 525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9" name="Google Shape;1949;p25"/>
            <p:cNvSpPr/>
            <p:nvPr/>
          </p:nvSpPr>
          <p:spPr>
            <a:xfrm rot="-9804514">
              <a:off x="3013" y="603"/>
              <a:ext cx="311" cy="152"/>
            </a:xfrm>
            <a:prstGeom prst="rightArrow">
              <a:avLst>
                <a:gd fmla="val 50000" name="adj1"/>
                <a:gd fmla="val 51151"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0" name="Google Shape;1950;p25"/>
            <p:cNvSpPr/>
            <p:nvPr/>
          </p:nvSpPr>
          <p:spPr>
            <a:xfrm rot="7992942">
              <a:off x="3604" y="912"/>
              <a:ext cx="311" cy="152"/>
            </a:xfrm>
            <a:prstGeom prst="rightArrow">
              <a:avLst>
                <a:gd fmla="val 50000" name="adj1"/>
                <a:gd fmla="val 51151"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1" name="Google Shape;1951;p25"/>
            <p:cNvSpPr/>
            <p:nvPr/>
          </p:nvSpPr>
          <p:spPr>
            <a:xfrm rot="4985995">
              <a:off x="3389" y="800"/>
              <a:ext cx="311" cy="152"/>
            </a:xfrm>
            <a:prstGeom prst="rightArrow">
              <a:avLst>
                <a:gd fmla="val 50000" name="adj1"/>
                <a:gd fmla="val 51151"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52" name="Google Shape;1952;p25"/>
          <p:cNvSpPr/>
          <p:nvPr/>
        </p:nvSpPr>
        <p:spPr>
          <a:xfrm>
            <a:off x="729031" y="1658559"/>
            <a:ext cx="3253959" cy="1092607"/>
          </a:xfrm>
          <a:prstGeom prst="rect">
            <a:avLst/>
          </a:prstGeom>
          <a:gradFill>
            <a:gsLst>
              <a:gs pos="0">
                <a:schemeClr val="accent5"/>
              </a:gs>
              <a:gs pos="35000">
                <a:schemeClr val="accent5"/>
              </a:gs>
              <a:gs pos="100000">
                <a:schemeClr val="accent5"/>
              </a:gs>
            </a:gsLst>
            <a:lin ang="16200000" scaled="0"/>
          </a:gradFill>
          <a:ln cap="flat" cmpd="sng" w="38100">
            <a:solidFill>
              <a:srgbClr val="99621F"/>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600" u="none" cap="none" strike="noStrike">
                <a:solidFill>
                  <a:schemeClr val="dk1"/>
                </a:solidFill>
                <a:latin typeface="Times New Roman"/>
                <a:ea typeface="Times New Roman"/>
                <a:cs typeface="Times New Roman"/>
                <a:sym typeface="Times New Roman"/>
              </a:rPr>
              <a:t> </a:t>
            </a:r>
            <a:r>
              <a:rPr b="1" i="0" lang="en-US" sz="2000" u="none" cap="none" strike="noStrike">
                <a:solidFill>
                  <a:schemeClr val="dk1"/>
                </a:solidFill>
                <a:latin typeface="Times New Roman"/>
                <a:ea typeface="Times New Roman"/>
                <a:cs typeface="Times New Roman"/>
                <a:sym typeface="Times New Roman"/>
              </a:rPr>
              <a:t>+ Đợt 3: </a:t>
            </a:r>
            <a:endParaRPr/>
          </a:p>
          <a:p>
            <a:pPr indent="0" lvl="0" marL="0" marR="0" rtl="0" algn="just">
              <a:lnSpc>
                <a:spcPct val="100000"/>
              </a:lnSpc>
              <a:spcBef>
                <a:spcPts val="600"/>
              </a:spcBef>
              <a:spcAft>
                <a:spcPts val="0"/>
              </a:spcAft>
              <a:buNone/>
            </a:pPr>
            <a:r>
              <a:rPr b="1" i="0" lang="en-US" sz="2000" u="none" cap="none" strike="noStrike">
                <a:solidFill>
                  <a:schemeClr val="dk1"/>
                </a:solidFill>
                <a:latin typeface="Times New Roman"/>
                <a:ea typeface="Times New Roman"/>
                <a:cs typeface="Times New Roman"/>
                <a:sym typeface="Times New Roman"/>
              </a:rPr>
              <a:t>Ngày 1/5/1954 ta mở đợt tấn công  lần thứ ba</a:t>
            </a:r>
            <a:endParaRPr b="1" i="0" sz="2000" u="none" cap="none" strike="noStrike">
              <a:solidFill>
                <a:schemeClr val="dk1"/>
              </a:solidFill>
              <a:latin typeface="Times New Roman"/>
              <a:ea typeface="Times New Roman"/>
              <a:cs typeface="Times New Roman"/>
              <a:sym typeface="Times New Roman"/>
            </a:endParaRPr>
          </a:p>
        </p:txBody>
      </p:sp>
      <p:sp>
        <p:nvSpPr>
          <p:cNvPr id="1953" name="Google Shape;1953;p25"/>
          <p:cNvSpPr/>
          <p:nvPr/>
        </p:nvSpPr>
        <p:spPr>
          <a:xfrm rot="-1216954">
            <a:off x="5130669" y="4710318"/>
            <a:ext cx="673100" cy="150813"/>
          </a:xfrm>
          <a:prstGeom prst="rightArrow">
            <a:avLst>
              <a:gd fmla="val 50000" name="adj1"/>
              <a:gd fmla="val 111579" name="adj2"/>
            </a:avLst>
          </a:prstGeom>
          <a:solidFill>
            <a:srgbClr val="F7031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4" name="Google Shape;1954;p25"/>
          <p:cNvSpPr/>
          <p:nvPr/>
        </p:nvSpPr>
        <p:spPr>
          <a:xfrm rot="-9693903">
            <a:off x="6427657" y="4694443"/>
            <a:ext cx="974725" cy="155575"/>
          </a:xfrm>
          <a:prstGeom prst="rightArrow">
            <a:avLst>
              <a:gd fmla="val 50000" name="adj1"/>
              <a:gd fmla="val 156633" name="adj2"/>
            </a:avLst>
          </a:prstGeom>
          <a:solidFill>
            <a:srgbClr val="F7031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5" name="Google Shape;1955;p25"/>
          <p:cNvSpPr/>
          <p:nvPr/>
        </p:nvSpPr>
        <p:spPr>
          <a:xfrm rot="1945264">
            <a:off x="5132257" y="4011818"/>
            <a:ext cx="1042987" cy="185738"/>
          </a:xfrm>
          <a:prstGeom prst="rightArrow">
            <a:avLst>
              <a:gd fmla="val 50000" name="adj1"/>
              <a:gd fmla="val 140384" name="adj2"/>
            </a:avLst>
          </a:prstGeom>
          <a:solidFill>
            <a:srgbClr val="F7031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6" name="Google Shape;1956;p25"/>
          <p:cNvSpPr/>
          <p:nvPr/>
        </p:nvSpPr>
        <p:spPr>
          <a:xfrm rot="-1968111">
            <a:off x="5892788" y="2344960"/>
            <a:ext cx="774700" cy="123825"/>
          </a:xfrm>
          <a:prstGeom prst="rightArrow">
            <a:avLst>
              <a:gd fmla="val 50000" name="adj1"/>
              <a:gd fmla="val 156410" name="adj2"/>
            </a:avLst>
          </a:prstGeom>
          <a:solidFill>
            <a:srgbClr val="F7031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7" name="Google Shape;1957;p25"/>
          <p:cNvSpPr/>
          <p:nvPr/>
        </p:nvSpPr>
        <p:spPr>
          <a:xfrm rot="9597807">
            <a:off x="7079890" y="1850830"/>
            <a:ext cx="673100" cy="150812"/>
          </a:xfrm>
          <a:prstGeom prst="rightArrow">
            <a:avLst>
              <a:gd fmla="val 50000" name="adj1"/>
              <a:gd fmla="val 111579" name="adj2"/>
            </a:avLst>
          </a:prstGeom>
          <a:solidFill>
            <a:srgbClr val="F7031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free animated explosion" id="1958" name="Google Shape;1958;p25"/>
          <p:cNvPicPr preferRelativeResize="0"/>
          <p:nvPr/>
        </p:nvPicPr>
        <p:blipFill rotWithShape="1">
          <a:blip r:embed="rId5">
            <a:alphaModFix/>
          </a:blip>
          <a:srcRect b="0" l="0" r="0" t="0"/>
          <a:stretch/>
        </p:blipFill>
        <p:spPr>
          <a:xfrm>
            <a:off x="6525279" y="1807241"/>
            <a:ext cx="642798" cy="642798"/>
          </a:xfrm>
          <a:prstGeom prst="rect">
            <a:avLst/>
          </a:prstGeom>
          <a:noFill/>
          <a:ln>
            <a:noFill/>
          </a:ln>
        </p:spPr>
      </p:pic>
      <p:pic>
        <p:nvPicPr>
          <p:cNvPr descr="280806ngochungcodoquockhanh" id="1959" name="Google Shape;1959;p25"/>
          <p:cNvPicPr preferRelativeResize="0"/>
          <p:nvPr/>
        </p:nvPicPr>
        <p:blipFill rotWithShape="1">
          <a:blip r:embed="rId3">
            <a:alphaModFix/>
          </a:blip>
          <a:srcRect b="0" l="0" r="0" t="0"/>
          <a:stretch/>
        </p:blipFill>
        <p:spPr>
          <a:xfrm>
            <a:off x="6118103" y="3924716"/>
            <a:ext cx="533400" cy="385763"/>
          </a:xfrm>
          <a:prstGeom prst="rect">
            <a:avLst/>
          </a:prstGeom>
          <a:noFill/>
          <a:ln>
            <a:noFill/>
          </a:ln>
        </p:spPr>
      </p:pic>
      <p:cxnSp>
        <p:nvCxnSpPr>
          <p:cNvPr id="1960" name="Google Shape;1960;p25"/>
          <p:cNvCxnSpPr/>
          <p:nvPr/>
        </p:nvCxnSpPr>
        <p:spPr>
          <a:xfrm>
            <a:off x="6118103" y="3950116"/>
            <a:ext cx="0" cy="609600"/>
          </a:xfrm>
          <a:prstGeom prst="straightConnector1">
            <a:avLst/>
          </a:prstGeom>
          <a:noFill/>
          <a:ln cap="flat" cmpd="sng" w="9525">
            <a:solidFill>
              <a:srgbClr val="000000"/>
            </a:solidFill>
            <a:prstDash val="solid"/>
            <a:round/>
            <a:headEnd len="sm" w="sm" type="none"/>
            <a:tailEnd len="sm" w="sm" type="none"/>
          </a:ln>
        </p:spPr>
      </p:cxnSp>
      <p:pic>
        <p:nvPicPr>
          <p:cNvPr descr="280806ngochungcodoquockhanh" id="1961" name="Google Shape;1961;p25"/>
          <p:cNvPicPr preferRelativeResize="0"/>
          <p:nvPr/>
        </p:nvPicPr>
        <p:blipFill rotWithShape="1">
          <a:blip r:embed="rId3">
            <a:alphaModFix/>
          </a:blip>
          <a:srcRect b="0" l="0" r="0" t="0"/>
          <a:stretch/>
        </p:blipFill>
        <p:spPr>
          <a:xfrm>
            <a:off x="6951654" y="1423954"/>
            <a:ext cx="533400" cy="385763"/>
          </a:xfrm>
          <a:prstGeom prst="rect">
            <a:avLst/>
          </a:prstGeom>
          <a:noFill/>
          <a:ln>
            <a:noFill/>
          </a:ln>
        </p:spPr>
      </p:pic>
      <p:cxnSp>
        <p:nvCxnSpPr>
          <p:cNvPr id="1962" name="Google Shape;1962;p25"/>
          <p:cNvCxnSpPr/>
          <p:nvPr/>
        </p:nvCxnSpPr>
        <p:spPr>
          <a:xfrm>
            <a:off x="6951654" y="1449354"/>
            <a:ext cx="0" cy="609600"/>
          </a:xfrm>
          <a:prstGeom prst="straightConnector1">
            <a:avLst/>
          </a:prstGeom>
          <a:noFill/>
          <a:ln cap="flat" cmpd="sng" w="9525">
            <a:solidFill>
              <a:srgbClr val="000000"/>
            </a:solidFill>
            <a:prstDash val="solid"/>
            <a:round/>
            <a:headEnd len="sm" w="sm" type="none"/>
            <a:tailEnd len="sm" w="sm" type="none"/>
          </a:ln>
        </p:spPr>
      </p:cxnSp>
      <p:pic>
        <p:nvPicPr>
          <p:cNvPr descr="280806ngochungcodoquockhanh" id="1963" name="Google Shape;1963;p25"/>
          <p:cNvPicPr preferRelativeResize="0"/>
          <p:nvPr/>
        </p:nvPicPr>
        <p:blipFill rotWithShape="1">
          <a:blip r:embed="rId3">
            <a:alphaModFix/>
          </a:blip>
          <a:srcRect b="0" l="0" r="0" t="0"/>
          <a:stretch/>
        </p:blipFill>
        <p:spPr>
          <a:xfrm>
            <a:off x="6396148" y="1417978"/>
            <a:ext cx="533400" cy="385763"/>
          </a:xfrm>
          <a:prstGeom prst="rect">
            <a:avLst/>
          </a:prstGeom>
          <a:noFill/>
          <a:ln>
            <a:noFill/>
          </a:ln>
        </p:spPr>
      </p:pic>
      <p:cxnSp>
        <p:nvCxnSpPr>
          <p:cNvPr id="1964" name="Google Shape;1964;p25"/>
          <p:cNvCxnSpPr/>
          <p:nvPr/>
        </p:nvCxnSpPr>
        <p:spPr>
          <a:xfrm>
            <a:off x="6396148" y="1443378"/>
            <a:ext cx="0" cy="609600"/>
          </a:xfrm>
          <a:prstGeom prst="straightConnector1">
            <a:avLst/>
          </a:prstGeom>
          <a:noFill/>
          <a:ln cap="flat" cmpd="sng" w="9525">
            <a:solidFill>
              <a:srgbClr val="000000"/>
            </a:solidFill>
            <a:prstDash val="solid"/>
            <a:round/>
            <a:headEnd len="sm" w="sm" type="none"/>
            <a:tailEnd len="sm" w="sm" type="none"/>
          </a:ln>
        </p:spPr>
      </p:cxnSp>
    </p:spTree>
  </p:cSld>
  <p:clrMapOvr>
    <a:masterClrMapping/>
  </p:clrMapOvr>
  <mc:AlternateContent>
    <mc:Choice Requires="p14">
      <p:transition spd="slow" p14:dur="1300">
        <p14:pan dir="u"/>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8"/>
                                        </p:tgtEl>
                                        <p:attrNameLst>
                                          <p:attrName>style.visibility</p:attrName>
                                        </p:attrNameLst>
                                      </p:cBhvr>
                                      <p:to>
                                        <p:strVal val="visible"/>
                                      </p:to>
                                    </p:set>
                                    <p:animEffect filter="fade" transition="in">
                                      <p:cBhvr>
                                        <p:cTn dur="500"/>
                                        <p:tgtEl>
                                          <p:spTgt spid="19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2"/>
                                        </p:tgtEl>
                                        <p:attrNameLst>
                                          <p:attrName>style.visibility</p:attrName>
                                        </p:attrNameLst>
                                      </p:cBhvr>
                                      <p:to>
                                        <p:strVal val="visible"/>
                                      </p:to>
                                    </p:set>
                                    <p:animEffect filter="fade" transition="in">
                                      <p:cBhvr>
                                        <p:cTn dur="500"/>
                                        <p:tgtEl>
                                          <p:spTgt spid="19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2"/>
                                        </p:tgtEl>
                                        <p:attrNameLst>
                                          <p:attrName>style.visibility</p:attrName>
                                        </p:attrNameLst>
                                      </p:cBhvr>
                                      <p:to>
                                        <p:strVal val="visible"/>
                                      </p:to>
                                    </p:set>
                                    <p:animEffect filter="fade" transition="in">
                                      <p:cBhvr>
                                        <p:cTn dur="500"/>
                                        <p:tgtEl>
                                          <p:spTgt spid="19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6"/>
                                        </p:tgtEl>
                                        <p:attrNameLst>
                                          <p:attrName>style.visibility</p:attrName>
                                        </p:attrNameLst>
                                      </p:cBhvr>
                                      <p:to>
                                        <p:strVal val="visible"/>
                                      </p:to>
                                    </p:set>
                                    <p:animEffect filter="fade" transition="in">
                                      <p:cBhvr>
                                        <p:cTn dur="500"/>
                                        <p:tgtEl>
                                          <p:spTgt spid="1956"/>
                                        </p:tgtEl>
                                      </p:cBhvr>
                                    </p:animEffect>
                                  </p:childTnLst>
                                </p:cTn>
                              </p:par>
                              <p:par>
                                <p:cTn fill="hold" nodeType="withEffect" presetClass="entr" presetID="10" presetSubtype="0">
                                  <p:stCondLst>
                                    <p:cond delay="0"/>
                                  </p:stCondLst>
                                  <p:childTnLst>
                                    <p:set>
                                      <p:cBhvr>
                                        <p:cTn dur="1" fill="hold">
                                          <p:stCondLst>
                                            <p:cond delay="0"/>
                                          </p:stCondLst>
                                        </p:cTn>
                                        <p:tgtEl>
                                          <p:spTgt spid="1955"/>
                                        </p:tgtEl>
                                        <p:attrNameLst>
                                          <p:attrName>style.visibility</p:attrName>
                                        </p:attrNameLst>
                                      </p:cBhvr>
                                      <p:to>
                                        <p:strVal val="visible"/>
                                      </p:to>
                                    </p:set>
                                    <p:animEffect filter="fade" transition="in">
                                      <p:cBhvr>
                                        <p:cTn dur="500"/>
                                        <p:tgtEl>
                                          <p:spTgt spid="1955"/>
                                        </p:tgtEl>
                                      </p:cBhvr>
                                    </p:animEffect>
                                  </p:childTnLst>
                                </p:cTn>
                              </p:par>
                              <p:par>
                                <p:cTn fill="hold" nodeType="withEffect" presetClass="entr" presetID="10" presetSubtype="0">
                                  <p:stCondLst>
                                    <p:cond delay="0"/>
                                  </p:stCondLst>
                                  <p:childTnLst>
                                    <p:set>
                                      <p:cBhvr>
                                        <p:cTn dur="1" fill="hold">
                                          <p:stCondLst>
                                            <p:cond delay="0"/>
                                          </p:stCondLst>
                                        </p:cTn>
                                        <p:tgtEl>
                                          <p:spTgt spid="1953"/>
                                        </p:tgtEl>
                                        <p:attrNameLst>
                                          <p:attrName>style.visibility</p:attrName>
                                        </p:attrNameLst>
                                      </p:cBhvr>
                                      <p:to>
                                        <p:strVal val="visible"/>
                                      </p:to>
                                    </p:set>
                                    <p:animEffect filter="fade" transition="in">
                                      <p:cBhvr>
                                        <p:cTn dur="500"/>
                                        <p:tgtEl>
                                          <p:spTgt spid="1953"/>
                                        </p:tgtEl>
                                      </p:cBhvr>
                                    </p:animEffect>
                                  </p:childTnLst>
                                </p:cTn>
                              </p:par>
                              <p:par>
                                <p:cTn fill="hold" nodeType="withEffect" presetClass="entr" presetID="10" presetSubtype="0">
                                  <p:stCondLst>
                                    <p:cond delay="0"/>
                                  </p:stCondLst>
                                  <p:childTnLst>
                                    <p:set>
                                      <p:cBhvr>
                                        <p:cTn dur="1" fill="hold">
                                          <p:stCondLst>
                                            <p:cond delay="0"/>
                                          </p:stCondLst>
                                        </p:cTn>
                                        <p:tgtEl>
                                          <p:spTgt spid="1954"/>
                                        </p:tgtEl>
                                        <p:attrNameLst>
                                          <p:attrName>style.visibility</p:attrName>
                                        </p:attrNameLst>
                                      </p:cBhvr>
                                      <p:to>
                                        <p:strVal val="visible"/>
                                      </p:to>
                                    </p:set>
                                    <p:animEffect filter="fade" transition="in">
                                      <p:cBhvr>
                                        <p:cTn dur="500"/>
                                        <p:tgtEl>
                                          <p:spTgt spid="19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7"/>
                                        </p:tgtEl>
                                        <p:attrNameLst>
                                          <p:attrName>style.visibility</p:attrName>
                                        </p:attrNameLst>
                                      </p:cBhvr>
                                      <p:to>
                                        <p:strVal val="visible"/>
                                      </p:to>
                                    </p:set>
                                    <p:animEffect filter="fade" transition="in">
                                      <p:cBhvr>
                                        <p:cTn dur="500"/>
                                        <p:tgtEl>
                                          <p:spTgt spid="1957"/>
                                        </p:tgtEl>
                                      </p:cBhvr>
                                    </p:animEffect>
                                  </p:childTnLst>
                                </p:cTn>
                              </p:par>
                              <p:par>
                                <p:cTn fill="hold" nodeType="withEffect" presetClass="entr" presetID="23" presetSubtype="16">
                                  <p:stCondLst>
                                    <p:cond delay="0"/>
                                  </p:stCondLst>
                                  <p:childTnLst>
                                    <p:set>
                                      <p:cBhvr>
                                        <p:cTn dur="1" fill="hold">
                                          <p:stCondLst>
                                            <p:cond delay="0"/>
                                          </p:stCondLst>
                                        </p:cTn>
                                        <p:tgtEl>
                                          <p:spTgt spid="1958"/>
                                        </p:tgtEl>
                                        <p:attrNameLst>
                                          <p:attrName>style.visibility</p:attrName>
                                        </p:attrNameLst>
                                      </p:cBhvr>
                                      <p:to>
                                        <p:strVal val="visible"/>
                                      </p:to>
                                    </p:set>
                                    <p:anim calcmode="lin" valueType="num">
                                      <p:cBhvr additive="base">
                                        <p:cTn dur="1000"/>
                                        <p:tgtEl>
                                          <p:spTgt spid="1958"/>
                                        </p:tgtEl>
                                        <p:attrNameLst>
                                          <p:attrName>ppt_w</p:attrName>
                                        </p:attrNameLst>
                                      </p:cBhvr>
                                      <p:tavLst>
                                        <p:tav fmla="" tm="0">
                                          <p:val>
                                            <p:strVal val="0"/>
                                          </p:val>
                                        </p:tav>
                                        <p:tav fmla="" tm="100000">
                                          <p:val>
                                            <p:strVal val="#ppt_w"/>
                                          </p:val>
                                        </p:tav>
                                      </p:tavLst>
                                    </p:anim>
                                    <p:anim calcmode="lin" valueType="num">
                                      <p:cBhvr additive="base">
                                        <p:cTn dur="1000"/>
                                        <p:tgtEl>
                                          <p:spTgt spid="19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58"/>
                                        </p:tgtEl>
                                      </p:cBhvr>
                                    </p:animEffect>
                                    <p:set>
                                      <p:cBhvr>
                                        <p:cTn dur="1" fill="hold">
                                          <p:stCondLst>
                                            <p:cond delay="500"/>
                                          </p:stCondLst>
                                        </p:cTn>
                                        <p:tgtEl>
                                          <p:spTgt spid="19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3"/>
                                        </p:tgtEl>
                                        <p:attrNameLst>
                                          <p:attrName>style.visibility</p:attrName>
                                        </p:attrNameLst>
                                      </p:cBhvr>
                                      <p:to>
                                        <p:strVal val="visible"/>
                                      </p:to>
                                    </p:set>
                                    <p:animEffect filter="fade" transition="in">
                                      <p:cBhvr>
                                        <p:cTn dur="1000"/>
                                        <p:tgtEl>
                                          <p:spTgt spid="1963"/>
                                        </p:tgtEl>
                                      </p:cBhvr>
                                    </p:animEffect>
                                  </p:childTnLst>
                                </p:cTn>
                              </p:par>
                              <p:par>
                                <p:cTn fill="hold" nodeType="withEffect" presetClass="entr" presetID="10" presetSubtype="0">
                                  <p:stCondLst>
                                    <p:cond delay="0"/>
                                  </p:stCondLst>
                                  <p:childTnLst>
                                    <p:set>
                                      <p:cBhvr>
                                        <p:cTn dur="1" fill="hold">
                                          <p:stCondLst>
                                            <p:cond delay="0"/>
                                          </p:stCondLst>
                                        </p:cTn>
                                        <p:tgtEl>
                                          <p:spTgt spid="1964"/>
                                        </p:tgtEl>
                                        <p:attrNameLst>
                                          <p:attrName>style.visibility</p:attrName>
                                        </p:attrNameLst>
                                      </p:cBhvr>
                                      <p:to>
                                        <p:strVal val="visible"/>
                                      </p:to>
                                    </p:set>
                                    <p:animEffect filter="fade" transition="in">
                                      <p:cBhvr>
                                        <p:cTn dur="1000"/>
                                        <p:tgtEl>
                                          <p:spTgt spid="1964"/>
                                        </p:tgtEl>
                                      </p:cBhvr>
                                    </p:animEffect>
                                  </p:childTnLst>
                                </p:cTn>
                              </p:par>
                              <p:par>
                                <p:cTn fill="hold" nodeType="withEffect" presetClass="entr" presetID="10" presetSubtype="0">
                                  <p:stCondLst>
                                    <p:cond delay="0"/>
                                  </p:stCondLst>
                                  <p:childTnLst>
                                    <p:set>
                                      <p:cBhvr>
                                        <p:cTn dur="1" fill="hold">
                                          <p:stCondLst>
                                            <p:cond delay="0"/>
                                          </p:stCondLst>
                                        </p:cTn>
                                        <p:tgtEl>
                                          <p:spTgt spid="1961"/>
                                        </p:tgtEl>
                                        <p:attrNameLst>
                                          <p:attrName>style.visibility</p:attrName>
                                        </p:attrNameLst>
                                      </p:cBhvr>
                                      <p:to>
                                        <p:strVal val="visible"/>
                                      </p:to>
                                    </p:set>
                                    <p:animEffect filter="fade" transition="in">
                                      <p:cBhvr>
                                        <p:cTn dur="1000"/>
                                        <p:tgtEl>
                                          <p:spTgt spid="1961"/>
                                        </p:tgtEl>
                                      </p:cBhvr>
                                    </p:animEffect>
                                  </p:childTnLst>
                                </p:cTn>
                              </p:par>
                              <p:par>
                                <p:cTn fill="hold" nodeType="withEffect" presetClass="entr" presetID="10" presetSubtype="0">
                                  <p:stCondLst>
                                    <p:cond delay="0"/>
                                  </p:stCondLst>
                                  <p:childTnLst>
                                    <p:set>
                                      <p:cBhvr>
                                        <p:cTn dur="1" fill="hold">
                                          <p:stCondLst>
                                            <p:cond delay="0"/>
                                          </p:stCondLst>
                                        </p:cTn>
                                        <p:tgtEl>
                                          <p:spTgt spid="1962"/>
                                        </p:tgtEl>
                                        <p:attrNameLst>
                                          <p:attrName>style.visibility</p:attrName>
                                        </p:attrNameLst>
                                      </p:cBhvr>
                                      <p:to>
                                        <p:strVal val="visible"/>
                                      </p:to>
                                    </p:set>
                                    <p:animEffect filter="fade" transition="in">
                                      <p:cBhvr>
                                        <p:cTn dur="1000"/>
                                        <p:tgtEl>
                                          <p:spTgt spid="1962"/>
                                        </p:tgtEl>
                                      </p:cBhvr>
                                    </p:animEffect>
                                  </p:childTnLst>
                                </p:cTn>
                              </p:par>
                              <p:par>
                                <p:cTn fill="hold" nodeType="withEffect" presetClass="entr" presetID="10" presetSubtype="0">
                                  <p:stCondLst>
                                    <p:cond delay="0"/>
                                  </p:stCondLst>
                                  <p:childTnLst>
                                    <p:set>
                                      <p:cBhvr>
                                        <p:cTn dur="1" fill="hold">
                                          <p:stCondLst>
                                            <p:cond delay="0"/>
                                          </p:stCondLst>
                                        </p:cTn>
                                        <p:tgtEl>
                                          <p:spTgt spid="1959"/>
                                        </p:tgtEl>
                                        <p:attrNameLst>
                                          <p:attrName>style.visibility</p:attrName>
                                        </p:attrNameLst>
                                      </p:cBhvr>
                                      <p:to>
                                        <p:strVal val="visible"/>
                                      </p:to>
                                    </p:set>
                                    <p:animEffect filter="fade" transition="in">
                                      <p:cBhvr>
                                        <p:cTn dur="1000"/>
                                        <p:tgtEl>
                                          <p:spTgt spid="1959"/>
                                        </p:tgtEl>
                                      </p:cBhvr>
                                    </p:animEffect>
                                  </p:childTnLst>
                                </p:cTn>
                              </p:par>
                              <p:par>
                                <p:cTn fill="hold" nodeType="withEffect" presetClass="entr" presetID="10" presetSubtype="0">
                                  <p:stCondLst>
                                    <p:cond delay="0"/>
                                  </p:stCondLst>
                                  <p:childTnLst>
                                    <p:set>
                                      <p:cBhvr>
                                        <p:cTn dur="1" fill="hold">
                                          <p:stCondLst>
                                            <p:cond delay="0"/>
                                          </p:stCondLst>
                                        </p:cTn>
                                        <p:tgtEl>
                                          <p:spTgt spid="1960"/>
                                        </p:tgtEl>
                                        <p:attrNameLst>
                                          <p:attrName>style.visibility</p:attrName>
                                        </p:attrNameLst>
                                      </p:cBhvr>
                                      <p:to>
                                        <p:strVal val="visible"/>
                                      </p:to>
                                    </p:set>
                                    <p:animEffect filter="fade" transition="in">
                                      <p:cBhvr>
                                        <p:cTn dur="1000"/>
                                        <p:tgtEl>
                                          <p:spTgt spid="19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8" name="Shape 1968"/>
        <p:cNvGrpSpPr/>
        <p:nvPr/>
      </p:nvGrpSpPr>
      <p:grpSpPr>
        <a:xfrm>
          <a:off x="0" y="0"/>
          <a:ext cx="0" cy="0"/>
          <a:chOff x="0" y="0"/>
          <a:chExt cx="0" cy="0"/>
        </a:xfrm>
      </p:grpSpPr>
      <p:sp>
        <p:nvSpPr>
          <p:cNvPr id="1969" name="Google Shape;1969;p26"/>
          <p:cNvSpPr txBox="1"/>
          <p:nvPr/>
        </p:nvSpPr>
        <p:spPr>
          <a:xfrm>
            <a:off x="1130968" y="625642"/>
            <a:ext cx="7435516" cy="523220"/>
          </a:xfrm>
          <a:prstGeom prst="rect">
            <a:avLst/>
          </a:prstGeom>
          <a:solidFill>
            <a:srgbClr val="FAF1E6"/>
          </a:solidFill>
          <a:ln cap="flat" cmpd="sng" w="38100">
            <a:solidFill>
              <a:srgbClr val="99621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813532"/>
                </a:solidFill>
                <a:latin typeface="Arial"/>
                <a:ea typeface="Arial"/>
                <a:cs typeface="Arial"/>
                <a:sym typeface="Arial"/>
              </a:rPr>
              <a:t>Tấn công đợt 3</a:t>
            </a:r>
            <a:endParaRPr b="1" i="0" sz="2800" u="none" cap="none" strike="noStrike">
              <a:solidFill>
                <a:srgbClr val="813532"/>
              </a:solidFill>
              <a:latin typeface="Arial"/>
              <a:ea typeface="Arial"/>
              <a:cs typeface="Arial"/>
              <a:sym typeface="Arial"/>
            </a:endParaRPr>
          </a:p>
        </p:txBody>
      </p:sp>
      <p:sp>
        <p:nvSpPr>
          <p:cNvPr id="1970" name="Google Shape;1970;p26"/>
          <p:cNvSpPr txBox="1"/>
          <p:nvPr/>
        </p:nvSpPr>
        <p:spPr>
          <a:xfrm>
            <a:off x="721895" y="1780673"/>
            <a:ext cx="7579894" cy="2113079"/>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0" i="0" lang="en-US" sz="2800" u="none" cap="none" strike="noStrike">
                <a:solidFill>
                  <a:srgbClr val="000000"/>
                </a:solidFill>
                <a:latin typeface="Arial"/>
                <a:ea typeface="Arial"/>
                <a:cs typeface="Arial"/>
                <a:sym typeface="Arial"/>
              </a:rPr>
              <a:t>Ngày 1/5/1954, ta mở đợt tấn công thứ ba, đánh chiếm các cứ điểm còn lại. Tối 6/5/1954, trái bộc phá nặng khoảng 1 tấn do bộ đội ta xung phong như vũ bão.</a:t>
            </a:r>
            <a:endParaRPr b="0" i="0" sz="2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2000">
        <p14:ferris dir="l"/>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4" name="Shape 1974"/>
        <p:cNvGrpSpPr/>
        <p:nvPr/>
      </p:nvGrpSpPr>
      <p:grpSpPr>
        <a:xfrm>
          <a:off x="0" y="0"/>
          <a:ext cx="0" cy="0"/>
          <a:chOff x="0" y="0"/>
          <a:chExt cx="0" cy="0"/>
        </a:xfrm>
      </p:grpSpPr>
      <p:sp>
        <p:nvSpPr>
          <p:cNvPr id="1975" name="Google Shape;1975;p27"/>
          <p:cNvSpPr txBox="1"/>
          <p:nvPr/>
        </p:nvSpPr>
        <p:spPr>
          <a:xfrm>
            <a:off x="372469" y="4936036"/>
            <a:ext cx="4049713"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76" name="Google Shape;1976;p27"/>
          <p:cNvSpPr txBox="1"/>
          <p:nvPr/>
        </p:nvSpPr>
        <p:spPr>
          <a:xfrm>
            <a:off x="75606" y="4165285"/>
            <a:ext cx="8961438" cy="954107"/>
          </a:xfrm>
          <a:prstGeom prst="rect">
            <a:avLst/>
          </a:prstGeom>
          <a:solidFill>
            <a:schemeClr val="accent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         17 giờ 30 phút ngày 7-5-1954, cờ chiến thắng tung bay trên nắp hầm tướng Đờ Ca-xtơ-ri.</a:t>
            </a:r>
            <a:endParaRPr b="0" i="0" sz="2800" u="none" cap="none" strike="noStrike">
              <a:solidFill>
                <a:srgbClr val="0000FF"/>
              </a:solidFill>
              <a:latin typeface="Times New Roman"/>
              <a:ea typeface="Times New Roman"/>
              <a:cs typeface="Times New Roman"/>
              <a:sym typeface="Times New Roman"/>
            </a:endParaRPr>
          </a:p>
        </p:txBody>
      </p:sp>
      <p:pic>
        <p:nvPicPr>
          <p:cNvPr descr="Fireworks-07-june[1]" id="1977" name="Google Shape;1977;p27"/>
          <p:cNvPicPr preferRelativeResize="0"/>
          <p:nvPr/>
        </p:nvPicPr>
        <p:blipFill rotWithShape="1">
          <a:blip r:embed="rId3">
            <a:alphaModFix/>
          </a:blip>
          <a:srcRect b="0" l="0" r="0" t="0"/>
          <a:stretch/>
        </p:blipFill>
        <p:spPr>
          <a:xfrm>
            <a:off x="987023" y="1155226"/>
            <a:ext cx="1012825" cy="1006475"/>
          </a:xfrm>
          <a:prstGeom prst="rect">
            <a:avLst/>
          </a:prstGeom>
          <a:noFill/>
          <a:ln>
            <a:noFill/>
          </a:ln>
        </p:spPr>
      </p:pic>
      <p:grpSp>
        <p:nvGrpSpPr>
          <p:cNvPr id="1978" name="Google Shape;1978;p27"/>
          <p:cNvGrpSpPr/>
          <p:nvPr/>
        </p:nvGrpSpPr>
        <p:grpSpPr>
          <a:xfrm>
            <a:off x="982662" y="-870"/>
            <a:ext cx="7147327" cy="4160333"/>
            <a:chOff x="75" y="105"/>
            <a:chExt cx="5593" cy="3408"/>
          </a:xfrm>
        </p:grpSpPr>
        <p:pic>
          <p:nvPicPr>
            <p:cNvPr descr="Anh Dien bien" id="1979" name="Google Shape;1979;p27"/>
            <p:cNvPicPr preferRelativeResize="0"/>
            <p:nvPr/>
          </p:nvPicPr>
          <p:blipFill rotWithShape="1">
            <a:blip r:embed="rId4">
              <a:alphaModFix/>
            </a:blip>
            <a:srcRect b="0" l="0" r="0" t="0"/>
            <a:stretch/>
          </p:blipFill>
          <p:spPr>
            <a:xfrm>
              <a:off x="75" y="105"/>
              <a:ext cx="5593" cy="3408"/>
            </a:xfrm>
            <a:prstGeom prst="rect">
              <a:avLst/>
            </a:prstGeom>
            <a:noFill/>
            <a:ln>
              <a:noFill/>
            </a:ln>
          </p:spPr>
        </p:pic>
        <p:pic>
          <p:nvPicPr>
            <p:cNvPr descr="j0178293" id="1980" name="Google Shape;1980;p27"/>
            <p:cNvPicPr preferRelativeResize="0"/>
            <p:nvPr/>
          </p:nvPicPr>
          <p:blipFill rotWithShape="1">
            <a:blip r:embed="rId5">
              <a:alphaModFix/>
            </a:blip>
            <a:srcRect b="0" l="0" r="0" t="0"/>
            <a:stretch/>
          </p:blipFill>
          <p:spPr>
            <a:xfrm rot="2150566">
              <a:off x="3019" y="646"/>
              <a:ext cx="1303" cy="1303"/>
            </a:xfrm>
            <a:prstGeom prst="rect">
              <a:avLst/>
            </a:prstGeom>
            <a:noFill/>
            <a:ln>
              <a:noFill/>
            </a:ln>
          </p:spPr>
        </p:pic>
      </p:grpSp>
      <p:pic>
        <p:nvPicPr>
          <p:cNvPr descr="AR9-R" id="1981" name="Google Shape;1981;p27"/>
          <p:cNvPicPr preferRelativeResize="0"/>
          <p:nvPr/>
        </p:nvPicPr>
        <p:blipFill rotWithShape="1">
          <a:blip r:embed="rId6">
            <a:alphaModFix/>
          </a:blip>
          <a:srcRect b="0" l="0" r="0" t="0"/>
          <a:stretch/>
        </p:blipFill>
        <p:spPr>
          <a:xfrm>
            <a:off x="106956" y="4304280"/>
            <a:ext cx="1287311" cy="254241"/>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76"/>
                                        </p:tgtEl>
                                        <p:attrNameLst>
                                          <p:attrName>style.visibility</p:attrName>
                                        </p:attrNameLst>
                                      </p:cBhvr>
                                      <p:to>
                                        <p:strVal val="visible"/>
                                      </p:to>
                                    </p:set>
                                    <p:animEffect filter="fade" transition="in">
                                      <p:cBhvr>
                                        <p:cTn dur="1000"/>
                                        <p:tgtEl>
                                          <p:spTgt spid="19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1"/>
                                        </p:tgtEl>
                                        <p:attrNameLst>
                                          <p:attrName>style.visibility</p:attrName>
                                        </p:attrNameLst>
                                      </p:cBhvr>
                                      <p:to>
                                        <p:strVal val="visible"/>
                                      </p:to>
                                    </p:set>
                                    <p:animEffect filter="fade" transition="in">
                                      <p:cBhvr>
                                        <p:cTn dur="500"/>
                                        <p:tgtEl>
                                          <p:spTgt spid="19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5" name="Shape 1985"/>
        <p:cNvGrpSpPr/>
        <p:nvPr/>
      </p:nvGrpSpPr>
      <p:grpSpPr>
        <a:xfrm>
          <a:off x="0" y="0"/>
          <a:ext cx="0" cy="0"/>
          <a:chOff x="0" y="0"/>
          <a:chExt cx="0" cy="0"/>
        </a:xfrm>
      </p:grpSpPr>
      <p:sp>
        <p:nvSpPr>
          <p:cNvPr id="1986" name="Google Shape;1986;p28"/>
          <p:cNvSpPr/>
          <p:nvPr/>
        </p:nvSpPr>
        <p:spPr>
          <a:xfrm>
            <a:off x="648605" y="1413510"/>
            <a:ext cx="4465664" cy="1692771"/>
          </a:xfrm>
          <a:custGeom>
            <a:rect b="b" l="l" r="r" t="t"/>
            <a:pathLst>
              <a:path extrusionOk="0" fill="none" h="1692771" w="4465664">
                <a:moveTo>
                  <a:pt x="0" y="0"/>
                </a:moveTo>
                <a:cubicBezTo>
                  <a:pt x="114018" y="-23738"/>
                  <a:pt x="291164" y="21673"/>
                  <a:pt x="548639" y="0"/>
                </a:cubicBezTo>
                <a:cubicBezTo>
                  <a:pt x="806114" y="-21673"/>
                  <a:pt x="888477" y="9662"/>
                  <a:pt x="1052621" y="0"/>
                </a:cubicBezTo>
                <a:cubicBezTo>
                  <a:pt x="1216765" y="-9662"/>
                  <a:pt x="1454537" y="15685"/>
                  <a:pt x="1735229" y="0"/>
                </a:cubicBezTo>
                <a:cubicBezTo>
                  <a:pt x="2015921" y="-15685"/>
                  <a:pt x="2061167" y="16195"/>
                  <a:pt x="2373181" y="0"/>
                </a:cubicBezTo>
                <a:cubicBezTo>
                  <a:pt x="2685195" y="-16195"/>
                  <a:pt x="2724630" y="32694"/>
                  <a:pt x="3055790" y="0"/>
                </a:cubicBezTo>
                <a:cubicBezTo>
                  <a:pt x="3386950" y="-32694"/>
                  <a:pt x="3380786" y="19407"/>
                  <a:pt x="3604429" y="0"/>
                </a:cubicBezTo>
                <a:cubicBezTo>
                  <a:pt x="3828072" y="-19407"/>
                  <a:pt x="4151797" y="26905"/>
                  <a:pt x="4465664" y="0"/>
                </a:cubicBezTo>
                <a:cubicBezTo>
                  <a:pt x="4450957" y="130938"/>
                  <a:pt x="4494318" y="406454"/>
                  <a:pt x="4465664" y="598112"/>
                </a:cubicBezTo>
                <a:cubicBezTo>
                  <a:pt x="4437010" y="789770"/>
                  <a:pt x="4450041" y="1009651"/>
                  <a:pt x="4465664" y="1179297"/>
                </a:cubicBezTo>
                <a:cubicBezTo>
                  <a:pt x="4481287" y="1348943"/>
                  <a:pt x="4447273" y="1477059"/>
                  <a:pt x="4465664" y="1692771"/>
                </a:cubicBezTo>
                <a:cubicBezTo>
                  <a:pt x="4197873" y="1705995"/>
                  <a:pt x="4157547" y="1676746"/>
                  <a:pt x="3917025" y="1692771"/>
                </a:cubicBezTo>
                <a:cubicBezTo>
                  <a:pt x="3676503" y="1708796"/>
                  <a:pt x="3661230" y="1670561"/>
                  <a:pt x="3413043" y="1692771"/>
                </a:cubicBezTo>
                <a:cubicBezTo>
                  <a:pt x="3164856" y="1714981"/>
                  <a:pt x="3101612" y="1676689"/>
                  <a:pt x="2909061" y="1692771"/>
                </a:cubicBezTo>
                <a:cubicBezTo>
                  <a:pt x="2716510" y="1708853"/>
                  <a:pt x="2557297" y="1703578"/>
                  <a:pt x="2405079" y="1692771"/>
                </a:cubicBezTo>
                <a:cubicBezTo>
                  <a:pt x="2252861" y="1681964"/>
                  <a:pt x="2039956" y="1719079"/>
                  <a:pt x="1677814" y="1692771"/>
                </a:cubicBezTo>
                <a:cubicBezTo>
                  <a:pt x="1315672" y="1666463"/>
                  <a:pt x="1377206" y="1702670"/>
                  <a:pt x="1173832" y="1692771"/>
                </a:cubicBezTo>
                <a:cubicBezTo>
                  <a:pt x="970458" y="1682872"/>
                  <a:pt x="321369" y="1716369"/>
                  <a:pt x="0" y="1692771"/>
                </a:cubicBezTo>
                <a:cubicBezTo>
                  <a:pt x="8293" y="1481992"/>
                  <a:pt x="2213" y="1379028"/>
                  <a:pt x="0" y="1145442"/>
                </a:cubicBezTo>
                <a:cubicBezTo>
                  <a:pt x="-2213" y="911856"/>
                  <a:pt x="6427" y="838038"/>
                  <a:pt x="0" y="564257"/>
                </a:cubicBezTo>
                <a:cubicBezTo>
                  <a:pt x="-6427" y="290476"/>
                  <a:pt x="-9429" y="128365"/>
                  <a:pt x="0" y="0"/>
                </a:cubicBezTo>
                <a:close/>
              </a:path>
              <a:path extrusionOk="0" h="1692771" w="4465664">
                <a:moveTo>
                  <a:pt x="0" y="0"/>
                </a:moveTo>
                <a:cubicBezTo>
                  <a:pt x="163246" y="24601"/>
                  <a:pt x="509891" y="-12656"/>
                  <a:pt x="637952" y="0"/>
                </a:cubicBezTo>
                <a:cubicBezTo>
                  <a:pt x="766013" y="12656"/>
                  <a:pt x="1012072" y="16337"/>
                  <a:pt x="1275904" y="0"/>
                </a:cubicBezTo>
                <a:cubicBezTo>
                  <a:pt x="1539736" y="-16337"/>
                  <a:pt x="1740514" y="25556"/>
                  <a:pt x="1869199" y="0"/>
                </a:cubicBezTo>
                <a:cubicBezTo>
                  <a:pt x="1997885" y="-25556"/>
                  <a:pt x="2294094" y="-18206"/>
                  <a:pt x="2507151" y="0"/>
                </a:cubicBezTo>
                <a:cubicBezTo>
                  <a:pt x="2720208" y="18206"/>
                  <a:pt x="2983157" y="-22076"/>
                  <a:pt x="3145103" y="0"/>
                </a:cubicBezTo>
                <a:cubicBezTo>
                  <a:pt x="3307049" y="22076"/>
                  <a:pt x="3547674" y="-21094"/>
                  <a:pt x="3872369" y="0"/>
                </a:cubicBezTo>
                <a:cubicBezTo>
                  <a:pt x="4197064" y="21094"/>
                  <a:pt x="4221769" y="29310"/>
                  <a:pt x="4465664" y="0"/>
                </a:cubicBezTo>
                <a:cubicBezTo>
                  <a:pt x="4441705" y="252258"/>
                  <a:pt x="4459401" y="437572"/>
                  <a:pt x="4465664" y="581185"/>
                </a:cubicBezTo>
                <a:cubicBezTo>
                  <a:pt x="4471927" y="724798"/>
                  <a:pt x="4482742" y="997540"/>
                  <a:pt x="4465664" y="1162369"/>
                </a:cubicBezTo>
                <a:cubicBezTo>
                  <a:pt x="4448586" y="1327198"/>
                  <a:pt x="4476782" y="1488264"/>
                  <a:pt x="4465664" y="1692771"/>
                </a:cubicBezTo>
                <a:cubicBezTo>
                  <a:pt x="4298926" y="1688544"/>
                  <a:pt x="4055810" y="1670533"/>
                  <a:pt x="3917025" y="1692771"/>
                </a:cubicBezTo>
                <a:cubicBezTo>
                  <a:pt x="3778240" y="1715009"/>
                  <a:pt x="3418930" y="1714221"/>
                  <a:pt x="3234417" y="1692771"/>
                </a:cubicBezTo>
                <a:cubicBezTo>
                  <a:pt x="3049904" y="1671321"/>
                  <a:pt x="2953517" y="1680930"/>
                  <a:pt x="2730435" y="1692771"/>
                </a:cubicBezTo>
                <a:cubicBezTo>
                  <a:pt x="2507353" y="1704612"/>
                  <a:pt x="2312866" y="1708887"/>
                  <a:pt x="2137139" y="1692771"/>
                </a:cubicBezTo>
                <a:cubicBezTo>
                  <a:pt x="1961412" y="1676655"/>
                  <a:pt x="1755365" y="1702582"/>
                  <a:pt x="1499187" y="1692771"/>
                </a:cubicBezTo>
                <a:cubicBezTo>
                  <a:pt x="1243009" y="1682960"/>
                  <a:pt x="1047049" y="1701308"/>
                  <a:pt x="861235" y="1692771"/>
                </a:cubicBezTo>
                <a:cubicBezTo>
                  <a:pt x="675421" y="1684234"/>
                  <a:pt x="298894" y="1689225"/>
                  <a:pt x="0" y="1692771"/>
                </a:cubicBezTo>
                <a:cubicBezTo>
                  <a:pt x="-6312" y="1477870"/>
                  <a:pt x="-19826" y="1322094"/>
                  <a:pt x="0" y="1162369"/>
                </a:cubicBezTo>
                <a:cubicBezTo>
                  <a:pt x="19826" y="1002644"/>
                  <a:pt x="6256" y="733183"/>
                  <a:pt x="0" y="598112"/>
                </a:cubicBezTo>
                <a:cubicBezTo>
                  <a:pt x="-6256" y="463041"/>
                  <a:pt x="-2398" y="155028"/>
                  <a:pt x="0" y="0"/>
                </a:cubicBezTo>
                <a:close/>
              </a:path>
            </a:pathLst>
          </a:custGeom>
          <a:solidFill>
            <a:srgbClr val="FAF1E6"/>
          </a:solidFill>
          <a:ln cap="flat" cmpd="sng" w="38100">
            <a:solidFill>
              <a:srgbClr val="99621F"/>
            </a:solidFill>
            <a:prstDash val="dash"/>
            <a:round/>
            <a:headEnd len="sm" w="sm" type="none"/>
            <a:tailEnd len="sm" w="sm" type="none"/>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00"/>
              </a:buClr>
              <a:buSzPts val="2600"/>
              <a:buFont typeface="Arial"/>
              <a:buChar char="•"/>
            </a:pPr>
            <a:r>
              <a:rPr b="0" i="0" lang="en-US" sz="2600" u="none" cap="none" strike="noStrike">
                <a:solidFill>
                  <a:schemeClr val="dk1"/>
                </a:solidFill>
                <a:latin typeface="Arial"/>
                <a:ea typeface="Arial"/>
                <a:cs typeface="Arial"/>
                <a:sym typeface="Arial"/>
              </a:rPr>
              <a:t>Tiêu diệt: 16200 tên giặc. 17 tiểu đoàn bộ binh và quân nhảy dù 3 tiểu đoàn pháo binh và súng cối.</a:t>
            </a:r>
            <a:endParaRPr/>
          </a:p>
        </p:txBody>
      </p:sp>
      <p:sp>
        <p:nvSpPr>
          <p:cNvPr id="1987" name="Google Shape;1987;p28"/>
          <p:cNvSpPr/>
          <p:nvPr/>
        </p:nvSpPr>
        <p:spPr>
          <a:xfrm>
            <a:off x="648605" y="3545205"/>
            <a:ext cx="4465664" cy="892552"/>
          </a:xfrm>
          <a:custGeom>
            <a:rect b="b" l="l" r="r" t="t"/>
            <a:pathLst>
              <a:path extrusionOk="0" fill="none" h="892552" w="4465664">
                <a:moveTo>
                  <a:pt x="0" y="0"/>
                </a:moveTo>
                <a:cubicBezTo>
                  <a:pt x="141587" y="2650"/>
                  <a:pt x="449611" y="15650"/>
                  <a:pt x="593295" y="0"/>
                </a:cubicBezTo>
                <a:cubicBezTo>
                  <a:pt x="736980" y="-15650"/>
                  <a:pt x="1040635" y="-4616"/>
                  <a:pt x="1186591" y="0"/>
                </a:cubicBezTo>
                <a:cubicBezTo>
                  <a:pt x="1332547" y="4616"/>
                  <a:pt x="1660212" y="-363"/>
                  <a:pt x="1824543" y="0"/>
                </a:cubicBezTo>
                <a:cubicBezTo>
                  <a:pt x="1988874" y="363"/>
                  <a:pt x="2351794" y="-21900"/>
                  <a:pt x="2551808" y="0"/>
                </a:cubicBezTo>
                <a:cubicBezTo>
                  <a:pt x="2751823" y="21900"/>
                  <a:pt x="2974980" y="-17345"/>
                  <a:pt x="3100447" y="0"/>
                </a:cubicBezTo>
                <a:cubicBezTo>
                  <a:pt x="3225914" y="17345"/>
                  <a:pt x="3377509" y="-23862"/>
                  <a:pt x="3604429" y="0"/>
                </a:cubicBezTo>
                <a:cubicBezTo>
                  <a:pt x="3831349" y="23862"/>
                  <a:pt x="4287610" y="-41909"/>
                  <a:pt x="4465664" y="0"/>
                </a:cubicBezTo>
                <a:cubicBezTo>
                  <a:pt x="4480680" y="186163"/>
                  <a:pt x="4446080" y="320831"/>
                  <a:pt x="4465664" y="446276"/>
                </a:cubicBezTo>
                <a:cubicBezTo>
                  <a:pt x="4485248" y="571721"/>
                  <a:pt x="4458271" y="772372"/>
                  <a:pt x="4465664" y="892552"/>
                </a:cubicBezTo>
                <a:cubicBezTo>
                  <a:pt x="4348014" y="874078"/>
                  <a:pt x="4169759" y="873302"/>
                  <a:pt x="3961682" y="892552"/>
                </a:cubicBezTo>
                <a:cubicBezTo>
                  <a:pt x="3753605" y="911802"/>
                  <a:pt x="3517783" y="918547"/>
                  <a:pt x="3234417" y="892552"/>
                </a:cubicBezTo>
                <a:cubicBezTo>
                  <a:pt x="2951052" y="866557"/>
                  <a:pt x="2763846" y="866639"/>
                  <a:pt x="2507151" y="892552"/>
                </a:cubicBezTo>
                <a:cubicBezTo>
                  <a:pt x="2250456" y="918465"/>
                  <a:pt x="2047601" y="896420"/>
                  <a:pt x="1913856" y="892552"/>
                </a:cubicBezTo>
                <a:cubicBezTo>
                  <a:pt x="1780111" y="888684"/>
                  <a:pt x="1445242" y="878440"/>
                  <a:pt x="1275904" y="892552"/>
                </a:cubicBezTo>
                <a:cubicBezTo>
                  <a:pt x="1106566" y="906664"/>
                  <a:pt x="761855" y="908728"/>
                  <a:pt x="548639" y="892552"/>
                </a:cubicBezTo>
                <a:cubicBezTo>
                  <a:pt x="335424" y="876376"/>
                  <a:pt x="250362" y="913924"/>
                  <a:pt x="0" y="892552"/>
                </a:cubicBezTo>
                <a:cubicBezTo>
                  <a:pt x="16953" y="703781"/>
                  <a:pt x="11244" y="541282"/>
                  <a:pt x="0" y="437350"/>
                </a:cubicBezTo>
                <a:cubicBezTo>
                  <a:pt x="-11244" y="333418"/>
                  <a:pt x="-16868" y="89558"/>
                  <a:pt x="0" y="0"/>
                </a:cubicBezTo>
                <a:close/>
              </a:path>
              <a:path extrusionOk="0" h="892552" w="4465664">
                <a:moveTo>
                  <a:pt x="0" y="0"/>
                </a:moveTo>
                <a:cubicBezTo>
                  <a:pt x="199949" y="-9580"/>
                  <a:pt x="392007" y="-28579"/>
                  <a:pt x="593295" y="0"/>
                </a:cubicBezTo>
                <a:cubicBezTo>
                  <a:pt x="794583" y="28579"/>
                  <a:pt x="916820" y="-19172"/>
                  <a:pt x="1141934" y="0"/>
                </a:cubicBezTo>
                <a:cubicBezTo>
                  <a:pt x="1367048" y="19172"/>
                  <a:pt x="1612584" y="22321"/>
                  <a:pt x="1735229" y="0"/>
                </a:cubicBezTo>
                <a:cubicBezTo>
                  <a:pt x="1857874" y="-22321"/>
                  <a:pt x="2019433" y="-25104"/>
                  <a:pt x="2283868" y="0"/>
                </a:cubicBezTo>
                <a:cubicBezTo>
                  <a:pt x="2548303" y="25104"/>
                  <a:pt x="2661249" y="3784"/>
                  <a:pt x="2832507" y="0"/>
                </a:cubicBezTo>
                <a:cubicBezTo>
                  <a:pt x="3003765" y="-3784"/>
                  <a:pt x="3283870" y="23060"/>
                  <a:pt x="3515116" y="0"/>
                </a:cubicBezTo>
                <a:cubicBezTo>
                  <a:pt x="3746362" y="-23060"/>
                  <a:pt x="4228566" y="-20512"/>
                  <a:pt x="4465664" y="0"/>
                </a:cubicBezTo>
                <a:cubicBezTo>
                  <a:pt x="4467238" y="161650"/>
                  <a:pt x="4457205" y="211695"/>
                  <a:pt x="4465664" y="419499"/>
                </a:cubicBezTo>
                <a:cubicBezTo>
                  <a:pt x="4474123" y="627303"/>
                  <a:pt x="4443476" y="735112"/>
                  <a:pt x="4465664" y="892552"/>
                </a:cubicBezTo>
                <a:cubicBezTo>
                  <a:pt x="4227902" y="895839"/>
                  <a:pt x="3921693" y="869330"/>
                  <a:pt x="3738399" y="892552"/>
                </a:cubicBezTo>
                <a:cubicBezTo>
                  <a:pt x="3555106" y="915774"/>
                  <a:pt x="3251805" y="904219"/>
                  <a:pt x="3100447" y="892552"/>
                </a:cubicBezTo>
                <a:cubicBezTo>
                  <a:pt x="2949089" y="880885"/>
                  <a:pt x="2681008" y="886957"/>
                  <a:pt x="2551808" y="892552"/>
                </a:cubicBezTo>
                <a:cubicBezTo>
                  <a:pt x="2422608" y="898147"/>
                  <a:pt x="2187258" y="873118"/>
                  <a:pt x="1958513" y="892552"/>
                </a:cubicBezTo>
                <a:cubicBezTo>
                  <a:pt x="1729769" y="911986"/>
                  <a:pt x="1658246" y="875261"/>
                  <a:pt x="1454531" y="892552"/>
                </a:cubicBezTo>
                <a:cubicBezTo>
                  <a:pt x="1250816" y="909843"/>
                  <a:pt x="1185298" y="899494"/>
                  <a:pt x="950548" y="892552"/>
                </a:cubicBezTo>
                <a:cubicBezTo>
                  <a:pt x="715798" y="885610"/>
                  <a:pt x="437670" y="884544"/>
                  <a:pt x="0" y="892552"/>
                </a:cubicBezTo>
                <a:cubicBezTo>
                  <a:pt x="1085" y="785615"/>
                  <a:pt x="-14094" y="648722"/>
                  <a:pt x="0" y="473053"/>
                </a:cubicBezTo>
                <a:cubicBezTo>
                  <a:pt x="14094" y="297384"/>
                  <a:pt x="-3519" y="115442"/>
                  <a:pt x="0" y="0"/>
                </a:cubicBezTo>
                <a:close/>
              </a:path>
            </a:pathLst>
          </a:custGeom>
          <a:solidFill>
            <a:srgbClr val="FAF1E6"/>
          </a:solidFill>
          <a:ln cap="flat" cmpd="sng" w="38100">
            <a:solidFill>
              <a:srgbClr val="99621F"/>
            </a:solidFill>
            <a:prstDash val="dash"/>
            <a:round/>
            <a:headEnd len="sm" w="sm" type="none"/>
            <a:tailEnd len="sm" w="sm" type="none"/>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00"/>
              </a:buClr>
              <a:buSzPts val="2600"/>
              <a:buFont typeface="Arial"/>
              <a:buChar char="•"/>
            </a:pPr>
            <a:r>
              <a:rPr b="0" i="0" lang="en-US" sz="2600" u="none" cap="none" strike="noStrike">
                <a:solidFill>
                  <a:schemeClr val="dk1"/>
                </a:solidFill>
                <a:latin typeface="Arial"/>
                <a:ea typeface="Arial"/>
                <a:cs typeface="Arial"/>
                <a:sym typeface="Arial"/>
              </a:rPr>
              <a:t>Bắn rơi và phá huỷ 62 máy bay hạng nặng.</a:t>
            </a:r>
            <a:endParaRPr/>
          </a:p>
        </p:txBody>
      </p:sp>
      <p:sp>
        <p:nvSpPr>
          <p:cNvPr id="1988" name="Google Shape;1988;p28"/>
          <p:cNvSpPr txBox="1"/>
          <p:nvPr/>
        </p:nvSpPr>
        <p:spPr>
          <a:xfrm>
            <a:off x="3209268" y="266700"/>
            <a:ext cx="3067050" cy="707886"/>
          </a:xfrm>
          <a:prstGeom prst="rect">
            <a:avLst/>
          </a:prstGeom>
          <a:solidFill>
            <a:srgbClr val="FAF1E6"/>
          </a:solidFill>
          <a:ln cap="flat" cmpd="sng" w="28575">
            <a:solidFill>
              <a:srgbClr val="99621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000" u="none" cap="none" strike="noStrike">
                <a:solidFill>
                  <a:srgbClr val="221606"/>
                </a:solidFill>
                <a:latin typeface="Arial"/>
                <a:ea typeface="Arial"/>
                <a:cs typeface="Arial"/>
                <a:sym typeface="Arial"/>
              </a:rPr>
              <a:t>KẾT QUẢ</a:t>
            </a:r>
            <a:endParaRPr b="1" i="0" sz="4000" u="none" cap="none" strike="noStrike">
              <a:solidFill>
                <a:srgbClr val="221606"/>
              </a:solidFill>
              <a:latin typeface="Arial"/>
              <a:ea typeface="Arial"/>
              <a:cs typeface="Arial"/>
              <a:sym typeface="Arial"/>
            </a:endParaRPr>
          </a:p>
        </p:txBody>
      </p:sp>
      <p:pic>
        <p:nvPicPr>
          <p:cNvPr id="1989" name="Google Shape;1989;p28"/>
          <p:cNvPicPr preferRelativeResize="0"/>
          <p:nvPr/>
        </p:nvPicPr>
        <p:blipFill rotWithShape="1">
          <a:blip r:embed="rId3">
            <a:alphaModFix/>
          </a:blip>
          <a:srcRect b="0" l="0" r="0" t="0"/>
          <a:stretch/>
        </p:blipFill>
        <p:spPr>
          <a:xfrm>
            <a:off x="5277226" y="1639539"/>
            <a:ext cx="3688073" cy="2609850"/>
          </a:xfrm>
          <a:prstGeom prst="rect">
            <a:avLst/>
          </a:prstGeom>
          <a:noFill/>
          <a:ln>
            <a:noFill/>
          </a:ln>
        </p:spPr>
      </p:pic>
    </p:spTree>
  </p:cSld>
  <p:clrMapOvr>
    <a:masterClrMapping/>
  </p:clrMapOvr>
  <mc:AlternateContent>
    <mc:Choice Requires="p14">
      <p:transition spd="slow" p14:dur="800">
        <p14:flythrough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6"/>
                                        </p:tgtEl>
                                        <p:attrNameLst>
                                          <p:attrName>style.visibility</p:attrName>
                                        </p:attrNameLst>
                                      </p:cBhvr>
                                      <p:to>
                                        <p:strVal val="visible"/>
                                      </p:to>
                                    </p:set>
                                    <p:animEffect filter="fade" transition="in">
                                      <p:cBhvr>
                                        <p:cTn dur="500"/>
                                        <p:tgtEl>
                                          <p:spTgt spid="19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7"/>
                                        </p:tgtEl>
                                        <p:attrNameLst>
                                          <p:attrName>style.visibility</p:attrName>
                                        </p:attrNameLst>
                                      </p:cBhvr>
                                      <p:to>
                                        <p:strVal val="visible"/>
                                      </p:to>
                                    </p:set>
                                    <p:animEffect filter="fade" transition="in">
                                      <p:cBhvr>
                                        <p:cTn dur="500"/>
                                        <p:tgtEl>
                                          <p:spTgt spid="19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89"/>
                                        </p:tgtEl>
                                        <p:attrNameLst>
                                          <p:attrName>style.visibility</p:attrName>
                                        </p:attrNameLst>
                                      </p:cBhvr>
                                      <p:to>
                                        <p:strVal val="visible"/>
                                      </p:to>
                                    </p:set>
                                    <p:anim calcmode="lin" valueType="num">
                                      <p:cBhvr additive="base">
                                        <p:cTn dur="500"/>
                                        <p:tgtEl>
                                          <p:spTgt spid="19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3" name="Shape 1993"/>
        <p:cNvGrpSpPr/>
        <p:nvPr/>
      </p:nvGrpSpPr>
      <p:grpSpPr>
        <a:xfrm>
          <a:off x="0" y="0"/>
          <a:ext cx="0" cy="0"/>
          <a:chOff x="0" y="0"/>
          <a:chExt cx="0" cy="0"/>
        </a:xfrm>
      </p:grpSpPr>
      <p:sp>
        <p:nvSpPr>
          <p:cNvPr id="1994" name="Google Shape;1994;p29"/>
          <p:cNvSpPr/>
          <p:nvPr/>
        </p:nvSpPr>
        <p:spPr>
          <a:xfrm>
            <a:off x="895350" y="786140"/>
            <a:ext cx="7905750"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C00000"/>
                </a:solidFill>
                <a:latin typeface="Arial"/>
                <a:ea typeface="Arial"/>
                <a:cs typeface="Arial"/>
                <a:sym typeface="Arial"/>
              </a:rPr>
              <a:t>Tấm gương chiến đấu tiêu biểu trong chiến dịch Điện Biên Phủ</a:t>
            </a:r>
            <a:endParaRPr b="1" i="0" sz="2800" u="none" cap="none" strike="noStrike">
              <a:solidFill>
                <a:srgbClr val="C00000"/>
              </a:solidFill>
              <a:latin typeface="Arial"/>
              <a:ea typeface="Arial"/>
              <a:cs typeface="Arial"/>
              <a:sym typeface="Arial"/>
            </a:endParaRPr>
          </a:p>
        </p:txBody>
      </p:sp>
      <p:sp>
        <p:nvSpPr>
          <p:cNvPr id="1995" name="Google Shape;1995;p29"/>
          <p:cNvSpPr/>
          <p:nvPr/>
        </p:nvSpPr>
        <p:spPr>
          <a:xfrm>
            <a:off x="1238250" y="2262857"/>
            <a:ext cx="790575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Kể một số tấm gương chiến đấu tiêu biểu trong chiến dịch Điện Biên Phủ của quân và dân ta ? </a:t>
            </a:r>
            <a:endParaRPr/>
          </a:p>
        </p:txBody>
      </p:sp>
    </p:spTree>
  </p:cSld>
  <p:clrMapOvr>
    <a:masterClrMapping/>
  </p:clrMapOvr>
  <mc:AlternateContent>
    <mc:Choice Requires="p14">
      <p:transition spd="slow" p14:dur="3900">
        <p14:glitter dir="l" pattern="hexagon"/>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
          <p:cNvSpPr txBox="1"/>
          <p:nvPr/>
        </p:nvSpPr>
        <p:spPr>
          <a:xfrm>
            <a:off x="509148" y="873562"/>
            <a:ext cx="8125704" cy="1198880"/>
          </a:xfrm>
          <a:prstGeom prst="rect">
            <a:avLst/>
          </a:prstGeom>
          <a:solidFill>
            <a:schemeClr val="dk2"/>
          </a:solidFill>
          <a:ln cap="flat" cmpd="sng" w="38100">
            <a:solidFill>
              <a:srgbClr val="F9EDD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600" u="none" cap="none" strike="noStrike">
                <a:solidFill>
                  <a:srgbClr val="813532"/>
                </a:solidFill>
                <a:latin typeface="Arial"/>
                <a:ea typeface="Arial"/>
                <a:cs typeface="Arial"/>
                <a:sym typeface="Arial"/>
              </a:rPr>
              <a:t>Căn cứ địa Việt Bắc được mở rộng và củng cố nhờ chiến thắng nào?</a:t>
            </a:r>
            <a:endParaRPr b="1" i="0" sz="3600" u="none" cap="none" strike="noStrike">
              <a:solidFill>
                <a:srgbClr val="813532"/>
              </a:solidFill>
              <a:latin typeface="Arial"/>
              <a:ea typeface="Arial"/>
              <a:cs typeface="Arial"/>
              <a:sym typeface="Arial"/>
            </a:endParaRPr>
          </a:p>
        </p:txBody>
      </p:sp>
      <p:sp>
        <p:nvSpPr>
          <p:cNvPr id="446" name="Google Shape;446;p3"/>
          <p:cNvSpPr txBox="1"/>
          <p:nvPr/>
        </p:nvSpPr>
        <p:spPr>
          <a:xfrm>
            <a:off x="336884" y="2746444"/>
            <a:ext cx="8470232" cy="646331"/>
          </a:xfrm>
          <a:prstGeom prst="rect">
            <a:avLst/>
          </a:prstGeom>
          <a:solidFill>
            <a:srgbClr val="FAF1E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rgbClr val="221606"/>
                </a:solidFill>
                <a:latin typeface="Arial"/>
                <a:ea typeface="Arial"/>
                <a:cs typeface="Arial"/>
                <a:sym typeface="Arial"/>
              </a:rPr>
              <a:t>Chiến thắng biên giới thu - đông 1950</a:t>
            </a:r>
            <a:endParaRPr b="1" i="0" sz="3600" u="none" cap="none" strike="noStrike">
              <a:solidFill>
                <a:srgbClr val="221606"/>
              </a:solidFill>
              <a:latin typeface="Arial"/>
              <a:ea typeface="Arial"/>
              <a:cs typeface="Arial"/>
              <a:sym typeface="Arial"/>
            </a:endParaRPr>
          </a:p>
        </p:txBody>
      </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9" name="Shape 1999"/>
        <p:cNvGrpSpPr/>
        <p:nvPr/>
      </p:nvGrpSpPr>
      <p:grpSpPr>
        <a:xfrm>
          <a:off x="0" y="0"/>
          <a:ext cx="0" cy="0"/>
          <a:chOff x="0" y="0"/>
          <a:chExt cx="0" cy="0"/>
        </a:xfrm>
      </p:grpSpPr>
      <p:pic>
        <p:nvPicPr>
          <p:cNvPr descr="phan dinh giot" id="2000" name="Google Shape;2000;p30"/>
          <p:cNvPicPr preferRelativeResize="0"/>
          <p:nvPr/>
        </p:nvPicPr>
        <p:blipFill rotWithShape="1">
          <a:blip r:embed="rId3">
            <a:alphaModFix/>
          </a:blip>
          <a:srcRect b="0" l="0" r="0" t="0"/>
          <a:stretch/>
        </p:blipFill>
        <p:spPr>
          <a:xfrm>
            <a:off x="1276350" y="30480"/>
            <a:ext cx="6972300" cy="5113020"/>
          </a:xfrm>
          <a:prstGeom prst="rect">
            <a:avLst/>
          </a:prstGeom>
          <a:noFill/>
          <a:ln>
            <a:noFill/>
          </a:ln>
        </p:spPr>
      </p:pic>
    </p:spTree>
  </p:cSld>
  <p:clrMapOvr>
    <a:masterClrMapping/>
  </p:clrMapOvr>
  <mc:AlternateContent>
    <mc:Choice Requires="p14">
      <p:transition spd="slow" p14:dur="1300">
        <p14:pan dir="u"/>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4" name="Shape 2004"/>
        <p:cNvGrpSpPr/>
        <p:nvPr/>
      </p:nvGrpSpPr>
      <p:grpSpPr>
        <a:xfrm>
          <a:off x="0" y="0"/>
          <a:ext cx="0" cy="0"/>
          <a:chOff x="0" y="0"/>
          <a:chExt cx="0" cy="0"/>
        </a:xfrm>
      </p:grpSpPr>
      <p:pic>
        <p:nvPicPr>
          <p:cNvPr descr="be van dan" id="2005" name="Google Shape;2005;p31"/>
          <p:cNvPicPr preferRelativeResize="0"/>
          <p:nvPr/>
        </p:nvPicPr>
        <p:blipFill rotWithShape="1">
          <a:blip r:embed="rId3">
            <a:alphaModFix/>
          </a:blip>
          <a:srcRect b="0" l="0" r="0" t="0"/>
          <a:stretch/>
        </p:blipFill>
        <p:spPr>
          <a:xfrm>
            <a:off x="304800" y="0"/>
            <a:ext cx="8458200" cy="5143500"/>
          </a:xfrm>
          <a:prstGeom prst="rect">
            <a:avLst/>
          </a:prstGeom>
          <a:noFill/>
          <a:ln>
            <a:noFill/>
          </a:ln>
        </p:spPr>
      </p:pic>
    </p:spTree>
  </p:cSld>
  <p:clrMapOvr>
    <a:masterClrMapping/>
  </p:clrMapOvr>
  <mc:AlternateContent>
    <mc:Choice Requires="p14">
      <p:transition spd="slow" p14:dur="1300">
        <p14:pan dir="u"/>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9" name="Shape 2009"/>
        <p:cNvGrpSpPr/>
        <p:nvPr/>
      </p:nvGrpSpPr>
      <p:grpSpPr>
        <a:xfrm>
          <a:off x="0" y="0"/>
          <a:ext cx="0" cy="0"/>
          <a:chOff x="0" y="0"/>
          <a:chExt cx="0" cy="0"/>
        </a:xfrm>
      </p:grpSpPr>
      <p:pic>
        <p:nvPicPr>
          <p:cNvPr descr="1201267265" id="2010" name="Google Shape;2010;p32"/>
          <p:cNvPicPr preferRelativeResize="0"/>
          <p:nvPr/>
        </p:nvPicPr>
        <p:blipFill rotWithShape="1">
          <a:blip r:embed="rId3">
            <a:alphaModFix/>
          </a:blip>
          <a:srcRect b="0" l="0" r="0" t="0"/>
          <a:stretch/>
        </p:blipFill>
        <p:spPr>
          <a:xfrm>
            <a:off x="704850" y="0"/>
            <a:ext cx="3657600" cy="5143500"/>
          </a:xfrm>
          <a:prstGeom prst="rect">
            <a:avLst/>
          </a:prstGeom>
          <a:noFill/>
          <a:ln>
            <a:noFill/>
          </a:ln>
        </p:spPr>
      </p:pic>
      <p:sp>
        <p:nvSpPr>
          <p:cNvPr id="2011" name="Google Shape;2011;p32"/>
          <p:cNvSpPr txBox="1"/>
          <p:nvPr/>
        </p:nvSpPr>
        <p:spPr>
          <a:xfrm>
            <a:off x="5143500" y="228600"/>
            <a:ext cx="367665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Arial"/>
                <a:ea typeface="Arial"/>
                <a:cs typeface="Arial"/>
                <a:sym typeface="Arial"/>
              </a:rPr>
              <a:t>Đại tướng Võ Nguyên Giáp</a:t>
            </a:r>
            <a:endParaRPr b="1" i="0" sz="2800" u="none" cap="none" strike="noStrike">
              <a:solidFill>
                <a:srgbClr val="000000"/>
              </a:solidFill>
              <a:latin typeface="Arial"/>
              <a:ea typeface="Arial"/>
              <a:cs typeface="Arial"/>
              <a:sym typeface="Arial"/>
            </a:endParaRPr>
          </a:p>
        </p:txBody>
      </p:sp>
      <p:sp>
        <p:nvSpPr>
          <p:cNvPr id="2012" name="Google Shape;2012;p32"/>
          <p:cNvSpPr/>
          <p:nvPr/>
        </p:nvSpPr>
        <p:spPr>
          <a:xfrm>
            <a:off x="4695825" y="1357848"/>
            <a:ext cx="4572000"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Ông là người lên kế hoạch và trực tiếp chỉ huy trận đánh </a:t>
            </a:r>
            <a:r>
              <a:rPr b="1" i="0" lang="en-US" sz="2400" u="sng" cap="none" strike="noStrike">
                <a:solidFill>
                  <a:srgbClr val="000000"/>
                </a:solidFill>
                <a:latin typeface="Arial"/>
                <a:ea typeface="Arial"/>
                <a:cs typeface="Arial"/>
                <a:sym typeface="Arial"/>
              </a:rPr>
              <a:t>Điện Biên Phủ</a:t>
            </a:r>
            <a:r>
              <a:rPr b="0" i="0" lang="en-US" sz="2400" u="none" cap="none" strike="noStrike">
                <a:solidFill>
                  <a:srgbClr val="000000"/>
                </a:solidFill>
                <a:latin typeface="Arial"/>
                <a:ea typeface="Arial"/>
                <a:cs typeface="Arial"/>
                <a:sym typeface="Arial"/>
              </a:rPr>
              <a:t> năm </a:t>
            </a:r>
            <a:r>
              <a:rPr b="1" i="1" lang="en-US" sz="2400" u="sng" cap="none" strike="noStrike">
                <a:solidFill>
                  <a:srgbClr val="000000"/>
                </a:solidFill>
                <a:latin typeface="Arial"/>
                <a:ea typeface="Arial"/>
                <a:cs typeface="Arial"/>
                <a:sym typeface="Arial"/>
              </a:rPr>
              <a:t>1954</a:t>
            </a:r>
            <a:r>
              <a:rPr b="0" i="0" lang="en-US" sz="24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Trong 21 năm (</a:t>
            </a:r>
            <a:r>
              <a:rPr b="0" i="0" lang="en-US" sz="2400" u="sng" cap="none" strike="noStrike">
                <a:solidFill>
                  <a:srgbClr val="000000"/>
                </a:solidFill>
                <a:latin typeface="Arial"/>
                <a:ea typeface="Arial"/>
                <a:cs typeface="Arial"/>
                <a:sym typeface="Arial"/>
              </a:rPr>
              <a:t>1954</a:t>
            </a:r>
            <a:r>
              <a:rPr b="0" i="0" lang="en-US" sz="2400" u="none" cap="none" strike="noStrike">
                <a:solidFill>
                  <a:srgbClr val="000000"/>
                </a:solidFill>
                <a:latin typeface="Arial"/>
                <a:ea typeface="Arial"/>
                <a:cs typeface="Arial"/>
                <a:sym typeface="Arial"/>
              </a:rPr>
              <a:t>-</a:t>
            </a:r>
            <a:r>
              <a:rPr b="0" i="0" lang="en-US" sz="2400" u="sng" cap="none" strike="noStrike">
                <a:solidFill>
                  <a:srgbClr val="000000"/>
                </a:solidFill>
                <a:latin typeface="Arial"/>
                <a:ea typeface="Arial"/>
                <a:cs typeface="Arial"/>
                <a:sym typeface="Arial"/>
              </a:rPr>
              <a:t>1975</a:t>
            </a:r>
            <a:r>
              <a:rPr b="0" i="0" lang="en-US" sz="2400" u="none" cap="none" strike="noStrike">
                <a:solidFill>
                  <a:srgbClr val="000000"/>
                </a:solidFill>
                <a:latin typeface="Arial"/>
                <a:ea typeface="Arial"/>
                <a:cs typeface="Arial"/>
                <a:sym typeface="Arial"/>
              </a:rPr>
              <a:t>) kháng chiến chống Mỹ, ông trực tiếp tổ chức và chỉ đạo các hoạt động của Quân đội Nhân dân.</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Ông là một thiên tài về quân sự, một anh hùng dân tộc, một danh tướng của thế kỷ 20.</a:t>
            </a:r>
            <a:endParaRPr/>
          </a:p>
        </p:txBody>
      </p:sp>
    </p:spTree>
  </p:cSld>
  <p:clrMapOvr>
    <a:masterClrMapping/>
  </p:clrMapOvr>
  <mc:AlternateContent>
    <mc:Choice Requires="p14">
      <p:transition spd="slow" p14:dur="1300">
        <p14:pan dir="u"/>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0"/>
                                        </p:tgtEl>
                                        <p:attrNameLst>
                                          <p:attrName>style.visibility</p:attrName>
                                        </p:attrNameLst>
                                      </p:cBhvr>
                                      <p:to>
                                        <p:strVal val="visible"/>
                                      </p:to>
                                    </p:set>
                                    <p:animEffect filter="fade" transition="in">
                                      <p:cBhvr>
                                        <p:cTn dur="2000"/>
                                        <p:tgtEl>
                                          <p:spTgt spid="20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6" name="Shape 2016"/>
        <p:cNvGrpSpPr/>
        <p:nvPr/>
      </p:nvGrpSpPr>
      <p:grpSpPr>
        <a:xfrm>
          <a:off x="0" y="0"/>
          <a:ext cx="0" cy="0"/>
          <a:chOff x="0" y="0"/>
          <a:chExt cx="0" cy="0"/>
        </a:xfrm>
      </p:grpSpPr>
      <p:grpSp>
        <p:nvGrpSpPr>
          <p:cNvPr id="2017" name="Google Shape;2017;p33"/>
          <p:cNvGrpSpPr/>
          <p:nvPr/>
        </p:nvGrpSpPr>
        <p:grpSpPr>
          <a:xfrm rot="-232346">
            <a:off x="589376" y="497298"/>
            <a:ext cx="8265616" cy="4889115"/>
            <a:chOff x="2332356" y="316821"/>
            <a:chExt cx="6713748" cy="3721097"/>
          </a:xfrm>
        </p:grpSpPr>
        <p:sp>
          <p:nvSpPr>
            <p:cNvPr id="2018" name="Google Shape;2018;p33"/>
            <p:cNvSpPr/>
            <p:nvPr/>
          </p:nvSpPr>
          <p:spPr>
            <a:xfrm rot="302440">
              <a:off x="2432859" y="1185688"/>
              <a:ext cx="6475211" cy="2572740"/>
            </a:xfrm>
            <a:custGeom>
              <a:rect b="b" l="l" r="r" t="t"/>
              <a:pathLst>
                <a:path extrusionOk="0" h="33048" w="83177">
                  <a:moveTo>
                    <a:pt x="79260" y="0"/>
                  </a:moveTo>
                  <a:lnTo>
                    <a:pt x="1" y="2526"/>
                  </a:lnTo>
                  <a:lnTo>
                    <a:pt x="47" y="4172"/>
                  </a:lnTo>
                  <a:lnTo>
                    <a:pt x="1043" y="4149"/>
                  </a:lnTo>
                  <a:cubicBezTo>
                    <a:pt x="1182" y="3847"/>
                    <a:pt x="1484" y="3708"/>
                    <a:pt x="1831" y="3685"/>
                  </a:cubicBezTo>
                  <a:cubicBezTo>
                    <a:pt x="2318" y="3685"/>
                    <a:pt x="2712" y="4056"/>
                    <a:pt x="2735" y="4543"/>
                  </a:cubicBezTo>
                  <a:cubicBezTo>
                    <a:pt x="2758" y="5052"/>
                    <a:pt x="2364" y="5446"/>
                    <a:pt x="1878" y="5470"/>
                  </a:cubicBezTo>
                  <a:cubicBezTo>
                    <a:pt x="1530" y="5470"/>
                    <a:pt x="1229" y="5284"/>
                    <a:pt x="1067" y="4983"/>
                  </a:cubicBezTo>
                  <a:lnTo>
                    <a:pt x="70" y="5006"/>
                  </a:lnTo>
                  <a:lnTo>
                    <a:pt x="186" y="6049"/>
                  </a:lnTo>
                  <a:lnTo>
                    <a:pt x="163" y="7972"/>
                  </a:lnTo>
                  <a:lnTo>
                    <a:pt x="1159" y="8019"/>
                  </a:lnTo>
                  <a:cubicBezTo>
                    <a:pt x="1298" y="7718"/>
                    <a:pt x="1576" y="7509"/>
                    <a:pt x="1924" y="7486"/>
                  </a:cubicBezTo>
                  <a:cubicBezTo>
                    <a:pt x="2434" y="7486"/>
                    <a:pt x="2828" y="7903"/>
                    <a:pt x="2851" y="8390"/>
                  </a:cubicBezTo>
                  <a:cubicBezTo>
                    <a:pt x="2851" y="8876"/>
                    <a:pt x="2480" y="9247"/>
                    <a:pt x="1994" y="9270"/>
                  </a:cubicBezTo>
                  <a:cubicBezTo>
                    <a:pt x="1623" y="9270"/>
                    <a:pt x="1322" y="9178"/>
                    <a:pt x="1182" y="8876"/>
                  </a:cubicBezTo>
                  <a:lnTo>
                    <a:pt x="186" y="8807"/>
                  </a:lnTo>
                  <a:lnTo>
                    <a:pt x="255" y="11773"/>
                  </a:lnTo>
                  <a:lnTo>
                    <a:pt x="1252" y="11773"/>
                  </a:lnTo>
                  <a:cubicBezTo>
                    <a:pt x="1391" y="11472"/>
                    <a:pt x="1692" y="11310"/>
                    <a:pt x="2040" y="11287"/>
                  </a:cubicBezTo>
                  <a:cubicBezTo>
                    <a:pt x="2527" y="11287"/>
                    <a:pt x="2897" y="11611"/>
                    <a:pt x="2921" y="12098"/>
                  </a:cubicBezTo>
                  <a:cubicBezTo>
                    <a:pt x="2944" y="12584"/>
                    <a:pt x="2596" y="13048"/>
                    <a:pt x="2086" y="13071"/>
                  </a:cubicBezTo>
                  <a:cubicBezTo>
                    <a:pt x="1739" y="13071"/>
                    <a:pt x="1437" y="12886"/>
                    <a:pt x="1275" y="12584"/>
                  </a:cubicBezTo>
                  <a:lnTo>
                    <a:pt x="279" y="12607"/>
                  </a:lnTo>
                  <a:lnTo>
                    <a:pt x="418" y="13488"/>
                  </a:lnTo>
                  <a:lnTo>
                    <a:pt x="510" y="15667"/>
                  </a:lnTo>
                  <a:lnTo>
                    <a:pt x="1368" y="15620"/>
                  </a:lnTo>
                  <a:cubicBezTo>
                    <a:pt x="1507" y="15319"/>
                    <a:pt x="1808" y="15110"/>
                    <a:pt x="2156" y="15110"/>
                  </a:cubicBezTo>
                  <a:cubicBezTo>
                    <a:pt x="2170" y="15110"/>
                    <a:pt x="2185" y="15109"/>
                    <a:pt x="2199" y="15109"/>
                  </a:cubicBezTo>
                  <a:cubicBezTo>
                    <a:pt x="2670" y="15109"/>
                    <a:pt x="3107" y="15473"/>
                    <a:pt x="3129" y="15968"/>
                  </a:cubicBezTo>
                  <a:cubicBezTo>
                    <a:pt x="3129" y="16455"/>
                    <a:pt x="2689" y="16849"/>
                    <a:pt x="2202" y="16872"/>
                  </a:cubicBezTo>
                  <a:cubicBezTo>
                    <a:pt x="1855" y="16872"/>
                    <a:pt x="1553" y="16686"/>
                    <a:pt x="1391" y="16385"/>
                  </a:cubicBezTo>
                  <a:lnTo>
                    <a:pt x="464" y="16478"/>
                  </a:lnTo>
                  <a:cubicBezTo>
                    <a:pt x="464" y="16478"/>
                    <a:pt x="464" y="18981"/>
                    <a:pt x="487" y="19212"/>
                  </a:cubicBezTo>
                  <a:cubicBezTo>
                    <a:pt x="510" y="19421"/>
                    <a:pt x="904" y="19444"/>
                    <a:pt x="904" y="19444"/>
                  </a:cubicBezTo>
                  <a:lnTo>
                    <a:pt x="1484" y="19421"/>
                  </a:lnTo>
                  <a:cubicBezTo>
                    <a:pt x="1623" y="19120"/>
                    <a:pt x="1924" y="18865"/>
                    <a:pt x="2272" y="18865"/>
                  </a:cubicBezTo>
                  <a:cubicBezTo>
                    <a:pt x="2284" y="18864"/>
                    <a:pt x="2296" y="18864"/>
                    <a:pt x="2308" y="18864"/>
                  </a:cubicBezTo>
                  <a:cubicBezTo>
                    <a:pt x="2779" y="18864"/>
                    <a:pt x="3176" y="19294"/>
                    <a:pt x="3176" y="19769"/>
                  </a:cubicBezTo>
                  <a:cubicBezTo>
                    <a:pt x="3199" y="20255"/>
                    <a:pt x="2805" y="20649"/>
                    <a:pt x="2318" y="20672"/>
                  </a:cubicBezTo>
                  <a:cubicBezTo>
                    <a:pt x="2300" y="20674"/>
                    <a:pt x="2283" y="20674"/>
                    <a:pt x="2265" y="20674"/>
                  </a:cubicBezTo>
                  <a:cubicBezTo>
                    <a:pt x="1940" y="20674"/>
                    <a:pt x="1661" y="20472"/>
                    <a:pt x="1507" y="20186"/>
                  </a:cubicBezTo>
                  <a:lnTo>
                    <a:pt x="510" y="20232"/>
                  </a:lnTo>
                  <a:lnTo>
                    <a:pt x="603" y="21646"/>
                  </a:lnTo>
                  <a:lnTo>
                    <a:pt x="603" y="23175"/>
                  </a:lnTo>
                  <a:lnTo>
                    <a:pt x="1600" y="23245"/>
                  </a:lnTo>
                  <a:cubicBezTo>
                    <a:pt x="1739" y="22944"/>
                    <a:pt x="2017" y="22712"/>
                    <a:pt x="2388" y="22712"/>
                  </a:cubicBezTo>
                  <a:cubicBezTo>
                    <a:pt x="2401" y="22711"/>
                    <a:pt x="2415" y="22711"/>
                    <a:pt x="2428" y="22711"/>
                  </a:cubicBezTo>
                  <a:cubicBezTo>
                    <a:pt x="2896" y="22711"/>
                    <a:pt x="3269" y="23096"/>
                    <a:pt x="3291" y="23569"/>
                  </a:cubicBezTo>
                  <a:cubicBezTo>
                    <a:pt x="3315" y="24056"/>
                    <a:pt x="2967" y="24450"/>
                    <a:pt x="2480" y="24473"/>
                  </a:cubicBezTo>
                  <a:cubicBezTo>
                    <a:pt x="2463" y="24474"/>
                    <a:pt x="2445" y="24475"/>
                    <a:pt x="2427" y="24475"/>
                  </a:cubicBezTo>
                  <a:cubicBezTo>
                    <a:pt x="2098" y="24475"/>
                    <a:pt x="1777" y="24272"/>
                    <a:pt x="1623" y="23986"/>
                  </a:cubicBezTo>
                  <a:lnTo>
                    <a:pt x="580" y="24033"/>
                  </a:lnTo>
                  <a:lnTo>
                    <a:pt x="603" y="25284"/>
                  </a:lnTo>
                  <a:lnTo>
                    <a:pt x="673" y="26930"/>
                  </a:lnTo>
                  <a:lnTo>
                    <a:pt x="1669" y="26907"/>
                  </a:lnTo>
                  <a:cubicBezTo>
                    <a:pt x="1785" y="26605"/>
                    <a:pt x="2086" y="26466"/>
                    <a:pt x="2434" y="26443"/>
                  </a:cubicBezTo>
                  <a:cubicBezTo>
                    <a:pt x="2921" y="26443"/>
                    <a:pt x="3338" y="26814"/>
                    <a:pt x="3361" y="27301"/>
                  </a:cubicBezTo>
                  <a:cubicBezTo>
                    <a:pt x="3361" y="27810"/>
                    <a:pt x="2990" y="28204"/>
                    <a:pt x="2503" y="28228"/>
                  </a:cubicBezTo>
                  <a:cubicBezTo>
                    <a:pt x="2133" y="28228"/>
                    <a:pt x="1831" y="28042"/>
                    <a:pt x="1692" y="27741"/>
                  </a:cubicBezTo>
                  <a:lnTo>
                    <a:pt x="696" y="27764"/>
                  </a:lnTo>
                  <a:lnTo>
                    <a:pt x="812" y="28807"/>
                  </a:lnTo>
                  <a:lnTo>
                    <a:pt x="765" y="30730"/>
                  </a:lnTo>
                  <a:lnTo>
                    <a:pt x="1785" y="30777"/>
                  </a:lnTo>
                  <a:cubicBezTo>
                    <a:pt x="1901" y="30476"/>
                    <a:pt x="2202" y="30267"/>
                    <a:pt x="2550" y="30244"/>
                  </a:cubicBezTo>
                  <a:cubicBezTo>
                    <a:pt x="3036" y="30244"/>
                    <a:pt x="3454" y="30661"/>
                    <a:pt x="3454" y="31148"/>
                  </a:cubicBezTo>
                  <a:cubicBezTo>
                    <a:pt x="3477" y="31634"/>
                    <a:pt x="3083" y="32005"/>
                    <a:pt x="2596" y="32028"/>
                  </a:cubicBezTo>
                  <a:cubicBezTo>
                    <a:pt x="2249" y="32028"/>
                    <a:pt x="1947" y="31936"/>
                    <a:pt x="1808" y="31634"/>
                  </a:cubicBezTo>
                  <a:lnTo>
                    <a:pt x="788" y="31565"/>
                  </a:lnTo>
                  <a:lnTo>
                    <a:pt x="835" y="33048"/>
                  </a:lnTo>
                  <a:lnTo>
                    <a:pt x="79213" y="30522"/>
                  </a:lnTo>
                  <a:lnTo>
                    <a:pt x="79491" y="30499"/>
                  </a:lnTo>
                  <a:cubicBezTo>
                    <a:pt x="79630" y="30406"/>
                    <a:pt x="79816" y="30383"/>
                    <a:pt x="79932" y="30244"/>
                  </a:cubicBezTo>
                  <a:cubicBezTo>
                    <a:pt x="80163" y="30035"/>
                    <a:pt x="80048" y="29641"/>
                    <a:pt x="80094" y="29317"/>
                  </a:cubicBezTo>
                  <a:cubicBezTo>
                    <a:pt x="80140" y="29015"/>
                    <a:pt x="80372" y="28691"/>
                    <a:pt x="80210" y="28413"/>
                  </a:cubicBezTo>
                  <a:cubicBezTo>
                    <a:pt x="80140" y="28297"/>
                    <a:pt x="79978" y="28158"/>
                    <a:pt x="80024" y="28019"/>
                  </a:cubicBezTo>
                  <a:cubicBezTo>
                    <a:pt x="80048" y="27973"/>
                    <a:pt x="80094" y="27926"/>
                    <a:pt x="80140" y="27880"/>
                  </a:cubicBezTo>
                  <a:cubicBezTo>
                    <a:pt x="80395" y="27625"/>
                    <a:pt x="80279" y="27185"/>
                    <a:pt x="80442" y="26883"/>
                  </a:cubicBezTo>
                  <a:cubicBezTo>
                    <a:pt x="80511" y="26721"/>
                    <a:pt x="80673" y="26605"/>
                    <a:pt x="80812" y="26466"/>
                  </a:cubicBezTo>
                  <a:cubicBezTo>
                    <a:pt x="81183" y="26095"/>
                    <a:pt x="81299" y="25516"/>
                    <a:pt x="81137" y="25006"/>
                  </a:cubicBezTo>
                  <a:cubicBezTo>
                    <a:pt x="81114" y="24913"/>
                    <a:pt x="81044" y="24798"/>
                    <a:pt x="81044" y="24682"/>
                  </a:cubicBezTo>
                  <a:cubicBezTo>
                    <a:pt x="81021" y="24380"/>
                    <a:pt x="81299" y="24149"/>
                    <a:pt x="81276" y="23847"/>
                  </a:cubicBezTo>
                  <a:cubicBezTo>
                    <a:pt x="81253" y="23593"/>
                    <a:pt x="81484" y="23407"/>
                    <a:pt x="81600" y="23199"/>
                  </a:cubicBezTo>
                  <a:cubicBezTo>
                    <a:pt x="81925" y="22666"/>
                    <a:pt x="81809" y="21970"/>
                    <a:pt x="81994" y="21368"/>
                  </a:cubicBezTo>
                  <a:cubicBezTo>
                    <a:pt x="82157" y="20881"/>
                    <a:pt x="82527" y="20418"/>
                    <a:pt x="82458" y="19908"/>
                  </a:cubicBezTo>
                  <a:cubicBezTo>
                    <a:pt x="82435" y="19699"/>
                    <a:pt x="82342" y="19491"/>
                    <a:pt x="82435" y="19305"/>
                  </a:cubicBezTo>
                  <a:cubicBezTo>
                    <a:pt x="82458" y="19259"/>
                    <a:pt x="82504" y="19212"/>
                    <a:pt x="82551" y="19143"/>
                  </a:cubicBezTo>
                  <a:cubicBezTo>
                    <a:pt x="82921" y="18679"/>
                    <a:pt x="82574" y="18007"/>
                    <a:pt x="82643" y="17405"/>
                  </a:cubicBezTo>
                  <a:cubicBezTo>
                    <a:pt x="82666" y="17173"/>
                    <a:pt x="82759" y="16964"/>
                    <a:pt x="82805" y="16709"/>
                  </a:cubicBezTo>
                  <a:cubicBezTo>
                    <a:pt x="82921" y="16223"/>
                    <a:pt x="82805" y="15713"/>
                    <a:pt x="82852" y="15226"/>
                  </a:cubicBezTo>
                  <a:cubicBezTo>
                    <a:pt x="82852" y="15110"/>
                    <a:pt x="82875" y="15018"/>
                    <a:pt x="82945" y="14948"/>
                  </a:cubicBezTo>
                  <a:cubicBezTo>
                    <a:pt x="83014" y="14925"/>
                    <a:pt x="83060" y="14902"/>
                    <a:pt x="83107" y="14855"/>
                  </a:cubicBezTo>
                  <a:cubicBezTo>
                    <a:pt x="83153" y="14809"/>
                    <a:pt x="83153" y="14740"/>
                    <a:pt x="83153" y="14670"/>
                  </a:cubicBezTo>
                  <a:cubicBezTo>
                    <a:pt x="83176" y="14137"/>
                    <a:pt x="83130" y="13581"/>
                    <a:pt x="83060" y="13071"/>
                  </a:cubicBezTo>
                  <a:cubicBezTo>
                    <a:pt x="83037" y="12978"/>
                    <a:pt x="83014" y="12886"/>
                    <a:pt x="82945" y="12816"/>
                  </a:cubicBezTo>
                  <a:cubicBezTo>
                    <a:pt x="82875" y="12747"/>
                    <a:pt x="82759" y="12747"/>
                    <a:pt x="82666" y="12700"/>
                  </a:cubicBezTo>
                  <a:cubicBezTo>
                    <a:pt x="82481" y="12607"/>
                    <a:pt x="82411" y="12399"/>
                    <a:pt x="82411" y="12214"/>
                  </a:cubicBezTo>
                  <a:cubicBezTo>
                    <a:pt x="82388" y="12005"/>
                    <a:pt x="82435" y="11820"/>
                    <a:pt x="82388" y="11634"/>
                  </a:cubicBezTo>
                  <a:cubicBezTo>
                    <a:pt x="82319" y="11402"/>
                    <a:pt x="82157" y="11217"/>
                    <a:pt x="82180" y="10985"/>
                  </a:cubicBezTo>
                  <a:cubicBezTo>
                    <a:pt x="82203" y="10777"/>
                    <a:pt x="82388" y="10614"/>
                    <a:pt x="82435" y="10406"/>
                  </a:cubicBezTo>
                  <a:cubicBezTo>
                    <a:pt x="82551" y="9989"/>
                    <a:pt x="82133" y="9572"/>
                    <a:pt x="82203" y="9131"/>
                  </a:cubicBezTo>
                  <a:cubicBezTo>
                    <a:pt x="82226" y="8923"/>
                    <a:pt x="81925" y="8760"/>
                    <a:pt x="81855" y="8552"/>
                  </a:cubicBezTo>
                  <a:cubicBezTo>
                    <a:pt x="81809" y="8366"/>
                    <a:pt x="81902" y="8181"/>
                    <a:pt x="81948" y="8019"/>
                  </a:cubicBezTo>
                  <a:cubicBezTo>
                    <a:pt x="81994" y="7741"/>
                    <a:pt x="81902" y="7463"/>
                    <a:pt x="81786" y="7208"/>
                  </a:cubicBezTo>
                  <a:cubicBezTo>
                    <a:pt x="81647" y="6883"/>
                    <a:pt x="81508" y="6536"/>
                    <a:pt x="81276" y="6281"/>
                  </a:cubicBezTo>
                  <a:cubicBezTo>
                    <a:pt x="81206" y="6234"/>
                    <a:pt x="81137" y="6165"/>
                    <a:pt x="81067" y="6095"/>
                  </a:cubicBezTo>
                  <a:cubicBezTo>
                    <a:pt x="80975" y="5933"/>
                    <a:pt x="80998" y="5724"/>
                    <a:pt x="80998" y="5539"/>
                  </a:cubicBezTo>
                  <a:cubicBezTo>
                    <a:pt x="80975" y="5238"/>
                    <a:pt x="80882" y="4937"/>
                    <a:pt x="80697" y="4705"/>
                  </a:cubicBezTo>
                  <a:cubicBezTo>
                    <a:pt x="80604" y="4589"/>
                    <a:pt x="80511" y="4473"/>
                    <a:pt x="80442" y="4334"/>
                  </a:cubicBezTo>
                  <a:cubicBezTo>
                    <a:pt x="80256" y="3917"/>
                    <a:pt x="80418" y="3361"/>
                    <a:pt x="80094" y="3036"/>
                  </a:cubicBezTo>
                  <a:cubicBezTo>
                    <a:pt x="79978" y="2920"/>
                    <a:pt x="79839" y="2874"/>
                    <a:pt x="79746" y="2735"/>
                  </a:cubicBezTo>
                  <a:cubicBezTo>
                    <a:pt x="79491" y="2434"/>
                    <a:pt x="79746" y="1924"/>
                    <a:pt x="79515" y="1599"/>
                  </a:cubicBezTo>
                  <a:cubicBezTo>
                    <a:pt x="79468" y="1530"/>
                    <a:pt x="79399" y="1483"/>
                    <a:pt x="79352" y="1414"/>
                  </a:cubicBezTo>
                  <a:cubicBezTo>
                    <a:pt x="79167" y="1228"/>
                    <a:pt x="79121" y="974"/>
                    <a:pt x="79121" y="719"/>
                  </a:cubicBezTo>
                  <a:cubicBezTo>
                    <a:pt x="79144" y="464"/>
                    <a:pt x="79190" y="232"/>
                    <a:pt x="79260"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33"/>
            <p:cNvSpPr/>
            <p:nvPr/>
          </p:nvSpPr>
          <p:spPr>
            <a:xfrm rot="302440">
              <a:off x="2470390" y="596311"/>
              <a:ext cx="6475211" cy="2572740"/>
            </a:xfrm>
            <a:custGeom>
              <a:rect b="b" l="l" r="r" t="t"/>
              <a:pathLst>
                <a:path extrusionOk="0" h="33048" w="83177">
                  <a:moveTo>
                    <a:pt x="79260" y="0"/>
                  </a:moveTo>
                  <a:lnTo>
                    <a:pt x="1" y="2526"/>
                  </a:lnTo>
                  <a:lnTo>
                    <a:pt x="47" y="4172"/>
                  </a:lnTo>
                  <a:lnTo>
                    <a:pt x="1043" y="4149"/>
                  </a:lnTo>
                  <a:cubicBezTo>
                    <a:pt x="1182" y="3847"/>
                    <a:pt x="1484" y="3708"/>
                    <a:pt x="1831" y="3685"/>
                  </a:cubicBezTo>
                  <a:cubicBezTo>
                    <a:pt x="2318" y="3685"/>
                    <a:pt x="2712" y="4056"/>
                    <a:pt x="2735" y="4543"/>
                  </a:cubicBezTo>
                  <a:cubicBezTo>
                    <a:pt x="2758" y="5052"/>
                    <a:pt x="2364" y="5446"/>
                    <a:pt x="1878" y="5470"/>
                  </a:cubicBezTo>
                  <a:cubicBezTo>
                    <a:pt x="1530" y="5470"/>
                    <a:pt x="1229" y="5284"/>
                    <a:pt x="1067" y="4983"/>
                  </a:cubicBezTo>
                  <a:lnTo>
                    <a:pt x="70" y="5006"/>
                  </a:lnTo>
                  <a:lnTo>
                    <a:pt x="186" y="6049"/>
                  </a:lnTo>
                  <a:lnTo>
                    <a:pt x="163" y="7972"/>
                  </a:lnTo>
                  <a:lnTo>
                    <a:pt x="1159" y="8019"/>
                  </a:lnTo>
                  <a:cubicBezTo>
                    <a:pt x="1298" y="7718"/>
                    <a:pt x="1576" y="7509"/>
                    <a:pt x="1924" y="7486"/>
                  </a:cubicBezTo>
                  <a:cubicBezTo>
                    <a:pt x="2434" y="7486"/>
                    <a:pt x="2828" y="7903"/>
                    <a:pt x="2851" y="8390"/>
                  </a:cubicBezTo>
                  <a:cubicBezTo>
                    <a:pt x="2851" y="8876"/>
                    <a:pt x="2480" y="9247"/>
                    <a:pt x="1994" y="9270"/>
                  </a:cubicBezTo>
                  <a:cubicBezTo>
                    <a:pt x="1623" y="9270"/>
                    <a:pt x="1322" y="9178"/>
                    <a:pt x="1182" y="8876"/>
                  </a:cubicBezTo>
                  <a:lnTo>
                    <a:pt x="186" y="8807"/>
                  </a:lnTo>
                  <a:lnTo>
                    <a:pt x="255" y="11773"/>
                  </a:lnTo>
                  <a:lnTo>
                    <a:pt x="1252" y="11773"/>
                  </a:lnTo>
                  <a:cubicBezTo>
                    <a:pt x="1391" y="11472"/>
                    <a:pt x="1692" y="11310"/>
                    <a:pt x="2040" y="11287"/>
                  </a:cubicBezTo>
                  <a:cubicBezTo>
                    <a:pt x="2527" y="11287"/>
                    <a:pt x="2897" y="11611"/>
                    <a:pt x="2921" y="12098"/>
                  </a:cubicBezTo>
                  <a:cubicBezTo>
                    <a:pt x="2944" y="12584"/>
                    <a:pt x="2596" y="13048"/>
                    <a:pt x="2086" y="13071"/>
                  </a:cubicBezTo>
                  <a:cubicBezTo>
                    <a:pt x="1739" y="13071"/>
                    <a:pt x="1437" y="12886"/>
                    <a:pt x="1275" y="12584"/>
                  </a:cubicBezTo>
                  <a:lnTo>
                    <a:pt x="279" y="12607"/>
                  </a:lnTo>
                  <a:lnTo>
                    <a:pt x="418" y="13488"/>
                  </a:lnTo>
                  <a:lnTo>
                    <a:pt x="510" y="15667"/>
                  </a:lnTo>
                  <a:lnTo>
                    <a:pt x="1368" y="15620"/>
                  </a:lnTo>
                  <a:cubicBezTo>
                    <a:pt x="1507" y="15319"/>
                    <a:pt x="1808" y="15110"/>
                    <a:pt x="2156" y="15110"/>
                  </a:cubicBezTo>
                  <a:cubicBezTo>
                    <a:pt x="2170" y="15110"/>
                    <a:pt x="2185" y="15109"/>
                    <a:pt x="2199" y="15109"/>
                  </a:cubicBezTo>
                  <a:cubicBezTo>
                    <a:pt x="2670" y="15109"/>
                    <a:pt x="3107" y="15473"/>
                    <a:pt x="3129" y="15968"/>
                  </a:cubicBezTo>
                  <a:cubicBezTo>
                    <a:pt x="3129" y="16455"/>
                    <a:pt x="2689" y="16849"/>
                    <a:pt x="2202" y="16872"/>
                  </a:cubicBezTo>
                  <a:cubicBezTo>
                    <a:pt x="1855" y="16872"/>
                    <a:pt x="1553" y="16686"/>
                    <a:pt x="1391" y="16385"/>
                  </a:cubicBezTo>
                  <a:lnTo>
                    <a:pt x="464" y="16478"/>
                  </a:lnTo>
                  <a:cubicBezTo>
                    <a:pt x="464" y="16478"/>
                    <a:pt x="464" y="18981"/>
                    <a:pt x="487" y="19212"/>
                  </a:cubicBezTo>
                  <a:cubicBezTo>
                    <a:pt x="510" y="19421"/>
                    <a:pt x="904" y="19444"/>
                    <a:pt x="904" y="19444"/>
                  </a:cubicBezTo>
                  <a:lnTo>
                    <a:pt x="1484" y="19421"/>
                  </a:lnTo>
                  <a:cubicBezTo>
                    <a:pt x="1623" y="19120"/>
                    <a:pt x="1924" y="18865"/>
                    <a:pt x="2272" y="18865"/>
                  </a:cubicBezTo>
                  <a:cubicBezTo>
                    <a:pt x="2284" y="18864"/>
                    <a:pt x="2296" y="18864"/>
                    <a:pt x="2308" y="18864"/>
                  </a:cubicBezTo>
                  <a:cubicBezTo>
                    <a:pt x="2779" y="18864"/>
                    <a:pt x="3176" y="19294"/>
                    <a:pt x="3176" y="19769"/>
                  </a:cubicBezTo>
                  <a:cubicBezTo>
                    <a:pt x="3199" y="20255"/>
                    <a:pt x="2805" y="20649"/>
                    <a:pt x="2318" y="20672"/>
                  </a:cubicBezTo>
                  <a:cubicBezTo>
                    <a:pt x="2300" y="20674"/>
                    <a:pt x="2283" y="20674"/>
                    <a:pt x="2265" y="20674"/>
                  </a:cubicBezTo>
                  <a:cubicBezTo>
                    <a:pt x="1940" y="20674"/>
                    <a:pt x="1661" y="20472"/>
                    <a:pt x="1507" y="20186"/>
                  </a:cubicBezTo>
                  <a:lnTo>
                    <a:pt x="510" y="20232"/>
                  </a:lnTo>
                  <a:lnTo>
                    <a:pt x="603" y="21646"/>
                  </a:lnTo>
                  <a:lnTo>
                    <a:pt x="603" y="23175"/>
                  </a:lnTo>
                  <a:lnTo>
                    <a:pt x="1600" y="23245"/>
                  </a:lnTo>
                  <a:cubicBezTo>
                    <a:pt x="1739" y="22944"/>
                    <a:pt x="2017" y="22712"/>
                    <a:pt x="2388" y="22712"/>
                  </a:cubicBezTo>
                  <a:cubicBezTo>
                    <a:pt x="2401" y="22711"/>
                    <a:pt x="2415" y="22711"/>
                    <a:pt x="2428" y="22711"/>
                  </a:cubicBezTo>
                  <a:cubicBezTo>
                    <a:pt x="2896" y="22711"/>
                    <a:pt x="3269" y="23096"/>
                    <a:pt x="3291" y="23569"/>
                  </a:cubicBezTo>
                  <a:cubicBezTo>
                    <a:pt x="3315" y="24056"/>
                    <a:pt x="2967" y="24450"/>
                    <a:pt x="2480" y="24473"/>
                  </a:cubicBezTo>
                  <a:cubicBezTo>
                    <a:pt x="2463" y="24474"/>
                    <a:pt x="2445" y="24475"/>
                    <a:pt x="2427" y="24475"/>
                  </a:cubicBezTo>
                  <a:cubicBezTo>
                    <a:pt x="2098" y="24475"/>
                    <a:pt x="1777" y="24272"/>
                    <a:pt x="1623" y="23986"/>
                  </a:cubicBezTo>
                  <a:lnTo>
                    <a:pt x="580" y="24033"/>
                  </a:lnTo>
                  <a:lnTo>
                    <a:pt x="603" y="25284"/>
                  </a:lnTo>
                  <a:lnTo>
                    <a:pt x="673" y="26930"/>
                  </a:lnTo>
                  <a:lnTo>
                    <a:pt x="1669" y="26907"/>
                  </a:lnTo>
                  <a:cubicBezTo>
                    <a:pt x="1785" y="26605"/>
                    <a:pt x="2086" y="26466"/>
                    <a:pt x="2434" y="26443"/>
                  </a:cubicBezTo>
                  <a:cubicBezTo>
                    <a:pt x="2921" y="26443"/>
                    <a:pt x="3338" y="26814"/>
                    <a:pt x="3361" y="27301"/>
                  </a:cubicBezTo>
                  <a:cubicBezTo>
                    <a:pt x="3361" y="27810"/>
                    <a:pt x="2990" y="28204"/>
                    <a:pt x="2503" y="28228"/>
                  </a:cubicBezTo>
                  <a:cubicBezTo>
                    <a:pt x="2133" y="28228"/>
                    <a:pt x="1831" y="28042"/>
                    <a:pt x="1692" y="27741"/>
                  </a:cubicBezTo>
                  <a:lnTo>
                    <a:pt x="696" y="27764"/>
                  </a:lnTo>
                  <a:lnTo>
                    <a:pt x="812" y="28807"/>
                  </a:lnTo>
                  <a:lnTo>
                    <a:pt x="765" y="30730"/>
                  </a:lnTo>
                  <a:lnTo>
                    <a:pt x="1785" y="30777"/>
                  </a:lnTo>
                  <a:cubicBezTo>
                    <a:pt x="1901" y="30476"/>
                    <a:pt x="2202" y="30267"/>
                    <a:pt x="2550" y="30244"/>
                  </a:cubicBezTo>
                  <a:cubicBezTo>
                    <a:pt x="3036" y="30244"/>
                    <a:pt x="3454" y="30661"/>
                    <a:pt x="3454" y="31148"/>
                  </a:cubicBezTo>
                  <a:cubicBezTo>
                    <a:pt x="3477" y="31634"/>
                    <a:pt x="3083" y="32005"/>
                    <a:pt x="2596" y="32028"/>
                  </a:cubicBezTo>
                  <a:cubicBezTo>
                    <a:pt x="2249" y="32028"/>
                    <a:pt x="1947" y="31936"/>
                    <a:pt x="1808" y="31634"/>
                  </a:cubicBezTo>
                  <a:lnTo>
                    <a:pt x="788" y="31565"/>
                  </a:lnTo>
                  <a:lnTo>
                    <a:pt x="835" y="33048"/>
                  </a:lnTo>
                  <a:lnTo>
                    <a:pt x="79213" y="30522"/>
                  </a:lnTo>
                  <a:lnTo>
                    <a:pt x="79491" y="30499"/>
                  </a:lnTo>
                  <a:cubicBezTo>
                    <a:pt x="79630" y="30406"/>
                    <a:pt x="79816" y="30383"/>
                    <a:pt x="79932" y="30244"/>
                  </a:cubicBezTo>
                  <a:cubicBezTo>
                    <a:pt x="80163" y="30035"/>
                    <a:pt x="80048" y="29641"/>
                    <a:pt x="80094" y="29317"/>
                  </a:cubicBezTo>
                  <a:cubicBezTo>
                    <a:pt x="80140" y="29015"/>
                    <a:pt x="80372" y="28691"/>
                    <a:pt x="80210" y="28413"/>
                  </a:cubicBezTo>
                  <a:cubicBezTo>
                    <a:pt x="80140" y="28297"/>
                    <a:pt x="79978" y="28158"/>
                    <a:pt x="80024" y="28019"/>
                  </a:cubicBezTo>
                  <a:cubicBezTo>
                    <a:pt x="80048" y="27973"/>
                    <a:pt x="80094" y="27926"/>
                    <a:pt x="80140" y="27880"/>
                  </a:cubicBezTo>
                  <a:cubicBezTo>
                    <a:pt x="80395" y="27625"/>
                    <a:pt x="80279" y="27185"/>
                    <a:pt x="80442" y="26883"/>
                  </a:cubicBezTo>
                  <a:cubicBezTo>
                    <a:pt x="80511" y="26721"/>
                    <a:pt x="80673" y="26605"/>
                    <a:pt x="80812" y="26466"/>
                  </a:cubicBezTo>
                  <a:cubicBezTo>
                    <a:pt x="81183" y="26095"/>
                    <a:pt x="81299" y="25516"/>
                    <a:pt x="81137" y="25006"/>
                  </a:cubicBezTo>
                  <a:cubicBezTo>
                    <a:pt x="81114" y="24913"/>
                    <a:pt x="81044" y="24798"/>
                    <a:pt x="81044" y="24682"/>
                  </a:cubicBezTo>
                  <a:cubicBezTo>
                    <a:pt x="81021" y="24380"/>
                    <a:pt x="81299" y="24149"/>
                    <a:pt x="81276" y="23847"/>
                  </a:cubicBezTo>
                  <a:cubicBezTo>
                    <a:pt x="81253" y="23593"/>
                    <a:pt x="81484" y="23407"/>
                    <a:pt x="81600" y="23199"/>
                  </a:cubicBezTo>
                  <a:cubicBezTo>
                    <a:pt x="81925" y="22666"/>
                    <a:pt x="81809" y="21970"/>
                    <a:pt x="81994" y="21368"/>
                  </a:cubicBezTo>
                  <a:cubicBezTo>
                    <a:pt x="82157" y="20881"/>
                    <a:pt x="82527" y="20418"/>
                    <a:pt x="82458" y="19908"/>
                  </a:cubicBezTo>
                  <a:cubicBezTo>
                    <a:pt x="82435" y="19699"/>
                    <a:pt x="82342" y="19491"/>
                    <a:pt x="82435" y="19305"/>
                  </a:cubicBezTo>
                  <a:cubicBezTo>
                    <a:pt x="82458" y="19259"/>
                    <a:pt x="82504" y="19212"/>
                    <a:pt x="82551" y="19143"/>
                  </a:cubicBezTo>
                  <a:cubicBezTo>
                    <a:pt x="82921" y="18679"/>
                    <a:pt x="82574" y="18007"/>
                    <a:pt x="82643" y="17405"/>
                  </a:cubicBezTo>
                  <a:cubicBezTo>
                    <a:pt x="82666" y="17173"/>
                    <a:pt x="82759" y="16964"/>
                    <a:pt x="82805" y="16709"/>
                  </a:cubicBezTo>
                  <a:cubicBezTo>
                    <a:pt x="82921" y="16223"/>
                    <a:pt x="82805" y="15713"/>
                    <a:pt x="82852" y="15226"/>
                  </a:cubicBezTo>
                  <a:cubicBezTo>
                    <a:pt x="82852" y="15110"/>
                    <a:pt x="82875" y="15018"/>
                    <a:pt x="82945" y="14948"/>
                  </a:cubicBezTo>
                  <a:cubicBezTo>
                    <a:pt x="83014" y="14925"/>
                    <a:pt x="83060" y="14902"/>
                    <a:pt x="83107" y="14855"/>
                  </a:cubicBezTo>
                  <a:cubicBezTo>
                    <a:pt x="83153" y="14809"/>
                    <a:pt x="83153" y="14740"/>
                    <a:pt x="83153" y="14670"/>
                  </a:cubicBezTo>
                  <a:cubicBezTo>
                    <a:pt x="83176" y="14137"/>
                    <a:pt x="83130" y="13581"/>
                    <a:pt x="83060" y="13071"/>
                  </a:cubicBezTo>
                  <a:cubicBezTo>
                    <a:pt x="83037" y="12978"/>
                    <a:pt x="83014" y="12886"/>
                    <a:pt x="82945" y="12816"/>
                  </a:cubicBezTo>
                  <a:cubicBezTo>
                    <a:pt x="82875" y="12747"/>
                    <a:pt x="82759" y="12747"/>
                    <a:pt x="82666" y="12700"/>
                  </a:cubicBezTo>
                  <a:cubicBezTo>
                    <a:pt x="82481" y="12607"/>
                    <a:pt x="82411" y="12399"/>
                    <a:pt x="82411" y="12214"/>
                  </a:cubicBezTo>
                  <a:cubicBezTo>
                    <a:pt x="82388" y="12005"/>
                    <a:pt x="82435" y="11820"/>
                    <a:pt x="82388" y="11634"/>
                  </a:cubicBezTo>
                  <a:cubicBezTo>
                    <a:pt x="82319" y="11402"/>
                    <a:pt x="82157" y="11217"/>
                    <a:pt x="82180" y="10985"/>
                  </a:cubicBezTo>
                  <a:cubicBezTo>
                    <a:pt x="82203" y="10777"/>
                    <a:pt x="82388" y="10614"/>
                    <a:pt x="82435" y="10406"/>
                  </a:cubicBezTo>
                  <a:cubicBezTo>
                    <a:pt x="82551" y="9989"/>
                    <a:pt x="82133" y="9572"/>
                    <a:pt x="82203" y="9131"/>
                  </a:cubicBezTo>
                  <a:cubicBezTo>
                    <a:pt x="82226" y="8923"/>
                    <a:pt x="81925" y="8760"/>
                    <a:pt x="81855" y="8552"/>
                  </a:cubicBezTo>
                  <a:cubicBezTo>
                    <a:pt x="81809" y="8366"/>
                    <a:pt x="81902" y="8181"/>
                    <a:pt x="81948" y="8019"/>
                  </a:cubicBezTo>
                  <a:cubicBezTo>
                    <a:pt x="81994" y="7741"/>
                    <a:pt x="81902" y="7463"/>
                    <a:pt x="81786" y="7208"/>
                  </a:cubicBezTo>
                  <a:cubicBezTo>
                    <a:pt x="81647" y="6883"/>
                    <a:pt x="81508" y="6536"/>
                    <a:pt x="81276" y="6281"/>
                  </a:cubicBezTo>
                  <a:cubicBezTo>
                    <a:pt x="81206" y="6234"/>
                    <a:pt x="81137" y="6165"/>
                    <a:pt x="81067" y="6095"/>
                  </a:cubicBezTo>
                  <a:cubicBezTo>
                    <a:pt x="80975" y="5933"/>
                    <a:pt x="80998" y="5724"/>
                    <a:pt x="80998" y="5539"/>
                  </a:cubicBezTo>
                  <a:cubicBezTo>
                    <a:pt x="80975" y="5238"/>
                    <a:pt x="80882" y="4937"/>
                    <a:pt x="80697" y="4705"/>
                  </a:cubicBezTo>
                  <a:cubicBezTo>
                    <a:pt x="80604" y="4589"/>
                    <a:pt x="80511" y="4473"/>
                    <a:pt x="80442" y="4334"/>
                  </a:cubicBezTo>
                  <a:cubicBezTo>
                    <a:pt x="80256" y="3917"/>
                    <a:pt x="80418" y="3361"/>
                    <a:pt x="80094" y="3036"/>
                  </a:cubicBezTo>
                  <a:cubicBezTo>
                    <a:pt x="79978" y="2920"/>
                    <a:pt x="79839" y="2874"/>
                    <a:pt x="79746" y="2735"/>
                  </a:cubicBezTo>
                  <a:cubicBezTo>
                    <a:pt x="79491" y="2434"/>
                    <a:pt x="79746" y="1924"/>
                    <a:pt x="79515" y="1599"/>
                  </a:cubicBezTo>
                  <a:cubicBezTo>
                    <a:pt x="79468" y="1530"/>
                    <a:pt x="79399" y="1483"/>
                    <a:pt x="79352" y="1414"/>
                  </a:cubicBezTo>
                  <a:cubicBezTo>
                    <a:pt x="79167" y="1228"/>
                    <a:pt x="79121" y="974"/>
                    <a:pt x="79121" y="719"/>
                  </a:cubicBezTo>
                  <a:cubicBezTo>
                    <a:pt x="79144" y="464"/>
                    <a:pt x="79190" y="232"/>
                    <a:pt x="7926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20" name="Google Shape;2020;p33"/>
          <p:cNvSpPr/>
          <p:nvPr/>
        </p:nvSpPr>
        <p:spPr>
          <a:xfrm>
            <a:off x="1182948" y="2154803"/>
            <a:ext cx="7555740"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400" u="none" cap="none" strike="noStrike">
                <a:solidFill>
                  <a:srgbClr val="C00000"/>
                </a:solidFill>
                <a:latin typeface="Arial"/>
                <a:ea typeface="Arial"/>
                <a:cs typeface="Arial"/>
                <a:sym typeface="Arial"/>
              </a:rPr>
              <a:t>Ý nghĩa của chiến dịch Điện Biên Phủ</a:t>
            </a:r>
            <a:endParaRPr b="1" i="0" sz="4400" u="none" cap="none" strike="noStrike">
              <a:solidFill>
                <a:srgbClr val="C00000"/>
              </a:solidFill>
              <a:latin typeface="Arial"/>
              <a:ea typeface="Arial"/>
              <a:cs typeface="Arial"/>
              <a:sym typeface="Arial"/>
            </a:endParaRPr>
          </a:p>
        </p:txBody>
      </p:sp>
      <p:sp>
        <p:nvSpPr>
          <p:cNvPr id="2021" name="Google Shape;2021;p33"/>
          <p:cNvSpPr txBox="1"/>
          <p:nvPr>
            <p:ph idx="4294967295" type="title"/>
          </p:nvPr>
        </p:nvSpPr>
        <p:spPr>
          <a:xfrm>
            <a:off x="2371898" y="1001230"/>
            <a:ext cx="4694376" cy="855499"/>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300"/>
              <a:buNone/>
            </a:pPr>
            <a:r>
              <a:rPr b="1" lang="en-US" sz="7200">
                <a:solidFill>
                  <a:srgbClr val="002060"/>
                </a:solidFill>
                <a:latin typeface="Arial"/>
                <a:ea typeface="Arial"/>
                <a:cs typeface="Arial"/>
                <a:sym typeface="Arial"/>
              </a:rPr>
              <a:t>03</a:t>
            </a:r>
            <a:endParaRPr b="1" sz="4400">
              <a:solidFill>
                <a:srgbClr val="00206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5" name="Shape 2025"/>
        <p:cNvGrpSpPr/>
        <p:nvPr/>
      </p:nvGrpSpPr>
      <p:grpSpPr>
        <a:xfrm>
          <a:off x="0" y="0"/>
          <a:ext cx="0" cy="0"/>
          <a:chOff x="0" y="0"/>
          <a:chExt cx="0" cy="0"/>
        </a:xfrm>
      </p:grpSpPr>
      <p:sp>
        <p:nvSpPr>
          <p:cNvPr id="2026" name="Google Shape;2026;p34"/>
          <p:cNvSpPr txBox="1"/>
          <p:nvPr/>
        </p:nvSpPr>
        <p:spPr>
          <a:xfrm>
            <a:off x="381000" y="762000"/>
            <a:ext cx="8172450"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C00000"/>
                </a:solidFill>
                <a:latin typeface="Arial"/>
                <a:ea typeface="Arial"/>
                <a:cs typeface="Arial"/>
                <a:sym typeface="Arial"/>
              </a:rPr>
              <a:t>3. Ý nghĩa của chiến dịch Điện Biên Phủ</a:t>
            </a:r>
            <a:endParaRPr b="1" i="0" sz="32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027" name="Google Shape;2027;p34"/>
          <p:cNvSpPr txBox="1"/>
          <p:nvPr/>
        </p:nvSpPr>
        <p:spPr>
          <a:xfrm>
            <a:off x="971550" y="2095500"/>
            <a:ext cx="6991350" cy="182434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2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Là mốc son chói lọi, kết thúc thắng lợi chín năm kháng chiến chống thực dân Pháp xâm lược.</a:t>
            </a:r>
            <a:endParaRPr/>
          </a:p>
          <a:p>
            <a:pPr indent="-285750" lvl="0" marL="285750" marR="0" rtl="0" algn="l">
              <a:lnSpc>
                <a:spcPct val="12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Khẳng định ý chí, sức mạnh của toàn dân tộc ra trong cuộc chống xâm lược.</a:t>
            </a:r>
            <a:endParaRPr b="0" i="0" sz="2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1" name="Shape 2031"/>
        <p:cNvGrpSpPr/>
        <p:nvPr/>
      </p:nvGrpSpPr>
      <p:grpSpPr>
        <a:xfrm>
          <a:off x="0" y="0"/>
          <a:ext cx="0" cy="0"/>
          <a:chOff x="0" y="0"/>
          <a:chExt cx="0" cy="0"/>
        </a:xfrm>
      </p:grpSpPr>
      <p:grpSp>
        <p:nvGrpSpPr>
          <p:cNvPr id="2032" name="Google Shape;2032;p35"/>
          <p:cNvGrpSpPr/>
          <p:nvPr/>
        </p:nvGrpSpPr>
        <p:grpSpPr>
          <a:xfrm>
            <a:off x="0" y="942639"/>
            <a:ext cx="4019550" cy="3200400"/>
            <a:chOff x="75" y="105"/>
            <a:chExt cx="5593" cy="3408"/>
          </a:xfrm>
        </p:grpSpPr>
        <p:pic>
          <p:nvPicPr>
            <p:cNvPr descr="Anh Dien bien" id="2033" name="Google Shape;2033;p35"/>
            <p:cNvPicPr preferRelativeResize="0"/>
            <p:nvPr/>
          </p:nvPicPr>
          <p:blipFill rotWithShape="1">
            <a:blip r:embed="rId3">
              <a:alphaModFix/>
            </a:blip>
            <a:srcRect b="0" l="0" r="0" t="0"/>
            <a:stretch/>
          </p:blipFill>
          <p:spPr>
            <a:xfrm>
              <a:off x="75" y="105"/>
              <a:ext cx="5593" cy="3408"/>
            </a:xfrm>
            <a:prstGeom prst="rect">
              <a:avLst/>
            </a:prstGeom>
            <a:noFill/>
            <a:ln>
              <a:noFill/>
            </a:ln>
          </p:spPr>
        </p:pic>
        <p:pic>
          <p:nvPicPr>
            <p:cNvPr descr="j0178293" id="2034" name="Google Shape;2034;p35"/>
            <p:cNvPicPr preferRelativeResize="0"/>
            <p:nvPr/>
          </p:nvPicPr>
          <p:blipFill rotWithShape="1">
            <a:blip r:embed="rId4">
              <a:alphaModFix/>
            </a:blip>
            <a:srcRect b="0" l="0" r="0" t="0"/>
            <a:stretch/>
          </p:blipFill>
          <p:spPr>
            <a:xfrm rot="2150566">
              <a:off x="3024" y="768"/>
              <a:ext cx="1104" cy="1104"/>
            </a:xfrm>
            <a:prstGeom prst="rect">
              <a:avLst/>
            </a:prstGeom>
            <a:noFill/>
            <a:ln>
              <a:noFill/>
            </a:ln>
          </p:spPr>
        </p:pic>
      </p:grpSp>
      <p:sp>
        <p:nvSpPr>
          <p:cNvPr id="2035" name="Google Shape;2035;p35"/>
          <p:cNvSpPr/>
          <p:nvPr/>
        </p:nvSpPr>
        <p:spPr>
          <a:xfrm>
            <a:off x="4229100" y="1096051"/>
            <a:ext cx="4572000" cy="30469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Sau 56 ngày đêm khoét núi, ngủ hầm, chiến đấu kiên cường, gian khổ, bộ đội ta đã đánh sập “ Pháo đài khổng lồ không thể công phá” của Pháp ở Điện Biên Phủ, ghi trang vàng chói lọi vào lịch sử chống giặc ngoại xâm của dân tộc ta.</a:t>
            </a:r>
            <a:endParaRPr/>
          </a:p>
        </p:txBody>
      </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32"/>
                                        </p:tgtEl>
                                        <p:attrNameLst>
                                          <p:attrName>style.visibility</p:attrName>
                                        </p:attrNameLst>
                                      </p:cBhvr>
                                      <p:to>
                                        <p:strVal val="visible"/>
                                      </p:to>
                                    </p:set>
                                    <p:animEffect filter="fade" transition="in">
                                      <p:cBhvr>
                                        <p:cTn dur="1"/>
                                        <p:tgtEl>
                                          <p:spTgt spid="20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9" name="Shape 2039"/>
        <p:cNvGrpSpPr/>
        <p:nvPr/>
      </p:nvGrpSpPr>
      <p:grpSpPr>
        <a:xfrm>
          <a:off x="0" y="0"/>
          <a:ext cx="0" cy="0"/>
          <a:chOff x="0" y="0"/>
          <a:chExt cx="0" cy="0"/>
        </a:xfrm>
      </p:grpSpPr>
      <p:pic>
        <p:nvPicPr>
          <p:cNvPr descr="dien-bien-phu6[1]" id="2040" name="Google Shape;2040;p36"/>
          <p:cNvPicPr preferRelativeResize="0"/>
          <p:nvPr/>
        </p:nvPicPr>
        <p:blipFill rotWithShape="1">
          <a:blip r:embed="rId3">
            <a:alphaModFix/>
          </a:blip>
          <a:srcRect b="0" l="0" r="0" t="0"/>
          <a:stretch/>
        </p:blipFill>
        <p:spPr>
          <a:xfrm>
            <a:off x="6015789" y="789323"/>
            <a:ext cx="2646948" cy="3761452"/>
          </a:xfrm>
          <a:prstGeom prst="rect">
            <a:avLst/>
          </a:prstGeom>
          <a:noFill/>
          <a:ln>
            <a:noFill/>
          </a:ln>
        </p:spPr>
      </p:pic>
      <p:pic>
        <p:nvPicPr>
          <p:cNvPr descr="ImageView[1]" id="2041" name="Google Shape;2041;p36"/>
          <p:cNvPicPr preferRelativeResize="0"/>
          <p:nvPr/>
        </p:nvPicPr>
        <p:blipFill rotWithShape="1">
          <a:blip r:embed="rId4">
            <a:alphaModFix/>
          </a:blip>
          <a:srcRect b="0" l="0" r="0" t="0"/>
          <a:stretch/>
        </p:blipFill>
        <p:spPr>
          <a:xfrm>
            <a:off x="382137" y="765499"/>
            <a:ext cx="2541477" cy="3914302"/>
          </a:xfrm>
          <a:prstGeom prst="rect">
            <a:avLst/>
          </a:prstGeom>
          <a:noFill/>
          <a:ln>
            <a:noFill/>
          </a:ln>
        </p:spPr>
      </p:pic>
      <p:pic>
        <p:nvPicPr>
          <p:cNvPr descr="Doi A1_Dienbienphu3[1]" id="2042" name="Google Shape;2042;p36"/>
          <p:cNvPicPr preferRelativeResize="0"/>
          <p:nvPr/>
        </p:nvPicPr>
        <p:blipFill rotWithShape="1">
          <a:blip r:embed="rId5">
            <a:alphaModFix/>
          </a:blip>
          <a:srcRect b="0" l="0" r="0" t="0"/>
          <a:stretch/>
        </p:blipFill>
        <p:spPr>
          <a:xfrm>
            <a:off x="2961743" y="741265"/>
            <a:ext cx="3015917" cy="3922313"/>
          </a:xfrm>
          <a:prstGeom prst="rect">
            <a:avLst/>
          </a:prstGeom>
          <a:noFill/>
          <a:ln>
            <a:noFill/>
          </a:ln>
        </p:spPr>
      </p:pic>
      <p:sp>
        <p:nvSpPr>
          <p:cNvPr id="2043" name="Google Shape;2043;p36"/>
          <p:cNvSpPr txBox="1"/>
          <p:nvPr/>
        </p:nvSpPr>
        <p:spPr>
          <a:xfrm>
            <a:off x="5715000" y="4704068"/>
            <a:ext cx="3439026"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C00000"/>
                </a:solidFill>
                <a:latin typeface="Arial"/>
                <a:ea typeface="Arial"/>
                <a:cs typeface="Arial"/>
                <a:sym typeface="Arial"/>
              </a:rPr>
              <a:t>Cánh đồng Mường Thanh</a:t>
            </a:r>
            <a:endParaRPr b="1" i="0" sz="2000" u="none" cap="none" strike="noStrike">
              <a:solidFill>
                <a:srgbClr val="C00000"/>
              </a:solidFill>
              <a:latin typeface="Arial"/>
              <a:ea typeface="Arial"/>
              <a:cs typeface="Arial"/>
              <a:sym typeface="Arial"/>
            </a:endParaRPr>
          </a:p>
        </p:txBody>
      </p:sp>
      <p:sp>
        <p:nvSpPr>
          <p:cNvPr id="2044" name="Google Shape;2044;p36"/>
          <p:cNvSpPr txBox="1"/>
          <p:nvPr/>
        </p:nvSpPr>
        <p:spPr>
          <a:xfrm>
            <a:off x="3463060" y="4743390"/>
            <a:ext cx="25146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C00000"/>
                </a:solidFill>
                <a:latin typeface="Arial"/>
                <a:ea typeface="Arial"/>
                <a:cs typeface="Arial"/>
                <a:sym typeface="Arial"/>
              </a:rPr>
              <a:t>Đồi A1</a:t>
            </a:r>
            <a:endParaRPr/>
          </a:p>
        </p:txBody>
      </p:sp>
      <p:sp>
        <p:nvSpPr>
          <p:cNvPr id="2045" name="Google Shape;2045;p36"/>
          <p:cNvSpPr txBox="1"/>
          <p:nvPr/>
        </p:nvSpPr>
        <p:spPr>
          <a:xfrm>
            <a:off x="108821" y="4743390"/>
            <a:ext cx="308810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C00000"/>
                </a:solidFill>
                <a:latin typeface="Arial"/>
                <a:ea typeface="Arial"/>
                <a:cs typeface="Arial"/>
                <a:sym typeface="Arial"/>
              </a:rPr>
              <a:t>Tượng đài chiến thắng</a:t>
            </a:r>
            <a:endParaRPr b="1" i="0" sz="2000" u="none" cap="none" strike="noStrike">
              <a:solidFill>
                <a:srgbClr val="C00000"/>
              </a:solidFill>
              <a:latin typeface="Arial"/>
              <a:ea typeface="Arial"/>
              <a:cs typeface="Arial"/>
              <a:sym typeface="Arial"/>
            </a:endParaRPr>
          </a:p>
        </p:txBody>
      </p:sp>
      <p:sp>
        <p:nvSpPr>
          <p:cNvPr id="2046" name="Google Shape;2046;p36"/>
          <p:cNvSpPr txBox="1"/>
          <p:nvPr/>
        </p:nvSpPr>
        <p:spPr>
          <a:xfrm>
            <a:off x="1554578" y="177555"/>
            <a:ext cx="583431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2060"/>
                </a:solidFill>
                <a:latin typeface="Arial"/>
                <a:ea typeface="Arial"/>
                <a:cs typeface="Arial"/>
                <a:sym typeface="Arial"/>
              </a:rPr>
              <a:t>THAM QUAN DI TÍCH ĐIỆN BIÊN</a:t>
            </a:r>
            <a:endParaRPr b="1" i="0" sz="2800" u="none" cap="none" strike="noStrike">
              <a:solidFill>
                <a:srgbClr val="00206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2"/>
                                        </p:tgtEl>
                                        <p:attrNameLst>
                                          <p:attrName>style.visibility</p:attrName>
                                        </p:attrNameLst>
                                      </p:cBhvr>
                                      <p:to>
                                        <p:strVal val="visible"/>
                                      </p:to>
                                    </p:set>
                                    <p:animEffect filter="fade" transition="in">
                                      <p:cBhvr>
                                        <p:cTn dur="500"/>
                                        <p:tgtEl>
                                          <p:spTgt spid="2042"/>
                                        </p:tgtEl>
                                      </p:cBhvr>
                                    </p:animEffect>
                                  </p:childTnLst>
                                </p:cTn>
                              </p:par>
                              <p:par>
                                <p:cTn fill="hold" nodeType="withEffect" presetClass="entr" presetID="10" presetSubtype="0">
                                  <p:stCondLst>
                                    <p:cond delay="0"/>
                                  </p:stCondLst>
                                  <p:childTnLst>
                                    <p:set>
                                      <p:cBhvr>
                                        <p:cTn dur="1" fill="hold">
                                          <p:stCondLst>
                                            <p:cond delay="0"/>
                                          </p:stCondLst>
                                        </p:cTn>
                                        <p:tgtEl>
                                          <p:spTgt spid="2044"/>
                                        </p:tgtEl>
                                        <p:attrNameLst>
                                          <p:attrName>style.visibility</p:attrName>
                                        </p:attrNameLst>
                                      </p:cBhvr>
                                      <p:to>
                                        <p:strVal val="visible"/>
                                      </p:to>
                                    </p:set>
                                    <p:animEffect filter="fade" transition="in">
                                      <p:cBhvr>
                                        <p:cTn dur="500"/>
                                        <p:tgtEl>
                                          <p:spTgt spid="20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1"/>
                                        </p:tgtEl>
                                        <p:attrNameLst>
                                          <p:attrName>style.visibility</p:attrName>
                                        </p:attrNameLst>
                                      </p:cBhvr>
                                      <p:to>
                                        <p:strVal val="visible"/>
                                      </p:to>
                                    </p:set>
                                    <p:animEffect filter="fade" transition="in">
                                      <p:cBhvr>
                                        <p:cTn dur="500"/>
                                        <p:tgtEl>
                                          <p:spTgt spid="2041"/>
                                        </p:tgtEl>
                                      </p:cBhvr>
                                    </p:animEffect>
                                  </p:childTnLst>
                                </p:cTn>
                              </p:par>
                              <p:par>
                                <p:cTn fill="hold" nodeType="withEffect" presetClass="entr" presetID="10" presetSubtype="0">
                                  <p:stCondLst>
                                    <p:cond delay="0"/>
                                  </p:stCondLst>
                                  <p:childTnLst>
                                    <p:set>
                                      <p:cBhvr>
                                        <p:cTn dur="1" fill="hold">
                                          <p:stCondLst>
                                            <p:cond delay="0"/>
                                          </p:stCondLst>
                                        </p:cTn>
                                        <p:tgtEl>
                                          <p:spTgt spid="2045"/>
                                        </p:tgtEl>
                                        <p:attrNameLst>
                                          <p:attrName>style.visibility</p:attrName>
                                        </p:attrNameLst>
                                      </p:cBhvr>
                                      <p:to>
                                        <p:strVal val="visible"/>
                                      </p:to>
                                    </p:set>
                                    <p:animEffect filter="fade" transition="in">
                                      <p:cBhvr>
                                        <p:cTn dur="500"/>
                                        <p:tgtEl>
                                          <p:spTgt spid="20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0"/>
                                        </p:tgtEl>
                                        <p:attrNameLst>
                                          <p:attrName>style.visibility</p:attrName>
                                        </p:attrNameLst>
                                      </p:cBhvr>
                                      <p:to>
                                        <p:strVal val="visible"/>
                                      </p:to>
                                    </p:set>
                                    <p:animEffect filter="fade" transition="in">
                                      <p:cBhvr>
                                        <p:cTn dur="500"/>
                                        <p:tgtEl>
                                          <p:spTgt spid="2040"/>
                                        </p:tgtEl>
                                      </p:cBhvr>
                                    </p:animEffect>
                                  </p:childTnLst>
                                </p:cTn>
                              </p:par>
                              <p:par>
                                <p:cTn fill="hold" nodeType="withEffect" presetClass="entr" presetID="10" presetSubtype="0">
                                  <p:stCondLst>
                                    <p:cond delay="0"/>
                                  </p:stCondLst>
                                  <p:childTnLst>
                                    <p:set>
                                      <p:cBhvr>
                                        <p:cTn dur="1" fill="hold">
                                          <p:stCondLst>
                                            <p:cond delay="0"/>
                                          </p:stCondLst>
                                        </p:cTn>
                                        <p:tgtEl>
                                          <p:spTgt spid="2043"/>
                                        </p:tgtEl>
                                        <p:attrNameLst>
                                          <p:attrName>style.visibility</p:attrName>
                                        </p:attrNameLst>
                                      </p:cBhvr>
                                      <p:to>
                                        <p:strVal val="visible"/>
                                      </p:to>
                                    </p:set>
                                    <p:animEffect filter="fade" transition="in">
                                      <p:cBhvr>
                                        <p:cTn dur="500"/>
                                        <p:tgtEl>
                                          <p:spTgt spid="20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0" name="Shape 2050"/>
        <p:cNvGrpSpPr/>
        <p:nvPr/>
      </p:nvGrpSpPr>
      <p:grpSpPr>
        <a:xfrm>
          <a:off x="0" y="0"/>
          <a:ext cx="0" cy="0"/>
          <a:chOff x="0" y="0"/>
          <a:chExt cx="0" cy="0"/>
        </a:xfrm>
      </p:grpSpPr>
      <p:grpSp>
        <p:nvGrpSpPr>
          <p:cNvPr id="2051" name="Google Shape;2051;p37"/>
          <p:cNvGrpSpPr/>
          <p:nvPr/>
        </p:nvGrpSpPr>
        <p:grpSpPr>
          <a:xfrm>
            <a:off x="2252875" y="1055482"/>
            <a:ext cx="1642517" cy="3032537"/>
            <a:chOff x="2252875" y="1055482"/>
            <a:chExt cx="1642517" cy="3032537"/>
          </a:xfrm>
        </p:grpSpPr>
        <p:sp>
          <p:nvSpPr>
            <p:cNvPr id="2052" name="Google Shape;2052;p37"/>
            <p:cNvSpPr/>
            <p:nvPr/>
          </p:nvSpPr>
          <p:spPr>
            <a:xfrm>
              <a:off x="2252875" y="1055482"/>
              <a:ext cx="1642517" cy="3032537"/>
            </a:xfrm>
            <a:custGeom>
              <a:rect b="b" l="l" r="r" t="t"/>
              <a:pathLst>
                <a:path extrusionOk="0" h="81657" w="44228">
                  <a:moveTo>
                    <a:pt x="5171" y="0"/>
                  </a:moveTo>
                  <a:cubicBezTo>
                    <a:pt x="2309" y="0"/>
                    <a:pt x="1" y="2309"/>
                    <a:pt x="1" y="5171"/>
                  </a:cubicBezTo>
                  <a:lnTo>
                    <a:pt x="1" y="69722"/>
                  </a:lnTo>
                  <a:lnTo>
                    <a:pt x="1" y="76519"/>
                  </a:lnTo>
                  <a:cubicBezTo>
                    <a:pt x="1" y="79348"/>
                    <a:pt x="2309" y="81657"/>
                    <a:pt x="5139" y="81657"/>
                  </a:cubicBezTo>
                  <a:lnTo>
                    <a:pt x="39089" y="81657"/>
                  </a:lnTo>
                  <a:cubicBezTo>
                    <a:pt x="41918" y="81657"/>
                    <a:pt x="44227" y="79348"/>
                    <a:pt x="44227" y="76519"/>
                  </a:cubicBezTo>
                  <a:lnTo>
                    <a:pt x="44227" y="69722"/>
                  </a:lnTo>
                  <a:lnTo>
                    <a:pt x="44227" y="5171"/>
                  </a:lnTo>
                  <a:cubicBezTo>
                    <a:pt x="44227" y="2309"/>
                    <a:pt x="41918" y="0"/>
                    <a:pt x="39057" y="0"/>
                  </a:cubicBezTo>
                  <a:close/>
                </a:path>
              </a:pathLst>
            </a:custGeom>
            <a:solidFill>
              <a:schemeClr val="accent5"/>
            </a:solidFill>
            <a:ln cap="rnd" cmpd="sng" w="1219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37"/>
            <p:cNvSpPr/>
            <p:nvPr/>
          </p:nvSpPr>
          <p:spPr>
            <a:xfrm>
              <a:off x="2252875" y="1055482"/>
              <a:ext cx="1641292" cy="2589338"/>
            </a:xfrm>
            <a:custGeom>
              <a:rect b="b" l="l" r="r" t="t"/>
              <a:pathLst>
                <a:path extrusionOk="0" h="69723" w="44195">
                  <a:moveTo>
                    <a:pt x="5171" y="0"/>
                  </a:moveTo>
                  <a:cubicBezTo>
                    <a:pt x="2309" y="0"/>
                    <a:pt x="1" y="2309"/>
                    <a:pt x="1" y="5171"/>
                  </a:cubicBezTo>
                  <a:lnTo>
                    <a:pt x="1" y="69722"/>
                  </a:lnTo>
                  <a:lnTo>
                    <a:pt x="44195" y="69722"/>
                  </a:lnTo>
                  <a:lnTo>
                    <a:pt x="44195" y="5171"/>
                  </a:lnTo>
                  <a:cubicBezTo>
                    <a:pt x="44195" y="2309"/>
                    <a:pt x="41918" y="0"/>
                    <a:pt x="390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37"/>
            <p:cNvSpPr/>
            <p:nvPr/>
          </p:nvSpPr>
          <p:spPr>
            <a:xfrm>
              <a:off x="2252875" y="3644700"/>
              <a:ext cx="1642517" cy="443236"/>
            </a:xfrm>
            <a:custGeom>
              <a:rect b="b" l="l" r="r" t="t"/>
              <a:pathLst>
                <a:path extrusionOk="0" h="11935" w="44228">
                  <a:moveTo>
                    <a:pt x="1" y="0"/>
                  </a:moveTo>
                  <a:lnTo>
                    <a:pt x="1" y="6797"/>
                  </a:lnTo>
                  <a:cubicBezTo>
                    <a:pt x="1" y="9626"/>
                    <a:pt x="2309" y="11935"/>
                    <a:pt x="5139" y="11935"/>
                  </a:cubicBezTo>
                  <a:lnTo>
                    <a:pt x="39089" y="11935"/>
                  </a:lnTo>
                  <a:cubicBezTo>
                    <a:pt x="41918" y="11935"/>
                    <a:pt x="44227" y="9626"/>
                    <a:pt x="44227" y="6797"/>
                  </a:cubicBezTo>
                  <a:lnTo>
                    <a:pt x="4422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37"/>
            <p:cNvSpPr/>
            <p:nvPr/>
          </p:nvSpPr>
          <p:spPr>
            <a:xfrm>
              <a:off x="2983495" y="3758189"/>
              <a:ext cx="181194" cy="181194"/>
            </a:xfrm>
            <a:custGeom>
              <a:rect b="b" l="l" r="r" t="t"/>
              <a:pathLst>
                <a:path extrusionOk="0" h="4879" w="4879">
                  <a:moveTo>
                    <a:pt x="2440" y="1"/>
                  </a:moveTo>
                  <a:cubicBezTo>
                    <a:pt x="1107" y="1"/>
                    <a:pt x="1" y="1107"/>
                    <a:pt x="1" y="2440"/>
                  </a:cubicBezTo>
                  <a:cubicBezTo>
                    <a:pt x="1" y="3773"/>
                    <a:pt x="1107" y="4879"/>
                    <a:pt x="2440" y="4879"/>
                  </a:cubicBezTo>
                  <a:cubicBezTo>
                    <a:pt x="3773" y="4879"/>
                    <a:pt x="4879" y="3773"/>
                    <a:pt x="4879" y="2440"/>
                  </a:cubicBezTo>
                  <a:cubicBezTo>
                    <a:pt x="4879" y="1107"/>
                    <a:pt x="3773" y="1"/>
                    <a:pt x="24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6" name="Google Shape;2056;p37"/>
          <p:cNvGrpSpPr/>
          <p:nvPr/>
        </p:nvGrpSpPr>
        <p:grpSpPr>
          <a:xfrm flipH="1" rot="8788499">
            <a:off x="7342383" y="455294"/>
            <a:ext cx="1299522" cy="1009394"/>
            <a:chOff x="961706" y="2076171"/>
            <a:chExt cx="1062827" cy="825543"/>
          </a:xfrm>
        </p:grpSpPr>
        <p:sp>
          <p:nvSpPr>
            <p:cNvPr id="2057" name="Google Shape;2057;p37"/>
            <p:cNvSpPr/>
            <p:nvPr/>
          </p:nvSpPr>
          <p:spPr>
            <a:xfrm>
              <a:off x="961706" y="2076171"/>
              <a:ext cx="1062826" cy="825543"/>
            </a:xfrm>
            <a:custGeom>
              <a:rect b="b" l="l" r="r" t="t"/>
              <a:pathLst>
                <a:path extrusionOk="0" h="15517" w="19977">
                  <a:moveTo>
                    <a:pt x="18620" y="3113"/>
                  </a:moveTo>
                  <a:cubicBezTo>
                    <a:pt x="17226" y="1023"/>
                    <a:pt x="15080" y="1"/>
                    <a:pt x="13826" y="828"/>
                  </a:cubicBezTo>
                  <a:cubicBezTo>
                    <a:pt x="12673" y="1599"/>
                    <a:pt x="12692" y="3717"/>
                    <a:pt x="13826" y="5687"/>
                  </a:cubicBezTo>
                  <a:cubicBezTo>
                    <a:pt x="13751" y="5668"/>
                    <a:pt x="13668" y="5677"/>
                    <a:pt x="13603" y="5733"/>
                  </a:cubicBezTo>
                  <a:cubicBezTo>
                    <a:pt x="13463" y="5817"/>
                    <a:pt x="13426" y="6003"/>
                    <a:pt x="13519" y="6133"/>
                  </a:cubicBezTo>
                  <a:lnTo>
                    <a:pt x="13538" y="6161"/>
                  </a:lnTo>
                  <a:lnTo>
                    <a:pt x="13538" y="6161"/>
                  </a:lnTo>
                  <a:cubicBezTo>
                    <a:pt x="13538" y="6161"/>
                    <a:pt x="13538" y="6170"/>
                    <a:pt x="13538" y="6170"/>
                  </a:cubicBezTo>
                  <a:cubicBezTo>
                    <a:pt x="13073" y="5900"/>
                    <a:pt x="12469" y="5900"/>
                    <a:pt x="11986" y="6216"/>
                  </a:cubicBezTo>
                  <a:cubicBezTo>
                    <a:pt x="11503" y="6542"/>
                    <a:pt x="11280" y="7099"/>
                    <a:pt x="11354" y="7629"/>
                  </a:cubicBezTo>
                  <a:cubicBezTo>
                    <a:pt x="11336" y="7629"/>
                    <a:pt x="11326" y="7619"/>
                    <a:pt x="11317" y="7629"/>
                  </a:cubicBezTo>
                  <a:cubicBezTo>
                    <a:pt x="11298" y="7638"/>
                    <a:pt x="11298" y="7656"/>
                    <a:pt x="11298" y="7666"/>
                  </a:cubicBezTo>
                  <a:cubicBezTo>
                    <a:pt x="10834" y="7396"/>
                    <a:pt x="10230" y="7387"/>
                    <a:pt x="9747" y="7712"/>
                  </a:cubicBezTo>
                  <a:cubicBezTo>
                    <a:pt x="9245" y="8047"/>
                    <a:pt x="9013" y="8651"/>
                    <a:pt x="9124" y="9208"/>
                  </a:cubicBezTo>
                  <a:lnTo>
                    <a:pt x="4590" y="12237"/>
                  </a:lnTo>
                  <a:lnTo>
                    <a:pt x="2742" y="9459"/>
                  </a:lnTo>
                  <a:cubicBezTo>
                    <a:pt x="2565" y="9199"/>
                    <a:pt x="2212" y="9124"/>
                    <a:pt x="1952" y="9301"/>
                  </a:cubicBezTo>
                  <a:lnTo>
                    <a:pt x="335" y="10379"/>
                  </a:lnTo>
                  <a:cubicBezTo>
                    <a:pt x="75" y="10555"/>
                    <a:pt x="1" y="10908"/>
                    <a:pt x="177" y="11168"/>
                  </a:cubicBezTo>
                  <a:lnTo>
                    <a:pt x="2026" y="13937"/>
                  </a:lnTo>
                  <a:lnTo>
                    <a:pt x="1599" y="14225"/>
                  </a:lnTo>
                  <a:cubicBezTo>
                    <a:pt x="1413" y="14346"/>
                    <a:pt x="1311" y="14560"/>
                    <a:pt x="1311" y="14773"/>
                  </a:cubicBezTo>
                  <a:cubicBezTo>
                    <a:pt x="1311" y="14894"/>
                    <a:pt x="1348" y="15024"/>
                    <a:pt x="1422" y="15136"/>
                  </a:cubicBezTo>
                  <a:cubicBezTo>
                    <a:pt x="1617" y="15433"/>
                    <a:pt x="2026" y="15516"/>
                    <a:pt x="2333" y="15312"/>
                  </a:cubicBezTo>
                  <a:lnTo>
                    <a:pt x="9673" y="10416"/>
                  </a:lnTo>
                  <a:lnTo>
                    <a:pt x="9673" y="10416"/>
                  </a:lnTo>
                  <a:lnTo>
                    <a:pt x="9923" y="10249"/>
                  </a:lnTo>
                  <a:cubicBezTo>
                    <a:pt x="10369" y="10472"/>
                    <a:pt x="10927" y="10453"/>
                    <a:pt x="11373" y="10156"/>
                  </a:cubicBezTo>
                  <a:cubicBezTo>
                    <a:pt x="11865" y="9830"/>
                    <a:pt x="12088" y="9264"/>
                    <a:pt x="12014" y="8725"/>
                  </a:cubicBezTo>
                  <a:lnTo>
                    <a:pt x="12014" y="8725"/>
                  </a:lnTo>
                  <a:lnTo>
                    <a:pt x="12014" y="8725"/>
                  </a:lnTo>
                  <a:cubicBezTo>
                    <a:pt x="12014" y="8725"/>
                    <a:pt x="12023" y="8725"/>
                    <a:pt x="12023" y="8725"/>
                  </a:cubicBezTo>
                  <a:cubicBezTo>
                    <a:pt x="12032" y="8725"/>
                    <a:pt x="12032" y="8725"/>
                    <a:pt x="12042" y="8725"/>
                  </a:cubicBezTo>
                  <a:cubicBezTo>
                    <a:pt x="12042" y="8716"/>
                    <a:pt x="12042" y="8716"/>
                    <a:pt x="12042" y="8706"/>
                  </a:cubicBezTo>
                  <a:cubicBezTo>
                    <a:pt x="12051" y="8706"/>
                    <a:pt x="12051" y="8706"/>
                    <a:pt x="12051" y="8697"/>
                  </a:cubicBezTo>
                  <a:cubicBezTo>
                    <a:pt x="12516" y="8976"/>
                    <a:pt x="13129" y="8985"/>
                    <a:pt x="13612" y="8660"/>
                  </a:cubicBezTo>
                  <a:cubicBezTo>
                    <a:pt x="14104" y="8335"/>
                    <a:pt x="14327" y="7768"/>
                    <a:pt x="14253" y="7229"/>
                  </a:cubicBezTo>
                  <a:cubicBezTo>
                    <a:pt x="14262" y="7229"/>
                    <a:pt x="14271" y="7229"/>
                    <a:pt x="14281" y="7229"/>
                  </a:cubicBezTo>
                  <a:cubicBezTo>
                    <a:pt x="14374" y="7285"/>
                    <a:pt x="14494" y="7285"/>
                    <a:pt x="14597" y="7220"/>
                  </a:cubicBezTo>
                  <a:cubicBezTo>
                    <a:pt x="14690" y="7155"/>
                    <a:pt x="14736" y="7043"/>
                    <a:pt x="14717" y="6932"/>
                  </a:cubicBezTo>
                  <a:cubicBezTo>
                    <a:pt x="15312" y="7601"/>
                    <a:pt x="15981" y="8102"/>
                    <a:pt x="16631" y="8400"/>
                  </a:cubicBezTo>
                  <a:cubicBezTo>
                    <a:pt x="16678" y="8418"/>
                    <a:pt x="16724" y="8437"/>
                    <a:pt x="16771" y="8455"/>
                  </a:cubicBezTo>
                  <a:cubicBezTo>
                    <a:pt x="17142" y="8604"/>
                    <a:pt x="17505" y="8688"/>
                    <a:pt x="17848" y="8697"/>
                  </a:cubicBezTo>
                  <a:cubicBezTo>
                    <a:pt x="18229" y="8697"/>
                    <a:pt x="18582" y="8604"/>
                    <a:pt x="18880" y="8409"/>
                  </a:cubicBezTo>
                  <a:cubicBezTo>
                    <a:pt x="18963" y="8353"/>
                    <a:pt x="19047" y="8288"/>
                    <a:pt x="19112" y="8223"/>
                  </a:cubicBezTo>
                  <a:cubicBezTo>
                    <a:pt x="19261" y="8084"/>
                    <a:pt x="19381" y="7917"/>
                    <a:pt x="19474" y="7731"/>
                  </a:cubicBezTo>
                  <a:cubicBezTo>
                    <a:pt x="19521" y="7638"/>
                    <a:pt x="19558" y="7545"/>
                    <a:pt x="19595" y="7443"/>
                  </a:cubicBezTo>
                  <a:cubicBezTo>
                    <a:pt x="19976" y="6328"/>
                    <a:pt x="19642" y="4646"/>
                    <a:pt x="18620" y="3113"/>
                  </a:cubicBezTo>
                  <a:close/>
                  <a:moveTo>
                    <a:pt x="13993" y="1060"/>
                  </a:moveTo>
                  <a:cubicBezTo>
                    <a:pt x="15098" y="326"/>
                    <a:pt x="17068" y="1311"/>
                    <a:pt x="18378" y="3271"/>
                  </a:cubicBezTo>
                  <a:cubicBezTo>
                    <a:pt x="19688" y="5232"/>
                    <a:pt x="19837" y="7433"/>
                    <a:pt x="18731" y="8167"/>
                  </a:cubicBezTo>
                  <a:cubicBezTo>
                    <a:pt x="17616" y="8911"/>
                    <a:pt x="15647" y="7926"/>
                    <a:pt x="14337" y="5965"/>
                  </a:cubicBezTo>
                  <a:cubicBezTo>
                    <a:pt x="13036" y="4005"/>
                    <a:pt x="12878" y="1803"/>
                    <a:pt x="13993" y="1060"/>
                  </a:cubicBezTo>
                  <a:close/>
                </a:path>
              </a:pathLst>
            </a:custGeom>
            <a:solidFill>
              <a:srgbClr val="FFFFFF"/>
            </a:solidFill>
            <a:ln cap="rnd" cmpd="sng" w="11430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37"/>
            <p:cNvSpPr/>
            <p:nvPr/>
          </p:nvSpPr>
          <p:spPr>
            <a:xfrm>
              <a:off x="1635942" y="2104740"/>
              <a:ext cx="388591" cy="434186"/>
            </a:xfrm>
            <a:custGeom>
              <a:rect b="b" l="l" r="r" t="t"/>
              <a:pathLst>
                <a:path extrusionOk="0" h="8161" w="7304">
                  <a:moveTo>
                    <a:pt x="2177" y="280"/>
                  </a:moveTo>
                  <a:cubicBezTo>
                    <a:pt x="3276" y="280"/>
                    <a:pt x="4689" y="1214"/>
                    <a:pt x="5705" y="2734"/>
                  </a:cubicBezTo>
                  <a:cubicBezTo>
                    <a:pt x="7015" y="4695"/>
                    <a:pt x="7164" y="6896"/>
                    <a:pt x="6058" y="7630"/>
                  </a:cubicBezTo>
                  <a:cubicBezTo>
                    <a:pt x="5806" y="7799"/>
                    <a:pt x="5510" y="7878"/>
                    <a:pt x="5188" y="7878"/>
                  </a:cubicBezTo>
                  <a:cubicBezTo>
                    <a:pt x="4086" y="7878"/>
                    <a:pt x="2677" y="6945"/>
                    <a:pt x="1664" y="5428"/>
                  </a:cubicBezTo>
                  <a:cubicBezTo>
                    <a:pt x="363" y="3468"/>
                    <a:pt x="205" y="1266"/>
                    <a:pt x="1320" y="523"/>
                  </a:cubicBezTo>
                  <a:cubicBezTo>
                    <a:pt x="1568" y="358"/>
                    <a:pt x="1859" y="280"/>
                    <a:pt x="2177" y="280"/>
                  </a:cubicBezTo>
                  <a:close/>
                  <a:moveTo>
                    <a:pt x="2168" y="0"/>
                  </a:moveTo>
                  <a:cubicBezTo>
                    <a:pt x="1794" y="0"/>
                    <a:pt x="1448" y="93"/>
                    <a:pt x="1153" y="291"/>
                  </a:cubicBezTo>
                  <a:cubicBezTo>
                    <a:pt x="0" y="1062"/>
                    <a:pt x="19" y="3180"/>
                    <a:pt x="1153" y="5150"/>
                  </a:cubicBezTo>
                  <a:cubicBezTo>
                    <a:pt x="1245" y="5298"/>
                    <a:pt x="1329" y="5447"/>
                    <a:pt x="1422" y="5586"/>
                  </a:cubicBezTo>
                  <a:cubicBezTo>
                    <a:pt x="1608" y="5856"/>
                    <a:pt x="1803" y="6116"/>
                    <a:pt x="2007" y="6358"/>
                  </a:cubicBezTo>
                  <a:cubicBezTo>
                    <a:pt x="2026" y="6367"/>
                    <a:pt x="2035" y="6385"/>
                    <a:pt x="2044" y="6395"/>
                  </a:cubicBezTo>
                  <a:cubicBezTo>
                    <a:pt x="3029" y="7508"/>
                    <a:pt x="4215" y="8161"/>
                    <a:pt x="5204" y="8161"/>
                  </a:cubicBezTo>
                  <a:cubicBezTo>
                    <a:pt x="5576" y="8161"/>
                    <a:pt x="5921" y="8068"/>
                    <a:pt x="6216" y="7872"/>
                  </a:cubicBezTo>
                  <a:cubicBezTo>
                    <a:pt x="6551" y="7649"/>
                    <a:pt x="6783" y="7315"/>
                    <a:pt x="6922" y="6906"/>
                  </a:cubicBezTo>
                  <a:cubicBezTo>
                    <a:pt x="7303" y="5791"/>
                    <a:pt x="6959" y="4109"/>
                    <a:pt x="5947" y="2576"/>
                  </a:cubicBezTo>
                  <a:cubicBezTo>
                    <a:pt x="4882" y="979"/>
                    <a:pt x="3378" y="0"/>
                    <a:pt x="216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37"/>
            <p:cNvSpPr/>
            <p:nvPr/>
          </p:nvSpPr>
          <p:spPr>
            <a:xfrm>
              <a:off x="1676003" y="2377722"/>
              <a:ext cx="69748" cy="86028"/>
            </a:xfrm>
            <a:custGeom>
              <a:rect b="b" l="l" r="r" t="t"/>
              <a:pathLst>
                <a:path extrusionOk="0" h="1617" w="1311">
                  <a:moveTo>
                    <a:pt x="1171" y="1552"/>
                  </a:moveTo>
                  <a:cubicBezTo>
                    <a:pt x="1068" y="1617"/>
                    <a:pt x="948" y="1617"/>
                    <a:pt x="855" y="1561"/>
                  </a:cubicBezTo>
                  <a:cubicBezTo>
                    <a:pt x="845" y="1552"/>
                    <a:pt x="836" y="1542"/>
                    <a:pt x="827" y="1533"/>
                  </a:cubicBezTo>
                  <a:cubicBezTo>
                    <a:pt x="808" y="1515"/>
                    <a:pt x="780" y="1496"/>
                    <a:pt x="771" y="1477"/>
                  </a:cubicBezTo>
                  <a:lnTo>
                    <a:pt x="93" y="465"/>
                  </a:lnTo>
                  <a:cubicBezTo>
                    <a:pt x="0" y="335"/>
                    <a:pt x="37" y="149"/>
                    <a:pt x="177" y="65"/>
                  </a:cubicBezTo>
                  <a:cubicBezTo>
                    <a:pt x="242" y="9"/>
                    <a:pt x="325" y="0"/>
                    <a:pt x="409" y="19"/>
                  </a:cubicBezTo>
                  <a:cubicBezTo>
                    <a:pt x="474" y="37"/>
                    <a:pt x="539" y="84"/>
                    <a:pt x="576" y="140"/>
                  </a:cubicBezTo>
                  <a:lnTo>
                    <a:pt x="1254" y="1152"/>
                  </a:lnTo>
                  <a:cubicBezTo>
                    <a:pt x="1273" y="1180"/>
                    <a:pt x="1282" y="1217"/>
                    <a:pt x="1291" y="1254"/>
                  </a:cubicBezTo>
                  <a:lnTo>
                    <a:pt x="1291" y="1254"/>
                  </a:lnTo>
                  <a:cubicBezTo>
                    <a:pt x="1291" y="1254"/>
                    <a:pt x="1291" y="1264"/>
                    <a:pt x="1291" y="1264"/>
                  </a:cubicBezTo>
                  <a:cubicBezTo>
                    <a:pt x="1310" y="1375"/>
                    <a:pt x="1264" y="1487"/>
                    <a:pt x="1171" y="155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37"/>
            <p:cNvSpPr/>
            <p:nvPr/>
          </p:nvSpPr>
          <p:spPr>
            <a:xfrm>
              <a:off x="1031402" y="2553184"/>
              <a:ext cx="474087" cy="348530"/>
            </a:xfrm>
            <a:custGeom>
              <a:rect b="b" l="l" r="r" t="t"/>
              <a:pathLst>
                <a:path extrusionOk="0" h="6551" w="8911">
                  <a:moveTo>
                    <a:pt x="8911" y="1087"/>
                  </a:moveTo>
                  <a:lnTo>
                    <a:pt x="1023" y="6346"/>
                  </a:lnTo>
                  <a:cubicBezTo>
                    <a:pt x="725" y="6550"/>
                    <a:pt x="317" y="6467"/>
                    <a:pt x="112" y="6170"/>
                  </a:cubicBezTo>
                  <a:cubicBezTo>
                    <a:pt x="38" y="6058"/>
                    <a:pt x="1" y="5928"/>
                    <a:pt x="1" y="5807"/>
                  </a:cubicBezTo>
                  <a:cubicBezTo>
                    <a:pt x="1" y="5594"/>
                    <a:pt x="103" y="5389"/>
                    <a:pt x="298" y="5259"/>
                  </a:cubicBezTo>
                  <a:lnTo>
                    <a:pt x="817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37"/>
            <p:cNvSpPr/>
            <p:nvPr/>
          </p:nvSpPr>
          <p:spPr>
            <a:xfrm>
              <a:off x="1401638" y="2562548"/>
              <a:ext cx="91029" cy="67780"/>
            </a:xfrm>
            <a:custGeom>
              <a:rect b="b" l="l" r="r" t="t"/>
              <a:pathLst>
                <a:path extrusionOk="0" h="1274" w="1711">
                  <a:moveTo>
                    <a:pt x="1710" y="1069"/>
                  </a:moveTo>
                  <a:lnTo>
                    <a:pt x="1404" y="1274"/>
                  </a:lnTo>
                  <a:lnTo>
                    <a:pt x="1208" y="1190"/>
                  </a:lnTo>
                  <a:lnTo>
                    <a:pt x="1" y="633"/>
                  </a:lnTo>
                  <a:lnTo>
                    <a:pt x="958" y="1"/>
                  </a:lnTo>
                  <a:lnTo>
                    <a:pt x="1617" y="93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37"/>
            <p:cNvSpPr/>
            <p:nvPr/>
          </p:nvSpPr>
          <p:spPr>
            <a:xfrm>
              <a:off x="961706" y="2561590"/>
              <a:ext cx="264523" cy="286229"/>
            </a:xfrm>
            <a:custGeom>
              <a:rect b="b" l="l" r="r" t="t"/>
              <a:pathLst>
                <a:path extrusionOk="0" h="5380" w="4972">
                  <a:moveTo>
                    <a:pt x="2407" y="5380"/>
                  </a:moveTo>
                  <a:lnTo>
                    <a:pt x="177" y="2044"/>
                  </a:lnTo>
                  <a:cubicBezTo>
                    <a:pt x="1" y="1784"/>
                    <a:pt x="75" y="1431"/>
                    <a:pt x="335" y="1255"/>
                  </a:cubicBezTo>
                  <a:lnTo>
                    <a:pt x="1952" y="177"/>
                  </a:lnTo>
                  <a:cubicBezTo>
                    <a:pt x="2212" y="0"/>
                    <a:pt x="2565" y="75"/>
                    <a:pt x="2742" y="335"/>
                  </a:cubicBezTo>
                  <a:lnTo>
                    <a:pt x="4971" y="368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37"/>
            <p:cNvSpPr/>
            <p:nvPr/>
          </p:nvSpPr>
          <p:spPr>
            <a:xfrm>
              <a:off x="1561777" y="2390065"/>
              <a:ext cx="162693" cy="164130"/>
            </a:xfrm>
            <a:custGeom>
              <a:rect b="b" l="l" r="r" t="t"/>
              <a:pathLst>
                <a:path extrusionOk="0" h="3085" w="3058">
                  <a:moveTo>
                    <a:pt x="2342" y="2760"/>
                  </a:moveTo>
                  <a:cubicBezTo>
                    <a:pt x="1850" y="3085"/>
                    <a:pt x="1246" y="3085"/>
                    <a:pt x="772" y="2797"/>
                  </a:cubicBezTo>
                  <a:cubicBezTo>
                    <a:pt x="763" y="2788"/>
                    <a:pt x="744" y="2778"/>
                    <a:pt x="726" y="2769"/>
                  </a:cubicBezTo>
                  <a:cubicBezTo>
                    <a:pt x="716" y="2769"/>
                    <a:pt x="716" y="2760"/>
                    <a:pt x="707" y="2760"/>
                  </a:cubicBezTo>
                  <a:cubicBezTo>
                    <a:pt x="707" y="2751"/>
                    <a:pt x="707" y="2760"/>
                    <a:pt x="707" y="2760"/>
                  </a:cubicBezTo>
                  <a:cubicBezTo>
                    <a:pt x="688" y="2741"/>
                    <a:pt x="660" y="2732"/>
                    <a:pt x="642" y="2713"/>
                  </a:cubicBezTo>
                  <a:cubicBezTo>
                    <a:pt x="512" y="2620"/>
                    <a:pt x="400" y="2500"/>
                    <a:pt x="307" y="2351"/>
                  </a:cubicBezTo>
                  <a:cubicBezTo>
                    <a:pt x="205" y="2212"/>
                    <a:pt x="140" y="2063"/>
                    <a:pt x="103" y="1905"/>
                  </a:cubicBezTo>
                  <a:cubicBezTo>
                    <a:pt x="94" y="1868"/>
                    <a:pt x="84" y="1831"/>
                    <a:pt x="84" y="1803"/>
                  </a:cubicBezTo>
                  <a:cubicBezTo>
                    <a:pt x="75" y="1784"/>
                    <a:pt x="75" y="1756"/>
                    <a:pt x="75" y="1729"/>
                  </a:cubicBezTo>
                  <a:cubicBezTo>
                    <a:pt x="1" y="1199"/>
                    <a:pt x="233" y="642"/>
                    <a:pt x="707" y="316"/>
                  </a:cubicBezTo>
                  <a:cubicBezTo>
                    <a:pt x="1190" y="0"/>
                    <a:pt x="1794" y="0"/>
                    <a:pt x="2259" y="270"/>
                  </a:cubicBezTo>
                  <a:cubicBezTo>
                    <a:pt x="2268" y="279"/>
                    <a:pt x="2277" y="279"/>
                    <a:pt x="2277" y="288"/>
                  </a:cubicBezTo>
                  <a:cubicBezTo>
                    <a:pt x="2324" y="307"/>
                    <a:pt x="2370" y="335"/>
                    <a:pt x="2407" y="372"/>
                  </a:cubicBezTo>
                  <a:cubicBezTo>
                    <a:pt x="2537" y="465"/>
                    <a:pt x="2649" y="586"/>
                    <a:pt x="2742" y="725"/>
                  </a:cubicBezTo>
                  <a:cubicBezTo>
                    <a:pt x="2835" y="864"/>
                    <a:pt x="2900" y="1004"/>
                    <a:pt x="2937" y="1153"/>
                  </a:cubicBezTo>
                  <a:cubicBezTo>
                    <a:pt x="2946" y="1162"/>
                    <a:pt x="2946" y="1171"/>
                    <a:pt x="2946" y="1180"/>
                  </a:cubicBezTo>
                  <a:cubicBezTo>
                    <a:pt x="2955" y="1218"/>
                    <a:pt x="2965" y="1264"/>
                    <a:pt x="2974" y="1301"/>
                  </a:cubicBezTo>
                  <a:cubicBezTo>
                    <a:pt x="2974" y="1310"/>
                    <a:pt x="2974" y="1320"/>
                    <a:pt x="2974" y="1329"/>
                  </a:cubicBezTo>
                  <a:cubicBezTo>
                    <a:pt x="3058" y="1877"/>
                    <a:pt x="2825" y="2435"/>
                    <a:pt x="2342" y="27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37"/>
            <p:cNvSpPr/>
            <p:nvPr/>
          </p:nvSpPr>
          <p:spPr>
            <a:xfrm>
              <a:off x="1441167" y="2469656"/>
              <a:ext cx="164183" cy="163651"/>
            </a:xfrm>
            <a:custGeom>
              <a:rect b="b" l="l" r="r" t="t"/>
              <a:pathLst>
                <a:path extrusionOk="0" h="3076" w="3086">
                  <a:moveTo>
                    <a:pt x="2370" y="2760"/>
                  </a:moveTo>
                  <a:cubicBezTo>
                    <a:pt x="1915" y="3057"/>
                    <a:pt x="1367" y="3076"/>
                    <a:pt x="911" y="2853"/>
                  </a:cubicBezTo>
                  <a:cubicBezTo>
                    <a:pt x="856" y="2825"/>
                    <a:pt x="800" y="2797"/>
                    <a:pt x="744" y="2760"/>
                  </a:cubicBezTo>
                  <a:cubicBezTo>
                    <a:pt x="586" y="2657"/>
                    <a:pt x="447" y="2518"/>
                    <a:pt x="335" y="2351"/>
                  </a:cubicBezTo>
                  <a:cubicBezTo>
                    <a:pt x="224" y="2184"/>
                    <a:pt x="150" y="1998"/>
                    <a:pt x="112" y="1812"/>
                  </a:cubicBezTo>
                  <a:cubicBezTo>
                    <a:pt x="1" y="1255"/>
                    <a:pt x="233" y="651"/>
                    <a:pt x="744" y="316"/>
                  </a:cubicBezTo>
                  <a:cubicBezTo>
                    <a:pt x="1218" y="0"/>
                    <a:pt x="1822" y="0"/>
                    <a:pt x="2286" y="270"/>
                  </a:cubicBezTo>
                  <a:cubicBezTo>
                    <a:pt x="2305" y="279"/>
                    <a:pt x="2333" y="298"/>
                    <a:pt x="2351" y="307"/>
                  </a:cubicBezTo>
                  <a:cubicBezTo>
                    <a:pt x="2379" y="325"/>
                    <a:pt x="2407" y="344"/>
                    <a:pt x="2426" y="363"/>
                  </a:cubicBezTo>
                  <a:cubicBezTo>
                    <a:pt x="2565" y="465"/>
                    <a:pt x="2677" y="586"/>
                    <a:pt x="2770" y="725"/>
                  </a:cubicBezTo>
                  <a:cubicBezTo>
                    <a:pt x="2872" y="864"/>
                    <a:pt x="2937" y="1022"/>
                    <a:pt x="2974" y="1180"/>
                  </a:cubicBezTo>
                  <a:cubicBezTo>
                    <a:pt x="2983" y="1208"/>
                    <a:pt x="2993" y="1236"/>
                    <a:pt x="2993" y="1264"/>
                  </a:cubicBezTo>
                  <a:cubicBezTo>
                    <a:pt x="2993" y="1264"/>
                    <a:pt x="2993" y="1273"/>
                    <a:pt x="2993" y="1273"/>
                  </a:cubicBezTo>
                  <a:cubicBezTo>
                    <a:pt x="3002" y="1292"/>
                    <a:pt x="3002" y="1310"/>
                    <a:pt x="3002" y="1329"/>
                  </a:cubicBezTo>
                  <a:cubicBezTo>
                    <a:pt x="3085" y="1868"/>
                    <a:pt x="2853" y="2434"/>
                    <a:pt x="2370" y="27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37"/>
            <p:cNvSpPr/>
            <p:nvPr/>
          </p:nvSpPr>
          <p:spPr>
            <a:xfrm>
              <a:off x="1562788" y="2481999"/>
              <a:ext cx="40594" cy="58363"/>
            </a:xfrm>
            <a:custGeom>
              <a:rect b="b" l="l" r="r" t="t"/>
              <a:pathLst>
                <a:path extrusionOk="0" h="1097" w="763">
                  <a:moveTo>
                    <a:pt x="19" y="1"/>
                  </a:moveTo>
                  <a:cubicBezTo>
                    <a:pt x="10" y="10"/>
                    <a:pt x="0" y="28"/>
                    <a:pt x="0" y="38"/>
                  </a:cubicBezTo>
                  <a:cubicBezTo>
                    <a:pt x="0" y="47"/>
                    <a:pt x="0" y="47"/>
                    <a:pt x="10" y="56"/>
                  </a:cubicBezTo>
                  <a:lnTo>
                    <a:pt x="697" y="1088"/>
                  </a:lnTo>
                  <a:cubicBezTo>
                    <a:pt x="697" y="1088"/>
                    <a:pt x="707" y="1097"/>
                    <a:pt x="716" y="1097"/>
                  </a:cubicBezTo>
                  <a:lnTo>
                    <a:pt x="744" y="1097"/>
                  </a:lnTo>
                  <a:cubicBezTo>
                    <a:pt x="753" y="1088"/>
                    <a:pt x="753" y="1078"/>
                    <a:pt x="762" y="1069"/>
                  </a:cubicBezTo>
                  <a:cubicBezTo>
                    <a:pt x="762" y="1069"/>
                    <a:pt x="762" y="1050"/>
                    <a:pt x="753" y="1041"/>
                  </a:cubicBezTo>
                  <a:lnTo>
                    <a:pt x="65" y="19"/>
                  </a:lnTo>
                  <a:cubicBezTo>
                    <a:pt x="65" y="10"/>
                    <a:pt x="65" y="10"/>
                    <a:pt x="56" y="1"/>
                  </a:cubicBezTo>
                  <a:close/>
                </a:path>
              </a:pathLst>
            </a:custGeom>
            <a:solidFill>
              <a:srgbClr val="3D163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37"/>
            <p:cNvSpPr/>
            <p:nvPr/>
          </p:nvSpPr>
          <p:spPr>
            <a:xfrm>
              <a:off x="1681909" y="2402355"/>
              <a:ext cx="40594" cy="58682"/>
            </a:xfrm>
            <a:custGeom>
              <a:rect b="b" l="l" r="r" t="t"/>
              <a:pathLst>
                <a:path extrusionOk="0" h="1103" w="763">
                  <a:moveTo>
                    <a:pt x="40" y="1"/>
                  </a:moveTo>
                  <a:cubicBezTo>
                    <a:pt x="33" y="1"/>
                    <a:pt x="26" y="4"/>
                    <a:pt x="19" y="11"/>
                  </a:cubicBezTo>
                  <a:cubicBezTo>
                    <a:pt x="10" y="11"/>
                    <a:pt x="1" y="20"/>
                    <a:pt x="1" y="30"/>
                  </a:cubicBezTo>
                  <a:cubicBezTo>
                    <a:pt x="1" y="39"/>
                    <a:pt x="1" y="39"/>
                    <a:pt x="1" y="39"/>
                  </a:cubicBezTo>
                  <a:cubicBezTo>
                    <a:pt x="1" y="48"/>
                    <a:pt x="1" y="57"/>
                    <a:pt x="10" y="57"/>
                  </a:cubicBezTo>
                  <a:lnTo>
                    <a:pt x="697" y="1089"/>
                  </a:lnTo>
                  <a:cubicBezTo>
                    <a:pt x="697" y="1098"/>
                    <a:pt x="707" y="1098"/>
                    <a:pt x="716" y="1098"/>
                  </a:cubicBezTo>
                  <a:cubicBezTo>
                    <a:pt x="719" y="1101"/>
                    <a:pt x="722" y="1102"/>
                    <a:pt x="725" y="1102"/>
                  </a:cubicBezTo>
                  <a:cubicBezTo>
                    <a:pt x="731" y="1102"/>
                    <a:pt x="738" y="1098"/>
                    <a:pt x="744" y="1098"/>
                  </a:cubicBezTo>
                  <a:cubicBezTo>
                    <a:pt x="762" y="1089"/>
                    <a:pt x="762" y="1061"/>
                    <a:pt x="753" y="1052"/>
                  </a:cubicBezTo>
                  <a:lnTo>
                    <a:pt x="66" y="20"/>
                  </a:lnTo>
                  <a:cubicBezTo>
                    <a:pt x="60" y="9"/>
                    <a:pt x="51" y="1"/>
                    <a:pt x="40" y="1"/>
                  </a:cubicBezTo>
                  <a:close/>
                </a:path>
              </a:pathLst>
            </a:custGeom>
            <a:solidFill>
              <a:srgbClr val="3D163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37"/>
            <p:cNvSpPr/>
            <p:nvPr/>
          </p:nvSpPr>
          <p:spPr>
            <a:xfrm>
              <a:off x="1031402" y="2440980"/>
              <a:ext cx="972861" cy="460734"/>
            </a:xfrm>
            <a:custGeom>
              <a:rect b="b" l="l" r="r" t="t"/>
              <a:pathLst>
                <a:path extrusionOk="0" h="8660" w="18286">
                  <a:moveTo>
                    <a:pt x="13407" y="75"/>
                  </a:moveTo>
                  <a:cubicBezTo>
                    <a:pt x="13426" y="186"/>
                    <a:pt x="13380" y="298"/>
                    <a:pt x="13287" y="363"/>
                  </a:cubicBezTo>
                  <a:cubicBezTo>
                    <a:pt x="13184" y="428"/>
                    <a:pt x="13064" y="428"/>
                    <a:pt x="12971" y="372"/>
                  </a:cubicBezTo>
                  <a:cubicBezTo>
                    <a:pt x="12961" y="372"/>
                    <a:pt x="12952" y="381"/>
                    <a:pt x="12943" y="372"/>
                  </a:cubicBezTo>
                  <a:cubicBezTo>
                    <a:pt x="13027" y="920"/>
                    <a:pt x="12794" y="1478"/>
                    <a:pt x="12311" y="1803"/>
                  </a:cubicBezTo>
                  <a:cubicBezTo>
                    <a:pt x="11819" y="2128"/>
                    <a:pt x="11215" y="2128"/>
                    <a:pt x="10741" y="1840"/>
                  </a:cubicBezTo>
                  <a:cubicBezTo>
                    <a:pt x="10741" y="1849"/>
                    <a:pt x="10741" y="1859"/>
                    <a:pt x="10732" y="1868"/>
                  </a:cubicBezTo>
                  <a:cubicBezTo>
                    <a:pt x="10722" y="1868"/>
                    <a:pt x="10713" y="1868"/>
                    <a:pt x="10704" y="1868"/>
                  </a:cubicBezTo>
                  <a:cubicBezTo>
                    <a:pt x="10787" y="2407"/>
                    <a:pt x="10555" y="2973"/>
                    <a:pt x="10072" y="3299"/>
                  </a:cubicBezTo>
                  <a:cubicBezTo>
                    <a:pt x="9617" y="3596"/>
                    <a:pt x="9069" y="3615"/>
                    <a:pt x="8613" y="3392"/>
                  </a:cubicBezTo>
                  <a:lnTo>
                    <a:pt x="1023" y="8455"/>
                  </a:lnTo>
                  <a:cubicBezTo>
                    <a:pt x="725" y="8659"/>
                    <a:pt x="317" y="8576"/>
                    <a:pt x="112" y="8279"/>
                  </a:cubicBezTo>
                  <a:cubicBezTo>
                    <a:pt x="38" y="8167"/>
                    <a:pt x="1" y="8037"/>
                    <a:pt x="1" y="7916"/>
                  </a:cubicBezTo>
                  <a:cubicBezTo>
                    <a:pt x="103" y="8158"/>
                    <a:pt x="307" y="8344"/>
                    <a:pt x="558" y="8371"/>
                  </a:cubicBezTo>
                  <a:cubicBezTo>
                    <a:pt x="883" y="8409"/>
                    <a:pt x="1181" y="8214"/>
                    <a:pt x="1441" y="8018"/>
                  </a:cubicBezTo>
                  <a:cubicBezTo>
                    <a:pt x="3643" y="6439"/>
                    <a:pt x="5882" y="4925"/>
                    <a:pt x="8177" y="3475"/>
                  </a:cubicBezTo>
                  <a:cubicBezTo>
                    <a:pt x="8260" y="3410"/>
                    <a:pt x="8353" y="3354"/>
                    <a:pt x="8446" y="3299"/>
                  </a:cubicBezTo>
                  <a:cubicBezTo>
                    <a:pt x="8493" y="3271"/>
                    <a:pt x="8530" y="3243"/>
                    <a:pt x="8576" y="3215"/>
                  </a:cubicBezTo>
                  <a:lnTo>
                    <a:pt x="8613" y="3196"/>
                  </a:lnTo>
                  <a:cubicBezTo>
                    <a:pt x="8669" y="3234"/>
                    <a:pt x="8725" y="3261"/>
                    <a:pt x="8790" y="3280"/>
                  </a:cubicBezTo>
                  <a:cubicBezTo>
                    <a:pt x="8966" y="3336"/>
                    <a:pt x="9162" y="3308"/>
                    <a:pt x="9347" y="3252"/>
                  </a:cubicBezTo>
                  <a:cubicBezTo>
                    <a:pt x="9979" y="3048"/>
                    <a:pt x="10406" y="2416"/>
                    <a:pt x="10499" y="1766"/>
                  </a:cubicBezTo>
                  <a:cubicBezTo>
                    <a:pt x="10546" y="1775"/>
                    <a:pt x="10592" y="1784"/>
                    <a:pt x="10639" y="1794"/>
                  </a:cubicBezTo>
                  <a:lnTo>
                    <a:pt x="10676" y="1803"/>
                  </a:lnTo>
                  <a:cubicBezTo>
                    <a:pt x="10676" y="1803"/>
                    <a:pt x="10676" y="1794"/>
                    <a:pt x="10676" y="1803"/>
                  </a:cubicBezTo>
                  <a:cubicBezTo>
                    <a:pt x="10685" y="1803"/>
                    <a:pt x="10695" y="1803"/>
                    <a:pt x="10695" y="1803"/>
                  </a:cubicBezTo>
                  <a:cubicBezTo>
                    <a:pt x="10713" y="1803"/>
                    <a:pt x="10722" y="1803"/>
                    <a:pt x="10732" y="1803"/>
                  </a:cubicBezTo>
                  <a:cubicBezTo>
                    <a:pt x="11140" y="1840"/>
                    <a:pt x="11521" y="1719"/>
                    <a:pt x="11884" y="1506"/>
                  </a:cubicBezTo>
                  <a:cubicBezTo>
                    <a:pt x="12320" y="1236"/>
                    <a:pt x="12618" y="734"/>
                    <a:pt x="12571" y="233"/>
                  </a:cubicBezTo>
                  <a:cubicBezTo>
                    <a:pt x="12664" y="233"/>
                    <a:pt x="12748" y="223"/>
                    <a:pt x="12822" y="214"/>
                  </a:cubicBezTo>
                  <a:cubicBezTo>
                    <a:pt x="12831" y="214"/>
                    <a:pt x="12841" y="214"/>
                    <a:pt x="12841" y="214"/>
                  </a:cubicBezTo>
                  <a:cubicBezTo>
                    <a:pt x="12859" y="214"/>
                    <a:pt x="12887" y="205"/>
                    <a:pt x="12906" y="205"/>
                  </a:cubicBezTo>
                  <a:cubicBezTo>
                    <a:pt x="12906" y="205"/>
                    <a:pt x="12906" y="205"/>
                    <a:pt x="12915" y="196"/>
                  </a:cubicBezTo>
                  <a:cubicBezTo>
                    <a:pt x="13064" y="168"/>
                    <a:pt x="13212" y="103"/>
                    <a:pt x="13342" y="0"/>
                  </a:cubicBezTo>
                  <a:cubicBezTo>
                    <a:pt x="13352" y="10"/>
                    <a:pt x="13361" y="19"/>
                    <a:pt x="13380" y="38"/>
                  </a:cubicBezTo>
                  <a:cubicBezTo>
                    <a:pt x="13389" y="47"/>
                    <a:pt x="13398" y="56"/>
                    <a:pt x="13417" y="65"/>
                  </a:cubicBezTo>
                  <a:lnTo>
                    <a:pt x="13417" y="65"/>
                  </a:lnTo>
                  <a:cubicBezTo>
                    <a:pt x="14058" y="688"/>
                    <a:pt x="14848" y="1152"/>
                    <a:pt x="15674" y="1487"/>
                  </a:cubicBezTo>
                  <a:cubicBezTo>
                    <a:pt x="16102" y="1654"/>
                    <a:pt x="16576" y="1784"/>
                    <a:pt x="17022" y="1691"/>
                  </a:cubicBezTo>
                  <a:cubicBezTo>
                    <a:pt x="17598" y="1580"/>
                    <a:pt x="18053" y="1125"/>
                    <a:pt x="18285" y="586"/>
                  </a:cubicBezTo>
                  <a:cubicBezTo>
                    <a:pt x="18155" y="995"/>
                    <a:pt x="17914" y="1329"/>
                    <a:pt x="17579" y="1552"/>
                  </a:cubicBezTo>
                  <a:cubicBezTo>
                    <a:pt x="16501" y="2267"/>
                    <a:pt x="14764" y="1608"/>
                    <a:pt x="13407" y="75"/>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37"/>
            <p:cNvSpPr/>
            <p:nvPr/>
          </p:nvSpPr>
          <p:spPr>
            <a:xfrm>
              <a:off x="1320557" y="2619421"/>
              <a:ext cx="92998" cy="77144"/>
            </a:xfrm>
            <a:custGeom>
              <a:rect b="b" l="l" r="r" t="t"/>
              <a:pathLst>
                <a:path extrusionOk="0" h="1450" w="1748">
                  <a:moveTo>
                    <a:pt x="140" y="976"/>
                  </a:moveTo>
                  <a:cubicBezTo>
                    <a:pt x="66" y="1078"/>
                    <a:pt x="1" y="1218"/>
                    <a:pt x="66" y="1329"/>
                  </a:cubicBezTo>
                  <a:cubicBezTo>
                    <a:pt x="103" y="1403"/>
                    <a:pt x="187" y="1440"/>
                    <a:pt x="261" y="1450"/>
                  </a:cubicBezTo>
                  <a:cubicBezTo>
                    <a:pt x="345" y="1450"/>
                    <a:pt x="419" y="1431"/>
                    <a:pt x="503" y="1403"/>
                  </a:cubicBezTo>
                  <a:cubicBezTo>
                    <a:pt x="781" y="1310"/>
                    <a:pt x="1748" y="911"/>
                    <a:pt x="1469" y="456"/>
                  </a:cubicBezTo>
                  <a:cubicBezTo>
                    <a:pt x="1199" y="0"/>
                    <a:pt x="326" y="744"/>
                    <a:pt x="140" y="976"/>
                  </a:cubicBezTo>
                  <a:close/>
                </a:path>
              </a:pathLst>
            </a:custGeom>
            <a:solidFill>
              <a:srgbClr val="FFFFFF">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37"/>
            <p:cNvSpPr/>
            <p:nvPr/>
          </p:nvSpPr>
          <p:spPr>
            <a:xfrm>
              <a:off x="1258789" y="2692096"/>
              <a:ext cx="59853" cy="46020"/>
            </a:xfrm>
            <a:custGeom>
              <a:rect b="b" l="l" r="r" t="t"/>
              <a:pathLst>
                <a:path extrusionOk="0" h="865" w="1125">
                  <a:moveTo>
                    <a:pt x="196" y="688"/>
                  </a:moveTo>
                  <a:cubicBezTo>
                    <a:pt x="251" y="808"/>
                    <a:pt x="391" y="864"/>
                    <a:pt x="521" y="855"/>
                  </a:cubicBezTo>
                  <a:cubicBezTo>
                    <a:pt x="809" y="827"/>
                    <a:pt x="1125" y="428"/>
                    <a:pt x="809" y="205"/>
                  </a:cubicBezTo>
                  <a:cubicBezTo>
                    <a:pt x="530" y="0"/>
                    <a:pt x="1" y="344"/>
                    <a:pt x="196" y="688"/>
                  </a:cubicBezTo>
                  <a:close/>
                </a:path>
              </a:pathLst>
            </a:custGeom>
            <a:solidFill>
              <a:srgbClr val="FFFFFF">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0" name="Google Shape;2070;p37"/>
          <p:cNvGrpSpPr/>
          <p:nvPr/>
        </p:nvGrpSpPr>
        <p:grpSpPr>
          <a:xfrm>
            <a:off x="438311" y="2888718"/>
            <a:ext cx="1884947" cy="1640342"/>
            <a:chOff x="438311" y="2888718"/>
            <a:chExt cx="1884947" cy="1640342"/>
          </a:xfrm>
        </p:grpSpPr>
        <p:sp>
          <p:nvSpPr>
            <p:cNvPr id="2071" name="Google Shape;2071;p37"/>
            <p:cNvSpPr/>
            <p:nvPr/>
          </p:nvSpPr>
          <p:spPr>
            <a:xfrm flipH="1">
              <a:off x="438311" y="2888753"/>
              <a:ext cx="1884946" cy="1640307"/>
            </a:xfrm>
            <a:custGeom>
              <a:rect b="b" l="l" r="r" t="t"/>
              <a:pathLst>
                <a:path extrusionOk="0" h="46593" w="53542">
                  <a:moveTo>
                    <a:pt x="45720" y="10158"/>
                  </a:moveTo>
                  <a:cubicBezTo>
                    <a:pt x="46150" y="10158"/>
                    <a:pt x="46581" y="10210"/>
                    <a:pt x="47004" y="10316"/>
                  </a:cubicBezTo>
                  <a:cubicBezTo>
                    <a:pt x="48389" y="10662"/>
                    <a:pt x="49550" y="11517"/>
                    <a:pt x="50283" y="12719"/>
                  </a:cubicBezTo>
                  <a:cubicBezTo>
                    <a:pt x="52523" y="16425"/>
                    <a:pt x="52421" y="21883"/>
                    <a:pt x="49998" y="25712"/>
                  </a:cubicBezTo>
                  <a:cubicBezTo>
                    <a:pt x="48674" y="27810"/>
                    <a:pt x="46780" y="29337"/>
                    <a:pt x="44784" y="30966"/>
                  </a:cubicBezTo>
                  <a:cubicBezTo>
                    <a:pt x="43562" y="31964"/>
                    <a:pt x="42300" y="32982"/>
                    <a:pt x="41200" y="34164"/>
                  </a:cubicBezTo>
                  <a:cubicBezTo>
                    <a:pt x="41017" y="34347"/>
                    <a:pt x="40854" y="34530"/>
                    <a:pt x="40670" y="34714"/>
                  </a:cubicBezTo>
                  <a:cubicBezTo>
                    <a:pt x="40609" y="34795"/>
                    <a:pt x="40548" y="34876"/>
                    <a:pt x="40467" y="34958"/>
                  </a:cubicBezTo>
                  <a:lnTo>
                    <a:pt x="39245" y="15937"/>
                  </a:lnTo>
                  <a:cubicBezTo>
                    <a:pt x="39326" y="15529"/>
                    <a:pt x="39448" y="15142"/>
                    <a:pt x="39611" y="14755"/>
                  </a:cubicBezTo>
                  <a:cubicBezTo>
                    <a:pt x="40263" y="13106"/>
                    <a:pt x="41526" y="11660"/>
                    <a:pt x="43114" y="10825"/>
                  </a:cubicBezTo>
                  <a:cubicBezTo>
                    <a:pt x="43926" y="10384"/>
                    <a:pt x="44822" y="10158"/>
                    <a:pt x="45720" y="10158"/>
                  </a:cubicBezTo>
                  <a:close/>
                  <a:moveTo>
                    <a:pt x="28089" y="0"/>
                  </a:moveTo>
                  <a:cubicBezTo>
                    <a:pt x="27247" y="0"/>
                    <a:pt x="26381" y="114"/>
                    <a:pt x="25763" y="561"/>
                  </a:cubicBezTo>
                  <a:cubicBezTo>
                    <a:pt x="25457" y="785"/>
                    <a:pt x="25213" y="1131"/>
                    <a:pt x="25294" y="1477"/>
                  </a:cubicBezTo>
                  <a:cubicBezTo>
                    <a:pt x="25376" y="1823"/>
                    <a:pt x="25742" y="2047"/>
                    <a:pt x="26129" y="2230"/>
                  </a:cubicBezTo>
                  <a:lnTo>
                    <a:pt x="26129" y="2821"/>
                  </a:lnTo>
                  <a:cubicBezTo>
                    <a:pt x="22891" y="3106"/>
                    <a:pt x="20142" y="6243"/>
                    <a:pt x="18492" y="7240"/>
                  </a:cubicBezTo>
                  <a:cubicBezTo>
                    <a:pt x="17800" y="7668"/>
                    <a:pt x="17209" y="7831"/>
                    <a:pt x="16761" y="7892"/>
                  </a:cubicBezTo>
                  <a:cubicBezTo>
                    <a:pt x="16211" y="7974"/>
                    <a:pt x="15987" y="8686"/>
                    <a:pt x="16435" y="9053"/>
                  </a:cubicBezTo>
                  <a:cubicBezTo>
                    <a:pt x="16701" y="9252"/>
                    <a:pt x="16958" y="9287"/>
                    <a:pt x="17104" y="9287"/>
                  </a:cubicBezTo>
                  <a:cubicBezTo>
                    <a:pt x="17183" y="9287"/>
                    <a:pt x="17229" y="9277"/>
                    <a:pt x="17229" y="9277"/>
                  </a:cubicBezTo>
                  <a:lnTo>
                    <a:pt x="17433" y="9277"/>
                  </a:lnTo>
                  <a:lnTo>
                    <a:pt x="17372" y="9623"/>
                  </a:lnTo>
                  <a:lnTo>
                    <a:pt x="14338" y="27219"/>
                  </a:lnTo>
                  <a:cubicBezTo>
                    <a:pt x="14338" y="27219"/>
                    <a:pt x="14181" y="27245"/>
                    <a:pt x="13924" y="27245"/>
                  </a:cubicBezTo>
                  <a:cubicBezTo>
                    <a:pt x="12868" y="27245"/>
                    <a:pt x="10124" y="26809"/>
                    <a:pt x="9715" y="22352"/>
                  </a:cubicBezTo>
                  <a:cubicBezTo>
                    <a:pt x="9226" y="16833"/>
                    <a:pt x="9796" y="10417"/>
                    <a:pt x="6415" y="7688"/>
                  </a:cubicBezTo>
                  <a:cubicBezTo>
                    <a:pt x="3225" y="5113"/>
                    <a:pt x="1667" y="5041"/>
                    <a:pt x="1502" y="5041"/>
                  </a:cubicBezTo>
                  <a:cubicBezTo>
                    <a:pt x="1492" y="5041"/>
                    <a:pt x="1487" y="5041"/>
                    <a:pt x="1487" y="5041"/>
                  </a:cubicBezTo>
                  <a:lnTo>
                    <a:pt x="1894" y="7179"/>
                  </a:lnTo>
                  <a:lnTo>
                    <a:pt x="1711" y="7261"/>
                  </a:lnTo>
                  <a:lnTo>
                    <a:pt x="0" y="7933"/>
                  </a:lnTo>
                  <a:cubicBezTo>
                    <a:pt x="0" y="7933"/>
                    <a:pt x="4440" y="8422"/>
                    <a:pt x="5356" y="11802"/>
                  </a:cubicBezTo>
                  <a:cubicBezTo>
                    <a:pt x="6252" y="15183"/>
                    <a:pt x="4033" y="21537"/>
                    <a:pt x="5601" y="26893"/>
                  </a:cubicBezTo>
                  <a:cubicBezTo>
                    <a:pt x="6924" y="31475"/>
                    <a:pt x="9002" y="33329"/>
                    <a:pt x="11527" y="34612"/>
                  </a:cubicBezTo>
                  <a:cubicBezTo>
                    <a:pt x="11934" y="34815"/>
                    <a:pt x="12342" y="34999"/>
                    <a:pt x="12790" y="35182"/>
                  </a:cubicBezTo>
                  <a:cubicBezTo>
                    <a:pt x="12810" y="35202"/>
                    <a:pt x="12831" y="35202"/>
                    <a:pt x="12851" y="35202"/>
                  </a:cubicBezTo>
                  <a:lnTo>
                    <a:pt x="12769" y="35752"/>
                  </a:lnTo>
                  <a:lnTo>
                    <a:pt x="12566" y="37463"/>
                  </a:lnTo>
                  <a:lnTo>
                    <a:pt x="12566" y="37483"/>
                  </a:lnTo>
                  <a:lnTo>
                    <a:pt x="11934" y="42310"/>
                  </a:lnTo>
                  <a:cubicBezTo>
                    <a:pt x="11934" y="42310"/>
                    <a:pt x="16005" y="46592"/>
                    <a:pt x="24759" y="46592"/>
                  </a:cubicBezTo>
                  <a:cubicBezTo>
                    <a:pt x="29023" y="46592"/>
                    <a:pt x="34398" y="45576"/>
                    <a:pt x="40955" y="42554"/>
                  </a:cubicBezTo>
                  <a:lnTo>
                    <a:pt x="40874" y="41271"/>
                  </a:lnTo>
                  <a:lnTo>
                    <a:pt x="40874" y="41251"/>
                  </a:lnTo>
                  <a:lnTo>
                    <a:pt x="40752" y="39255"/>
                  </a:lnTo>
                  <a:lnTo>
                    <a:pt x="40752" y="39255"/>
                  </a:lnTo>
                  <a:cubicBezTo>
                    <a:pt x="40813" y="39316"/>
                    <a:pt x="40874" y="39357"/>
                    <a:pt x="40955" y="39398"/>
                  </a:cubicBezTo>
                  <a:cubicBezTo>
                    <a:pt x="41159" y="39540"/>
                    <a:pt x="41403" y="39622"/>
                    <a:pt x="41648" y="39662"/>
                  </a:cubicBezTo>
                  <a:cubicBezTo>
                    <a:pt x="41750" y="39683"/>
                    <a:pt x="41872" y="39683"/>
                    <a:pt x="41974" y="39683"/>
                  </a:cubicBezTo>
                  <a:cubicBezTo>
                    <a:pt x="42340" y="39683"/>
                    <a:pt x="42707" y="39601"/>
                    <a:pt x="43073" y="39418"/>
                  </a:cubicBezTo>
                  <a:cubicBezTo>
                    <a:pt x="43297" y="39316"/>
                    <a:pt x="43399" y="39051"/>
                    <a:pt x="43277" y="38827"/>
                  </a:cubicBezTo>
                  <a:cubicBezTo>
                    <a:pt x="43191" y="38683"/>
                    <a:pt x="43012" y="38600"/>
                    <a:pt x="42836" y="38600"/>
                  </a:cubicBezTo>
                  <a:cubicBezTo>
                    <a:pt x="42763" y="38600"/>
                    <a:pt x="42691" y="38614"/>
                    <a:pt x="42625" y="38644"/>
                  </a:cubicBezTo>
                  <a:cubicBezTo>
                    <a:pt x="42489" y="38712"/>
                    <a:pt x="42242" y="38818"/>
                    <a:pt x="41977" y="38818"/>
                  </a:cubicBezTo>
                  <a:cubicBezTo>
                    <a:pt x="41848" y="38818"/>
                    <a:pt x="41714" y="38792"/>
                    <a:pt x="41587" y="38726"/>
                  </a:cubicBezTo>
                  <a:cubicBezTo>
                    <a:pt x="41546" y="38705"/>
                    <a:pt x="41546" y="38705"/>
                    <a:pt x="41505" y="38685"/>
                  </a:cubicBezTo>
                  <a:cubicBezTo>
                    <a:pt x="41302" y="38542"/>
                    <a:pt x="41118" y="38318"/>
                    <a:pt x="40935" y="37992"/>
                  </a:cubicBezTo>
                  <a:cubicBezTo>
                    <a:pt x="40670" y="37483"/>
                    <a:pt x="40568" y="37015"/>
                    <a:pt x="40650" y="36628"/>
                  </a:cubicBezTo>
                  <a:cubicBezTo>
                    <a:pt x="40711" y="36200"/>
                    <a:pt x="40996" y="35793"/>
                    <a:pt x="41302" y="35426"/>
                  </a:cubicBezTo>
                  <a:cubicBezTo>
                    <a:pt x="41363" y="35365"/>
                    <a:pt x="41403" y="35325"/>
                    <a:pt x="41444" y="35263"/>
                  </a:cubicBezTo>
                  <a:cubicBezTo>
                    <a:pt x="42625" y="33919"/>
                    <a:pt x="44051" y="32758"/>
                    <a:pt x="45436" y="31638"/>
                  </a:cubicBezTo>
                  <a:cubicBezTo>
                    <a:pt x="47411" y="30029"/>
                    <a:pt x="49428" y="28380"/>
                    <a:pt x="50853" y="26140"/>
                  </a:cubicBezTo>
                  <a:cubicBezTo>
                    <a:pt x="53419" y="22087"/>
                    <a:pt x="53541" y="16242"/>
                    <a:pt x="51118" y="12291"/>
                  </a:cubicBezTo>
                  <a:cubicBezTo>
                    <a:pt x="50263" y="10865"/>
                    <a:pt x="48898" y="9868"/>
                    <a:pt x="47248" y="9460"/>
                  </a:cubicBezTo>
                  <a:cubicBezTo>
                    <a:pt x="46747" y="9335"/>
                    <a:pt x="46236" y="9274"/>
                    <a:pt x="45724" y="9274"/>
                  </a:cubicBezTo>
                  <a:cubicBezTo>
                    <a:pt x="44654" y="9274"/>
                    <a:pt x="43583" y="9541"/>
                    <a:pt x="42605" y="10051"/>
                  </a:cubicBezTo>
                  <a:cubicBezTo>
                    <a:pt x="41342" y="10743"/>
                    <a:pt x="40243" y="11782"/>
                    <a:pt x="39469" y="12984"/>
                  </a:cubicBezTo>
                  <a:cubicBezTo>
                    <a:pt x="39326" y="13187"/>
                    <a:pt x="39204" y="13411"/>
                    <a:pt x="39102" y="13615"/>
                  </a:cubicBezTo>
                  <a:lnTo>
                    <a:pt x="38837" y="9623"/>
                  </a:lnTo>
                  <a:lnTo>
                    <a:pt x="38817" y="9277"/>
                  </a:lnTo>
                  <a:cubicBezTo>
                    <a:pt x="38960" y="9236"/>
                    <a:pt x="39143" y="9196"/>
                    <a:pt x="39326" y="9033"/>
                  </a:cubicBezTo>
                  <a:cubicBezTo>
                    <a:pt x="39774" y="8686"/>
                    <a:pt x="39571" y="7974"/>
                    <a:pt x="39000" y="7892"/>
                  </a:cubicBezTo>
                  <a:cubicBezTo>
                    <a:pt x="38552" y="7831"/>
                    <a:pt x="37962" y="7668"/>
                    <a:pt x="37269" y="7240"/>
                  </a:cubicBezTo>
                  <a:cubicBezTo>
                    <a:pt x="35599" y="6222"/>
                    <a:pt x="32809" y="3025"/>
                    <a:pt x="29530" y="2821"/>
                  </a:cubicBezTo>
                  <a:lnTo>
                    <a:pt x="29510" y="2821"/>
                  </a:lnTo>
                  <a:lnTo>
                    <a:pt x="29510" y="2251"/>
                  </a:lnTo>
                  <a:cubicBezTo>
                    <a:pt x="29815" y="2129"/>
                    <a:pt x="30039" y="1884"/>
                    <a:pt x="30202" y="1640"/>
                  </a:cubicBezTo>
                  <a:cubicBezTo>
                    <a:pt x="30345" y="1396"/>
                    <a:pt x="30447" y="1090"/>
                    <a:pt x="30365" y="825"/>
                  </a:cubicBezTo>
                  <a:cubicBezTo>
                    <a:pt x="30263" y="540"/>
                    <a:pt x="29958" y="316"/>
                    <a:pt x="29632" y="194"/>
                  </a:cubicBezTo>
                  <a:cubicBezTo>
                    <a:pt x="29286" y="72"/>
                    <a:pt x="28919" y="31"/>
                    <a:pt x="28553" y="11"/>
                  </a:cubicBezTo>
                  <a:cubicBezTo>
                    <a:pt x="28400" y="4"/>
                    <a:pt x="28245" y="0"/>
                    <a:pt x="28089" y="0"/>
                  </a:cubicBezTo>
                  <a:close/>
                </a:path>
              </a:pathLst>
            </a:custGeom>
            <a:solidFill>
              <a:schemeClr val="accent5"/>
            </a:solidFill>
            <a:ln cap="rnd" cmpd="sng" w="11430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37"/>
            <p:cNvSpPr/>
            <p:nvPr/>
          </p:nvSpPr>
          <p:spPr>
            <a:xfrm flipH="1">
              <a:off x="1284358" y="2966556"/>
              <a:ext cx="119028" cy="35"/>
            </a:xfrm>
            <a:custGeom>
              <a:rect b="b" l="l" r="r" t="t"/>
              <a:pathLst>
                <a:path extrusionOk="0" fill="none" h="1" w="3381">
                  <a:moveTo>
                    <a:pt x="0" y="0"/>
                  </a:moveTo>
                  <a:lnTo>
                    <a:pt x="3381" y="0"/>
                  </a:lnTo>
                </a:path>
              </a:pathLst>
            </a:custGeom>
            <a:noFill/>
            <a:ln cap="rnd" cmpd="sng" w="9525">
              <a:solidFill>
                <a:srgbClr val="3D16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37"/>
            <p:cNvSpPr/>
            <p:nvPr/>
          </p:nvSpPr>
          <p:spPr>
            <a:xfrm flipH="1">
              <a:off x="438311" y="3215209"/>
              <a:ext cx="543495" cy="1070584"/>
            </a:xfrm>
            <a:custGeom>
              <a:rect b="b" l="l" r="r" t="t"/>
              <a:pathLst>
                <a:path extrusionOk="0" h="30410" w="15438">
                  <a:moveTo>
                    <a:pt x="7607" y="1"/>
                  </a:moveTo>
                  <a:cubicBezTo>
                    <a:pt x="6532" y="1"/>
                    <a:pt x="5465" y="268"/>
                    <a:pt x="4501" y="778"/>
                  </a:cubicBezTo>
                  <a:cubicBezTo>
                    <a:pt x="3218" y="1470"/>
                    <a:pt x="2139" y="2509"/>
                    <a:pt x="1344" y="3711"/>
                  </a:cubicBezTo>
                  <a:cubicBezTo>
                    <a:pt x="550" y="4932"/>
                    <a:pt x="61" y="6338"/>
                    <a:pt x="21" y="7743"/>
                  </a:cubicBezTo>
                  <a:cubicBezTo>
                    <a:pt x="0" y="7987"/>
                    <a:pt x="204" y="8191"/>
                    <a:pt x="469" y="8211"/>
                  </a:cubicBezTo>
                  <a:cubicBezTo>
                    <a:pt x="754" y="8211"/>
                    <a:pt x="978" y="8028"/>
                    <a:pt x="978" y="7784"/>
                  </a:cubicBezTo>
                  <a:cubicBezTo>
                    <a:pt x="998" y="6989"/>
                    <a:pt x="1181" y="6215"/>
                    <a:pt x="1487" y="5482"/>
                  </a:cubicBezTo>
                  <a:cubicBezTo>
                    <a:pt x="2159" y="3833"/>
                    <a:pt x="3422" y="2387"/>
                    <a:pt x="4990" y="1552"/>
                  </a:cubicBezTo>
                  <a:cubicBezTo>
                    <a:pt x="5802" y="1111"/>
                    <a:pt x="6698" y="885"/>
                    <a:pt x="7595" y="885"/>
                  </a:cubicBezTo>
                  <a:cubicBezTo>
                    <a:pt x="8026" y="885"/>
                    <a:pt x="8457" y="937"/>
                    <a:pt x="8880" y="1043"/>
                  </a:cubicBezTo>
                  <a:cubicBezTo>
                    <a:pt x="10265" y="1389"/>
                    <a:pt x="11425" y="2244"/>
                    <a:pt x="12159" y="3446"/>
                  </a:cubicBezTo>
                  <a:cubicBezTo>
                    <a:pt x="14419" y="7152"/>
                    <a:pt x="14297" y="12610"/>
                    <a:pt x="11873" y="16439"/>
                  </a:cubicBezTo>
                  <a:cubicBezTo>
                    <a:pt x="10550" y="18537"/>
                    <a:pt x="8656" y="20064"/>
                    <a:pt x="6660" y="21693"/>
                  </a:cubicBezTo>
                  <a:cubicBezTo>
                    <a:pt x="5438" y="22691"/>
                    <a:pt x="4196" y="23709"/>
                    <a:pt x="3075" y="24870"/>
                  </a:cubicBezTo>
                  <a:cubicBezTo>
                    <a:pt x="2913" y="25054"/>
                    <a:pt x="2729" y="25257"/>
                    <a:pt x="2566" y="25441"/>
                  </a:cubicBezTo>
                  <a:cubicBezTo>
                    <a:pt x="2118" y="25950"/>
                    <a:pt x="1691" y="26520"/>
                    <a:pt x="1568" y="27212"/>
                  </a:cubicBezTo>
                  <a:cubicBezTo>
                    <a:pt x="1467" y="27783"/>
                    <a:pt x="1589" y="28414"/>
                    <a:pt x="1935" y="29086"/>
                  </a:cubicBezTo>
                  <a:cubicBezTo>
                    <a:pt x="2200" y="29575"/>
                    <a:pt x="2485" y="29901"/>
                    <a:pt x="2851" y="30125"/>
                  </a:cubicBezTo>
                  <a:cubicBezTo>
                    <a:pt x="3055" y="30267"/>
                    <a:pt x="3279" y="30349"/>
                    <a:pt x="3544" y="30389"/>
                  </a:cubicBezTo>
                  <a:cubicBezTo>
                    <a:pt x="3646" y="30410"/>
                    <a:pt x="3748" y="30410"/>
                    <a:pt x="3870" y="30410"/>
                  </a:cubicBezTo>
                  <a:cubicBezTo>
                    <a:pt x="4216" y="30410"/>
                    <a:pt x="4583" y="30328"/>
                    <a:pt x="4949" y="30145"/>
                  </a:cubicBezTo>
                  <a:cubicBezTo>
                    <a:pt x="5193" y="30043"/>
                    <a:pt x="5275" y="29778"/>
                    <a:pt x="5153" y="29554"/>
                  </a:cubicBezTo>
                  <a:cubicBezTo>
                    <a:pt x="5069" y="29400"/>
                    <a:pt x="4908" y="29323"/>
                    <a:pt x="4736" y="29323"/>
                  </a:cubicBezTo>
                  <a:cubicBezTo>
                    <a:pt x="4658" y="29323"/>
                    <a:pt x="4577" y="29339"/>
                    <a:pt x="4501" y="29371"/>
                  </a:cubicBezTo>
                  <a:cubicBezTo>
                    <a:pt x="4382" y="29437"/>
                    <a:pt x="4141" y="29530"/>
                    <a:pt x="3881" y="29530"/>
                  </a:cubicBezTo>
                  <a:cubicBezTo>
                    <a:pt x="3742" y="29530"/>
                    <a:pt x="3597" y="29503"/>
                    <a:pt x="3462" y="29432"/>
                  </a:cubicBezTo>
                  <a:cubicBezTo>
                    <a:pt x="3442" y="29432"/>
                    <a:pt x="3422" y="29412"/>
                    <a:pt x="3401" y="29412"/>
                  </a:cubicBezTo>
                  <a:cubicBezTo>
                    <a:pt x="3177" y="29269"/>
                    <a:pt x="2994" y="29045"/>
                    <a:pt x="2831" y="28719"/>
                  </a:cubicBezTo>
                  <a:cubicBezTo>
                    <a:pt x="2546" y="28210"/>
                    <a:pt x="2464" y="27742"/>
                    <a:pt x="2526" y="27355"/>
                  </a:cubicBezTo>
                  <a:cubicBezTo>
                    <a:pt x="2607" y="26907"/>
                    <a:pt x="2892" y="26520"/>
                    <a:pt x="3198" y="26153"/>
                  </a:cubicBezTo>
                  <a:cubicBezTo>
                    <a:pt x="3238" y="26092"/>
                    <a:pt x="3279" y="26052"/>
                    <a:pt x="3320" y="25990"/>
                  </a:cubicBezTo>
                  <a:cubicBezTo>
                    <a:pt x="4521" y="24646"/>
                    <a:pt x="5947" y="23485"/>
                    <a:pt x="7332" y="22365"/>
                  </a:cubicBezTo>
                  <a:cubicBezTo>
                    <a:pt x="9287" y="20756"/>
                    <a:pt x="11324" y="19086"/>
                    <a:pt x="12729" y="16867"/>
                  </a:cubicBezTo>
                  <a:cubicBezTo>
                    <a:pt x="15315" y="12814"/>
                    <a:pt x="15437" y="6969"/>
                    <a:pt x="13014" y="3018"/>
                  </a:cubicBezTo>
                  <a:cubicBezTo>
                    <a:pt x="12159" y="1592"/>
                    <a:pt x="10774" y="595"/>
                    <a:pt x="9144" y="187"/>
                  </a:cubicBezTo>
                  <a:cubicBezTo>
                    <a:pt x="8637" y="62"/>
                    <a:pt x="8121" y="1"/>
                    <a:pt x="760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37"/>
            <p:cNvSpPr/>
            <p:nvPr/>
          </p:nvSpPr>
          <p:spPr>
            <a:xfrm flipH="1">
              <a:off x="928717" y="3345820"/>
              <a:ext cx="52385" cy="158493"/>
            </a:xfrm>
            <a:custGeom>
              <a:rect b="b" l="l" r="r" t="t"/>
              <a:pathLst>
                <a:path extrusionOk="0" h="4502" w="1488">
                  <a:moveTo>
                    <a:pt x="1345" y="1"/>
                  </a:moveTo>
                  <a:cubicBezTo>
                    <a:pt x="550" y="1222"/>
                    <a:pt x="62" y="2628"/>
                    <a:pt x="1" y="4033"/>
                  </a:cubicBezTo>
                  <a:cubicBezTo>
                    <a:pt x="1" y="4277"/>
                    <a:pt x="204" y="4481"/>
                    <a:pt x="469" y="4501"/>
                  </a:cubicBezTo>
                  <a:cubicBezTo>
                    <a:pt x="734" y="4501"/>
                    <a:pt x="958" y="4318"/>
                    <a:pt x="978" y="4074"/>
                  </a:cubicBezTo>
                  <a:cubicBezTo>
                    <a:pt x="999" y="3279"/>
                    <a:pt x="1182" y="2505"/>
                    <a:pt x="1487" y="1772"/>
                  </a:cubicBezTo>
                  <a:lnTo>
                    <a:pt x="1345"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37"/>
            <p:cNvSpPr/>
            <p:nvPr/>
          </p:nvSpPr>
          <p:spPr>
            <a:xfrm flipH="1">
              <a:off x="857039" y="4090757"/>
              <a:ext cx="73156" cy="194332"/>
            </a:xfrm>
            <a:custGeom>
              <a:rect b="b" l="l" r="r" t="t"/>
              <a:pathLst>
                <a:path extrusionOk="0" h="5520" w="2078">
                  <a:moveTo>
                    <a:pt x="1630" y="0"/>
                  </a:moveTo>
                  <a:cubicBezTo>
                    <a:pt x="1447" y="204"/>
                    <a:pt x="1284" y="387"/>
                    <a:pt x="1100" y="571"/>
                  </a:cubicBezTo>
                  <a:cubicBezTo>
                    <a:pt x="652" y="1080"/>
                    <a:pt x="225" y="1650"/>
                    <a:pt x="102" y="2342"/>
                  </a:cubicBezTo>
                  <a:cubicBezTo>
                    <a:pt x="1" y="2913"/>
                    <a:pt x="123" y="3544"/>
                    <a:pt x="489" y="4216"/>
                  </a:cubicBezTo>
                  <a:cubicBezTo>
                    <a:pt x="734" y="4705"/>
                    <a:pt x="1019" y="5031"/>
                    <a:pt x="1385" y="5255"/>
                  </a:cubicBezTo>
                  <a:cubicBezTo>
                    <a:pt x="1589" y="5397"/>
                    <a:pt x="1833" y="5479"/>
                    <a:pt x="2078" y="5519"/>
                  </a:cubicBezTo>
                  <a:lnTo>
                    <a:pt x="1996" y="4583"/>
                  </a:lnTo>
                  <a:cubicBezTo>
                    <a:pt x="1976" y="4562"/>
                    <a:pt x="1956" y="4562"/>
                    <a:pt x="1935" y="4542"/>
                  </a:cubicBezTo>
                  <a:cubicBezTo>
                    <a:pt x="1711" y="4399"/>
                    <a:pt x="1528" y="4175"/>
                    <a:pt x="1345" y="3849"/>
                  </a:cubicBezTo>
                  <a:cubicBezTo>
                    <a:pt x="1080" y="3340"/>
                    <a:pt x="998" y="2872"/>
                    <a:pt x="1060" y="2485"/>
                  </a:cubicBezTo>
                  <a:cubicBezTo>
                    <a:pt x="1141" y="2057"/>
                    <a:pt x="1426" y="1650"/>
                    <a:pt x="1732" y="1283"/>
                  </a:cubicBezTo>
                  <a:lnTo>
                    <a:pt x="1630"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37"/>
            <p:cNvSpPr/>
            <p:nvPr/>
          </p:nvSpPr>
          <p:spPr>
            <a:xfrm flipH="1">
              <a:off x="881401" y="3066186"/>
              <a:ext cx="1441856" cy="1462697"/>
            </a:xfrm>
            <a:custGeom>
              <a:rect b="b" l="l" r="r" t="t"/>
              <a:pathLst>
                <a:path extrusionOk="0" h="41548" w="40956">
                  <a:moveTo>
                    <a:pt x="1481" y="1"/>
                  </a:moveTo>
                  <a:cubicBezTo>
                    <a:pt x="1471" y="1"/>
                    <a:pt x="1466" y="1"/>
                    <a:pt x="1466" y="1"/>
                  </a:cubicBezTo>
                  <a:lnTo>
                    <a:pt x="1894" y="2139"/>
                  </a:lnTo>
                  <a:lnTo>
                    <a:pt x="1711" y="2221"/>
                  </a:lnTo>
                  <a:lnTo>
                    <a:pt x="0" y="2893"/>
                  </a:lnTo>
                  <a:cubicBezTo>
                    <a:pt x="0" y="2893"/>
                    <a:pt x="4440" y="3382"/>
                    <a:pt x="5356" y="6762"/>
                  </a:cubicBezTo>
                  <a:cubicBezTo>
                    <a:pt x="6252" y="10143"/>
                    <a:pt x="4033" y="16497"/>
                    <a:pt x="5601" y="21853"/>
                  </a:cubicBezTo>
                  <a:cubicBezTo>
                    <a:pt x="6924" y="26415"/>
                    <a:pt x="8981" y="28289"/>
                    <a:pt x="11507" y="29572"/>
                  </a:cubicBezTo>
                  <a:cubicBezTo>
                    <a:pt x="11934" y="29775"/>
                    <a:pt x="12342" y="29959"/>
                    <a:pt x="12790" y="30142"/>
                  </a:cubicBezTo>
                  <a:cubicBezTo>
                    <a:pt x="12810" y="30142"/>
                    <a:pt x="12831" y="30162"/>
                    <a:pt x="12851" y="30162"/>
                  </a:cubicBezTo>
                  <a:lnTo>
                    <a:pt x="12769" y="30712"/>
                  </a:lnTo>
                  <a:lnTo>
                    <a:pt x="12566" y="32423"/>
                  </a:lnTo>
                  <a:lnTo>
                    <a:pt x="12566" y="32443"/>
                  </a:lnTo>
                  <a:lnTo>
                    <a:pt x="11934" y="37250"/>
                  </a:lnTo>
                  <a:cubicBezTo>
                    <a:pt x="11934" y="37250"/>
                    <a:pt x="16001" y="41547"/>
                    <a:pt x="24768" y="41547"/>
                  </a:cubicBezTo>
                  <a:cubicBezTo>
                    <a:pt x="29029" y="41547"/>
                    <a:pt x="34401" y="40532"/>
                    <a:pt x="40955" y="37514"/>
                  </a:cubicBezTo>
                  <a:lnTo>
                    <a:pt x="40874" y="36211"/>
                  </a:lnTo>
                  <a:lnTo>
                    <a:pt x="40752" y="34195"/>
                  </a:lnTo>
                  <a:lnTo>
                    <a:pt x="40467" y="29918"/>
                  </a:lnTo>
                  <a:lnTo>
                    <a:pt x="39245" y="10876"/>
                  </a:lnTo>
                  <a:lnTo>
                    <a:pt x="39102" y="8554"/>
                  </a:lnTo>
                  <a:lnTo>
                    <a:pt x="38837" y="4583"/>
                  </a:lnTo>
                  <a:lnTo>
                    <a:pt x="38817" y="4217"/>
                  </a:lnTo>
                  <a:lnTo>
                    <a:pt x="38817" y="4196"/>
                  </a:lnTo>
                  <a:lnTo>
                    <a:pt x="17474" y="4033"/>
                  </a:lnTo>
                  <a:lnTo>
                    <a:pt x="17433" y="4237"/>
                  </a:lnTo>
                  <a:lnTo>
                    <a:pt x="17372" y="4583"/>
                  </a:lnTo>
                  <a:lnTo>
                    <a:pt x="14338" y="22179"/>
                  </a:lnTo>
                  <a:cubicBezTo>
                    <a:pt x="14338" y="22179"/>
                    <a:pt x="14187" y="22203"/>
                    <a:pt x="13939" y="22203"/>
                  </a:cubicBezTo>
                  <a:cubicBezTo>
                    <a:pt x="12891" y="22203"/>
                    <a:pt x="10110" y="21776"/>
                    <a:pt x="9715" y="17312"/>
                  </a:cubicBezTo>
                  <a:cubicBezTo>
                    <a:pt x="9226" y="11793"/>
                    <a:pt x="9796" y="5357"/>
                    <a:pt x="6415" y="2648"/>
                  </a:cubicBezTo>
                  <a:cubicBezTo>
                    <a:pt x="3225" y="73"/>
                    <a:pt x="1649" y="1"/>
                    <a:pt x="148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37"/>
            <p:cNvSpPr/>
            <p:nvPr/>
          </p:nvSpPr>
          <p:spPr>
            <a:xfrm flipH="1">
              <a:off x="922978" y="2988066"/>
              <a:ext cx="837457" cy="227636"/>
            </a:xfrm>
            <a:custGeom>
              <a:rect b="b" l="l" r="r" t="t"/>
              <a:pathLst>
                <a:path extrusionOk="0" h="6466" w="23788">
                  <a:moveTo>
                    <a:pt x="10244" y="0"/>
                  </a:moveTo>
                  <a:cubicBezTo>
                    <a:pt x="6965" y="204"/>
                    <a:pt x="4175" y="3401"/>
                    <a:pt x="2505" y="4419"/>
                  </a:cubicBezTo>
                  <a:cubicBezTo>
                    <a:pt x="1813" y="4847"/>
                    <a:pt x="1222" y="5010"/>
                    <a:pt x="774" y="5071"/>
                  </a:cubicBezTo>
                  <a:cubicBezTo>
                    <a:pt x="204" y="5153"/>
                    <a:pt x="0" y="5865"/>
                    <a:pt x="448" y="6212"/>
                  </a:cubicBezTo>
                  <a:cubicBezTo>
                    <a:pt x="720" y="6429"/>
                    <a:pt x="982" y="6465"/>
                    <a:pt x="1127" y="6465"/>
                  </a:cubicBezTo>
                  <a:cubicBezTo>
                    <a:pt x="1199" y="6465"/>
                    <a:pt x="1242" y="6456"/>
                    <a:pt x="1242" y="6456"/>
                  </a:cubicBezTo>
                  <a:lnTo>
                    <a:pt x="22545" y="6456"/>
                  </a:lnTo>
                  <a:cubicBezTo>
                    <a:pt x="22545" y="6456"/>
                    <a:pt x="22588" y="6465"/>
                    <a:pt x="22660" y="6465"/>
                  </a:cubicBezTo>
                  <a:cubicBezTo>
                    <a:pt x="22805" y="6465"/>
                    <a:pt x="23068" y="6429"/>
                    <a:pt x="23339" y="6212"/>
                  </a:cubicBezTo>
                  <a:cubicBezTo>
                    <a:pt x="23787" y="5865"/>
                    <a:pt x="23563" y="5153"/>
                    <a:pt x="23013" y="5071"/>
                  </a:cubicBezTo>
                  <a:cubicBezTo>
                    <a:pt x="22565" y="5010"/>
                    <a:pt x="21975" y="4847"/>
                    <a:pt x="21282" y="4419"/>
                  </a:cubicBezTo>
                  <a:cubicBezTo>
                    <a:pt x="19612" y="3401"/>
                    <a:pt x="16822" y="204"/>
                    <a:pt x="1354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37"/>
            <p:cNvSpPr/>
            <p:nvPr/>
          </p:nvSpPr>
          <p:spPr>
            <a:xfrm flipH="1">
              <a:off x="1284358" y="2964409"/>
              <a:ext cx="119028" cy="32283"/>
            </a:xfrm>
            <a:custGeom>
              <a:rect b="b" l="l" r="r" t="t"/>
              <a:pathLst>
                <a:path extrusionOk="0" h="917" w="3381">
                  <a:moveTo>
                    <a:pt x="0" y="0"/>
                  </a:moveTo>
                  <a:lnTo>
                    <a:pt x="0" y="916"/>
                  </a:lnTo>
                  <a:lnTo>
                    <a:pt x="3381" y="916"/>
                  </a:lnTo>
                  <a:lnTo>
                    <a:pt x="338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37"/>
            <p:cNvSpPr/>
            <p:nvPr/>
          </p:nvSpPr>
          <p:spPr>
            <a:xfrm flipH="1">
              <a:off x="1251371" y="2888718"/>
              <a:ext cx="184298" cy="80725"/>
            </a:xfrm>
            <a:custGeom>
              <a:rect b="b" l="l" r="r" t="t"/>
              <a:pathLst>
                <a:path extrusionOk="0" h="2293" w="5235">
                  <a:moveTo>
                    <a:pt x="2829" y="0"/>
                  </a:moveTo>
                  <a:cubicBezTo>
                    <a:pt x="2002" y="0"/>
                    <a:pt x="1158" y="106"/>
                    <a:pt x="551" y="562"/>
                  </a:cubicBezTo>
                  <a:cubicBezTo>
                    <a:pt x="245" y="786"/>
                    <a:pt x="1" y="1132"/>
                    <a:pt x="82" y="1458"/>
                  </a:cubicBezTo>
                  <a:cubicBezTo>
                    <a:pt x="164" y="1845"/>
                    <a:pt x="612" y="2089"/>
                    <a:pt x="1019" y="2293"/>
                  </a:cubicBezTo>
                  <a:lnTo>
                    <a:pt x="3809" y="2252"/>
                  </a:lnTo>
                  <a:cubicBezTo>
                    <a:pt x="3931" y="2252"/>
                    <a:pt x="4054" y="2272"/>
                    <a:pt x="4176" y="2272"/>
                  </a:cubicBezTo>
                  <a:cubicBezTo>
                    <a:pt x="4542" y="2191"/>
                    <a:pt x="4807" y="1926"/>
                    <a:pt x="4990" y="1641"/>
                  </a:cubicBezTo>
                  <a:cubicBezTo>
                    <a:pt x="5133" y="1376"/>
                    <a:pt x="5235" y="1091"/>
                    <a:pt x="5133" y="826"/>
                  </a:cubicBezTo>
                  <a:cubicBezTo>
                    <a:pt x="5051" y="521"/>
                    <a:pt x="4746" y="297"/>
                    <a:pt x="4420" y="175"/>
                  </a:cubicBezTo>
                  <a:cubicBezTo>
                    <a:pt x="4074" y="52"/>
                    <a:pt x="3707" y="32"/>
                    <a:pt x="3341" y="12"/>
                  </a:cubicBezTo>
                  <a:cubicBezTo>
                    <a:pt x="3172" y="5"/>
                    <a:pt x="3001" y="0"/>
                    <a:pt x="28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37"/>
            <p:cNvSpPr/>
            <p:nvPr/>
          </p:nvSpPr>
          <p:spPr>
            <a:xfrm flipH="1">
              <a:off x="1880132" y="4207603"/>
              <a:ext cx="775" cy="1479"/>
            </a:xfrm>
            <a:custGeom>
              <a:rect b="b" l="l" r="r" t="t"/>
              <a:pathLst>
                <a:path extrusionOk="0" h="42" w="22">
                  <a:moveTo>
                    <a:pt x="1" y="1"/>
                  </a:moveTo>
                  <a:lnTo>
                    <a:pt x="1" y="21"/>
                  </a:lnTo>
                  <a:lnTo>
                    <a:pt x="21" y="42"/>
                  </a:lnTo>
                  <a:lnTo>
                    <a:pt x="1" y="1"/>
                  </a:lnTo>
                  <a:close/>
                </a:path>
              </a:pathLst>
            </a:custGeom>
            <a:solidFill>
              <a:srgbClr val="3D16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37"/>
            <p:cNvSpPr/>
            <p:nvPr/>
          </p:nvSpPr>
          <p:spPr>
            <a:xfrm flipH="1">
              <a:off x="1847884" y="3979615"/>
              <a:ext cx="69565" cy="147720"/>
            </a:xfrm>
            <a:custGeom>
              <a:rect b="b" l="l" r="r" t="t"/>
              <a:pathLst>
                <a:path extrusionOk="0" h="4196" w="1976">
                  <a:moveTo>
                    <a:pt x="1976" y="1"/>
                  </a:moveTo>
                  <a:lnTo>
                    <a:pt x="367" y="2933"/>
                  </a:lnTo>
                  <a:lnTo>
                    <a:pt x="0" y="3605"/>
                  </a:lnTo>
                  <a:cubicBezTo>
                    <a:pt x="407" y="3829"/>
                    <a:pt x="815" y="4013"/>
                    <a:pt x="1263" y="4196"/>
                  </a:cubicBezTo>
                  <a:lnTo>
                    <a:pt x="1324" y="3829"/>
                  </a:lnTo>
                  <a:lnTo>
                    <a:pt x="1976"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37"/>
            <p:cNvSpPr/>
            <p:nvPr/>
          </p:nvSpPr>
          <p:spPr>
            <a:xfrm flipH="1">
              <a:off x="956670" y="3214611"/>
              <a:ext cx="752859" cy="739"/>
            </a:xfrm>
            <a:custGeom>
              <a:rect b="b" l="l" r="r" t="t"/>
              <a:pathLst>
                <a:path extrusionOk="0" fill="none" h="21" w="21385">
                  <a:moveTo>
                    <a:pt x="0" y="21"/>
                  </a:moveTo>
                  <a:lnTo>
                    <a:pt x="21384" y="1"/>
                  </a:ln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37"/>
            <p:cNvSpPr/>
            <p:nvPr/>
          </p:nvSpPr>
          <p:spPr>
            <a:xfrm flipH="1">
              <a:off x="949523" y="3227531"/>
              <a:ext cx="765040" cy="35"/>
            </a:xfrm>
            <a:custGeom>
              <a:rect b="b" l="l" r="r" t="t"/>
              <a:pathLst>
                <a:path extrusionOk="0" fill="none" h="1" w="21731">
                  <a:moveTo>
                    <a:pt x="1" y="0"/>
                  </a:moveTo>
                  <a:lnTo>
                    <a:pt x="21731" y="0"/>
                  </a:ln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37"/>
            <p:cNvSpPr/>
            <p:nvPr/>
          </p:nvSpPr>
          <p:spPr>
            <a:xfrm rot="10800000">
              <a:off x="1284358" y="2985919"/>
              <a:ext cx="119028" cy="0"/>
            </a:xfrm>
            <a:custGeom>
              <a:rect b="b" l="l" r="r" t="t"/>
              <a:pathLst>
                <a:path extrusionOk="0" fill="none" h="120000" w="3381">
                  <a:moveTo>
                    <a:pt x="0" y="0"/>
                  </a:moveTo>
                  <a:lnTo>
                    <a:pt x="3381" y="0"/>
                  </a:ln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37"/>
            <p:cNvSpPr/>
            <p:nvPr/>
          </p:nvSpPr>
          <p:spPr>
            <a:xfrm flipH="1">
              <a:off x="884288" y="4340959"/>
              <a:ext cx="1011651" cy="135539"/>
            </a:xfrm>
            <a:custGeom>
              <a:rect b="b" l="l" r="r" t="t"/>
              <a:pathLst>
                <a:path extrusionOk="0" fill="none" h="3850" w="28736">
                  <a:moveTo>
                    <a:pt x="0" y="164"/>
                  </a:moveTo>
                  <a:cubicBezTo>
                    <a:pt x="0" y="164"/>
                    <a:pt x="4501" y="3850"/>
                    <a:pt x="13360" y="3850"/>
                  </a:cubicBezTo>
                  <a:cubicBezTo>
                    <a:pt x="22199" y="3850"/>
                    <a:pt x="28736" y="1"/>
                    <a:pt x="28736" y="1"/>
                  </a:cubicBezTo>
                </a:path>
              </a:pathLst>
            </a:custGeom>
            <a:noFill/>
            <a:ln cap="rnd" cmpd="sng" w="9525">
              <a:solidFill>
                <a:srgbClr val="3D16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37"/>
            <p:cNvSpPr/>
            <p:nvPr/>
          </p:nvSpPr>
          <p:spPr>
            <a:xfrm flipH="1">
              <a:off x="1145263" y="3631156"/>
              <a:ext cx="405843" cy="532898"/>
            </a:xfrm>
            <a:custGeom>
              <a:rect b="b" l="l" r="r" t="t"/>
              <a:pathLst>
                <a:path extrusionOk="0" h="15137" w="11528">
                  <a:moveTo>
                    <a:pt x="5183" y="0"/>
                  </a:moveTo>
                  <a:cubicBezTo>
                    <a:pt x="5173" y="0"/>
                    <a:pt x="5163" y="1"/>
                    <a:pt x="5153" y="1"/>
                  </a:cubicBezTo>
                  <a:cubicBezTo>
                    <a:pt x="4828" y="1"/>
                    <a:pt x="4542" y="205"/>
                    <a:pt x="4400" y="469"/>
                  </a:cubicBezTo>
                  <a:cubicBezTo>
                    <a:pt x="3545" y="1997"/>
                    <a:pt x="3198" y="3809"/>
                    <a:pt x="3443" y="5540"/>
                  </a:cubicBezTo>
                  <a:cubicBezTo>
                    <a:pt x="2832" y="4868"/>
                    <a:pt x="2160" y="4237"/>
                    <a:pt x="1427" y="3667"/>
                  </a:cubicBezTo>
                  <a:cubicBezTo>
                    <a:pt x="1253" y="3541"/>
                    <a:pt x="1032" y="3403"/>
                    <a:pt x="818" y="3403"/>
                  </a:cubicBezTo>
                  <a:cubicBezTo>
                    <a:pt x="755" y="3403"/>
                    <a:pt x="693" y="3415"/>
                    <a:pt x="632" y="3443"/>
                  </a:cubicBezTo>
                  <a:cubicBezTo>
                    <a:pt x="306" y="3585"/>
                    <a:pt x="306" y="4033"/>
                    <a:pt x="368" y="4400"/>
                  </a:cubicBezTo>
                  <a:cubicBezTo>
                    <a:pt x="673" y="6070"/>
                    <a:pt x="1304" y="7699"/>
                    <a:pt x="2200" y="9165"/>
                  </a:cubicBezTo>
                  <a:cubicBezTo>
                    <a:pt x="1752" y="8860"/>
                    <a:pt x="1264" y="8677"/>
                    <a:pt x="734" y="8595"/>
                  </a:cubicBezTo>
                  <a:cubicBezTo>
                    <a:pt x="703" y="8590"/>
                    <a:pt x="672" y="8587"/>
                    <a:pt x="643" y="8587"/>
                  </a:cubicBezTo>
                  <a:cubicBezTo>
                    <a:pt x="246" y="8587"/>
                    <a:pt x="0" y="9069"/>
                    <a:pt x="266" y="9410"/>
                  </a:cubicBezTo>
                  <a:cubicBezTo>
                    <a:pt x="347" y="9817"/>
                    <a:pt x="1101" y="10387"/>
                    <a:pt x="1365" y="10693"/>
                  </a:cubicBezTo>
                  <a:cubicBezTo>
                    <a:pt x="1773" y="11121"/>
                    <a:pt x="2180" y="11528"/>
                    <a:pt x="2587" y="11956"/>
                  </a:cubicBezTo>
                  <a:cubicBezTo>
                    <a:pt x="3300" y="12689"/>
                    <a:pt x="4013" y="13422"/>
                    <a:pt x="4624" y="14237"/>
                  </a:cubicBezTo>
                  <a:cubicBezTo>
                    <a:pt x="4819" y="14490"/>
                    <a:pt x="5089" y="15136"/>
                    <a:pt x="5469" y="15136"/>
                  </a:cubicBezTo>
                  <a:cubicBezTo>
                    <a:pt x="5486" y="15136"/>
                    <a:pt x="5503" y="15135"/>
                    <a:pt x="5520" y="15133"/>
                  </a:cubicBezTo>
                  <a:cubicBezTo>
                    <a:pt x="5581" y="15133"/>
                    <a:pt x="5622" y="15092"/>
                    <a:pt x="5663" y="15051"/>
                  </a:cubicBezTo>
                  <a:lnTo>
                    <a:pt x="10897" y="8432"/>
                  </a:lnTo>
                  <a:cubicBezTo>
                    <a:pt x="11202" y="8045"/>
                    <a:pt x="11528" y="7496"/>
                    <a:pt x="11202" y="7068"/>
                  </a:cubicBezTo>
                  <a:cubicBezTo>
                    <a:pt x="11055" y="6884"/>
                    <a:pt x="10826" y="6800"/>
                    <a:pt x="10588" y="6800"/>
                  </a:cubicBezTo>
                  <a:cubicBezTo>
                    <a:pt x="10562" y="6800"/>
                    <a:pt x="10536" y="6801"/>
                    <a:pt x="10510" y="6803"/>
                  </a:cubicBezTo>
                  <a:cubicBezTo>
                    <a:pt x="9838" y="6885"/>
                    <a:pt x="9410" y="7434"/>
                    <a:pt x="8819" y="7638"/>
                  </a:cubicBezTo>
                  <a:cubicBezTo>
                    <a:pt x="9308" y="6579"/>
                    <a:pt x="9695" y="5500"/>
                    <a:pt x="10000" y="4380"/>
                  </a:cubicBezTo>
                  <a:cubicBezTo>
                    <a:pt x="10163" y="3708"/>
                    <a:pt x="10245" y="2852"/>
                    <a:pt x="9532" y="2567"/>
                  </a:cubicBezTo>
                  <a:cubicBezTo>
                    <a:pt x="9400" y="2508"/>
                    <a:pt x="9260" y="2481"/>
                    <a:pt x="9120" y="2481"/>
                  </a:cubicBezTo>
                  <a:cubicBezTo>
                    <a:pt x="8870" y="2481"/>
                    <a:pt x="8620" y="2566"/>
                    <a:pt x="8412" y="2710"/>
                  </a:cubicBezTo>
                  <a:cubicBezTo>
                    <a:pt x="7699" y="3219"/>
                    <a:pt x="7047" y="3850"/>
                    <a:pt x="6518" y="4543"/>
                  </a:cubicBezTo>
                  <a:cubicBezTo>
                    <a:pt x="6477" y="3341"/>
                    <a:pt x="6314" y="2139"/>
                    <a:pt x="6009" y="958"/>
                  </a:cubicBezTo>
                  <a:cubicBezTo>
                    <a:pt x="5889" y="519"/>
                    <a:pt x="5691" y="0"/>
                    <a:pt x="518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p37"/>
            <p:cNvSpPr/>
            <p:nvPr/>
          </p:nvSpPr>
          <p:spPr>
            <a:xfrm flipH="1">
              <a:off x="1433486" y="3658405"/>
              <a:ext cx="239500" cy="534201"/>
            </a:xfrm>
            <a:custGeom>
              <a:rect b="b" l="l" r="r" t="t"/>
              <a:pathLst>
                <a:path extrusionOk="0" fill="none" h="15174" w="6803">
                  <a:moveTo>
                    <a:pt x="815" y="1"/>
                  </a:moveTo>
                  <a:cubicBezTo>
                    <a:pt x="1" y="5622"/>
                    <a:pt x="2363" y="11609"/>
                    <a:pt x="6803" y="15173"/>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37"/>
            <p:cNvSpPr/>
            <p:nvPr/>
          </p:nvSpPr>
          <p:spPr>
            <a:xfrm flipH="1">
              <a:off x="1534560" y="3808977"/>
              <a:ext cx="212990" cy="278929"/>
            </a:xfrm>
            <a:custGeom>
              <a:rect b="b" l="l" r="r" t="t"/>
              <a:pathLst>
                <a:path extrusionOk="0" fill="none" h="7923" w="6050">
                  <a:moveTo>
                    <a:pt x="1" y="1"/>
                  </a:moveTo>
                  <a:cubicBezTo>
                    <a:pt x="1060" y="3218"/>
                    <a:pt x="3219" y="6070"/>
                    <a:pt x="6049" y="7923"/>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p37"/>
            <p:cNvSpPr/>
            <p:nvPr/>
          </p:nvSpPr>
          <p:spPr>
            <a:xfrm flipH="1">
              <a:off x="1581875" y="3593170"/>
              <a:ext cx="123358" cy="124062"/>
            </a:xfrm>
            <a:custGeom>
              <a:rect b="b" l="l" r="r" t="t"/>
              <a:pathLst>
                <a:path extrusionOk="0" h="3524" w="3504">
                  <a:moveTo>
                    <a:pt x="1752" y="1"/>
                  </a:moveTo>
                  <a:cubicBezTo>
                    <a:pt x="774" y="1"/>
                    <a:pt x="0" y="795"/>
                    <a:pt x="0" y="1772"/>
                  </a:cubicBezTo>
                  <a:cubicBezTo>
                    <a:pt x="0" y="2730"/>
                    <a:pt x="774" y="3524"/>
                    <a:pt x="1752" y="3524"/>
                  </a:cubicBezTo>
                  <a:cubicBezTo>
                    <a:pt x="2729" y="3524"/>
                    <a:pt x="3503" y="2730"/>
                    <a:pt x="3503" y="1772"/>
                  </a:cubicBezTo>
                  <a:cubicBezTo>
                    <a:pt x="3503" y="795"/>
                    <a:pt x="2729" y="1"/>
                    <a:pt x="175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p37"/>
            <p:cNvSpPr/>
            <p:nvPr/>
          </p:nvSpPr>
          <p:spPr>
            <a:xfrm flipH="1">
              <a:off x="1100095" y="3521493"/>
              <a:ext cx="236613" cy="739939"/>
            </a:xfrm>
            <a:custGeom>
              <a:rect b="b" l="l" r="r" t="t"/>
              <a:pathLst>
                <a:path extrusionOk="0" fill="none" h="21018" w="6721">
                  <a:moveTo>
                    <a:pt x="0" y="21017"/>
                  </a:moveTo>
                  <a:cubicBezTo>
                    <a:pt x="611" y="20529"/>
                    <a:pt x="1243" y="20019"/>
                    <a:pt x="1813" y="19490"/>
                  </a:cubicBezTo>
                  <a:cubicBezTo>
                    <a:pt x="4521" y="17005"/>
                    <a:pt x="6334" y="13482"/>
                    <a:pt x="6517" y="9816"/>
                  </a:cubicBezTo>
                  <a:cubicBezTo>
                    <a:pt x="6721" y="6130"/>
                    <a:pt x="5193" y="2342"/>
                    <a:pt x="2363" y="0"/>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p37"/>
            <p:cNvSpPr/>
            <p:nvPr/>
          </p:nvSpPr>
          <p:spPr>
            <a:xfrm flipH="1">
              <a:off x="1019053" y="3530787"/>
              <a:ext cx="90371" cy="362119"/>
            </a:xfrm>
            <a:custGeom>
              <a:rect b="b" l="l" r="r" t="t"/>
              <a:pathLst>
                <a:path extrusionOk="0" fill="none" h="10286" w="2567">
                  <a:moveTo>
                    <a:pt x="0" y="10285"/>
                  </a:moveTo>
                  <a:cubicBezTo>
                    <a:pt x="1976" y="7292"/>
                    <a:pt x="2566" y="3422"/>
                    <a:pt x="1568" y="1"/>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37"/>
            <p:cNvSpPr/>
            <p:nvPr/>
          </p:nvSpPr>
          <p:spPr>
            <a:xfrm flipH="1">
              <a:off x="1183249" y="3462700"/>
              <a:ext cx="116916" cy="116881"/>
            </a:xfrm>
            <a:custGeom>
              <a:rect b="b" l="l" r="r" t="t"/>
              <a:pathLst>
                <a:path extrusionOk="0" h="3320" w="3321">
                  <a:moveTo>
                    <a:pt x="1651" y="0"/>
                  </a:moveTo>
                  <a:cubicBezTo>
                    <a:pt x="734" y="0"/>
                    <a:pt x="1" y="733"/>
                    <a:pt x="1" y="1650"/>
                  </a:cubicBezTo>
                  <a:cubicBezTo>
                    <a:pt x="1" y="2566"/>
                    <a:pt x="734" y="3320"/>
                    <a:pt x="1651" y="3320"/>
                  </a:cubicBezTo>
                  <a:cubicBezTo>
                    <a:pt x="2587" y="3320"/>
                    <a:pt x="3321" y="2566"/>
                    <a:pt x="3321" y="1650"/>
                  </a:cubicBezTo>
                  <a:cubicBezTo>
                    <a:pt x="3321" y="733"/>
                    <a:pt x="2587" y="0"/>
                    <a:pt x="16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p37"/>
            <p:cNvSpPr/>
            <p:nvPr/>
          </p:nvSpPr>
          <p:spPr>
            <a:xfrm flipH="1">
              <a:off x="996134" y="3462700"/>
              <a:ext cx="117620" cy="116881"/>
            </a:xfrm>
            <a:custGeom>
              <a:rect b="b" l="l" r="r" t="t"/>
              <a:pathLst>
                <a:path extrusionOk="0" h="3320" w="3341">
                  <a:moveTo>
                    <a:pt x="1671" y="0"/>
                  </a:moveTo>
                  <a:cubicBezTo>
                    <a:pt x="754" y="0"/>
                    <a:pt x="1" y="733"/>
                    <a:pt x="1" y="1650"/>
                  </a:cubicBezTo>
                  <a:cubicBezTo>
                    <a:pt x="1" y="2566"/>
                    <a:pt x="754" y="3320"/>
                    <a:pt x="1671" y="3320"/>
                  </a:cubicBezTo>
                  <a:cubicBezTo>
                    <a:pt x="2587" y="3320"/>
                    <a:pt x="3341" y="2566"/>
                    <a:pt x="3341" y="1650"/>
                  </a:cubicBezTo>
                  <a:cubicBezTo>
                    <a:pt x="3341" y="733"/>
                    <a:pt x="2587" y="0"/>
                    <a:pt x="167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4" name="Google Shape;2094;p37"/>
            <p:cNvSpPr/>
            <p:nvPr/>
          </p:nvSpPr>
          <p:spPr>
            <a:xfrm flipH="1">
              <a:off x="1677246" y="3788206"/>
              <a:ext cx="100405" cy="100405"/>
            </a:xfrm>
            <a:custGeom>
              <a:rect b="b" l="l" r="r" t="t"/>
              <a:pathLst>
                <a:path extrusionOk="0" h="2852" w="2852">
                  <a:moveTo>
                    <a:pt x="1426" y="0"/>
                  </a:moveTo>
                  <a:cubicBezTo>
                    <a:pt x="632" y="0"/>
                    <a:pt x="0" y="631"/>
                    <a:pt x="0" y="1426"/>
                  </a:cubicBezTo>
                  <a:cubicBezTo>
                    <a:pt x="0" y="2220"/>
                    <a:pt x="632" y="2851"/>
                    <a:pt x="1426" y="2851"/>
                  </a:cubicBezTo>
                  <a:cubicBezTo>
                    <a:pt x="2220" y="2851"/>
                    <a:pt x="2852" y="2220"/>
                    <a:pt x="2852" y="1426"/>
                  </a:cubicBezTo>
                  <a:cubicBezTo>
                    <a:pt x="2852" y="631"/>
                    <a:pt x="2200" y="0"/>
                    <a:pt x="142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37"/>
            <p:cNvSpPr/>
            <p:nvPr/>
          </p:nvSpPr>
          <p:spPr>
            <a:xfrm flipH="1">
              <a:off x="1008315" y="4032669"/>
              <a:ext cx="32283" cy="91815"/>
            </a:xfrm>
            <a:custGeom>
              <a:rect b="b" l="l" r="r" t="t"/>
              <a:pathLst>
                <a:path extrusionOk="0" h="2608" w="917">
                  <a:moveTo>
                    <a:pt x="672" y="1"/>
                  </a:moveTo>
                  <a:cubicBezTo>
                    <a:pt x="306" y="306"/>
                    <a:pt x="102" y="775"/>
                    <a:pt x="61" y="1223"/>
                  </a:cubicBezTo>
                  <a:cubicBezTo>
                    <a:pt x="0" y="1691"/>
                    <a:pt x="82" y="2159"/>
                    <a:pt x="184" y="2607"/>
                  </a:cubicBezTo>
                  <a:cubicBezTo>
                    <a:pt x="672" y="1895"/>
                    <a:pt x="917" y="856"/>
                    <a:pt x="6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37"/>
            <p:cNvSpPr/>
            <p:nvPr/>
          </p:nvSpPr>
          <p:spPr>
            <a:xfrm flipH="1">
              <a:off x="945932" y="4129377"/>
              <a:ext cx="93258" cy="24115"/>
            </a:xfrm>
            <a:custGeom>
              <a:rect b="b" l="l" r="r" t="t"/>
              <a:pathLst>
                <a:path extrusionOk="0" h="685" w="2649">
                  <a:moveTo>
                    <a:pt x="1265" y="0"/>
                  </a:moveTo>
                  <a:cubicBezTo>
                    <a:pt x="837" y="0"/>
                    <a:pt x="411" y="97"/>
                    <a:pt x="1" y="227"/>
                  </a:cubicBezTo>
                  <a:cubicBezTo>
                    <a:pt x="497" y="509"/>
                    <a:pt x="1125" y="684"/>
                    <a:pt x="1735" y="684"/>
                  </a:cubicBezTo>
                  <a:cubicBezTo>
                    <a:pt x="2052" y="684"/>
                    <a:pt x="2363" y="637"/>
                    <a:pt x="2649" y="533"/>
                  </a:cubicBezTo>
                  <a:cubicBezTo>
                    <a:pt x="2323" y="186"/>
                    <a:pt x="1854" y="23"/>
                    <a:pt x="1386" y="3"/>
                  </a:cubicBezTo>
                  <a:cubicBezTo>
                    <a:pt x="1346" y="1"/>
                    <a:pt x="1305" y="0"/>
                    <a:pt x="126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37"/>
            <p:cNvSpPr/>
            <p:nvPr/>
          </p:nvSpPr>
          <p:spPr>
            <a:xfrm flipH="1">
              <a:off x="1070699" y="4082871"/>
              <a:ext cx="27988" cy="93962"/>
            </a:xfrm>
            <a:custGeom>
              <a:rect b="b" l="l" r="r" t="t"/>
              <a:pathLst>
                <a:path extrusionOk="0" h="2669" w="795">
                  <a:moveTo>
                    <a:pt x="428" y="0"/>
                  </a:moveTo>
                  <a:cubicBezTo>
                    <a:pt x="123" y="347"/>
                    <a:pt x="1" y="835"/>
                    <a:pt x="21" y="1304"/>
                  </a:cubicBezTo>
                  <a:cubicBezTo>
                    <a:pt x="41" y="1772"/>
                    <a:pt x="184" y="2220"/>
                    <a:pt x="367" y="2668"/>
                  </a:cubicBezTo>
                  <a:cubicBezTo>
                    <a:pt x="734" y="1874"/>
                    <a:pt x="795" y="795"/>
                    <a:pt x="4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37"/>
            <p:cNvSpPr/>
            <p:nvPr/>
          </p:nvSpPr>
          <p:spPr>
            <a:xfrm flipH="1">
              <a:off x="995395" y="4173560"/>
              <a:ext cx="93258" cy="23763"/>
            </a:xfrm>
            <a:custGeom>
              <a:rect b="b" l="l" r="r" t="t"/>
              <a:pathLst>
                <a:path extrusionOk="0" h="675" w="2649">
                  <a:moveTo>
                    <a:pt x="1548" y="1"/>
                  </a:moveTo>
                  <a:cubicBezTo>
                    <a:pt x="1473" y="1"/>
                    <a:pt x="1399" y="4"/>
                    <a:pt x="1325" y="11"/>
                  </a:cubicBezTo>
                  <a:cubicBezTo>
                    <a:pt x="856" y="72"/>
                    <a:pt x="428" y="255"/>
                    <a:pt x="1" y="459"/>
                  </a:cubicBezTo>
                  <a:cubicBezTo>
                    <a:pt x="374" y="599"/>
                    <a:pt x="803" y="675"/>
                    <a:pt x="1230" y="675"/>
                  </a:cubicBezTo>
                  <a:cubicBezTo>
                    <a:pt x="1736" y="675"/>
                    <a:pt x="2240" y="568"/>
                    <a:pt x="2648" y="337"/>
                  </a:cubicBezTo>
                  <a:cubicBezTo>
                    <a:pt x="2340" y="97"/>
                    <a:pt x="1945" y="1"/>
                    <a:pt x="15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37"/>
            <p:cNvSpPr/>
            <p:nvPr/>
          </p:nvSpPr>
          <p:spPr>
            <a:xfrm flipH="1">
              <a:off x="1112980" y="4125892"/>
              <a:ext cx="27988" cy="93223"/>
            </a:xfrm>
            <a:custGeom>
              <a:rect b="b" l="l" r="r" t="t"/>
              <a:pathLst>
                <a:path extrusionOk="0" h="2648" w="795">
                  <a:moveTo>
                    <a:pt x="428" y="0"/>
                  </a:moveTo>
                  <a:lnTo>
                    <a:pt x="428" y="0"/>
                  </a:lnTo>
                  <a:cubicBezTo>
                    <a:pt x="122" y="346"/>
                    <a:pt x="0" y="835"/>
                    <a:pt x="20" y="1304"/>
                  </a:cubicBezTo>
                  <a:cubicBezTo>
                    <a:pt x="41" y="1772"/>
                    <a:pt x="183" y="2220"/>
                    <a:pt x="367" y="2648"/>
                  </a:cubicBezTo>
                  <a:cubicBezTo>
                    <a:pt x="733" y="1853"/>
                    <a:pt x="794" y="794"/>
                    <a:pt x="4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37"/>
            <p:cNvSpPr/>
            <p:nvPr/>
          </p:nvSpPr>
          <p:spPr>
            <a:xfrm flipH="1">
              <a:off x="1037712" y="4215876"/>
              <a:ext cx="93223" cy="23834"/>
            </a:xfrm>
            <a:custGeom>
              <a:rect b="b" l="l" r="r" t="t"/>
              <a:pathLst>
                <a:path extrusionOk="0" h="677" w="2648">
                  <a:moveTo>
                    <a:pt x="1545" y="1"/>
                  </a:moveTo>
                  <a:cubicBezTo>
                    <a:pt x="1471" y="1"/>
                    <a:pt x="1397" y="4"/>
                    <a:pt x="1324" y="10"/>
                  </a:cubicBezTo>
                  <a:cubicBezTo>
                    <a:pt x="856" y="71"/>
                    <a:pt x="408" y="255"/>
                    <a:pt x="0" y="458"/>
                  </a:cubicBezTo>
                  <a:cubicBezTo>
                    <a:pt x="378" y="600"/>
                    <a:pt x="809" y="676"/>
                    <a:pt x="1239" y="676"/>
                  </a:cubicBezTo>
                  <a:cubicBezTo>
                    <a:pt x="1736" y="676"/>
                    <a:pt x="2233" y="575"/>
                    <a:pt x="2648" y="356"/>
                  </a:cubicBezTo>
                  <a:cubicBezTo>
                    <a:pt x="2338" y="99"/>
                    <a:pt x="1942" y="1"/>
                    <a:pt x="15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37"/>
            <p:cNvSpPr/>
            <p:nvPr/>
          </p:nvSpPr>
          <p:spPr>
            <a:xfrm flipH="1">
              <a:off x="1173216" y="4174651"/>
              <a:ext cx="28727" cy="93223"/>
            </a:xfrm>
            <a:custGeom>
              <a:rect b="b" l="l" r="r" t="t"/>
              <a:pathLst>
                <a:path extrusionOk="0" h="2648" w="816">
                  <a:moveTo>
                    <a:pt x="449" y="0"/>
                  </a:moveTo>
                  <a:cubicBezTo>
                    <a:pt x="123" y="346"/>
                    <a:pt x="1" y="835"/>
                    <a:pt x="21" y="1303"/>
                  </a:cubicBezTo>
                  <a:cubicBezTo>
                    <a:pt x="42" y="1772"/>
                    <a:pt x="205" y="2220"/>
                    <a:pt x="368" y="2648"/>
                  </a:cubicBezTo>
                  <a:cubicBezTo>
                    <a:pt x="734" y="1853"/>
                    <a:pt x="816" y="794"/>
                    <a:pt x="44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37"/>
            <p:cNvSpPr/>
            <p:nvPr/>
          </p:nvSpPr>
          <p:spPr>
            <a:xfrm flipH="1">
              <a:off x="1097947" y="4265093"/>
              <a:ext cx="93927" cy="23623"/>
            </a:xfrm>
            <a:custGeom>
              <a:rect b="b" l="l" r="r" t="t"/>
              <a:pathLst>
                <a:path extrusionOk="0" h="671" w="2668">
                  <a:moveTo>
                    <a:pt x="1587" y="0"/>
                  </a:moveTo>
                  <a:cubicBezTo>
                    <a:pt x="1499" y="0"/>
                    <a:pt x="1411" y="6"/>
                    <a:pt x="1324" y="18"/>
                  </a:cubicBezTo>
                  <a:cubicBezTo>
                    <a:pt x="876" y="58"/>
                    <a:pt x="428" y="242"/>
                    <a:pt x="0" y="445"/>
                  </a:cubicBezTo>
                  <a:cubicBezTo>
                    <a:pt x="385" y="589"/>
                    <a:pt x="828" y="670"/>
                    <a:pt x="1271" y="670"/>
                  </a:cubicBezTo>
                  <a:cubicBezTo>
                    <a:pt x="1766" y="670"/>
                    <a:pt x="2259" y="569"/>
                    <a:pt x="2668" y="343"/>
                  </a:cubicBezTo>
                  <a:cubicBezTo>
                    <a:pt x="2369" y="111"/>
                    <a:pt x="1976" y="0"/>
                    <a:pt x="158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37"/>
            <p:cNvSpPr/>
            <p:nvPr/>
          </p:nvSpPr>
          <p:spPr>
            <a:xfrm flipH="1">
              <a:off x="976032" y="4047737"/>
              <a:ext cx="361415" cy="297588"/>
            </a:xfrm>
            <a:custGeom>
              <a:rect b="b" l="l" r="r" t="t"/>
              <a:pathLst>
                <a:path extrusionOk="0" fill="none" h="8453" w="10266">
                  <a:moveTo>
                    <a:pt x="1" y="8452"/>
                  </a:moveTo>
                  <a:cubicBezTo>
                    <a:pt x="4217" y="6864"/>
                    <a:pt x="7903" y="3829"/>
                    <a:pt x="10265" y="0"/>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37"/>
            <p:cNvSpPr/>
            <p:nvPr/>
          </p:nvSpPr>
          <p:spPr>
            <a:xfrm flipH="1">
              <a:off x="1690166" y="4055623"/>
              <a:ext cx="32283" cy="91815"/>
            </a:xfrm>
            <a:custGeom>
              <a:rect b="b" l="l" r="r" t="t"/>
              <a:pathLst>
                <a:path extrusionOk="0" h="2608" w="917">
                  <a:moveTo>
                    <a:pt x="245" y="0"/>
                  </a:moveTo>
                  <a:cubicBezTo>
                    <a:pt x="1" y="835"/>
                    <a:pt x="245" y="1894"/>
                    <a:pt x="734" y="2607"/>
                  </a:cubicBezTo>
                  <a:cubicBezTo>
                    <a:pt x="836" y="2159"/>
                    <a:pt x="917" y="1691"/>
                    <a:pt x="856" y="1222"/>
                  </a:cubicBezTo>
                  <a:cubicBezTo>
                    <a:pt x="815" y="754"/>
                    <a:pt x="612" y="306"/>
                    <a:pt x="24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p37"/>
            <p:cNvSpPr/>
            <p:nvPr/>
          </p:nvSpPr>
          <p:spPr>
            <a:xfrm flipH="1">
              <a:off x="1691574" y="4152331"/>
              <a:ext cx="93258" cy="23763"/>
            </a:xfrm>
            <a:custGeom>
              <a:rect b="b" l="l" r="r" t="t"/>
              <a:pathLst>
                <a:path extrusionOk="0" h="675" w="2649">
                  <a:moveTo>
                    <a:pt x="1385" y="0"/>
                  </a:moveTo>
                  <a:cubicBezTo>
                    <a:pt x="1344" y="0"/>
                    <a:pt x="1304" y="1"/>
                    <a:pt x="1263" y="3"/>
                  </a:cubicBezTo>
                  <a:cubicBezTo>
                    <a:pt x="795" y="23"/>
                    <a:pt x="327" y="186"/>
                    <a:pt x="1" y="532"/>
                  </a:cubicBezTo>
                  <a:cubicBezTo>
                    <a:pt x="284" y="629"/>
                    <a:pt x="593" y="674"/>
                    <a:pt x="907" y="674"/>
                  </a:cubicBezTo>
                  <a:cubicBezTo>
                    <a:pt x="1519" y="674"/>
                    <a:pt x="2150" y="503"/>
                    <a:pt x="2648" y="206"/>
                  </a:cubicBezTo>
                  <a:cubicBezTo>
                    <a:pt x="2239" y="95"/>
                    <a:pt x="1813" y="0"/>
                    <a:pt x="1385" y="0"/>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37"/>
            <p:cNvSpPr/>
            <p:nvPr/>
          </p:nvSpPr>
          <p:spPr>
            <a:xfrm flipH="1">
              <a:off x="1632078" y="4105790"/>
              <a:ext cx="28727" cy="93258"/>
            </a:xfrm>
            <a:custGeom>
              <a:rect b="b" l="l" r="r" t="t"/>
              <a:pathLst>
                <a:path extrusionOk="0" h="2649" w="816">
                  <a:moveTo>
                    <a:pt x="388" y="1"/>
                  </a:moveTo>
                  <a:lnTo>
                    <a:pt x="388" y="1"/>
                  </a:lnTo>
                  <a:cubicBezTo>
                    <a:pt x="1" y="795"/>
                    <a:pt x="82" y="1854"/>
                    <a:pt x="449" y="2649"/>
                  </a:cubicBezTo>
                  <a:cubicBezTo>
                    <a:pt x="632" y="2221"/>
                    <a:pt x="775" y="1773"/>
                    <a:pt x="795" y="1304"/>
                  </a:cubicBezTo>
                  <a:cubicBezTo>
                    <a:pt x="816" y="836"/>
                    <a:pt x="693" y="347"/>
                    <a:pt x="3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37"/>
            <p:cNvSpPr/>
            <p:nvPr/>
          </p:nvSpPr>
          <p:spPr>
            <a:xfrm flipH="1">
              <a:off x="1642111" y="4196267"/>
              <a:ext cx="93258" cy="23904"/>
            </a:xfrm>
            <a:custGeom>
              <a:rect b="b" l="l" r="r" t="t"/>
              <a:pathLst>
                <a:path extrusionOk="0" h="679" w="2649">
                  <a:moveTo>
                    <a:pt x="1063" y="0"/>
                  </a:moveTo>
                  <a:cubicBezTo>
                    <a:pt x="679" y="0"/>
                    <a:pt x="300" y="111"/>
                    <a:pt x="1" y="343"/>
                  </a:cubicBezTo>
                  <a:cubicBezTo>
                    <a:pt x="403" y="572"/>
                    <a:pt x="899" y="678"/>
                    <a:pt x="1397" y="678"/>
                  </a:cubicBezTo>
                  <a:cubicBezTo>
                    <a:pt x="1832" y="678"/>
                    <a:pt x="2269" y="597"/>
                    <a:pt x="2648" y="445"/>
                  </a:cubicBezTo>
                  <a:cubicBezTo>
                    <a:pt x="2221" y="241"/>
                    <a:pt x="1793" y="58"/>
                    <a:pt x="1325" y="17"/>
                  </a:cubicBezTo>
                  <a:cubicBezTo>
                    <a:pt x="1238" y="6"/>
                    <a:pt x="1150" y="0"/>
                    <a:pt x="10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37"/>
            <p:cNvSpPr/>
            <p:nvPr/>
          </p:nvSpPr>
          <p:spPr>
            <a:xfrm flipH="1">
              <a:off x="1589761" y="4148106"/>
              <a:ext cx="28023" cy="93962"/>
            </a:xfrm>
            <a:custGeom>
              <a:rect b="b" l="l" r="r" t="t"/>
              <a:pathLst>
                <a:path extrusionOk="0" h="2669" w="796">
                  <a:moveTo>
                    <a:pt x="368" y="1"/>
                  </a:moveTo>
                  <a:lnTo>
                    <a:pt x="368" y="1"/>
                  </a:lnTo>
                  <a:cubicBezTo>
                    <a:pt x="1" y="795"/>
                    <a:pt x="62" y="1874"/>
                    <a:pt x="429" y="2668"/>
                  </a:cubicBezTo>
                  <a:cubicBezTo>
                    <a:pt x="612" y="2220"/>
                    <a:pt x="754" y="1772"/>
                    <a:pt x="775" y="1304"/>
                  </a:cubicBezTo>
                  <a:cubicBezTo>
                    <a:pt x="795" y="836"/>
                    <a:pt x="673" y="347"/>
                    <a:pt x="36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37"/>
            <p:cNvSpPr/>
            <p:nvPr/>
          </p:nvSpPr>
          <p:spPr>
            <a:xfrm flipH="1">
              <a:off x="1599795" y="4238830"/>
              <a:ext cx="93258" cy="23728"/>
            </a:xfrm>
            <a:custGeom>
              <a:rect b="b" l="l" r="r" t="t"/>
              <a:pathLst>
                <a:path extrusionOk="0" h="674" w="2649">
                  <a:moveTo>
                    <a:pt x="1101" y="0"/>
                  </a:moveTo>
                  <a:cubicBezTo>
                    <a:pt x="704" y="0"/>
                    <a:pt x="309" y="96"/>
                    <a:pt x="1" y="336"/>
                  </a:cubicBezTo>
                  <a:cubicBezTo>
                    <a:pt x="420" y="568"/>
                    <a:pt x="923" y="674"/>
                    <a:pt x="1426" y="674"/>
                  </a:cubicBezTo>
                  <a:cubicBezTo>
                    <a:pt x="1851" y="674"/>
                    <a:pt x="2275" y="598"/>
                    <a:pt x="2648" y="458"/>
                  </a:cubicBezTo>
                  <a:cubicBezTo>
                    <a:pt x="2241" y="254"/>
                    <a:pt x="1793" y="71"/>
                    <a:pt x="1324" y="10"/>
                  </a:cubicBezTo>
                  <a:cubicBezTo>
                    <a:pt x="1250" y="4"/>
                    <a:pt x="1175" y="0"/>
                    <a:pt x="11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37"/>
            <p:cNvSpPr/>
            <p:nvPr/>
          </p:nvSpPr>
          <p:spPr>
            <a:xfrm flipH="1">
              <a:off x="1528821" y="4197569"/>
              <a:ext cx="28727" cy="93258"/>
            </a:xfrm>
            <a:custGeom>
              <a:rect b="b" l="l" r="r" t="t"/>
              <a:pathLst>
                <a:path extrusionOk="0" h="2649" w="816">
                  <a:moveTo>
                    <a:pt x="367" y="1"/>
                  </a:moveTo>
                  <a:cubicBezTo>
                    <a:pt x="1" y="775"/>
                    <a:pt x="82" y="1854"/>
                    <a:pt x="449" y="2648"/>
                  </a:cubicBezTo>
                  <a:cubicBezTo>
                    <a:pt x="612" y="2200"/>
                    <a:pt x="775" y="1752"/>
                    <a:pt x="795" y="1284"/>
                  </a:cubicBezTo>
                  <a:cubicBezTo>
                    <a:pt x="815" y="815"/>
                    <a:pt x="693" y="347"/>
                    <a:pt x="3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37"/>
            <p:cNvSpPr/>
            <p:nvPr/>
          </p:nvSpPr>
          <p:spPr>
            <a:xfrm flipH="1">
              <a:off x="1539594" y="4287589"/>
              <a:ext cx="93223" cy="23728"/>
            </a:xfrm>
            <a:custGeom>
              <a:rect b="b" l="l" r="r" t="t"/>
              <a:pathLst>
                <a:path extrusionOk="0" h="674" w="2648">
                  <a:moveTo>
                    <a:pt x="1107" y="0"/>
                  </a:moveTo>
                  <a:cubicBezTo>
                    <a:pt x="718" y="0"/>
                    <a:pt x="309" y="96"/>
                    <a:pt x="0" y="336"/>
                  </a:cubicBezTo>
                  <a:cubicBezTo>
                    <a:pt x="420" y="567"/>
                    <a:pt x="923" y="674"/>
                    <a:pt x="1425" y="674"/>
                  </a:cubicBezTo>
                  <a:cubicBezTo>
                    <a:pt x="1850" y="674"/>
                    <a:pt x="2275" y="598"/>
                    <a:pt x="2648" y="458"/>
                  </a:cubicBezTo>
                  <a:cubicBezTo>
                    <a:pt x="2240" y="254"/>
                    <a:pt x="1792" y="71"/>
                    <a:pt x="1324" y="10"/>
                  </a:cubicBezTo>
                  <a:cubicBezTo>
                    <a:pt x="1253" y="3"/>
                    <a:pt x="1181" y="0"/>
                    <a:pt x="110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37"/>
            <p:cNvSpPr/>
            <p:nvPr/>
          </p:nvSpPr>
          <p:spPr>
            <a:xfrm flipH="1">
              <a:off x="1393317" y="4069951"/>
              <a:ext cx="361379" cy="298292"/>
            </a:xfrm>
            <a:custGeom>
              <a:rect b="b" l="l" r="r" t="t"/>
              <a:pathLst>
                <a:path extrusionOk="0" fill="none" h="8473" w="10265">
                  <a:moveTo>
                    <a:pt x="10264" y="8473"/>
                  </a:moveTo>
                  <a:cubicBezTo>
                    <a:pt x="6028" y="6884"/>
                    <a:pt x="2363" y="3850"/>
                    <a:pt x="0" y="1"/>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p37"/>
            <p:cNvSpPr/>
            <p:nvPr/>
          </p:nvSpPr>
          <p:spPr>
            <a:xfrm flipH="1">
              <a:off x="1183249" y="3365042"/>
              <a:ext cx="93258" cy="23165"/>
            </a:xfrm>
            <a:custGeom>
              <a:rect b="b" l="l" r="r" t="t"/>
              <a:pathLst>
                <a:path extrusionOk="0" h="658" w="2649">
                  <a:moveTo>
                    <a:pt x="1528" y="1"/>
                  </a:moveTo>
                  <a:cubicBezTo>
                    <a:pt x="998" y="1"/>
                    <a:pt x="456" y="129"/>
                    <a:pt x="1" y="351"/>
                  </a:cubicBezTo>
                  <a:cubicBezTo>
                    <a:pt x="429" y="514"/>
                    <a:pt x="897" y="656"/>
                    <a:pt x="1365" y="656"/>
                  </a:cubicBezTo>
                  <a:cubicBezTo>
                    <a:pt x="1395" y="657"/>
                    <a:pt x="1424" y="658"/>
                    <a:pt x="1453" y="658"/>
                  </a:cubicBezTo>
                  <a:cubicBezTo>
                    <a:pt x="1892" y="658"/>
                    <a:pt x="2324" y="515"/>
                    <a:pt x="2649" y="228"/>
                  </a:cubicBezTo>
                  <a:cubicBezTo>
                    <a:pt x="2309" y="72"/>
                    <a:pt x="1922" y="1"/>
                    <a:pt x="15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37"/>
            <p:cNvSpPr/>
            <p:nvPr/>
          </p:nvSpPr>
          <p:spPr>
            <a:xfrm flipH="1">
              <a:off x="1273585" y="3287027"/>
              <a:ext cx="27988" cy="93258"/>
            </a:xfrm>
            <a:custGeom>
              <a:rect b="b" l="l" r="r" t="t"/>
              <a:pathLst>
                <a:path extrusionOk="0" h="2649" w="795">
                  <a:moveTo>
                    <a:pt x="407" y="1"/>
                  </a:moveTo>
                  <a:cubicBezTo>
                    <a:pt x="0" y="774"/>
                    <a:pt x="21" y="1833"/>
                    <a:pt x="346" y="2648"/>
                  </a:cubicBezTo>
                  <a:cubicBezTo>
                    <a:pt x="550" y="2220"/>
                    <a:pt x="713" y="1772"/>
                    <a:pt x="754" y="1324"/>
                  </a:cubicBezTo>
                  <a:cubicBezTo>
                    <a:pt x="794" y="856"/>
                    <a:pt x="693" y="367"/>
                    <a:pt x="40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37"/>
            <p:cNvSpPr/>
            <p:nvPr/>
          </p:nvSpPr>
          <p:spPr>
            <a:xfrm flipH="1">
              <a:off x="1242041" y="3416194"/>
              <a:ext cx="92519" cy="24890"/>
            </a:xfrm>
            <a:custGeom>
              <a:rect b="b" l="l" r="r" t="t"/>
              <a:pathLst>
                <a:path extrusionOk="0" h="707" w="2628">
                  <a:moveTo>
                    <a:pt x="998" y="0"/>
                  </a:moveTo>
                  <a:cubicBezTo>
                    <a:pt x="653" y="0"/>
                    <a:pt x="311" y="49"/>
                    <a:pt x="0" y="140"/>
                  </a:cubicBezTo>
                  <a:cubicBezTo>
                    <a:pt x="408" y="384"/>
                    <a:pt x="835" y="588"/>
                    <a:pt x="1283" y="669"/>
                  </a:cubicBezTo>
                  <a:cubicBezTo>
                    <a:pt x="1416" y="694"/>
                    <a:pt x="1555" y="707"/>
                    <a:pt x="1693" y="707"/>
                  </a:cubicBezTo>
                  <a:cubicBezTo>
                    <a:pt x="2023" y="707"/>
                    <a:pt x="2355" y="632"/>
                    <a:pt x="2628" y="445"/>
                  </a:cubicBezTo>
                  <a:cubicBezTo>
                    <a:pt x="2167" y="139"/>
                    <a:pt x="1579" y="0"/>
                    <a:pt x="99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37"/>
            <p:cNvSpPr/>
            <p:nvPr/>
          </p:nvSpPr>
          <p:spPr>
            <a:xfrm flipH="1">
              <a:off x="1322344" y="3330048"/>
              <a:ext cx="32283" cy="91815"/>
            </a:xfrm>
            <a:custGeom>
              <a:rect b="b" l="l" r="r" t="t"/>
              <a:pathLst>
                <a:path extrusionOk="0" h="2608" w="917">
                  <a:moveTo>
                    <a:pt x="652" y="0"/>
                  </a:moveTo>
                  <a:cubicBezTo>
                    <a:pt x="143" y="713"/>
                    <a:pt x="0" y="1772"/>
                    <a:pt x="183" y="2607"/>
                  </a:cubicBezTo>
                  <a:cubicBezTo>
                    <a:pt x="448" y="2220"/>
                    <a:pt x="693" y="1813"/>
                    <a:pt x="794" y="1365"/>
                  </a:cubicBezTo>
                  <a:cubicBezTo>
                    <a:pt x="917" y="917"/>
                    <a:pt x="896" y="408"/>
                    <a:pt x="6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37"/>
            <p:cNvSpPr/>
            <p:nvPr/>
          </p:nvSpPr>
          <p:spPr>
            <a:xfrm flipH="1">
              <a:off x="1290096" y="3452385"/>
              <a:ext cx="92519" cy="25136"/>
            </a:xfrm>
            <a:custGeom>
              <a:rect b="b" l="l" r="r" t="t"/>
              <a:pathLst>
                <a:path extrusionOk="0" h="714" w="2628">
                  <a:moveTo>
                    <a:pt x="1003" y="1"/>
                  </a:moveTo>
                  <a:cubicBezTo>
                    <a:pt x="657" y="1"/>
                    <a:pt x="313" y="51"/>
                    <a:pt x="1" y="151"/>
                  </a:cubicBezTo>
                  <a:cubicBezTo>
                    <a:pt x="408" y="375"/>
                    <a:pt x="836" y="578"/>
                    <a:pt x="1284" y="680"/>
                  </a:cubicBezTo>
                  <a:cubicBezTo>
                    <a:pt x="1405" y="702"/>
                    <a:pt x="1530" y="714"/>
                    <a:pt x="1657" y="714"/>
                  </a:cubicBezTo>
                  <a:cubicBezTo>
                    <a:pt x="1998" y="714"/>
                    <a:pt x="2346" y="629"/>
                    <a:pt x="2628" y="436"/>
                  </a:cubicBezTo>
                  <a:cubicBezTo>
                    <a:pt x="2169" y="142"/>
                    <a:pt x="1583" y="1"/>
                    <a:pt x="100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37"/>
            <p:cNvSpPr/>
            <p:nvPr/>
          </p:nvSpPr>
          <p:spPr>
            <a:xfrm flipH="1">
              <a:off x="1284358" y="2964409"/>
              <a:ext cx="119028" cy="32283"/>
            </a:xfrm>
            <a:custGeom>
              <a:rect b="b" l="l" r="r" t="t"/>
              <a:pathLst>
                <a:path extrusionOk="0" h="917" w="3381">
                  <a:moveTo>
                    <a:pt x="0" y="0"/>
                  </a:moveTo>
                  <a:lnTo>
                    <a:pt x="0" y="916"/>
                  </a:lnTo>
                  <a:lnTo>
                    <a:pt x="3381" y="916"/>
                  </a:lnTo>
                  <a:lnTo>
                    <a:pt x="3381"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p37"/>
            <p:cNvSpPr/>
            <p:nvPr/>
          </p:nvSpPr>
          <p:spPr>
            <a:xfrm flipH="1">
              <a:off x="1370364" y="3366626"/>
              <a:ext cx="32318" cy="91779"/>
            </a:xfrm>
            <a:custGeom>
              <a:rect b="b" l="l" r="r" t="t"/>
              <a:pathLst>
                <a:path extrusionOk="0" h="2607" w="918">
                  <a:moveTo>
                    <a:pt x="652" y="0"/>
                  </a:moveTo>
                  <a:cubicBezTo>
                    <a:pt x="143" y="693"/>
                    <a:pt x="1" y="1752"/>
                    <a:pt x="184" y="2607"/>
                  </a:cubicBezTo>
                  <a:cubicBezTo>
                    <a:pt x="449" y="2220"/>
                    <a:pt x="693" y="1813"/>
                    <a:pt x="795" y="1344"/>
                  </a:cubicBezTo>
                  <a:cubicBezTo>
                    <a:pt x="917" y="896"/>
                    <a:pt x="897" y="407"/>
                    <a:pt x="6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37"/>
            <p:cNvSpPr/>
            <p:nvPr/>
          </p:nvSpPr>
          <p:spPr>
            <a:xfrm flipH="1">
              <a:off x="1346706" y="3505439"/>
              <a:ext cx="92554" cy="25136"/>
            </a:xfrm>
            <a:custGeom>
              <a:rect b="b" l="l" r="r" t="t"/>
              <a:pathLst>
                <a:path extrusionOk="0" h="714" w="2629">
                  <a:moveTo>
                    <a:pt x="1003" y="1"/>
                  </a:moveTo>
                  <a:cubicBezTo>
                    <a:pt x="657" y="1"/>
                    <a:pt x="313" y="52"/>
                    <a:pt x="1" y="151"/>
                  </a:cubicBezTo>
                  <a:cubicBezTo>
                    <a:pt x="408" y="375"/>
                    <a:pt x="816" y="599"/>
                    <a:pt x="1284" y="680"/>
                  </a:cubicBezTo>
                  <a:cubicBezTo>
                    <a:pt x="1405" y="702"/>
                    <a:pt x="1530" y="714"/>
                    <a:pt x="1657" y="714"/>
                  </a:cubicBezTo>
                  <a:cubicBezTo>
                    <a:pt x="1998" y="714"/>
                    <a:pt x="2346" y="629"/>
                    <a:pt x="2628" y="436"/>
                  </a:cubicBezTo>
                  <a:cubicBezTo>
                    <a:pt x="2169" y="143"/>
                    <a:pt x="1583" y="1"/>
                    <a:pt x="100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37"/>
            <p:cNvSpPr/>
            <p:nvPr/>
          </p:nvSpPr>
          <p:spPr>
            <a:xfrm flipH="1">
              <a:off x="1427008" y="3419680"/>
              <a:ext cx="32318" cy="91779"/>
            </a:xfrm>
            <a:custGeom>
              <a:rect b="b" l="l" r="r" t="t"/>
              <a:pathLst>
                <a:path extrusionOk="0" h="2607" w="918">
                  <a:moveTo>
                    <a:pt x="652" y="0"/>
                  </a:moveTo>
                  <a:cubicBezTo>
                    <a:pt x="143" y="693"/>
                    <a:pt x="1" y="1752"/>
                    <a:pt x="184" y="2607"/>
                  </a:cubicBezTo>
                  <a:cubicBezTo>
                    <a:pt x="449" y="2220"/>
                    <a:pt x="693" y="1813"/>
                    <a:pt x="795" y="1365"/>
                  </a:cubicBezTo>
                  <a:cubicBezTo>
                    <a:pt x="917" y="896"/>
                    <a:pt x="897" y="407"/>
                    <a:pt x="6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37"/>
            <p:cNvSpPr/>
            <p:nvPr/>
          </p:nvSpPr>
          <p:spPr>
            <a:xfrm flipH="1">
              <a:off x="1191839" y="3330048"/>
              <a:ext cx="344903" cy="316951"/>
            </a:xfrm>
            <a:custGeom>
              <a:rect b="b" l="l" r="r" t="t"/>
              <a:pathLst>
                <a:path extrusionOk="0" fill="none" h="9003" w="9797">
                  <a:moveTo>
                    <a:pt x="0" y="9002"/>
                  </a:moveTo>
                  <a:cubicBezTo>
                    <a:pt x="2159" y="5031"/>
                    <a:pt x="5662" y="1833"/>
                    <a:pt x="9796" y="0"/>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37"/>
            <p:cNvSpPr/>
            <p:nvPr/>
          </p:nvSpPr>
          <p:spPr>
            <a:xfrm flipH="1">
              <a:off x="1512345" y="3327900"/>
              <a:ext cx="68157" cy="128357"/>
            </a:xfrm>
            <a:custGeom>
              <a:rect b="b" l="l" r="r" t="t"/>
              <a:pathLst>
                <a:path extrusionOk="0" h="3646" w="1936">
                  <a:moveTo>
                    <a:pt x="1651" y="0"/>
                  </a:moveTo>
                  <a:lnTo>
                    <a:pt x="1651" y="0"/>
                  </a:lnTo>
                  <a:cubicBezTo>
                    <a:pt x="551" y="815"/>
                    <a:pt x="1" y="2322"/>
                    <a:pt x="347" y="3646"/>
                  </a:cubicBezTo>
                  <a:cubicBezTo>
                    <a:pt x="1264" y="2668"/>
                    <a:pt x="1936" y="1324"/>
                    <a:pt x="165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37"/>
            <p:cNvSpPr/>
            <p:nvPr/>
          </p:nvSpPr>
          <p:spPr>
            <a:xfrm flipH="1">
              <a:off x="1607681" y="3388136"/>
              <a:ext cx="69600" cy="120472"/>
            </a:xfrm>
            <a:custGeom>
              <a:rect b="b" l="l" r="r" t="t"/>
              <a:pathLst>
                <a:path extrusionOk="0" h="3422" w="1977">
                  <a:moveTo>
                    <a:pt x="143" y="0"/>
                  </a:moveTo>
                  <a:lnTo>
                    <a:pt x="143" y="0"/>
                  </a:lnTo>
                  <a:cubicBezTo>
                    <a:pt x="1" y="1365"/>
                    <a:pt x="774" y="2790"/>
                    <a:pt x="1976" y="3421"/>
                  </a:cubicBezTo>
                  <a:cubicBezTo>
                    <a:pt x="1874" y="2057"/>
                    <a:pt x="1304" y="672"/>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37"/>
            <p:cNvSpPr/>
            <p:nvPr/>
          </p:nvSpPr>
          <p:spPr>
            <a:xfrm flipH="1">
              <a:off x="941637" y="3821158"/>
              <a:ext cx="71713" cy="123358"/>
            </a:xfrm>
            <a:custGeom>
              <a:rect b="b" l="l" r="r" t="t"/>
              <a:pathLst>
                <a:path extrusionOk="0" h="3504" w="2037">
                  <a:moveTo>
                    <a:pt x="1874" y="1"/>
                  </a:moveTo>
                  <a:lnTo>
                    <a:pt x="1874" y="1"/>
                  </a:lnTo>
                  <a:cubicBezTo>
                    <a:pt x="693" y="693"/>
                    <a:pt x="0" y="2160"/>
                    <a:pt x="224" y="3504"/>
                  </a:cubicBezTo>
                  <a:cubicBezTo>
                    <a:pt x="1242" y="2628"/>
                    <a:pt x="2037" y="1345"/>
                    <a:pt x="187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p37"/>
            <p:cNvSpPr/>
            <p:nvPr/>
          </p:nvSpPr>
          <p:spPr>
            <a:xfrm flipH="1">
              <a:off x="1039859" y="3867065"/>
              <a:ext cx="52385" cy="135539"/>
            </a:xfrm>
            <a:custGeom>
              <a:rect b="b" l="l" r="r" t="t"/>
              <a:pathLst>
                <a:path extrusionOk="0" h="3850" w="1488">
                  <a:moveTo>
                    <a:pt x="653" y="0"/>
                  </a:moveTo>
                  <a:lnTo>
                    <a:pt x="653" y="0"/>
                  </a:lnTo>
                  <a:cubicBezTo>
                    <a:pt x="1" y="1202"/>
                    <a:pt x="184" y="2811"/>
                    <a:pt x="1080" y="3849"/>
                  </a:cubicBezTo>
                  <a:cubicBezTo>
                    <a:pt x="1488" y="2566"/>
                    <a:pt x="1488" y="1059"/>
                    <a:pt x="6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37"/>
            <p:cNvSpPr/>
            <p:nvPr/>
          </p:nvSpPr>
          <p:spPr>
            <a:xfrm flipH="1">
              <a:off x="1866508" y="3144341"/>
              <a:ext cx="456750" cy="1003096"/>
            </a:xfrm>
            <a:custGeom>
              <a:rect b="b" l="l" r="r" t="t"/>
              <a:pathLst>
                <a:path extrusionOk="0" h="28493" w="12974">
                  <a:moveTo>
                    <a:pt x="1711" y="1"/>
                  </a:moveTo>
                  <a:lnTo>
                    <a:pt x="0" y="673"/>
                  </a:lnTo>
                  <a:cubicBezTo>
                    <a:pt x="0" y="673"/>
                    <a:pt x="4440" y="1162"/>
                    <a:pt x="5356" y="4542"/>
                  </a:cubicBezTo>
                  <a:cubicBezTo>
                    <a:pt x="6252" y="7923"/>
                    <a:pt x="4033" y="14277"/>
                    <a:pt x="5601" y="19633"/>
                  </a:cubicBezTo>
                  <a:cubicBezTo>
                    <a:pt x="6945" y="24195"/>
                    <a:pt x="9002" y="26069"/>
                    <a:pt x="11527" y="27352"/>
                  </a:cubicBezTo>
                  <a:cubicBezTo>
                    <a:pt x="11934" y="27555"/>
                    <a:pt x="12342" y="27739"/>
                    <a:pt x="12790" y="27922"/>
                  </a:cubicBezTo>
                  <a:cubicBezTo>
                    <a:pt x="12810" y="27922"/>
                    <a:pt x="12831" y="27942"/>
                    <a:pt x="12851" y="27942"/>
                  </a:cubicBezTo>
                  <a:lnTo>
                    <a:pt x="12790" y="28492"/>
                  </a:lnTo>
                  <a:cubicBezTo>
                    <a:pt x="12932" y="28227"/>
                    <a:pt x="12973" y="27922"/>
                    <a:pt x="12892" y="27637"/>
                  </a:cubicBezTo>
                  <a:cubicBezTo>
                    <a:pt x="12871" y="27616"/>
                    <a:pt x="12871" y="27596"/>
                    <a:pt x="12851" y="27555"/>
                  </a:cubicBezTo>
                  <a:cubicBezTo>
                    <a:pt x="12688" y="27189"/>
                    <a:pt x="12301" y="26944"/>
                    <a:pt x="11955" y="26720"/>
                  </a:cubicBezTo>
                  <a:cubicBezTo>
                    <a:pt x="11934" y="26700"/>
                    <a:pt x="11914" y="26680"/>
                    <a:pt x="11894" y="26659"/>
                  </a:cubicBezTo>
                  <a:cubicBezTo>
                    <a:pt x="8818" y="24602"/>
                    <a:pt x="6721" y="21120"/>
                    <a:pt x="6375" y="17434"/>
                  </a:cubicBezTo>
                  <a:cubicBezTo>
                    <a:pt x="6212" y="15784"/>
                    <a:pt x="6375" y="14134"/>
                    <a:pt x="6436" y="12485"/>
                  </a:cubicBezTo>
                  <a:cubicBezTo>
                    <a:pt x="6476" y="10957"/>
                    <a:pt x="6456" y="9430"/>
                    <a:pt x="6334" y="7903"/>
                  </a:cubicBezTo>
                  <a:cubicBezTo>
                    <a:pt x="6171" y="5988"/>
                    <a:pt x="5865" y="4033"/>
                    <a:pt x="4827" y="2404"/>
                  </a:cubicBezTo>
                  <a:cubicBezTo>
                    <a:pt x="4195" y="1406"/>
                    <a:pt x="2994" y="266"/>
                    <a:pt x="1711"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37"/>
            <p:cNvSpPr/>
            <p:nvPr/>
          </p:nvSpPr>
          <p:spPr>
            <a:xfrm flipH="1">
              <a:off x="1119422" y="3025982"/>
              <a:ext cx="121950" cy="92026"/>
            </a:xfrm>
            <a:custGeom>
              <a:rect b="b" l="l" r="r" t="t"/>
              <a:pathLst>
                <a:path extrusionOk="0" h="2614" w="3464">
                  <a:moveTo>
                    <a:pt x="742" y="1"/>
                  </a:moveTo>
                  <a:cubicBezTo>
                    <a:pt x="719" y="1"/>
                    <a:pt x="696" y="1"/>
                    <a:pt x="673" y="2"/>
                  </a:cubicBezTo>
                  <a:cubicBezTo>
                    <a:pt x="306" y="23"/>
                    <a:pt x="103" y="308"/>
                    <a:pt x="62" y="675"/>
                  </a:cubicBezTo>
                  <a:cubicBezTo>
                    <a:pt x="1" y="1204"/>
                    <a:pt x="388" y="1591"/>
                    <a:pt x="775" y="1856"/>
                  </a:cubicBezTo>
                  <a:cubicBezTo>
                    <a:pt x="1182" y="2141"/>
                    <a:pt x="1610" y="2345"/>
                    <a:pt x="2078" y="2507"/>
                  </a:cubicBezTo>
                  <a:cubicBezTo>
                    <a:pt x="2272" y="2560"/>
                    <a:pt x="2481" y="2613"/>
                    <a:pt x="2693" y="2613"/>
                  </a:cubicBezTo>
                  <a:cubicBezTo>
                    <a:pt x="2725" y="2613"/>
                    <a:pt x="2758" y="2612"/>
                    <a:pt x="2791" y="2609"/>
                  </a:cubicBezTo>
                  <a:cubicBezTo>
                    <a:pt x="3015" y="2569"/>
                    <a:pt x="3259" y="2426"/>
                    <a:pt x="3341" y="2202"/>
                  </a:cubicBezTo>
                  <a:cubicBezTo>
                    <a:pt x="3463" y="1896"/>
                    <a:pt x="3280" y="1571"/>
                    <a:pt x="3056" y="1326"/>
                  </a:cubicBezTo>
                  <a:cubicBezTo>
                    <a:pt x="2560" y="712"/>
                    <a:pt x="1582" y="1"/>
                    <a:pt x="742" y="1"/>
                  </a:cubicBezTo>
                  <a:close/>
                </a:path>
              </a:pathLst>
            </a:custGeom>
            <a:solidFill>
              <a:srgbClr val="FFFFFF">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37"/>
            <p:cNvSpPr/>
            <p:nvPr/>
          </p:nvSpPr>
          <p:spPr>
            <a:xfrm flipH="1">
              <a:off x="1059926" y="3106742"/>
              <a:ext cx="48090" cy="45590"/>
            </a:xfrm>
            <a:custGeom>
              <a:rect b="b" l="l" r="r" t="t"/>
              <a:pathLst>
                <a:path extrusionOk="0" h="1295" w="1366">
                  <a:moveTo>
                    <a:pt x="412" y="1"/>
                  </a:moveTo>
                  <a:cubicBezTo>
                    <a:pt x="227" y="1"/>
                    <a:pt x="71" y="102"/>
                    <a:pt x="21" y="376"/>
                  </a:cubicBezTo>
                  <a:cubicBezTo>
                    <a:pt x="1" y="560"/>
                    <a:pt x="42" y="743"/>
                    <a:pt x="123" y="885"/>
                  </a:cubicBezTo>
                  <a:cubicBezTo>
                    <a:pt x="258" y="1117"/>
                    <a:pt x="522" y="1294"/>
                    <a:pt x="775" y="1294"/>
                  </a:cubicBezTo>
                  <a:cubicBezTo>
                    <a:pt x="789" y="1294"/>
                    <a:pt x="802" y="1294"/>
                    <a:pt x="816" y="1293"/>
                  </a:cubicBezTo>
                  <a:cubicBezTo>
                    <a:pt x="1101" y="1272"/>
                    <a:pt x="1365" y="1008"/>
                    <a:pt x="1325" y="723"/>
                  </a:cubicBezTo>
                  <a:cubicBezTo>
                    <a:pt x="1304" y="600"/>
                    <a:pt x="1243" y="499"/>
                    <a:pt x="1182" y="417"/>
                  </a:cubicBezTo>
                  <a:cubicBezTo>
                    <a:pt x="1014" y="212"/>
                    <a:pt x="681" y="1"/>
                    <a:pt x="412" y="1"/>
                  </a:cubicBezTo>
                  <a:close/>
                </a:path>
              </a:pathLst>
            </a:custGeom>
            <a:solidFill>
              <a:srgbClr val="FFFFFF">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30" name="Google Shape;2130;p37"/>
          <p:cNvPicPr preferRelativeResize="0"/>
          <p:nvPr/>
        </p:nvPicPr>
        <p:blipFill rotWithShape="1">
          <a:blip r:embed="rId3">
            <a:alphaModFix/>
          </a:blip>
          <a:srcRect b="0" l="2193" r="65731" t="0"/>
          <a:stretch/>
        </p:blipFill>
        <p:spPr>
          <a:xfrm>
            <a:off x="2424375" y="1205225"/>
            <a:ext cx="1299499" cy="2278927"/>
          </a:xfrm>
          <a:prstGeom prst="rect">
            <a:avLst/>
          </a:prstGeom>
          <a:noFill/>
          <a:ln>
            <a:noFill/>
          </a:ln>
        </p:spPr>
      </p:pic>
      <p:sp>
        <p:nvSpPr>
          <p:cNvPr id="2131" name="Google Shape;2131;p37"/>
          <p:cNvSpPr txBox="1"/>
          <p:nvPr/>
        </p:nvSpPr>
        <p:spPr>
          <a:xfrm>
            <a:off x="4863972" y="1489210"/>
            <a:ext cx="4860758" cy="2306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7200" u="none" cap="none" strike="noStrike">
                <a:solidFill>
                  <a:srgbClr val="C00000"/>
                </a:solidFill>
                <a:latin typeface="Arial"/>
                <a:ea typeface="Arial"/>
                <a:cs typeface="Arial"/>
                <a:sym typeface="Arial"/>
              </a:rPr>
              <a:t>THỰC HÀNH</a:t>
            </a:r>
            <a:endParaRPr/>
          </a:p>
        </p:txBody>
      </p:sp>
    </p:spTree>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5" name="Shape 2135"/>
        <p:cNvGrpSpPr/>
        <p:nvPr/>
      </p:nvGrpSpPr>
      <p:grpSpPr>
        <a:xfrm>
          <a:off x="0" y="0"/>
          <a:ext cx="0" cy="0"/>
          <a:chOff x="0" y="0"/>
          <a:chExt cx="0" cy="0"/>
        </a:xfrm>
      </p:grpSpPr>
      <p:cxnSp>
        <p:nvCxnSpPr>
          <p:cNvPr id="2136" name="Google Shape;2136;p38"/>
          <p:cNvCxnSpPr/>
          <p:nvPr/>
        </p:nvCxnSpPr>
        <p:spPr>
          <a:xfrm>
            <a:off x="8001000" y="400050"/>
            <a:ext cx="0" cy="1257300"/>
          </a:xfrm>
          <a:prstGeom prst="straightConnector1">
            <a:avLst/>
          </a:prstGeom>
          <a:noFill/>
          <a:ln cap="flat" cmpd="sng" w="9525">
            <a:solidFill>
              <a:schemeClr val="dk1"/>
            </a:solidFill>
            <a:prstDash val="solid"/>
            <a:round/>
            <a:headEnd len="sm" w="sm" type="none"/>
            <a:tailEnd len="sm" w="sm" type="none"/>
          </a:ln>
        </p:spPr>
      </p:cxnSp>
      <p:sp>
        <p:nvSpPr>
          <p:cNvPr id="2137" name="Google Shape;2137;p38"/>
          <p:cNvSpPr/>
          <p:nvPr/>
        </p:nvSpPr>
        <p:spPr>
          <a:xfrm>
            <a:off x="3588543" y="434661"/>
            <a:ext cx="2021681" cy="285750"/>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00FFCC"/>
                </a:solidFill>
                <a:latin typeface="Arial"/>
              </a:rPr>
              <a:t>Trò chơi ô chữ</a:t>
            </a:r>
          </a:p>
        </p:txBody>
      </p:sp>
      <p:sp>
        <p:nvSpPr>
          <p:cNvPr id="2138" name="Google Shape;2138;p38"/>
          <p:cNvSpPr/>
          <p:nvPr/>
        </p:nvSpPr>
        <p:spPr>
          <a:xfrm>
            <a:off x="1715001" y="1291959"/>
            <a:ext cx="285750" cy="28575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0" u="none" cap="none" strike="noStrike">
                <a:solidFill>
                  <a:srgbClr val="0000FF"/>
                </a:solidFill>
                <a:latin typeface="Arial"/>
                <a:ea typeface="Arial"/>
                <a:cs typeface="Arial"/>
                <a:sym typeface="Arial"/>
              </a:rPr>
              <a:t>1</a:t>
            </a:r>
            <a:endParaRPr/>
          </a:p>
        </p:txBody>
      </p:sp>
      <p:sp>
        <p:nvSpPr>
          <p:cNvPr id="2139" name="Google Shape;2139;p38"/>
          <p:cNvSpPr/>
          <p:nvPr/>
        </p:nvSpPr>
        <p:spPr>
          <a:xfrm>
            <a:off x="1715001" y="1634859"/>
            <a:ext cx="285750" cy="28575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0" u="none" cap="none" strike="noStrike">
                <a:solidFill>
                  <a:srgbClr val="0000FF"/>
                </a:solidFill>
                <a:latin typeface="Arial"/>
                <a:ea typeface="Arial"/>
                <a:cs typeface="Arial"/>
                <a:sym typeface="Arial"/>
              </a:rPr>
              <a:t>2</a:t>
            </a:r>
            <a:endParaRPr/>
          </a:p>
        </p:txBody>
      </p:sp>
      <p:sp>
        <p:nvSpPr>
          <p:cNvPr id="2140" name="Google Shape;2140;p38"/>
          <p:cNvSpPr/>
          <p:nvPr/>
        </p:nvSpPr>
        <p:spPr>
          <a:xfrm>
            <a:off x="1715001" y="1968234"/>
            <a:ext cx="285750" cy="28575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0" u="none" cap="none" strike="noStrike">
                <a:solidFill>
                  <a:srgbClr val="0000FF"/>
                </a:solidFill>
                <a:latin typeface="Arial"/>
                <a:ea typeface="Arial"/>
                <a:cs typeface="Arial"/>
                <a:sym typeface="Arial"/>
              </a:rPr>
              <a:t>3</a:t>
            </a:r>
            <a:endParaRPr/>
          </a:p>
        </p:txBody>
      </p:sp>
      <p:sp>
        <p:nvSpPr>
          <p:cNvPr id="2141" name="Google Shape;2141;p38"/>
          <p:cNvSpPr/>
          <p:nvPr/>
        </p:nvSpPr>
        <p:spPr>
          <a:xfrm>
            <a:off x="1715001" y="2320659"/>
            <a:ext cx="285750" cy="28575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0" u="none" cap="none" strike="noStrike">
                <a:solidFill>
                  <a:srgbClr val="0000FF"/>
                </a:solidFill>
                <a:latin typeface="Arial"/>
                <a:ea typeface="Arial"/>
                <a:cs typeface="Arial"/>
                <a:sym typeface="Arial"/>
              </a:rPr>
              <a:t>4</a:t>
            </a:r>
            <a:endParaRPr/>
          </a:p>
        </p:txBody>
      </p:sp>
      <p:sp>
        <p:nvSpPr>
          <p:cNvPr id="2142" name="Google Shape;2142;p38"/>
          <p:cNvSpPr/>
          <p:nvPr/>
        </p:nvSpPr>
        <p:spPr>
          <a:xfrm>
            <a:off x="1705476" y="2673084"/>
            <a:ext cx="285750" cy="28575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0" u="none" cap="none" strike="noStrike">
                <a:solidFill>
                  <a:srgbClr val="0000FF"/>
                </a:solidFill>
                <a:latin typeface="Arial"/>
                <a:ea typeface="Arial"/>
                <a:cs typeface="Arial"/>
                <a:sym typeface="Arial"/>
              </a:rPr>
              <a:t>5</a:t>
            </a:r>
            <a:endParaRPr/>
          </a:p>
        </p:txBody>
      </p:sp>
      <p:sp>
        <p:nvSpPr>
          <p:cNvPr id="2143" name="Google Shape;2143;p38"/>
          <p:cNvSpPr/>
          <p:nvPr/>
        </p:nvSpPr>
        <p:spPr>
          <a:xfrm>
            <a:off x="1715001" y="3035034"/>
            <a:ext cx="285750" cy="28575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0" u="none" cap="none" strike="noStrike">
                <a:solidFill>
                  <a:srgbClr val="0000FF"/>
                </a:solidFill>
                <a:latin typeface="Arial"/>
                <a:ea typeface="Arial"/>
                <a:cs typeface="Arial"/>
                <a:sym typeface="Arial"/>
              </a:rPr>
              <a:t>6</a:t>
            </a:r>
            <a:endParaRPr/>
          </a:p>
        </p:txBody>
      </p:sp>
      <p:sp>
        <p:nvSpPr>
          <p:cNvPr id="2144" name="Google Shape;2144;p38"/>
          <p:cNvSpPr txBox="1"/>
          <p:nvPr/>
        </p:nvSpPr>
        <p:spPr>
          <a:xfrm>
            <a:off x="6603707" y="1206234"/>
            <a:ext cx="3385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3399FF"/>
                </a:solidFill>
                <a:latin typeface="Arial Black"/>
                <a:ea typeface="Arial Black"/>
                <a:cs typeface="Arial Black"/>
                <a:sym typeface="Arial Black"/>
              </a:rPr>
              <a:t>7</a:t>
            </a:r>
            <a:endParaRPr/>
          </a:p>
        </p:txBody>
      </p:sp>
      <p:sp>
        <p:nvSpPr>
          <p:cNvPr id="2145" name="Google Shape;2145;p38"/>
          <p:cNvSpPr txBox="1"/>
          <p:nvPr/>
        </p:nvSpPr>
        <p:spPr>
          <a:xfrm>
            <a:off x="6520364" y="2205169"/>
            <a:ext cx="49244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3399FF"/>
                </a:solidFill>
                <a:latin typeface="Arial Black"/>
                <a:ea typeface="Arial Black"/>
                <a:cs typeface="Arial Black"/>
                <a:sym typeface="Arial Black"/>
              </a:rPr>
              <a:t>12</a:t>
            </a:r>
            <a:endParaRPr/>
          </a:p>
        </p:txBody>
      </p:sp>
      <p:sp>
        <p:nvSpPr>
          <p:cNvPr id="2146" name="Google Shape;2146;p38"/>
          <p:cNvSpPr txBox="1"/>
          <p:nvPr/>
        </p:nvSpPr>
        <p:spPr>
          <a:xfrm>
            <a:off x="6596563" y="2586169"/>
            <a:ext cx="3385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3399FF"/>
                </a:solidFill>
                <a:latin typeface="Arial Black"/>
                <a:ea typeface="Arial Black"/>
                <a:cs typeface="Arial Black"/>
                <a:sym typeface="Arial Black"/>
              </a:rPr>
              <a:t>9</a:t>
            </a:r>
            <a:endParaRPr/>
          </a:p>
        </p:txBody>
      </p:sp>
      <p:sp>
        <p:nvSpPr>
          <p:cNvPr id="2147" name="Google Shape;2147;p38"/>
          <p:cNvSpPr txBox="1"/>
          <p:nvPr/>
        </p:nvSpPr>
        <p:spPr>
          <a:xfrm>
            <a:off x="6506077" y="2920734"/>
            <a:ext cx="49244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3399FF"/>
                </a:solidFill>
                <a:latin typeface="Arial Black"/>
                <a:ea typeface="Arial Black"/>
                <a:cs typeface="Arial Black"/>
                <a:sym typeface="Arial Black"/>
              </a:rPr>
              <a:t>10</a:t>
            </a:r>
            <a:endParaRPr/>
          </a:p>
        </p:txBody>
      </p:sp>
      <p:sp>
        <p:nvSpPr>
          <p:cNvPr id="2148" name="Google Shape;2148;p38"/>
          <p:cNvSpPr txBox="1"/>
          <p:nvPr/>
        </p:nvSpPr>
        <p:spPr>
          <a:xfrm>
            <a:off x="6503695" y="1538419"/>
            <a:ext cx="49244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3399FF"/>
                </a:solidFill>
                <a:latin typeface="Arial Black"/>
                <a:ea typeface="Arial Black"/>
                <a:cs typeface="Arial Black"/>
                <a:sym typeface="Arial Black"/>
              </a:rPr>
              <a:t>10</a:t>
            </a:r>
            <a:endParaRPr/>
          </a:p>
        </p:txBody>
      </p:sp>
      <p:sp>
        <p:nvSpPr>
          <p:cNvPr id="2149" name="Google Shape;2149;p38"/>
          <p:cNvSpPr txBox="1"/>
          <p:nvPr/>
        </p:nvSpPr>
        <p:spPr>
          <a:xfrm>
            <a:off x="6510839" y="1871794"/>
            <a:ext cx="49244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3399FF"/>
                </a:solidFill>
                <a:latin typeface="Arial Black"/>
                <a:ea typeface="Arial Black"/>
                <a:cs typeface="Arial Black"/>
                <a:sym typeface="Arial Black"/>
              </a:rPr>
              <a:t>12</a:t>
            </a:r>
            <a:endParaRPr/>
          </a:p>
        </p:txBody>
      </p:sp>
      <p:sp>
        <p:nvSpPr>
          <p:cNvPr id="2150" name="Google Shape;2150;p38"/>
          <p:cNvSpPr txBox="1"/>
          <p:nvPr/>
        </p:nvSpPr>
        <p:spPr>
          <a:xfrm>
            <a:off x="2045493" y="3629025"/>
            <a:ext cx="588645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FF"/>
                </a:solidFill>
                <a:latin typeface="Arial"/>
                <a:ea typeface="Arial"/>
                <a:cs typeface="Arial"/>
                <a:sym typeface="Arial"/>
              </a:rPr>
              <a:t>Nơi diễn ra cuộc họp của Trung ương Đảng ta thông qua phương án mở chiến dịch Điện Biên Phủ?</a:t>
            </a:r>
            <a:endParaRPr/>
          </a:p>
        </p:txBody>
      </p:sp>
      <p:sp>
        <p:nvSpPr>
          <p:cNvPr id="2151" name="Google Shape;2151;p38"/>
          <p:cNvSpPr txBox="1"/>
          <p:nvPr/>
        </p:nvSpPr>
        <p:spPr>
          <a:xfrm>
            <a:off x="1988343" y="3652837"/>
            <a:ext cx="588645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FF"/>
                </a:solidFill>
                <a:latin typeface="Arial"/>
                <a:ea typeface="Arial"/>
                <a:cs typeface="Arial"/>
                <a:sym typeface="Arial"/>
              </a:rPr>
              <a:t>Tên của một cánh đồng tại Điện Biên Phủ mà thực dân Pháp chọn để xây dựng sân bay?</a:t>
            </a:r>
            <a:endParaRPr/>
          </a:p>
        </p:txBody>
      </p:sp>
      <p:sp>
        <p:nvSpPr>
          <p:cNvPr id="2152" name="Google Shape;2152;p38"/>
          <p:cNvSpPr txBox="1"/>
          <p:nvPr/>
        </p:nvSpPr>
        <p:spPr>
          <a:xfrm>
            <a:off x="2045493" y="3652837"/>
            <a:ext cx="571500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hlink"/>
                </a:solidFill>
                <a:latin typeface="Arial"/>
                <a:ea typeface="Arial"/>
                <a:cs typeface="Arial"/>
                <a:sym typeface="Arial"/>
              </a:rPr>
              <a:t>Vị tổng tư lệnh của quân đội ta trong chiến dịch Điện Biên Phủ là ai?</a:t>
            </a:r>
            <a:endParaRPr/>
          </a:p>
        </p:txBody>
      </p:sp>
      <p:sp>
        <p:nvSpPr>
          <p:cNvPr id="2153" name="Google Shape;2153;p38"/>
          <p:cNvSpPr txBox="1"/>
          <p:nvPr/>
        </p:nvSpPr>
        <p:spPr>
          <a:xfrm>
            <a:off x="2102643" y="3686175"/>
            <a:ext cx="565785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FF"/>
                </a:solidFill>
                <a:latin typeface="Arial"/>
                <a:ea typeface="Arial"/>
                <a:cs typeface="Arial"/>
                <a:sym typeface="Arial"/>
              </a:rPr>
              <a:t>Người anh hùng lấy thân mình lấp lỗ châu mai để đồng đội xông lên tiêu diệt địch?</a:t>
            </a:r>
            <a:endParaRPr/>
          </a:p>
        </p:txBody>
      </p:sp>
      <p:sp>
        <p:nvSpPr>
          <p:cNvPr id="2154" name="Google Shape;2154;p38"/>
          <p:cNvSpPr txBox="1"/>
          <p:nvPr/>
        </p:nvSpPr>
        <p:spPr>
          <a:xfrm>
            <a:off x="1988344" y="3686175"/>
            <a:ext cx="5269706"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FF"/>
                </a:solidFill>
                <a:latin typeface="Arial"/>
                <a:ea typeface="Arial"/>
                <a:cs typeface="Arial"/>
                <a:sym typeface="Arial"/>
              </a:rPr>
              <a:t>Vị tướng của quân đội Pháp đã bị quân ta bắt sống trong chiến dịch Điện Biên Phủ?</a:t>
            </a:r>
            <a:endParaRPr/>
          </a:p>
        </p:txBody>
      </p:sp>
      <p:sp>
        <p:nvSpPr>
          <p:cNvPr id="2155" name="Google Shape;2155;p38"/>
          <p:cNvSpPr txBox="1"/>
          <p:nvPr/>
        </p:nvSpPr>
        <p:spPr>
          <a:xfrm>
            <a:off x="2102643" y="3623852"/>
            <a:ext cx="605790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hlink"/>
                </a:solidFill>
                <a:latin typeface="Arial"/>
                <a:ea typeface="Arial"/>
                <a:cs typeface="Arial"/>
                <a:sym typeface="Arial"/>
              </a:rPr>
              <a:t>Sau 56 ngày đêm chiến đấu kiên cường và anh dũng bộ đội ta đã là người đạt được kết quả này ?</a:t>
            </a:r>
            <a:endParaRPr/>
          </a:p>
        </p:txBody>
      </p:sp>
      <p:grpSp>
        <p:nvGrpSpPr>
          <p:cNvPr id="2156" name="Google Shape;2156;p38"/>
          <p:cNvGrpSpPr/>
          <p:nvPr/>
        </p:nvGrpSpPr>
        <p:grpSpPr>
          <a:xfrm>
            <a:off x="2276976" y="1263384"/>
            <a:ext cx="4114800" cy="2057400"/>
            <a:chOff x="1824" y="1104"/>
            <a:chExt cx="3456" cy="1728"/>
          </a:xfrm>
        </p:grpSpPr>
        <p:sp>
          <p:nvSpPr>
            <p:cNvPr id="2157" name="Google Shape;2157;p38"/>
            <p:cNvSpPr/>
            <p:nvPr/>
          </p:nvSpPr>
          <p:spPr>
            <a:xfrm>
              <a:off x="3264" y="110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58" name="Google Shape;2158;p38"/>
            <p:cNvSpPr/>
            <p:nvPr/>
          </p:nvSpPr>
          <p:spPr>
            <a:xfrm>
              <a:off x="2976" y="110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59" name="Google Shape;2159;p38"/>
            <p:cNvSpPr/>
            <p:nvPr/>
          </p:nvSpPr>
          <p:spPr>
            <a:xfrm>
              <a:off x="2688" y="110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60" name="Google Shape;2160;p38"/>
            <p:cNvSpPr/>
            <p:nvPr/>
          </p:nvSpPr>
          <p:spPr>
            <a:xfrm>
              <a:off x="1824" y="110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61" name="Google Shape;2161;p38"/>
            <p:cNvSpPr/>
            <p:nvPr/>
          </p:nvSpPr>
          <p:spPr>
            <a:xfrm>
              <a:off x="2400" y="110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62" name="Google Shape;2162;p38"/>
            <p:cNvSpPr/>
            <p:nvPr/>
          </p:nvSpPr>
          <p:spPr>
            <a:xfrm>
              <a:off x="2112" y="110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63" name="Google Shape;2163;p38"/>
            <p:cNvSpPr/>
            <p:nvPr/>
          </p:nvSpPr>
          <p:spPr>
            <a:xfrm>
              <a:off x="3552" y="110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64" name="Google Shape;2164;p38"/>
            <p:cNvSpPr/>
            <p:nvPr/>
          </p:nvSpPr>
          <p:spPr>
            <a:xfrm>
              <a:off x="1824" y="1392"/>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65" name="Google Shape;2165;p38"/>
            <p:cNvSpPr/>
            <p:nvPr/>
          </p:nvSpPr>
          <p:spPr>
            <a:xfrm>
              <a:off x="2112" y="1392"/>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66" name="Google Shape;2166;p38"/>
            <p:cNvSpPr/>
            <p:nvPr/>
          </p:nvSpPr>
          <p:spPr>
            <a:xfrm>
              <a:off x="2400" y="1392"/>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67" name="Google Shape;2167;p38"/>
            <p:cNvSpPr/>
            <p:nvPr/>
          </p:nvSpPr>
          <p:spPr>
            <a:xfrm>
              <a:off x="2688" y="1392"/>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68" name="Google Shape;2168;p38"/>
            <p:cNvSpPr/>
            <p:nvPr/>
          </p:nvSpPr>
          <p:spPr>
            <a:xfrm>
              <a:off x="2976" y="1392"/>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69" name="Google Shape;2169;p38"/>
            <p:cNvSpPr/>
            <p:nvPr/>
          </p:nvSpPr>
          <p:spPr>
            <a:xfrm>
              <a:off x="3840" y="1392"/>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70" name="Google Shape;2170;p38"/>
            <p:cNvSpPr/>
            <p:nvPr/>
          </p:nvSpPr>
          <p:spPr>
            <a:xfrm>
              <a:off x="3552" y="1392"/>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71" name="Google Shape;2171;p38"/>
            <p:cNvSpPr/>
            <p:nvPr/>
          </p:nvSpPr>
          <p:spPr>
            <a:xfrm>
              <a:off x="3264" y="1392"/>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72" name="Google Shape;2172;p38"/>
            <p:cNvSpPr/>
            <p:nvPr/>
          </p:nvSpPr>
          <p:spPr>
            <a:xfrm>
              <a:off x="3264" y="1680"/>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73" name="Google Shape;2173;p38"/>
            <p:cNvSpPr/>
            <p:nvPr/>
          </p:nvSpPr>
          <p:spPr>
            <a:xfrm>
              <a:off x="2112" y="1680"/>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74" name="Google Shape;2174;p38"/>
            <p:cNvSpPr/>
            <p:nvPr/>
          </p:nvSpPr>
          <p:spPr>
            <a:xfrm>
              <a:off x="2400" y="1680"/>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75" name="Google Shape;2175;p38"/>
            <p:cNvSpPr/>
            <p:nvPr/>
          </p:nvSpPr>
          <p:spPr>
            <a:xfrm>
              <a:off x="2688" y="1680"/>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76" name="Google Shape;2176;p38"/>
            <p:cNvSpPr/>
            <p:nvPr/>
          </p:nvSpPr>
          <p:spPr>
            <a:xfrm>
              <a:off x="2976" y="1680"/>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77" name="Google Shape;2177;p38"/>
            <p:cNvSpPr/>
            <p:nvPr/>
          </p:nvSpPr>
          <p:spPr>
            <a:xfrm>
              <a:off x="1824" y="1680"/>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78" name="Google Shape;2178;p38"/>
            <p:cNvSpPr/>
            <p:nvPr/>
          </p:nvSpPr>
          <p:spPr>
            <a:xfrm>
              <a:off x="4416" y="1392"/>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79" name="Google Shape;2179;p38"/>
            <p:cNvSpPr/>
            <p:nvPr/>
          </p:nvSpPr>
          <p:spPr>
            <a:xfrm>
              <a:off x="4128" y="1392"/>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80" name="Google Shape;2180;p38"/>
            <p:cNvSpPr/>
            <p:nvPr/>
          </p:nvSpPr>
          <p:spPr>
            <a:xfrm>
              <a:off x="4416" y="1680"/>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81" name="Google Shape;2181;p38"/>
            <p:cNvSpPr/>
            <p:nvPr/>
          </p:nvSpPr>
          <p:spPr>
            <a:xfrm>
              <a:off x="4128" y="1680"/>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82" name="Google Shape;2182;p38"/>
            <p:cNvSpPr/>
            <p:nvPr/>
          </p:nvSpPr>
          <p:spPr>
            <a:xfrm>
              <a:off x="3840" y="1680"/>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83" name="Google Shape;2183;p38"/>
            <p:cNvSpPr/>
            <p:nvPr/>
          </p:nvSpPr>
          <p:spPr>
            <a:xfrm>
              <a:off x="3552" y="1680"/>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84" name="Google Shape;2184;p38"/>
            <p:cNvSpPr/>
            <p:nvPr/>
          </p:nvSpPr>
          <p:spPr>
            <a:xfrm>
              <a:off x="4992" y="1680"/>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85" name="Google Shape;2185;p38"/>
            <p:cNvSpPr/>
            <p:nvPr/>
          </p:nvSpPr>
          <p:spPr>
            <a:xfrm>
              <a:off x="4704" y="1680"/>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86" name="Google Shape;2186;p38"/>
            <p:cNvSpPr/>
            <p:nvPr/>
          </p:nvSpPr>
          <p:spPr>
            <a:xfrm>
              <a:off x="3264" y="1968"/>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87" name="Google Shape;2187;p38"/>
            <p:cNvSpPr/>
            <p:nvPr/>
          </p:nvSpPr>
          <p:spPr>
            <a:xfrm>
              <a:off x="2112" y="1968"/>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88" name="Google Shape;2188;p38"/>
            <p:cNvSpPr/>
            <p:nvPr/>
          </p:nvSpPr>
          <p:spPr>
            <a:xfrm>
              <a:off x="2400" y="1968"/>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89" name="Google Shape;2189;p38"/>
            <p:cNvSpPr/>
            <p:nvPr/>
          </p:nvSpPr>
          <p:spPr>
            <a:xfrm>
              <a:off x="2688" y="1968"/>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90" name="Google Shape;2190;p38"/>
            <p:cNvSpPr/>
            <p:nvPr/>
          </p:nvSpPr>
          <p:spPr>
            <a:xfrm>
              <a:off x="2976" y="1968"/>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91" name="Google Shape;2191;p38"/>
            <p:cNvSpPr/>
            <p:nvPr/>
          </p:nvSpPr>
          <p:spPr>
            <a:xfrm>
              <a:off x="1824" y="1968"/>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92" name="Google Shape;2192;p38"/>
            <p:cNvSpPr/>
            <p:nvPr/>
          </p:nvSpPr>
          <p:spPr>
            <a:xfrm>
              <a:off x="4416" y="1968"/>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93" name="Google Shape;2193;p38"/>
            <p:cNvSpPr/>
            <p:nvPr/>
          </p:nvSpPr>
          <p:spPr>
            <a:xfrm>
              <a:off x="4128" y="1968"/>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94" name="Google Shape;2194;p38"/>
            <p:cNvSpPr/>
            <p:nvPr/>
          </p:nvSpPr>
          <p:spPr>
            <a:xfrm>
              <a:off x="3840" y="1968"/>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95" name="Google Shape;2195;p38"/>
            <p:cNvSpPr/>
            <p:nvPr/>
          </p:nvSpPr>
          <p:spPr>
            <a:xfrm>
              <a:off x="3552" y="1968"/>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96" name="Google Shape;2196;p38"/>
            <p:cNvSpPr/>
            <p:nvPr/>
          </p:nvSpPr>
          <p:spPr>
            <a:xfrm>
              <a:off x="4992" y="1968"/>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97" name="Google Shape;2197;p38"/>
            <p:cNvSpPr/>
            <p:nvPr/>
          </p:nvSpPr>
          <p:spPr>
            <a:xfrm>
              <a:off x="4704" y="1968"/>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98" name="Google Shape;2198;p38"/>
            <p:cNvSpPr/>
            <p:nvPr/>
          </p:nvSpPr>
          <p:spPr>
            <a:xfrm>
              <a:off x="3264" y="2256"/>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199" name="Google Shape;2199;p38"/>
            <p:cNvSpPr/>
            <p:nvPr/>
          </p:nvSpPr>
          <p:spPr>
            <a:xfrm>
              <a:off x="2112" y="2256"/>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00" name="Google Shape;2200;p38"/>
            <p:cNvSpPr/>
            <p:nvPr/>
          </p:nvSpPr>
          <p:spPr>
            <a:xfrm>
              <a:off x="2400" y="2256"/>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01" name="Google Shape;2201;p38"/>
            <p:cNvSpPr/>
            <p:nvPr/>
          </p:nvSpPr>
          <p:spPr>
            <a:xfrm>
              <a:off x="2688" y="2256"/>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02" name="Google Shape;2202;p38"/>
            <p:cNvSpPr/>
            <p:nvPr/>
          </p:nvSpPr>
          <p:spPr>
            <a:xfrm>
              <a:off x="2976" y="2256"/>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03" name="Google Shape;2203;p38"/>
            <p:cNvSpPr/>
            <p:nvPr/>
          </p:nvSpPr>
          <p:spPr>
            <a:xfrm>
              <a:off x="1824" y="2256"/>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04" name="Google Shape;2204;p38"/>
            <p:cNvSpPr/>
            <p:nvPr/>
          </p:nvSpPr>
          <p:spPr>
            <a:xfrm>
              <a:off x="4128" y="2256"/>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05" name="Google Shape;2205;p38"/>
            <p:cNvSpPr/>
            <p:nvPr/>
          </p:nvSpPr>
          <p:spPr>
            <a:xfrm>
              <a:off x="3840" y="2256"/>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06" name="Google Shape;2206;p38"/>
            <p:cNvSpPr/>
            <p:nvPr/>
          </p:nvSpPr>
          <p:spPr>
            <a:xfrm>
              <a:off x="3552" y="2256"/>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07" name="Google Shape;2207;p38"/>
            <p:cNvSpPr/>
            <p:nvPr/>
          </p:nvSpPr>
          <p:spPr>
            <a:xfrm>
              <a:off x="3264" y="254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08" name="Google Shape;2208;p38"/>
            <p:cNvSpPr/>
            <p:nvPr/>
          </p:nvSpPr>
          <p:spPr>
            <a:xfrm>
              <a:off x="2112" y="254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09" name="Google Shape;2209;p38"/>
            <p:cNvSpPr/>
            <p:nvPr/>
          </p:nvSpPr>
          <p:spPr>
            <a:xfrm>
              <a:off x="2400" y="254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10" name="Google Shape;2210;p38"/>
            <p:cNvSpPr/>
            <p:nvPr/>
          </p:nvSpPr>
          <p:spPr>
            <a:xfrm>
              <a:off x="2688" y="254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11" name="Google Shape;2211;p38"/>
            <p:cNvSpPr/>
            <p:nvPr/>
          </p:nvSpPr>
          <p:spPr>
            <a:xfrm>
              <a:off x="2976" y="254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12" name="Google Shape;2212;p38"/>
            <p:cNvSpPr/>
            <p:nvPr/>
          </p:nvSpPr>
          <p:spPr>
            <a:xfrm>
              <a:off x="1824" y="254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13" name="Google Shape;2213;p38"/>
            <p:cNvSpPr/>
            <p:nvPr/>
          </p:nvSpPr>
          <p:spPr>
            <a:xfrm>
              <a:off x="4416" y="254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14" name="Google Shape;2214;p38"/>
            <p:cNvSpPr/>
            <p:nvPr/>
          </p:nvSpPr>
          <p:spPr>
            <a:xfrm>
              <a:off x="4128" y="254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15" name="Google Shape;2215;p38"/>
            <p:cNvSpPr/>
            <p:nvPr/>
          </p:nvSpPr>
          <p:spPr>
            <a:xfrm>
              <a:off x="3840" y="254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sp>
          <p:nvSpPr>
            <p:cNvPr id="2216" name="Google Shape;2216;p38"/>
            <p:cNvSpPr/>
            <p:nvPr/>
          </p:nvSpPr>
          <p:spPr>
            <a:xfrm>
              <a:off x="3552" y="2544"/>
              <a:ext cx="288" cy="288"/>
            </a:xfrm>
            <a:prstGeom prst="rect">
              <a:avLst/>
            </a:prstGeom>
            <a:gradFill>
              <a:gsLst>
                <a:gs pos="0">
                  <a:srgbClr val="F1FEA0"/>
                </a:gs>
                <a:gs pos="100000">
                  <a:srgbClr val="70764A"/>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050" u="none" cap="none" strike="noStrike">
                <a:solidFill>
                  <a:srgbClr val="FF0000"/>
                </a:solidFill>
                <a:latin typeface="Arial"/>
                <a:ea typeface="Arial"/>
                <a:cs typeface="Arial"/>
                <a:sym typeface="Arial"/>
              </a:endParaRPr>
            </a:p>
          </p:txBody>
        </p:sp>
      </p:grpSp>
      <p:sp>
        <p:nvSpPr>
          <p:cNvPr id="2217" name="Google Shape;2217;p38"/>
          <p:cNvSpPr txBox="1"/>
          <p:nvPr/>
        </p:nvSpPr>
        <p:spPr>
          <a:xfrm>
            <a:off x="2274595" y="1216950"/>
            <a:ext cx="2917031"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FF0000"/>
                </a:solidFill>
                <a:latin typeface="Times New Roman"/>
                <a:ea typeface="Times New Roman"/>
                <a:cs typeface="Times New Roman"/>
                <a:sym typeface="Times New Roman"/>
              </a:rPr>
              <a:t>V   I   Ệ   T   B  Ắ  C</a:t>
            </a:r>
            <a:endParaRPr/>
          </a:p>
        </p:txBody>
      </p:sp>
      <p:sp>
        <p:nvSpPr>
          <p:cNvPr id="2218" name="Google Shape;2218;p38"/>
          <p:cNvSpPr txBox="1"/>
          <p:nvPr/>
        </p:nvSpPr>
        <p:spPr>
          <a:xfrm>
            <a:off x="2276976" y="1902750"/>
            <a:ext cx="428625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FF0000"/>
                </a:solidFill>
                <a:latin typeface="Times New Roman"/>
                <a:ea typeface="Times New Roman"/>
                <a:cs typeface="Times New Roman"/>
                <a:sym typeface="Times New Roman"/>
              </a:rPr>
              <a:t>V   Õ  N  G  U  Y  Ê   N  G   I   Á  P</a:t>
            </a:r>
            <a:endParaRPr/>
          </a:p>
        </p:txBody>
      </p:sp>
      <p:sp>
        <p:nvSpPr>
          <p:cNvPr id="2219" name="Google Shape;2219;p38"/>
          <p:cNvSpPr txBox="1"/>
          <p:nvPr/>
        </p:nvSpPr>
        <p:spPr>
          <a:xfrm>
            <a:off x="2210301" y="1559850"/>
            <a:ext cx="388620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FF0000"/>
                </a:solidFill>
                <a:latin typeface="Times New Roman"/>
                <a:ea typeface="Times New Roman"/>
                <a:cs typeface="Times New Roman"/>
                <a:sym typeface="Times New Roman"/>
              </a:rPr>
              <a:t>M   Ư  Ờ  N  G  T   H  A  N  H</a:t>
            </a:r>
            <a:endParaRPr/>
          </a:p>
        </p:txBody>
      </p:sp>
      <p:sp>
        <p:nvSpPr>
          <p:cNvPr id="2220" name="Google Shape;2220;p38"/>
          <p:cNvSpPr txBox="1"/>
          <p:nvPr/>
        </p:nvSpPr>
        <p:spPr>
          <a:xfrm>
            <a:off x="2276976" y="2236125"/>
            <a:ext cx="4238661"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FF0000"/>
                </a:solidFill>
                <a:latin typeface="Times New Roman"/>
                <a:ea typeface="Times New Roman"/>
                <a:cs typeface="Times New Roman"/>
                <a:sym typeface="Times New Roman"/>
              </a:rPr>
              <a:t>P   H  A   N  Đ  Ì   N   H  G   I  Ó   T</a:t>
            </a:r>
            <a:endParaRPr/>
          </a:p>
        </p:txBody>
      </p:sp>
      <p:sp>
        <p:nvSpPr>
          <p:cNvPr id="2221" name="Google Shape;2221;p38"/>
          <p:cNvSpPr txBox="1"/>
          <p:nvPr/>
        </p:nvSpPr>
        <p:spPr>
          <a:xfrm>
            <a:off x="2248401" y="2562356"/>
            <a:ext cx="342900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FF0000"/>
                </a:solidFill>
                <a:latin typeface="Times New Roman"/>
                <a:ea typeface="Times New Roman"/>
                <a:cs typeface="Times New Roman"/>
                <a:sym typeface="Times New Roman"/>
              </a:rPr>
              <a:t>Đ  Ờ  C   A  X  T   Ơ   R   I</a:t>
            </a:r>
            <a:endParaRPr/>
          </a:p>
        </p:txBody>
      </p:sp>
      <p:sp>
        <p:nvSpPr>
          <p:cNvPr id="2222" name="Google Shape;2222;p38"/>
          <p:cNvSpPr txBox="1"/>
          <p:nvPr/>
        </p:nvSpPr>
        <p:spPr>
          <a:xfrm>
            <a:off x="2229946" y="2937403"/>
            <a:ext cx="3602268"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FF0000"/>
                </a:solidFill>
                <a:latin typeface="Times New Roman"/>
                <a:ea typeface="Times New Roman"/>
                <a:cs typeface="Times New Roman"/>
                <a:sym typeface="Times New Roman"/>
              </a:rPr>
              <a:t>C  H   I   Ế   N   T  H  Ắ  N   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50"/>
                                        </p:tgtEl>
                                        <p:attrNameLst>
                                          <p:attrName>style.visibility</p:attrName>
                                        </p:attrNameLst>
                                      </p:cBhvr>
                                      <p:to>
                                        <p:strVal val="visible"/>
                                      </p:to>
                                    </p:set>
                                    <p:anim calcmode="lin" valueType="num">
                                      <p:cBhvr additive="base">
                                        <p:cTn dur="500"/>
                                        <p:tgtEl>
                                          <p:spTgt spid="2150"/>
                                        </p:tgtEl>
                                        <p:attrNameLst>
                                          <p:attrName>ppt_w</p:attrName>
                                        </p:attrNameLst>
                                      </p:cBhvr>
                                      <p:tavLst>
                                        <p:tav fmla="" tm="0">
                                          <p:val>
                                            <p:strVal val="0"/>
                                          </p:val>
                                        </p:tav>
                                        <p:tav fmla="" tm="100000">
                                          <p:val>
                                            <p:strVal val="#ppt_w"/>
                                          </p:val>
                                        </p:tav>
                                      </p:tavLst>
                                    </p:anim>
                                    <p:anim calcmode="lin" valueType="num">
                                      <p:cBhvr additive="base">
                                        <p:cTn dur="500"/>
                                        <p:tgtEl>
                                          <p:spTgt spid="215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xit" presetID="10" presetSubtype="0">
                                  <p:stCondLst>
                                    <p:cond delay="4000"/>
                                  </p:stCondLst>
                                  <p:childTnLst>
                                    <p:animEffect filter="fade" transition="out">
                                      <p:cBhvr>
                                        <p:cTn dur="2000"/>
                                        <p:tgtEl>
                                          <p:spTgt spid="2150"/>
                                        </p:tgtEl>
                                      </p:cBhvr>
                                    </p:animEffect>
                                    <p:set>
                                      <p:cBhvr>
                                        <p:cTn dur="1" fill="hold">
                                          <p:stCondLst>
                                            <p:cond delay="2000"/>
                                          </p:stCondLst>
                                        </p:cTn>
                                        <p:tgtEl>
                                          <p:spTgt spid="21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7"/>
                                        </p:tgtEl>
                                        <p:attrNameLst>
                                          <p:attrName>style.visibility</p:attrName>
                                        </p:attrNameLst>
                                      </p:cBhvr>
                                      <p:to>
                                        <p:strVal val="visible"/>
                                      </p:to>
                                    </p:set>
                                    <p:animEffect filter="fade" transition="in">
                                      <p:cBhvr>
                                        <p:cTn dur="5000"/>
                                        <p:tgtEl>
                                          <p:spTgt spid="2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51"/>
                                        </p:tgtEl>
                                        <p:attrNameLst>
                                          <p:attrName>style.visibility</p:attrName>
                                        </p:attrNameLst>
                                      </p:cBhvr>
                                      <p:to>
                                        <p:strVal val="visible"/>
                                      </p:to>
                                    </p:set>
                                    <p:anim calcmode="lin" valueType="num">
                                      <p:cBhvr additive="base">
                                        <p:cTn dur="500"/>
                                        <p:tgtEl>
                                          <p:spTgt spid="2151"/>
                                        </p:tgtEl>
                                        <p:attrNameLst>
                                          <p:attrName>ppt_w</p:attrName>
                                        </p:attrNameLst>
                                      </p:cBhvr>
                                      <p:tavLst>
                                        <p:tav fmla="" tm="0">
                                          <p:val>
                                            <p:strVal val="0"/>
                                          </p:val>
                                        </p:tav>
                                        <p:tav fmla="" tm="100000">
                                          <p:val>
                                            <p:strVal val="#ppt_w"/>
                                          </p:val>
                                        </p:tav>
                                      </p:tavLst>
                                    </p:anim>
                                    <p:anim calcmode="lin" valueType="num">
                                      <p:cBhvr additive="base">
                                        <p:cTn dur="500"/>
                                        <p:tgtEl>
                                          <p:spTgt spid="2151"/>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xit" presetID="10" presetSubtype="0">
                                  <p:stCondLst>
                                    <p:cond delay="4000"/>
                                  </p:stCondLst>
                                  <p:childTnLst>
                                    <p:animEffect filter="fade" transition="out">
                                      <p:cBhvr>
                                        <p:cTn dur="500"/>
                                        <p:tgtEl>
                                          <p:spTgt spid="2151"/>
                                        </p:tgtEl>
                                      </p:cBhvr>
                                    </p:animEffect>
                                    <p:set>
                                      <p:cBhvr>
                                        <p:cTn dur="1" fill="hold">
                                          <p:stCondLst>
                                            <p:cond delay="500"/>
                                          </p:stCondLst>
                                        </p:cTn>
                                        <p:tgtEl>
                                          <p:spTgt spid="21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9"/>
                                        </p:tgtEl>
                                        <p:attrNameLst>
                                          <p:attrName>style.visibility</p:attrName>
                                        </p:attrNameLst>
                                      </p:cBhvr>
                                      <p:to>
                                        <p:strVal val="visible"/>
                                      </p:to>
                                    </p:set>
                                    <p:animEffect filter="fade" transition="in">
                                      <p:cBhvr>
                                        <p:cTn dur="5000"/>
                                        <p:tgtEl>
                                          <p:spTgt spid="2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52"/>
                                        </p:tgtEl>
                                        <p:attrNameLst>
                                          <p:attrName>style.visibility</p:attrName>
                                        </p:attrNameLst>
                                      </p:cBhvr>
                                      <p:to>
                                        <p:strVal val="visible"/>
                                      </p:to>
                                    </p:set>
                                    <p:anim calcmode="lin" valueType="num">
                                      <p:cBhvr additive="base">
                                        <p:cTn dur="500"/>
                                        <p:tgtEl>
                                          <p:spTgt spid="2152"/>
                                        </p:tgtEl>
                                        <p:attrNameLst>
                                          <p:attrName>ppt_w</p:attrName>
                                        </p:attrNameLst>
                                      </p:cBhvr>
                                      <p:tavLst>
                                        <p:tav fmla="" tm="0">
                                          <p:val>
                                            <p:strVal val="0"/>
                                          </p:val>
                                        </p:tav>
                                        <p:tav fmla="" tm="100000">
                                          <p:val>
                                            <p:strVal val="#ppt_w"/>
                                          </p:val>
                                        </p:tav>
                                      </p:tavLst>
                                    </p:anim>
                                    <p:anim calcmode="lin" valueType="num">
                                      <p:cBhvr additive="base">
                                        <p:cTn dur="500"/>
                                        <p:tgtEl>
                                          <p:spTgt spid="2152"/>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xit" presetID="10" presetSubtype="0">
                                  <p:stCondLst>
                                    <p:cond delay="4000"/>
                                  </p:stCondLst>
                                  <p:childTnLst>
                                    <p:animEffect filter="fade" transition="out">
                                      <p:cBhvr>
                                        <p:cTn dur="500"/>
                                        <p:tgtEl>
                                          <p:spTgt spid="2152"/>
                                        </p:tgtEl>
                                      </p:cBhvr>
                                    </p:animEffect>
                                    <p:set>
                                      <p:cBhvr>
                                        <p:cTn dur="1" fill="hold">
                                          <p:stCondLst>
                                            <p:cond delay="500"/>
                                          </p:stCondLst>
                                        </p:cTn>
                                        <p:tgtEl>
                                          <p:spTgt spid="21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8"/>
                                        </p:tgtEl>
                                        <p:attrNameLst>
                                          <p:attrName>style.visibility</p:attrName>
                                        </p:attrNameLst>
                                      </p:cBhvr>
                                      <p:to>
                                        <p:strVal val="visible"/>
                                      </p:to>
                                    </p:set>
                                    <p:animEffect filter="fade" transition="in">
                                      <p:cBhvr>
                                        <p:cTn dur="2000"/>
                                        <p:tgtEl>
                                          <p:spTgt spid="2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53"/>
                                        </p:tgtEl>
                                        <p:attrNameLst>
                                          <p:attrName>style.visibility</p:attrName>
                                        </p:attrNameLst>
                                      </p:cBhvr>
                                      <p:to>
                                        <p:strVal val="visible"/>
                                      </p:to>
                                    </p:set>
                                    <p:anim calcmode="lin" valueType="num">
                                      <p:cBhvr additive="base">
                                        <p:cTn dur="500"/>
                                        <p:tgtEl>
                                          <p:spTgt spid="2153"/>
                                        </p:tgtEl>
                                        <p:attrNameLst>
                                          <p:attrName>ppt_w</p:attrName>
                                        </p:attrNameLst>
                                      </p:cBhvr>
                                      <p:tavLst>
                                        <p:tav fmla="" tm="0">
                                          <p:val>
                                            <p:strVal val="0"/>
                                          </p:val>
                                        </p:tav>
                                        <p:tav fmla="" tm="100000">
                                          <p:val>
                                            <p:strVal val="#ppt_w"/>
                                          </p:val>
                                        </p:tav>
                                      </p:tavLst>
                                    </p:anim>
                                    <p:anim calcmode="lin" valueType="num">
                                      <p:cBhvr additive="base">
                                        <p:cTn dur="500"/>
                                        <p:tgtEl>
                                          <p:spTgt spid="2153"/>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xit" presetID="10" presetSubtype="0">
                                  <p:stCondLst>
                                    <p:cond delay="4000"/>
                                  </p:stCondLst>
                                  <p:childTnLst>
                                    <p:animEffect filter="fade" transition="out">
                                      <p:cBhvr>
                                        <p:cTn dur="500"/>
                                        <p:tgtEl>
                                          <p:spTgt spid="2153"/>
                                        </p:tgtEl>
                                      </p:cBhvr>
                                    </p:animEffect>
                                    <p:set>
                                      <p:cBhvr>
                                        <p:cTn dur="1" fill="hold">
                                          <p:stCondLst>
                                            <p:cond delay="500"/>
                                          </p:stCondLst>
                                        </p:cTn>
                                        <p:tgtEl>
                                          <p:spTgt spid="21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0"/>
                                        </p:tgtEl>
                                        <p:attrNameLst>
                                          <p:attrName>style.visibility</p:attrName>
                                        </p:attrNameLst>
                                      </p:cBhvr>
                                      <p:to>
                                        <p:strVal val="visible"/>
                                      </p:to>
                                    </p:set>
                                    <p:animEffect filter="fade" transition="in">
                                      <p:cBhvr>
                                        <p:cTn dur="2000"/>
                                        <p:tgtEl>
                                          <p:spTgt spid="2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54"/>
                                        </p:tgtEl>
                                        <p:attrNameLst>
                                          <p:attrName>style.visibility</p:attrName>
                                        </p:attrNameLst>
                                      </p:cBhvr>
                                      <p:to>
                                        <p:strVal val="visible"/>
                                      </p:to>
                                    </p:set>
                                    <p:anim calcmode="lin" valueType="num">
                                      <p:cBhvr additive="base">
                                        <p:cTn dur="500"/>
                                        <p:tgtEl>
                                          <p:spTgt spid="2154"/>
                                        </p:tgtEl>
                                        <p:attrNameLst>
                                          <p:attrName>ppt_w</p:attrName>
                                        </p:attrNameLst>
                                      </p:cBhvr>
                                      <p:tavLst>
                                        <p:tav fmla="" tm="0">
                                          <p:val>
                                            <p:strVal val="0"/>
                                          </p:val>
                                        </p:tav>
                                        <p:tav fmla="" tm="100000">
                                          <p:val>
                                            <p:strVal val="#ppt_w"/>
                                          </p:val>
                                        </p:tav>
                                      </p:tavLst>
                                    </p:anim>
                                    <p:anim calcmode="lin" valueType="num">
                                      <p:cBhvr additive="base">
                                        <p:cTn dur="500"/>
                                        <p:tgtEl>
                                          <p:spTgt spid="2154"/>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xit" presetID="10" presetSubtype="0">
                                  <p:stCondLst>
                                    <p:cond delay="4000"/>
                                  </p:stCondLst>
                                  <p:childTnLst>
                                    <p:animEffect filter="fade" transition="out">
                                      <p:cBhvr>
                                        <p:cTn dur="500"/>
                                        <p:tgtEl>
                                          <p:spTgt spid="2154"/>
                                        </p:tgtEl>
                                      </p:cBhvr>
                                    </p:animEffect>
                                    <p:set>
                                      <p:cBhvr>
                                        <p:cTn dur="1" fill="hold">
                                          <p:stCondLst>
                                            <p:cond delay="500"/>
                                          </p:stCondLst>
                                        </p:cTn>
                                        <p:tgtEl>
                                          <p:spTgt spid="21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1"/>
                                        </p:tgtEl>
                                        <p:attrNameLst>
                                          <p:attrName>style.visibility</p:attrName>
                                        </p:attrNameLst>
                                      </p:cBhvr>
                                      <p:to>
                                        <p:strVal val="visible"/>
                                      </p:to>
                                    </p:set>
                                    <p:animEffect filter="fade" transition="in">
                                      <p:cBhvr>
                                        <p:cTn dur="2000"/>
                                        <p:tgtEl>
                                          <p:spTgt spid="2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55"/>
                                        </p:tgtEl>
                                        <p:attrNameLst>
                                          <p:attrName>style.visibility</p:attrName>
                                        </p:attrNameLst>
                                      </p:cBhvr>
                                      <p:to>
                                        <p:strVal val="visible"/>
                                      </p:to>
                                    </p:set>
                                    <p:anim calcmode="lin" valueType="num">
                                      <p:cBhvr additive="base">
                                        <p:cTn dur="500"/>
                                        <p:tgtEl>
                                          <p:spTgt spid="2155"/>
                                        </p:tgtEl>
                                        <p:attrNameLst>
                                          <p:attrName>ppt_w</p:attrName>
                                        </p:attrNameLst>
                                      </p:cBhvr>
                                      <p:tavLst>
                                        <p:tav fmla="" tm="0">
                                          <p:val>
                                            <p:strVal val="0"/>
                                          </p:val>
                                        </p:tav>
                                        <p:tav fmla="" tm="100000">
                                          <p:val>
                                            <p:strVal val="#ppt_w"/>
                                          </p:val>
                                        </p:tav>
                                      </p:tavLst>
                                    </p:anim>
                                    <p:anim calcmode="lin" valueType="num">
                                      <p:cBhvr additive="base">
                                        <p:cTn dur="500"/>
                                        <p:tgtEl>
                                          <p:spTgt spid="2155"/>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xit" presetID="10" presetSubtype="0">
                                  <p:stCondLst>
                                    <p:cond delay="4000"/>
                                  </p:stCondLst>
                                  <p:childTnLst>
                                    <p:animEffect filter="fade" transition="out">
                                      <p:cBhvr>
                                        <p:cTn dur="500"/>
                                        <p:tgtEl>
                                          <p:spTgt spid="2155"/>
                                        </p:tgtEl>
                                      </p:cBhvr>
                                    </p:animEffect>
                                    <p:set>
                                      <p:cBhvr>
                                        <p:cTn dur="1" fill="hold">
                                          <p:stCondLst>
                                            <p:cond delay="500"/>
                                          </p:stCondLst>
                                        </p:cTn>
                                        <p:tgtEl>
                                          <p:spTgt spid="21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2"/>
                                        </p:tgtEl>
                                        <p:attrNameLst>
                                          <p:attrName>style.visibility</p:attrName>
                                        </p:attrNameLst>
                                      </p:cBhvr>
                                      <p:to>
                                        <p:strVal val="visible"/>
                                      </p:to>
                                    </p:set>
                                    <p:animEffect filter="fade" transition="in">
                                      <p:cBhvr>
                                        <p:cTn dur="2000"/>
                                        <p:tgtEl>
                                          <p:spTgt spid="2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6" name="Shape 2226"/>
        <p:cNvGrpSpPr/>
        <p:nvPr/>
      </p:nvGrpSpPr>
      <p:grpSpPr>
        <a:xfrm>
          <a:off x="0" y="0"/>
          <a:ext cx="0" cy="0"/>
          <a:chOff x="0" y="0"/>
          <a:chExt cx="0" cy="0"/>
        </a:xfrm>
      </p:grpSpPr>
      <p:sp>
        <p:nvSpPr>
          <p:cNvPr id="2227" name="Google Shape;2227;p39"/>
          <p:cNvSpPr txBox="1"/>
          <p:nvPr/>
        </p:nvSpPr>
        <p:spPr>
          <a:xfrm>
            <a:off x="381000" y="762000"/>
            <a:ext cx="8172450" cy="8604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rgbClr val="C00000"/>
                </a:solidFill>
                <a:latin typeface="Arial"/>
                <a:ea typeface="Arial"/>
                <a:cs typeface="Arial"/>
                <a:sym typeface="Arial"/>
              </a:rPr>
              <a:t>VẬN DỤNG</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228" name="Google Shape;2228;p39"/>
          <p:cNvSpPr txBox="1"/>
          <p:nvPr/>
        </p:nvSpPr>
        <p:spPr>
          <a:xfrm>
            <a:off x="1129030" y="1640205"/>
            <a:ext cx="6991350" cy="186372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2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Tìm hiểu thêm thông tin về chiến thắng lịch sử Điện Biên Phủ?</a:t>
            </a:r>
            <a:endParaRPr/>
          </a:p>
          <a:p>
            <a:pPr indent="-285750" lvl="0" marL="285750" marR="0" rtl="0" algn="l">
              <a:lnSpc>
                <a:spcPct val="12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Chuẩn bị bài sau: Ôn tập: Chín năm kháng chiến bảo vệ độc lập dân tộc (1945-1954)</a:t>
            </a:r>
            <a:endParaRPr b="0" i="0" sz="2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
          <p:cNvSpPr/>
          <p:nvPr/>
        </p:nvSpPr>
        <p:spPr>
          <a:xfrm>
            <a:off x="548640" y="371147"/>
            <a:ext cx="8352747" cy="954107"/>
          </a:xfrm>
          <a:prstGeom prst="rect">
            <a:avLst/>
          </a:prstGeom>
          <a:solidFill>
            <a:srgbClr val="E9C087"/>
          </a:solidFill>
          <a:ln cap="flat" cmpd="sng" w="38100">
            <a:solidFill>
              <a:srgbClr val="F9EDD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chemeClr val="dk1"/>
                </a:solidFill>
                <a:latin typeface="Arial"/>
                <a:ea typeface="Arial"/>
                <a:cs typeface="Arial"/>
                <a:sym typeface="Arial"/>
              </a:rPr>
              <a:t>Đại hội đại biểu toàn quốc lần thứ 2 của Đảng đã đề ra nhiệm vụ gì cho Cách mạng Việt Nam?</a:t>
            </a:r>
            <a:endParaRPr b="1" i="0" sz="2800" u="none" cap="none" strike="noStrike">
              <a:solidFill>
                <a:schemeClr val="dk1"/>
              </a:solidFill>
              <a:latin typeface="Arial"/>
              <a:ea typeface="Arial"/>
              <a:cs typeface="Arial"/>
              <a:sym typeface="Arial"/>
            </a:endParaRPr>
          </a:p>
        </p:txBody>
      </p:sp>
      <p:sp>
        <p:nvSpPr>
          <p:cNvPr id="452" name="Google Shape;452;p4"/>
          <p:cNvSpPr txBox="1"/>
          <p:nvPr/>
        </p:nvSpPr>
        <p:spPr>
          <a:xfrm>
            <a:off x="1250100" y="2022524"/>
            <a:ext cx="7315200" cy="523220"/>
          </a:xfrm>
          <a:prstGeom prst="rect">
            <a:avLst/>
          </a:prstGeom>
          <a:solidFill>
            <a:srgbClr val="FAF1E6"/>
          </a:solidFill>
          <a:ln cap="flat" cmpd="sng" w="28575">
            <a:solidFill>
              <a:srgbClr val="99621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221606"/>
                </a:solidFill>
                <a:latin typeface="Arial"/>
                <a:ea typeface="Arial"/>
                <a:cs typeface="Arial"/>
                <a:sym typeface="Arial"/>
              </a:rPr>
              <a:t>Đưa kháng chiến đến thắng lợi hoàn toàn</a:t>
            </a:r>
            <a:endParaRPr b="1" i="0" sz="2800" u="none" cap="none" strike="noStrike">
              <a:solidFill>
                <a:srgbClr val="221606"/>
              </a:solidFill>
              <a:latin typeface="Arial"/>
              <a:ea typeface="Arial"/>
              <a:cs typeface="Arial"/>
              <a:sym typeface="Arial"/>
            </a:endParaRPr>
          </a:p>
        </p:txBody>
      </p:sp>
      <p:cxnSp>
        <p:nvCxnSpPr>
          <p:cNvPr id="453" name="Google Shape;453;p4"/>
          <p:cNvCxnSpPr/>
          <p:nvPr/>
        </p:nvCxnSpPr>
        <p:spPr>
          <a:xfrm flipH="1">
            <a:off x="2074987" y="2555923"/>
            <a:ext cx="2756513" cy="1368533"/>
          </a:xfrm>
          <a:prstGeom prst="straightConnector1">
            <a:avLst/>
          </a:prstGeom>
          <a:noFill/>
          <a:ln cap="flat" cmpd="sng" w="28575">
            <a:solidFill>
              <a:srgbClr val="FF3300"/>
            </a:solidFill>
            <a:prstDash val="solid"/>
            <a:round/>
            <a:headEnd len="sm" w="sm" type="none"/>
            <a:tailEnd len="sm" w="sm" type="none"/>
          </a:ln>
        </p:spPr>
      </p:cxnSp>
      <p:cxnSp>
        <p:nvCxnSpPr>
          <p:cNvPr id="454" name="Google Shape;454;p4"/>
          <p:cNvCxnSpPr/>
          <p:nvPr/>
        </p:nvCxnSpPr>
        <p:spPr>
          <a:xfrm>
            <a:off x="4831499" y="2555923"/>
            <a:ext cx="3058123" cy="1444367"/>
          </a:xfrm>
          <a:prstGeom prst="straightConnector1">
            <a:avLst/>
          </a:prstGeom>
          <a:noFill/>
          <a:ln cap="flat" cmpd="sng" w="28575">
            <a:solidFill>
              <a:srgbClr val="FF3300"/>
            </a:solidFill>
            <a:prstDash val="solid"/>
            <a:round/>
            <a:headEnd len="sm" w="sm" type="none"/>
            <a:tailEnd len="sm" w="sm" type="none"/>
          </a:ln>
        </p:spPr>
      </p:cxnSp>
      <p:cxnSp>
        <p:nvCxnSpPr>
          <p:cNvPr id="455" name="Google Shape;455;p4"/>
          <p:cNvCxnSpPr/>
          <p:nvPr/>
        </p:nvCxnSpPr>
        <p:spPr>
          <a:xfrm>
            <a:off x="4831500" y="2571749"/>
            <a:ext cx="0" cy="1368533"/>
          </a:xfrm>
          <a:prstGeom prst="straightConnector1">
            <a:avLst/>
          </a:prstGeom>
          <a:noFill/>
          <a:ln cap="flat" cmpd="sng" w="28575">
            <a:solidFill>
              <a:srgbClr val="FF3300"/>
            </a:solidFill>
            <a:prstDash val="solid"/>
            <a:round/>
            <a:headEnd len="sm" w="sm" type="none"/>
            <a:tailEnd len="sm" w="sm" type="none"/>
          </a:ln>
        </p:spPr>
      </p:cxnSp>
      <p:sp>
        <p:nvSpPr>
          <p:cNvPr id="456" name="Google Shape;456;p4"/>
          <p:cNvSpPr txBox="1"/>
          <p:nvPr/>
        </p:nvSpPr>
        <p:spPr>
          <a:xfrm>
            <a:off x="711094" y="3924456"/>
            <a:ext cx="2667000" cy="892552"/>
          </a:xfrm>
          <a:prstGeom prst="rect">
            <a:avLst/>
          </a:prstGeom>
          <a:solidFill>
            <a:srgbClr val="FAF1E6"/>
          </a:solidFill>
          <a:ln cap="flat" cmpd="sng" w="28575">
            <a:solidFill>
              <a:srgbClr val="99621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600" u="none" cap="none" strike="noStrike">
                <a:solidFill>
                  <a:srgbClr val="813532"/>
                </a:solidFill>
                <a:latin typeface="Arial"/>
                <a:ea typeface="Arial"/>
                <a:cs typeface="Arial"/>
                <a:sym typeface="Arial"/>
              </a:rPr>
              <a:t>Phát triển tinh thần yêu nước</a:t>
            </a:r>
            <a:endParaRPr b="1" i="0" sz="2600" u="none" cap="none" strike="noStrike">
              <a:solidFill>
                <a:srgbClr val="813532"/>
              </a:solidFill>
              <a:latin typeface="Arial"/>
              <a:ea typeface="Arial"/>
              <a:cs typeface="Arial"/>
              <a:sym typeface="Arial"/>
            </a:endParaRPr>
          </a:p>
        </p:txBody>
      </p:sp>
      <p:sp>
        <p:nvSpPr>
          <p:cNvPr id="457" name="Google Shape;457;p4"/>
          <p:cNvSpPr txBox="1"/>
          <p:nvPr/>
        </p:nvSpPr>
        <p:spPr>
          <a:xfrm>
            <a:off x="3454833" y="3921341"/>
            <a:ext cx="2667000" cy="892552"/>
          </a:xfrm>
          <a:prstGeom prst="rect">
            <a:avLst/>
          </a:prstGeom>
          <a:solidFill>
            <a:srgbClr val="FAF1E6"/>
          </a:solidFill>
          <a:ln cap="flat" cmpd="sng" w="28575">
            <a:solidFill>
              <a:srgbClr val="99621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600" u="none" cap="none" strike="noStrike">
                <a:solidFill>
                  <a:srgbClr val="813532"/>
                </a:solidFill>
                <a:latin typeface="Arial"/>
                <a:ea typeface="Arial"/>
                <a:cs typeface="Arial"/>
                <a:sym typeface="Arial"/>
              </a:rPr>
              <a:t>Đẩy mạnh tinh thần thi đua</a:t>
            </a:r>
            <a:endParaRPr b="1" i="0" sz="2600" u="none" cap="none" strike="noStrike">
              <a:solidFill>
                <a:srgbClr val="813532"/>
              </a:solidFill>
              <a:latin typeface="Arial"/>
              <a:ea typeface="Arial"/>
              <a:cs typeface="Arial"/>
              <a:sym typeface="Arial"/>
            </a:endParaRPr>
          </a:p>
        </p:txBody>
      </p:sp>
      <p:sp>
        <p:nvSpPr>
          <p:cNvPr id="458" name="Google Shape;458;p4"/>
          <p:cNvSpPr txBox="1"/>
          <p:nvPr/>
        </p:nvSpPr>
        <p:spPr>
          <a:xfrm>
            <a:off x="6200163" y="3919290"/>
            <a:ext cx="2667000" cy="892552"/>
          </a:xfrm>
          <a:prstGeom prst="rect">
            <a:avLst/>
          </a:prstGeom>
          <a:solidFill>
            <a:srgbClr val="FAF1E6"/>
          </a:solidFill>
          <a:ln cap="flat" cmpd="sng" w="28575">
            <a:solidFill>
              <a:srgbClr val="99621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600" u="none" cap="none" strike="noStrike">
                <a:solidFill>
                  <a:srgbClr val="813532"/>
                </a:solidFill>
                <a:latin typeface="Arial"/>
                <a:ea typeface="Arial"/>
                <a:cs typeface="Arial"/>
                <a:sym typeface="Arial"/>
              </a:rPr>
              <a:t>Chia ruộng đất cho nông dân</a:t>
            </a:r>
            <a:endParaRPr b="1" i="0" sz="2600" u="none" cap="none" strike="noStrike">
              <a:solidFill>
                <a:srgbClr val="81353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p5"/>
          <p:cNvPicPr preferRelativeResize="0"/>
          <p:nvPr/>
        </p:nvPicPr>
        <p:blipFill rotWithShape="1">
          <a:blip r:embed="rId3">
            <a:alphaModFix/>
          </a:blip>
          <a:srcRect b="0" l="0" r="0" t="0"/>
          <a:stretch/>
        </p:blipFill>
        <p:spPr>
          <a:xfrm>
            <a:off x="-1207770" y="-677545"/>
            <a:ext cx="10354310" cy="58210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grpSp>
        <p:nvGrpSpPr>
          <p:cNvPr id="468" name="Google Shape;468;p6"/>
          <p:cNvGrpSpPr/>
          <p:nvPr/>
        </p:nvGrpSpPr>
        <p:grpSpPr>
          <a:xfrm rot="-232346">
            <a:off x="589376" y="497298"/>
            <a:ext cx="8265616" cy="4889115"/>
            <a:chOff x="2332356" y="316821"/>
            <a:chExt cx="6713748" cy="3721097"/>
          </a:xfrm>
        </p:grpSpPr>
        <p:sp>
          <p:nvSpPr>
            <p:cNvPr id="469" name="Google Shape;469;p6"/>
            <p:cNvSpPr/>
            <p:nvPr/>
          </p:nvSpPr>
          <p:spPr>
            <a:xfrm rot="302440">
              <a:off x="2432859" y="1185688"/>
              <a:ext cx="6475211" cy="2572740"/>
            </a:xfrm>
            <a:custGeom>
              <a:rect b="b" l="l" r="r" t="t"/>
              <a:pathLst>
                <a:path extrusionOk="0" h="33048" w="83177">
                  <a:moveTo>
                    <a:pt x="79260" y="0"/>
                  </a:moveTo>
                  <a:lnTo>
                    <a:pt x="1" y="2526"/>
                  </a:lnTo>
                  <a:lnTo>
                    <a:pt x="47" y="4172"/>
                  </a:lnTo>
                  <a:lnTo>
                    <a:pt x="1043" y="4149"/>
                  </a:lnTo>
                  <a:cubicBezTo>
                    <a:pt x="1182" y="3847"/>
                    <a:pt x="1484" y="3708"/>
                    <a:pt x="1831" y="3685"/>
                  </a:cubicBezTo>
                  <a:cubicBezTo>
                    <a:pt x="2318" y="3685"/>
                    <a:pt x="2712" y="4056"/>
                    <a:pt x="2735" y="4543"/>
                  </a:cubicBezTo>
                  <a:cubicBezTo>
                    <a:pt x="2758" y="5052"/>
                    <a:pt x="2364" y="5446"/>
                    <a:pt x="1878" y="5470"/>
                  </a:cubicBezTo>
                  <a:cubicBezTo>
                    <a:pt x="1530" y="5470"/>
                    <a:pt x="1229" y="5284"/>
                    <a:pt x="1067" y="4983"/>
                  </a:cubicBezTo>
                  <a:lnTo>
                    <a:pt x="70" y="5006"/>
                  </a:lnTo>
                  <a:lnTo>
                    <a:pt x="186" y="6049"/>
                  </a:lnTo>
                  <a:lnTo>
                    <a:pt x="163" y="7972"/>
                  </a:lnTo>
                  <a:lnTo>
                    <a:pt x="1159" y="8019"/>
                  </a:lnTo>
                  <a:cubicBezTo>
                    <a:pt x="1298" y="7718"/>
                    <a:pt x="1576" y="7509"/>
                    <a:pt x="1924" y="7486"/>
                  </a:cubicBezTo>
                  <a:cubicBezTo>
                    <a:pt x="2434" y="7486"/>
                    <a:pt x="2828" y="7903"/>
                    <a:pt x="2851" y="8390"/>
                  </a:cubicBezTo>
                  <a:cubicBezTo>
                    <a:pt x="2851" y="8876"/>
                    <a:pt x="2480" y="9247"/>
                    <a:pt x="1994" y="9270"/>
                  </a:cubicBezTo>
                  <a:cubicBezTo>
                    <a:pt x="1623" y="9270"/>
                    <a:pt x="1322" y="9178"/>
                    <a:pt x="1182" y="8876"/>
                  </a:cubicBezTo>
                  <a:lnTo>
                    <a:pt x="186" y="8807"/>
                  </a:lnTo>
                  <a:lnTo>
                    <a:pt x="255" y="11773"/>
                  </a:lnTo>
                  <a:lnTo>
                    <a:pt x="1252" y="11773"/>
                  </a:lnTo>
                  <a:cubicBezTo>
                    <a:pt x="1391" y="11472"/>
                    <a:pt x="1692" y="11310"/>
                    <a:pt x="2040" y="11287"/>
                  </a:cubicBezTo>
                  <a:cubicBezTo>
                    <a:pt x="2527" y="11287"/>
                    <a:pt x="2897" y="11611"/>
                    <a:pt x="2921" y="12098"/>
                  </a:cubicBezTo>
                  <a:cubicBezTo>
                    <a:pt x="2944" y="12584"/>
                    <a:pt x="2596" y="13048"/>
                    <a:pt x="2086" y="13071"/>
                  </a:cubicBezTo>
                  <a:cubicBezTo>
                    <a:pt x="1739" y="13071"/>
                    <a:pt x="1437" y="12886"/>
                    <a:pt x="1275" y="12584"/>
                  </a:cubicBezTo>
                  <a:lnTo>
                    <a:pt x="279" y="12607"/>
                  </a:lnTo>
                  <a:lnTo>
                    <a:pt x="418" y="13488"/>
                  </a:lnTo>
                  <a:lnTo>
                    <a:pt x="510" y="15667"/>
                  </a:lnTo>
                  <a:lnTo>
                    <a:pt x="1368" y="15620"/>
                  </a:lnTo>
                  <a:cubicBezTo>
                    <a:pt x="1507" y="15319"/>
                    <a:pt x="1808" y="15110"/>
                    <a:pt x="2156" y="15110"/>
                  </a:cubicBezTo>
                  <a:cubicBezTo>
                    <a:pt x="2170" y="15110"/>
                    <a:pt x="2185" y="15109"/>
                    <a:pt x="2199" y="15109"/>
                  </a:cubicBezTo>
                  <a:cubicBezTo>
                    <a:pt x="2670" y="15109"/>
                    <a:pt x="3107" y="15473"/>
                    <a:pt x="3129" y="15968"/>
                  </a:cubicBezTo>
                  <a:cubicBezTo>
                    <a:pt x="3129" y="16455"/>
                    <a:pt x="2689" y="16849"/>
                    <a:pt x="2202" y="16872"/>
                  </a:cubicBezTo>
                  <a:cubicBezTo>
                    <a:pt x="1855" y="16872"/>
                    <a:pt x="1553" y="16686"/>
                    <a:pt x="1391" y="16385"/>
                  </a:cubicBezTo>
                  <a:lnTo>
                    <a:pt x="464" y="16478"/>
                  </a:lnTo>
                  <a:cubicBezTo>
                    <a:pt x="464" y="16478"/>
                    <a:pt x="464" y="18981"/>
                    <a:pt x="487" y="19212"/>
                  </a:cubicBezTo>
                  <a:cubicBezTo>
                    <a:pt x="510" y="19421"/>
                    <a:pt x="904" y="19444"/>
                    <a:pt x="904" y="19444"/>
                  </a:cubicBezTo>
                  <a:lnTo>
                    <a:pt x="1484" y="19421"/>
                  </a:lnTo>
                  <a:cubicBezTo>
                    <a:pt x="1623" y="19120"/>
                    <a:pt x="1924" y="18865"/>
                    <a:pt x="2272" y="18865"/>
                  </a:cubicBezTo>
                  <a:cubicBezTo>
                    <a:pt x="2284" y="18864"/>
                    <a:pt x="2296" y="18864"/>
                    <a:pt x="2308" y="18864"/>
                  </a:cubicBezTo>
                  <a:cubicBezTo>
                    <a:pt x="2779" y="18864"/>
                    <a:pt x="3176" y="19294"/>
                    <a:pt x="3176" y="19769"/>
                  </a:cubicBezTo>
                  <a:cubicBezTo>
                    <a:pt x="3199" y="20255"/>
                    <a:pt x="2805" y="20649"/>
                    <a:pt x="2318" y="20672"/>
                  </a:cubicBezTo>
                  <a:cubicBezTo>
                    <a:pt x="2300" y="20674"/>
                    <a:pt x="2283" y="20674"/>
                    <a:pt x="2265" y="20674"/>
                  </a:cubicBezTo>
                  <a:cubicBezTo>
                    <a:pt x="1940" y="20674"/>
                    <a:pt x="1661" y="20472"/>
                    <a:pt x="1507" y="20186"/>
                  </a:cubicBezTo>
                  <a:lnTo>
                    <a:pt x="510" y="20232"/>
                  </a:lnTo>
                  <a:lnTo>
                    <a:pt x="603" y="21646"/>
                  </a:lnTo>
                  <a:lnTo>
                    <a:pt x="603" y="23175"/>
                  </a:lnTo>
                  <a:lnTo>
                    <a:pt x="1600" y="23245"/>
                  </a:lnTo>
                  <a:cubicBezTo>
                    <a:pt x="1739" y="22944"/>
                    <a:pt x="2017" y="22712"/>
                    <a:pt x="2388" y="22712"/>
                  </a:cubicBezTo>
                  <a:cubicBezTo>
                    <a:pt x="2401" y="22711"/>
                    <a:pt x="2415" y="22711"/>
                    <a:pt x="2428" y="22711"/>
                  </a:cubicBezTo>
                  <a:cubicBezTo>
                    <a:pt x="2896" y="22711"/>
                    <a:pt x="3269" y="23096"/>
                    <a:pt x="3291" y="23569"/>
                  </a:cubicBezTo>
                  <a:cubicBezTo>
                    <a:pt x="3315" y="24056"/>
                    <a:pt x="2967" y="24450"/>
                    <a:pt x="2480" y="24473"/>
                  </a:cubicBezTo>
                  <a:cubicBezTo>
                    <a:pt x="2463" y="24474"/>
                    <a:pt x="2445" y="24475"/>
                    <a:pt x="2427" y="24475"/>
                  </a:cubicBezTo>
                  <a:cubicBezTo>
                    <a:pt x="2098" y="24475"/>
                    <a:pt x="1777" y="24272"/>
                    <a:pt x="1623" y="23986"/>
                  </a:cubicBezTo>
                  <a:lnTo>
                    <a:pt x="580" y="24033"/>
                  </a:lnTo>
                  <a:lnTo>
                    <a:pt x="603" y="25284"/>
                  </a:lnTo>
                  <a:lnTo>
                    <a:pt x="673" y="26930"/>
                  </a:lnTo>
                  <a:lnTo>
                    <a:pt x="1669" y="26907"/>
                  </a:lnTo>
                  <a:cubicBezTo>
                    <a:pt x="1785" y="26605"/>
                    <a:pt x="2086" y="26466"/>
                    <a:pt x="2434" y="26443"/>
                  </a:cubicBezTo>
                  <a:cubicBezTo>
                    <a:pt x="2921" y="26443"/>
                    <a:pt x="3338" y="26814"/>
                    <a:pt x="3361" y="27301"/>
                  </a:cubicBezTo>
                  <a:cubicBezTo>
                    <a:pt x="3361" y="27810"/>
                    <a:pt x="2990" y="28204"/>
                    <a:pt x="2503" y="28228"/>
                  </a:cubicBezTo>
                  <a:cubicBezTo>
                    <a:pt x="2133" y="28228"/>
                    <a:pt x="1831" y="28042"/>
                    <a:pt x="1692" y="27741"/>
                  </a:cubicBezTo>
                  <a:lnTo>
                    <a:pt x="696" y="27764"/>
                  </a:lnTo>
                  <a:lnTo>
                    <a:pt x="812" y="28807"/>
                  </a:lnTo>
                  <a:lnTo>
                    <a:pt x="765" y="30730"/>
                  </a:lnTo>
                  <a:lnTo>
                    <a:pt x="1785" y="30777"/>
                  </a:lnTo>
                  <a:cubicBezTo>
                    <a:pt x="1901" y="30476"/>
                    <a:pt x="2202" y="30267"/>
                    <a:pt x="2550" y="30244"/>
                  </a:cubicBezTo>
                  <a:cubicBezTo>
                    <a:pt x="3036" y="30244"/>
                    <a:pt x="3454" y="30661"/>
                    <a:pt x="3454" y="31148"/>
                  </a:cubicBezTo>
                  <a:cubicBezTo>
                    <a:pt x="3477" y="31634"/>
                    <a:pt x="3083" y="32005"/>
                    <a:pt x="2596" y="32028"/>
                  </a:cubicBezTo>
                  <a:cubicBezTo>
                    <a:pt x="2249" y="32028"/>
                    <a:pt x="1947" y="31936"/>
                    <a:pt x="1808" y="31634"/>
                  </a:cubicBezTo>
                  <a:lnTo>
                    <a:pt x="788" y="31565"/>
                  </a:lnTo>
                  <a:lnTo>
                    <a:pt x="835" y="33048"/>
                  </a:lnTo>
                  <a:lnTo>
                    <a:pt x="79213" y="30522"/>
                  </a:lnTo>
                  <a:lnTo>
                    <a:pt x="79491" y="30499"/>
                  </a:lnTo>
                  <a:cubicBezTo>
                    <a:pt x="79630" y="30406"/>
                    <a:pt x="79816" y="30383"/>
                    <a:pt x="79932" y="30244"/>
                  </a:cubicBezTo>
                  <a:cubicBezTo>
                    <a:pt x="80163" y="30035"/>
                    <a:pt x="80048" y="29641"/>
                    <a:pt x="80094" y="29317"/>
                  </a:cubicBezTo>
                  <a:cubicBezTo>
                    <a:pt x="80140" y="29015"/>
                    <a:pt x="80372" y="28691"/>
                    <a:pt x="80210" y="28413"/>
                  </a:cubicBezTo>
                  <a:cubicBezTo>
                    <a:pt x="80140" y="28297"/>
                    <a:pt x="79978" y="28158"/>
                    <a:pt x="80024" y="28019"/>
                  </a:cubicBezTo>
                  <a:cubicBezTo>
                    <a:pt x="80048" y="27973"/>
                    <a:pt x="80094" y="27926"/>
                    <a:pt x="80140" y="27880"/>
                  </a:cubicBezTo>
                  <a:cubicBezTo>
                    <a:pt x="80395" y="27625"/>
                    <a:pt x="80279" y="27185"/>
                    <a:pt x="80442" y="26883"/>
                  </a:cubicBezTo>
                  <a:cubicBezTo>
                    <a:pt x="80511" y="26721"/>
                    <a:pt x="80673" y="26605"/>
                    <a:pt x="80812" y="26466"/>
                  </a:cubicBezTo>
                  <a:cubicBezTo>
                    <a:pt x="81183" y="26095"/>
                    <a:pt x="81299" y="25516"/>
                    <a:pt x="81137" y="25006"/>
                  </a:cubicBezTo>
                  <a:cubicBezTo>
                    <a:pt x="81114" y="24913"/>
                    <a:pt x="81044" y="24798"/>
                    <a:pt x="81044" y="24682"/>
                  </a:cubicBezTo>
                  <a:cubicBezTo>
                    <a:pt x="81021" y="24380"/>
                    <a:pt x="81299" y="24149"/>
                    <a:pt x="81276" y="23847"/>
                  </a:cubicBezTo>
                  <a:cubicBezTo>
                    <a:pt x="81253" y="23593"/>
                    <a:pt x="81484" y="23407"/>
                    <a:pt x="81600" y="23199"/>
                  </a:cubicBezTo>
                  <a:cubicBezTo>
                    <a:pt x="81925" y="22666"/>
                    <a:pt x="81809" y="21970"/>
                    <a:pt x="81994" y="21368"/>
                  </a:cubicBezTo>
                  <a:cubicBezTo>
                    <a:pt x="82157" y="20881"/>
                    <a:pt x="82527" y="20418"/>
                    <a:pt x="82458" y="19908"/>
                  </a:cubicBezTo>
                  <a:cubicBezTo>
                    <a:pt x="82435" y="19699"/>
                    <a:pt x="82342" y="19491"/>
                    <a:pt x="82435" y="19305"/>
                  </a:cubicBezTo>
                  <a:cubicBezTo>
                    <a:pt x="82458" y="19259"/>
                    <a:pt x="82504" y="19212"/>
                    <a:pt x="82551" y="19143"/>
                  </a:cubicBezTo>
                  <a:cubicBezTo>
                    <a:pt x="82921" y="18679"/>
                    <a:pt x="82574" y="18007"/>
                    <a:pt x="82643" y="17405"/>
                  </a:cubicBezTo>
                  <a:cubicBezTo>
                    <a:pt x="82666" y="17173"/>
                    <a:pt x="82759" y="16964"/>
                    <a:pt x="82805" y="16709"/>
                  </a:cubicBezTo>
                  <a:cubicBezTo>
                    <a:pt x="82921" y="16223"/>
                    <a:pt x="82805" y="15713"/>
                    <a:pt x="82852" y="15226"/>
                  </a:cubicBezTo>
                  <a:cubicBezTo>
                    <a:pt x="82852" y="15110"/>
                    <a:pt x="82875" y="15018"/>
                    <a:pt x="82945" y="14948"/>
                  </a:cubicBezTo>
                  <a:cubicBezTo>
                    <a:pt x="83014" y="14925"/>
                    <a:pt x="83060" y="14902"/>
                    <a:pt x="83107" y="14855"/>
                  </a:cubicBezTo>
                  <a:cubicBezTo>
                    <a:pt x="83153" y="14809"/>
                    <a:pt x="83153" y="14740"/>
                    <a:pt x="83153" y="14670"/>
                  </a:cubicBezTo>
                  <a:cubicBezTo>
                    <a:pt x="83176" y="14137"/>
                    <a:pt x="83130" y="13581"/>
                    <a:pt x="83060" y="13071"/>
                  </a:cubicBezTo>
                  <a:cubicBezTo>
                    <a:pt x="83037" y="12978"/>
                    <a:pt x="83014" y="12886"/>
                    <a:pt x="82945" y="12816"/>
                  </a:cubicBezTo>
                  <a:cubicBezTo>
                    <a:pt x="82875" y="12747"/>
                    <a:pt x="82759" y="12747"/>
                    <a:pt x="82666" y="12700"/>
                  </a:cubicBezTo>
                  <a:cubicBezTo>
                    <a:pt x="82481" y="12607"/>
                    <a:pt x="82411" y="12399"/>
                    <a:pt x="82411" y="12214"/>
                  </a:cubicBezTo>
                  <a:cubicBezTo>
                    <a:pt x="82388" y="12005"/>
                    <a:pt x="82435" y="11820"/>
                    <a:pt x="82388" y="11634"/>
                  </a:cubicBezTo>
                  <a:cubicBezTo>
                    <a:pt x="82319" y="11402"/>
                    <a:pt x="82157" y="11217"/>
                    <a:pt x="82180" y="10985"/>
                  </a:cubicBezTo>
                  <a:cubicBezTo>
                    <a:pt x="82203" y="10777"/>
                    <a:pt x="82388" y="10614"/>
                    <a:pt x="82435" y="10406"/>
                  </a:cubicBezTo>
                  <a:cubicBezTo>
                    <a:pt x="82551" y="9989"/>
                    <a:pt x="82133" y="9572"/>
                    <a:pt x="82203" y="9131"/>
                  </a:cubicBezTo>
                  <a:cubicBezTo>
                    <a:pt x="82226" y="8923"/>
                    <a:pt x="81925" y="8760"/>
                    <a:pt x="81855" y="8552"/>
                  </a:cubicBezTo>
                  <a:cubicBezTo>
                    <a:pt x="81809" y="8366"/>
                    <a:pt x="81902" y="8181"/>
                    <a:pt x="81948" y="8019"/>
                  </a:cubicBezTo>
                  <a:cubicBezTo>
                    <a:pt x="81994" y="7741"/>
                    <a:pt x="81902" y="7463"/>
                    <a:pt x="81786" y="7208"/>
                  </a:cubicBezTo>
                  <a:cubicBezTo>
                    <a:pt x="81647" y="6883"/>
                    <a:pt x="81508" y="6536"/>
                    <a:pt x="81276" y="6281"/>
                  </a:cubicBezTo>
                  <a:cubicBezTo>
                    <a:pt x="81206" y="6234"/>
                    <a:pt x="81137" y="6165"/>
                    <a:pt x="81067" y="6095"/>
                  </a:cubicBezTo>
                  <a:cubicBezTo>
                    <a:pt x="80975" y="5933"/>
                    <a:pt x="80998" y="5724"/>
                    <a:pt x="80998" y="5539"/>
                  </a:cubicBezTo>
                  <a:cubicBezTo>
                    <a:pt x="80975" y="5238"/>
                    <a:pt x="80882" y="4937"/>
                    <a:pt x="80697" y="4705"/>
                  </a:cubicBezTo>
                  <a:cubicBezTo>
                    <a:pt x="80604" y="4589"/>
                    <a:pt x="80511" y="4473"/>
                    <a:pt x="80442" y="4334"/>
                  </a:cubicBezTo>
                  <a:cubicBezTo>
                    <a:pt x="80256" y="3917"/>
                    <a:pt x="80418" y="3361"/>
                    <a:pt x="80094" y="3036"/>
                  </a:cubicBezTo>
                  <a:cubicBezTo>
                    <a:pt x="79978" y="2920"/>
                    <a:pt x="79839" y="2874"/>
                    <a:pt x="79746" y="2735"/>
                  </a:cubicBezTo>
                  <a:cubicBezTo>
                    <a:pt x="79491" y="2434"/>
                    <a:pt x="79746" y="1924"/>
                    <a:pt x="79515" y="1599"/>
                  </a:cubicBezTo>
                  <a:cubicBezTo>
                    <a:pt x="79468" y="1530"/>
                    <a:pt x="79399" y="1483"/>
                    <a:pt x="79352" y="1414"/>
                  </a:cubicBezTo>
                  <a:cubicBezTo>
                    <a:pt x="79167" y="1228"/>
                    <a:pt x="79121" y="974"/>
                    <a:pt x="79121" y="719"/>
                  </a:cubicBezTo>
                  <a:cubicBezTo>
                    <a:pt x="79144" y="464"/>
                    <a:pt x="79190" y="232"/>
                    <a:pt x="79260" y="0"/>
                  </a:cubicBez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6"/>
            <p:cNvSpPr/>
            <p:nvPr/>
          </p:nvSpPr>
          <p:spPr>
            <a:xfrm rot="302440">
              <a:off x="2470390" y="596311"/>
              <a:ext cx="6475211" cy="2572740"/>
            </a:xfrm>
            <a:custGeom>
              <a:rect b="b" l="l" r="r" t="t"/>
              <a:pathLst>
                <a:path extrusionOk="0" h="33048" w="83177">
                  <a:moveTo>
                    <a:pt x="79260" y="0"/>
                  </a:moveTo>
                  <a:lnTo>
                    <a:pt x="1" y="2526"/>
                  </a:lnTo>
                  <a:lnTo>
                    <a:pt x="47" y="4172"/>
                  </a:lnTo>
                  <a:lnTo>
                    <a:pt x="1043" y="4149"/>
                  </a:lnTo>
                  <a:cubicBezTo>
                    <a:pt x="1182" y="3847"/>
                    <a:pt x="1484" y="3708"/>
                    <a:pt x="1831" y="3685"/>
                  </a:cubicBezTo>
                  <a:cubicBezTo>
                    <a:pt x="2318" y="3685"/>
                    <a:pt x="2712" y="4056"/>
                    <a:pt x="2735" y="4543"/>
                  </a:cubicBezTo>
                  <a:cubicBezTo>
                    <a:pt x="2758" y="5052"/>
                    <a:pt x="2364" y="5446"/>
                    <a:pt x="1878" y="5470"/>
                  </a:cubicBezTo>
                  <a:cubicBezTo>
                    <a:pt x="1530" y="5470"/>
                    <a:pt x="1229" y="5284"/>
                    <a:pt x="1067" y="4983"/>
                  </a:cubicBezTo>
                  <a:lnTo>
                    <a:pt x="70" y="5006"/>
                  </a:lnTo>
                  <a:lnTo>
                    <a:pt x="186" y="6049"/>
                  </a:lnTo>
                  <a:lnTo>
                    <a:pt x="163" y="7972"/>
                  </a:lnTo>
                  <a:lnTo>
                    <a:pt x="1159" y="8019"/>
                  </a:lnTo>
                  <a:cubicBezTo>
                    <a:pt x="1298" y="7718"/>
                    <a:pt x="1576" y="7509"/>
                    <a:pt x="1924" y="7486"/>
                  </a:cubicBezTo>
                  <a:cubicBezTo>
                    <a:pt x="2434" y="7486"/>
                    <a:pt x="2828" y="7903"/>
                    <a:pt x="2851" y="8390"/>
                  </a:cubicBezTo>
                  <a:cubicBezTo>
                    <a:pt x="2851" y="8876"/>
                    <a:pt x="2480" y="9247"/>
                    <a:pt x="1994" y="9270"/>
                  </a:cubicBezTo>
                  <a:cubicBezTo>
                    <a:pt x="1623" y="9270"/>
                    <a:pt x="1322" y="9178"/>
                    <a:pt x="1182" y="8876"/>
                  </a:cubicBezTo>
                  <a:lnTo>
                    <a:pt x="186" y="8807"/>
                  </a:lnTo>
                  <a:lnTo>
                    <a:pt x="255" y="11773"/>
                  </a:lnTo>
                  <a:lnTo>
                    <a:pt x="1252" y="11773"/>
                  </a:lnTo>
                  <a:cubicBezTo>
                    <a:pt x="1391" y="11472"/>
                    <a:pt x="1692" y="11310"/>
                    <a:pt x="2040" y="11287"/>
                  </a:cubicBezTo>
                  <a:cubicBezTo>
                    <a:pt x="2527" y="11287"/>
                    <a:pt x="2897" y="11611"/>
                    <a:pt x="2921" y="12098"/>
                  </a:cubicBezTo>
                  <a:cubicBezTo>
                    <a:pt x="2944" y="12584"/>
                    <a:pt x="2596" y="13048"/>
                    <a:pt x="2086" y="13071"/>
                  </a:cubicBezTo>
                  <a:cubicBezTo>
                    <a:pt x="1739" y="13071"/>
                    <a:pt x="1437" y="12886"/>
                    <a:pt x="1275" y="12584"/>
                  </a:cubicBezTo>
                  <a:lnTo>
                    <a:pt x="279" y="12607"/>
                  </a:lnTo>
                  <a:lnTo>
                    <a:pt x="418" y="13488"/>
                  </a:lnTo>
                  <a:lnTo>
                    <a:pt x="510" y="15667"/>
                  </a:lnTo>
                  <a:lnTo>
                    <a:pt x="1368" y="15620"/>
                  </a:lnTo>
                  <a:cubicBezTo>
                    <a:pt x="1507" y="15319"/>
                    <a:pt x="1808" y="15110"/>
                    <a:pt x="2156" y="15110"/>
                  </a:cubicBezTo>
                  <a:cubicBezTo>
                    <a:pt x="2170" y="15110"/>
                    <a:pt x="2185" y="15109"/>
                    <a:pt x="2199" y="15109"/>
                  </a:cubicBezTo>
                  <a:cubicBezTo>
                    <a:pt x="2670" y="15109"/>
                    <a:pt x="3107" y="15473"/>
                    <a:pt x="3129" y="15968"/>
                  </a:cubicBezTo>
                  <a:cubicBezTo>
                    <a:pt x="3129" y="16455"/>
                    <a:pt x="2689" y="16849"/>
                    <a:pt x="2202" y="16872"/>
                  </a:cubicBezTo>
                  <a:cubicBezTo>
                    <a:pt x="1855" y="16872"/>
                    <a:pt x="1553" y="16686"/>
                    <a:pt x="1391" y="16385"/>
                  </a:cubicBezTo>
                  <a:lnTo>
                    <a:pt x="464" y="16478"/>
                  </a:lnTo>
                  <a:cubicBezTo>
                    <a:pt x="464" y="16478"/>
                    <a:pt x="464" y="18981"/>
                    <a:pt x="487" y="19212"/>
                  </a:cubicBezTo>
                  <a:cubicBezTo>
                    <a:pt x="510" y="19421"/>
                    <a:pt x="904" y="19444"/>
                    <a:pt x="904" y="19444"/>
                  </a:cubicBezTo>
                  <a:lnTo>
                    <a:pt x="1484" y="19421"/>
                  </a:lnTo>
                  <a:cubicBezTo>
                    <a:pt x="1623" y="19120"/>
                    <a:pt x="1924" y="18865"/>
                    <a:pt x="2272" y="18865"/>
                  </a:cubicBezTo>
                  <a:cubicBezTo>
                    <a:pt x="2284" y="18864"/>
                    <a:pt x="2296" y="18864"/>
                    <a:pt x="2308" y="18864"/>
                  </a:cubicBezTo>
                  <a:cubicBezTo>
                    <a:pt x="2779" y="18864"/>
                    <a:pt x="3176" y="19294"/>
                    <a:pt x="3176" y="19769"/>
                  </a:cubicBezTo>
                  <a:cubicBezTo>
                    <a:pt x="3199" y="20255"/>
                    <a:pt x="2805" y="20649"/>
                    <a:pt x="2318" y="20672"/>
                  </a:cubicBezTo>
                  <a:cubicBezTo>
                    <a:pt x="2300" y="20674"/>
                    <a:pt x="2283" y="20674"/>
                    <a:pt x="2265" y="20674"/>
                  </a:cubicBezTo>
                  <a:cubicBezTo>
                    <a:pt x="1940" y="20674"/>
                    <a:pt x="1661" y="20472"/>
                    <a:pt x="1507" y="20186"/>
                  </a:cubicBezTo>
                  <a:lnTo>
                    <a:pt x="510" y="20232"/>
                  </a:lnTo>
                  <a:lnTo>
                    <a:pt x="603" y="21646"/>
                  </a:lnTo>
                  <a:lnTo>
                    <a:pt x="603" y="23175"/>
                  </a:lnTo>
                  <a:lnTo>
                    <a:pt x="1600" y="23245"/>
                  </a:lnTo>
                  <a:cubicBezTo>
                    <a:pt x="1739" y="22944"/>
                    <a:pt x="2017" y="22712"/>
                    <a:pt x="2388" y="22712"/>
                  </a:cubicBezTo>
                  <a:cubicBezTo>
                    <a:pt x="2401" y="22711"/>
                    <a:pt x="2415" y="22711"/>
                    <a:pt x="2428" y="22711"/>
                  </a:cubicBezTo>
                  <a:cubicBezTo>
                    <a:pt x="2896" y="22711"/>
                    <a:pt x="3269" y="23096"/>
                    <a:pt x="3291" y="23569"/>
                  </a:cubicBezTo>
                  <a:cubicBezTo>
                    <a:pt x="3315" y="24056"/>
                    <a:pt x="2967" y="24450"/>
                    <a:pt x="2480" y="24473"/>
                  </a:cubicBezTo>
                  <a:cubicBezTo>
                    <a:pt x="2463" y="24474"/>
                    <a:pt x="2445" y="24475"/>
                    <a:pt x="2427" y="24475"/>
                  </a:cubicBezTo>
                  <a:cubicBezTo>
                    <a:pt x="2098" y="24475"/>
                    <a:pt x="1777" y="24272"/>
                    <a:pt x="1623" y="23986"/>
                  </a:cubicBezTo>
                  <a:lnTo>
                    <a:pt x="580" y="24033"/>
                  </a:lnTo>
                  <a:lnTo>
                    <a:pt x="603" y="25284"/>
                  </a:lnTo>
                  <a:lnTo>
                    <a:pt x="673" y="26930"/>
                  </a:lnTo>
                  <a:lnTo>
                    <a:pt x="1669" y="26907"/>
                  </a:lnTo>
                  <a:cubicBezTo>
                    <a:pt x="1785" y="26605"/>
                    <a:pt x="2086" y="26466"/>
                    <a:pt x="2434" y="26443"/>
                  </a:cubicBezTo>
                  <a:cubicBezTo>
                    <a:pt x="2921" y="26443"/>
                    <a:pt x="3338" y="26814"/>
                    <a:pt x="3361" y="27301"/>
                  </a:cubicBezTo>
                  <a:cubicBezTo>
                    <a:pt x="3361" y="27810"/>
                    <a:pt x="2990" y="28204"/>
                    <a:pt x="2503" y="28228"/>
                  </a:cubicBezTo>
                  <a:cubicBezTo>
                    <a:pt x="2133" y="28228"/>
                    <a:pt x="1831" y="28042"/>
                    <a:pt x="1692" y="27741"/>
                  </a:cubicBezTo>
                  <a:lnTo>
                    <a:pt x="696" y="27764"/>
                  </a:lnTo>
                  <a:lnTo>
                    <a:pt x="812" y="28807"/>
                  </a:lnTo>
                  <a:lnTo>
                    <a:pt x="765" y="30730"/>
                  </a:lnTo>
                  <a:lnTo>
                    <a:pt x="1785" y="30777"/>
                  </a:lnTo>
                  <a:cubicBezTo>
                    <a:pt x="1901" y="30476"/>
                    <a:pt x="2202" y="30267"/>
                    <a:pt x="2550" y="30244"/>
                  </a:cubicBezTo>
                  <a:cubicBezTo>
                    <a:pt x="3036" y="30244"/>
                    <a:pt x="3454" y="30661"/>
                    <a:pt x="3454" y="31148"/>
                  </a:cubicBezTo>
                  <a:cubicBezTo>
                    <a:pt x="3477" y="31634"/>
                    <a:pt x="3083" y="32005"/>
                    <a:pt x="2596" y="32028"/>
                  </a:cubicBezTo>
                  <a:cubicBezTo>
                    <a:pt x="2249" y="32028"/>
                    <a:pt x="1947" y="31936"/>
                    <a:pt x="1808" y="31634"/>
                  </a:cubicBezTo>
                  <a:lnTo>
                    <a:pt x="788" y="31565"/>
                  </a:lnTo>
                  <a:lnTo>
                    <a:pt x="835" y="33048"/>
                  </a:lnTo>
                  <a:lnTo>
                    <a:pt x="79213" y="30522"/>
                  </a:lnTo>
                  <a:lnTo>
                    <a:pt x="79491" y="30499"/>
                  </a:lnTo>
                  <a:cubicBezTo>
                    <a:pt x="79630" y="30406"/>
                    <a:pt x="79816" y="30383"/>
                    <a:pt x="79932" y="30244"/>
                  </a:cubicBezTo>
                  <a:cubicBezTo>
                    <a:pt x="80163" y="30035"/>
                    <a:pt x="80048" y="29641"/>
                    <a:pt x="80094" y="29317"/>
                  </a:cubicBezTo>
                  <a:cubicBezTo>
                    <a:pt x="80140" y="29015"/>
                    <a:pt x="80372" y="28691"/>
                    <a:pt x="80210" y="28413"/>
                  </a:cubicBezTo>
                  <a:cubicBezTo>
                    <a:pt x="80140" y="28297"/>
                    <a:pt x="79978" y="28158"/>
                    <a:pt x="80024" y="28019"/>
                  </a:cubicBezTo>
                  <a:cubicBezTo>
                    <a:pt x="80048" y="27973"/>
                    <a:pt x="80094" y="27926"/>
                    <a:pt x="80140" y="27880"/>
                  </a:cubicBezTo>
                  <a:cubicBezTo>
                    <a:pt x="80395" y="27625"/>
                    <a:pt x="80279" y="27185"/>
                    <a:pt x="80442" y="26883"/>
                  </a:cubicBezTo>
                  <a:cubicBezTo>
                    <a:pt x="80511" y="26721"/>
                    <a:pt x="80673" y="26605"/>
                    <a:pt x="80812" y="26466"/>
                  </a:cubicBezTo>
                  <a:cubicBezTo>
                    <a:pt x="81183" y="26095"/>
                    <a:pt x="81299" y="25516"/>
                    <a:pt x="81137" y="25006"/>
                  </a:cubicBezTo>
                  <a:cubicBezTo>
                    <a:pt x="81114" y="24913"/>
                    <a:pt x="81044" y="24798"/>
                    <a:pt x="81044" y="24682"/>
                  </a:cubicBezTo>
                  <a:cubicBezTo>
                    <a:pt x="81021" y="24380"/>
                    <a:pt x="81299" y="24149"/>
                    <a:pt x="81276" y="23847"/>
                  </a:cubicBezTo>
                  <a:cubicBezTo>
                    <a:pt x="81253" y="23593"/>
                    <a:pt x="81484" y="23407"/>
                    <a:pt x="81600" y="23199"/>
                  </a:cubicBezTo>
                  <a:cubicBezTo>
                    <a:pt x="81925" y="22666"/>
                    <a:pt x="81809" y="21970"/>
                    <a:pt x="81994" y="21368"/>
                  </a:cubicBezTo>
                  <a:cubicBezTo>
                    <a:pt x="82157" y="20881"/>
                    <a:pt x="82527" y="20418"/>
                    <a:pt x="82458" y="19908"/>
                  </a:cubicBezTo>
                  <a:cubicBezTo>
                    <a:pt x="82435" y="19699"/>
                    <a:pt x="82342" y="19491"/>
                    <a:pt x="82435" y="19305"/>
                  </a:cubicBezTo>
                  <a:cubicBezTo>
                    <a:pt x="82458" y="19259"/>
                    <a:pt x="82504" y="19212"/>
                    <a:pt x="82551" y="19143"/>
                  </a:cubicBezTo>
                  <a:cubicBezTo>
                    <a:pt x="82921" y="18679"/>
                    <a:pt x="82574" y="18007"/>
                    <a:pt x="82643" y="17405"/>
                  </a:cubicBezTo>
                  <a:cubicBezTo>
                    <a:pt x="82666" y="17173"/>
                    <a:pt x="82759" y="16964"/>
                    <a:pt x="82805" y="16709"/>
                  </a:cubicBezTo>
                  <a:cubicBezTo>
                    <a:pt x="82921" y="16223"/>
                    <a:pt x="82805" y="15713"/>
                    <a:pt x="82852" y="15226"/>
                  </a:cubicBezTo>
                  <a:cubicBezTo>
                    <a:pt x="82852" y="15110"/>
                    <a:pt x="82875" y="15018"/>
                    <a:pt x="82945" y="14948"/>
                  </a:cubicBezTo>
                  <a:cubicBezTo>
                    <a:pt x="83014" y="14925"/>
                    <a:pt x="83060" y="14902"/>
                    <a:pt x="83107" y="14855"/>
                  </a:cubicBezTo>
                  <a:cubicBezTo>
                    <a:pt x="83153" y="14809"/>
                    <a:pt x="83153" y="14740"/>
                    <a:pt x="83153" y="14670"/>
                  </a:cubicBezTo>
                  <a:cubicBezTo>
                    <a:pt x="83176" y="14137"/>
                    <a:pt x="83130" y="13581"/>
                    <a:pt x="83060" y="13071"/>
                  </a:cubicBezTo>
                  <a:cubicBezTo>
                    <a:pt x="83037" y="12978"/>
                    <a:pt x="83014" y="12886"/>
                    <a:pt x="82945" y="12816"/>
                  </a:cubicBezTo>
                  <a:cubicBezTo>
                    <a:pt x="82875" y="12747"/>
                    <a:pt x="82759" y="12747"/>
                    <a:pt x="82666" y="12700"/>
                  </a:cubicBezTo>
                  <a:cubicBezTo>
                    <a:pt x="82481" y="12607"/>
                    <a:pt x="82411" y="12399"/>
                    <a:pt x="82411" y="12214"/>
                  </a:cubicBezTo>
                  <a:cubicBezTo>
                    <a:pt x="82388" y="12005"/>
                    <a:pt x="82435" y="11820"/>
                    <a:pt x="82388" y="11634"/>
                  </a:cubicBezTo>
                  <a:cubicBezTo>
                    <a:pt x="82319" y="11402"/>
                    <a:pt x="82157" y="11217"/>
                    <a:pt x="82180" y="10985"/>
                  </a:cubicBezTo>
                  <a:cubicBezTo>
                    <a:pt x="82203" y="10777"/>
                    <a:pt x="82388" y="10614"/>
                    <a:pt x="82435" y="10406"/>
                  </a:cubicBezTo>
                  <a:cubicBezTo>
                    <a:pt x="82551" y="9989"/>
                    <a:pt x="82133" y="9572"/>
                    <a:pt x="82203" y="9131"/>
                  </a:cubicBezTo>
                  <a:cubicBezTo>
                    <a:pt x="82226" y="8923"/>
                    <a:pt x="81925" y="8760"/>
                    <a:pt x="81855" y="8552"/>
                  </a:cubicBezTo>
                  <a:cubicBezTo>
                    <a:pt x="81809" y="8366"/>
                    <a:pt x="81902" y="8181"/>
                    <a:pt x="81948" y="8019"/>
                  </a:cubicBezTo>
                  <a:cubicBezTo>
                    <a:pt x="81994" y="7741"/>
                    <a:pt x="81902" y="7463"/>
                    <a:pt x="81786" y="7208"/>
                  </a:cubicBezTo>
                  <a:cubicBezTo>
                    <a:pt x="81647" y="6883"/>
                    <a:pt x="81508" y="6536"/>
                    <a:pt x="81276" y="6281"/>
                  </a:cubicBezTo>
                  <a:cubicBezTo>
                    <a:pt x="81206" y="6234"/>
                    <a:pt x="81137" y="6165"/>
                    <a:pt x="81067" y="6095"/>
                  </a:cubicBezTo>
                  <a:cubicBezTo>
                    <a:pt x="80975" y="5933"/>
                    <a:pt x="80998" y="5724"/>
                    <a:pt x="80998" y="5539"/>
                  </a:cubicBezTo>
                  <a:cubicBezTo>
                    <a:pt x="80975" y="5238"/>
                    <a:pt x="80882" y="4937"/>
                    <a:pt x="80697" y="4705"/>
                  </a:cubicBezTo>
                  <a:cubicBezTo>
                    <a:pt x="80604" y="4589"/>
                    <a:pt x="80511" y="4473"/>
                    <a:pt x="80442" y="4334"/>
                  </a:cubicBezTo>
                  <a:cubicBezTo>
                    <a:pt x="80256" y="3917"/>
                    <a:pt x="80418" y="3361"/>
                    <a:pt x="80094" y="3036"/>
                  </a:cubicBezTo>
                  <a:cubicBezTo>
                    <a:pt x="79978" y="2920"/>
                    <a:pt x="79839" y="2874"/>
                    <a:pt x="79746" y="2735"/>
                  </a:cubicBezTo>
                  <a:cubicBezTo>
                    <a:pt x="79491" y="2434"/>
                    <a:pt x="79746" y="1924"/>
                    <a:pt x="79515" y="1599"/>
                  </a:cubicBezTo>
                  <a:cubicBezTo>
                    <a:pt x="79468" y="1530"/>
                    <a:pt x="79399" y="1483"/>
                    <a:pt x="79352" y="1414"/>
                  </a:cubicBezTo>
                  <a:cubicBezTo>
                    <a:pt x="79167" y="1228"/>
                    <a:pt x="79121" y="974"/>
                    <a:pt x="79121" y="719"/>
                  </a:cubicBezTo>
                  <a:cubicBezTo>
                    <a:pt x="79144" y="464"/>
                    <a:pt x="79190" y="232"/>
                    <a:pt x="7926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1" name="Google Shape;471;p6"/>
          <p:cNvSpPr/>
          <p:nvPr/>
        </p:nvSpPr>
        <p:spPr>
          <a:xfrm>
            <a:off x="1346534" y="862694"/>
            <a:ext cx="6984666" cy="334784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50000"/>
              </a:lnSpc>
              <a:spcBef>
                <a:spcPts val="0"/>
              </a:spcBef>
              <a:spcAft>
                <a:spcPts val="0"/>
              </a:spcAft>
              <a:buClr>
                <a:srgbClr val="000000"/>
              </a:buClr>
              <a:buSzPts val="2400"/>
              <a:buFont typeface="Arial"/>
              <a:buChar char="•"/>
            </a:pPr>
            <a:r>
              <a:rPr b="1" i="0" lang="en-US" sz="2400" u="none" cap="none" strike="noStrike">
                <a:solidFill>
                  <a:srgbClr val="271907"/>
                </a:solidFill>
                <a:latin typeface="Times New Roman"/>
                <a:ea typeface="Times New Roman"/>
                <a:cs typeface="Times New Roman"/>
                <a:sym typeface="Times New Roman"/>
              </a:rPr>
              <a:t>Tường thuật sơ lược được chiến dịch </a:t>
            </a:r>
            <a:endParaRPr/>
          </a:p>
          <a:p>
            <a:pPr indent="0" lvl="0" marL="0" marR="0" rtl="0" algn="just">
              <a:lnSpc>
                <a:spcPct val="150000"/>
              </a:lnSpc>
              <a:spcBef>
                <a:spcPts val="0"/>
              </a:spcBef>
              <a:spcAft>
                <a:spcPts val="0"/>
              </a:spcAft>
              <a:buNone/>
            </a:pPr>
            <a:r>
              <a:rPr b="1" i="0" lang="en-US" sz="2400" u="none" cap="none" strike="noStrike">
                <a:solidFill>
                  <a:srgbClr val="271907"/>
                </a:solidFill>
                <a:latin typeface="Times New Roman"/>
                <a:ea typeface="Times New Roman"/>
                <a:cs typeface="Times New Roman"/>
                <a:sym typeface="Times New Roman"/>
              </a:rPr>
              <a:t>      Điện Biên Phủ.</a:t>
            </a:r>
            <a:endParaRPr/>
          </a:p>
          <a:p>
            <a:pPr indent="-457200" lvl="0" marL="457200" marR="0" rtl="0" algn="just">
              <a:lnSpc>
                <a:spcPct val="150000"/>
              </a:lnSpc>
              <a:spcBef>
                <a:spcPts val="0"/>
              </a:spcBef>
              <a:spcAft>
                <a:spcPts val="0"/>
              </a:spcAft>
              <a:buClr>
                <a:srgbClr val="000000"/>
              </a:buClr>
              <a:buSzPts val="2400"/>
              <a:buFont typeface="Arial"/>
              <a:buChar char="•"/>
            </a:pPr>
            <a:r>
              <a:rPr b="1" i="0" lang="en-US" sz="2400" u="none" cap="none" strike="noStrike">
                <a:solidFill>
                  <a:srgbClr val="271907"/>
                </a:solidFill>
                <a:latin typeface="Times New Roman"/>
                <a:ea typeface="Times New Roman"/>
                <a:cs typeface="Times New Roman"/>
                <a:sym typeface="Times New Roman"/>
              </a:rPr>
              <a:t>Trình bày sơ lược ý nghĩa của chiến thắng Điện Biên Phủ.</a:t>
            </a:r>
            <a:endParaRPr/>
          </a:p>
          <a:p>
            <a:pPr indent="-457200" lvl="0" marL="457200" marR="0" rtl="0" algn="just">
              <a:lnSpc>
                <a:spcPct val="150000"/>
              </a:lnSpc>
              <a:spcBef>
                <a:spcPts val="0"/>
              </a:spcBef>
              <a:spcAft>
                <a:spcPts val="0"/>
              </a:spcAft>
              <a:buClr>
                <a:srgbClr val="000000"/>
              </a:buClr>
              <a:buSzPts val="2400"/>
              <a:buFont typeface="Arial"/>
              <a:buChar char="•"/>
            </a:pPr>
            <a:r>
              <a:rPr b="1" i="0" lang="en-US" sz="2400" u="none" cap="none" strike="noStrike">
                <a:solidFill>
                  <a:srgbClr val="271907"/>
                </a:solidFill>
                <a:latin typeface="Times New Roman"/>
                <a:ea typeface="Times New Roman"/>
                <a:cs typeface="Times New Roman"/>
                <a:sym typeface="Times New Roman"/>
              </a:rPr>
              <a:t>Biết tinh thần chiến đấu anh dũng của bộ đội ta trong chiến dịch.</a:t>
            </a:r>
            <a:endParaRPr b="1" i="0" sz="2400" u="none" cap="none" strike="noStrike">
              <a:solidFill>
                <a:srgbClr val="271907"/>
              </a:solidFill>
              <a:latin typeface="Times New Roman"/>
              <a:ea typeface="Times New Roman"/>
              <a:cs typeface="Times New Roman"/>
              <a:sym typeface="Times New Roman"/>
            </a:endParaRPr>
          </a:p>
        </p:txBody>
      </p:sp>
      <p:sp>
        <p:nvSpPr>
          <p:cNvPr id="472" name="Google Shape;472;p6"/>
          <p:cNvSpPr txBox="1"/>
          <p:nvPr>
            <p:ph idx="4294967295" type="title"/>
          </p:nvPr>
        </p:nvSpPr>
        <p:spPr>
          <a:xfrm>
            <a:off x="1780540" y="6985"/>
            <a:ext cx="5285740" cy="855345"/>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300"/>
              <a:buNone/>
            </a:pPr>
            <a:r>
              <a:rPr lang="en-US" sz="4800">
                <a:solidFill>
                  <a:srgbClr val="002060"/>
                </a:solidFill>
                <a:latin typeface="Arial"/>
                <a:ea typeface="Arial"/>
                <a:cs typeface="Arial"/>
                <a:sym typeface="Arial"/>
              </a:rPr>
              <a:t>Yêu cầu cần đạt</a:t>
            </a:r>
            <a:endParaRPr b="1" sz="4800">
              <a:solidFill>
                <a:srgbClr val="00206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grpSp>
        <p:nvGrpSpPr>
          <p:cNvPr id="477" name="Google Shape;477;p7"/>
          <p:cNvGrpSpPr/>
          <p:nvPr/>
        </p:nvGrpSpPr>
        <p:grpSpPr>
          <a:xfrm>
            <a:off x="2252875" y="1055482"/>
            <a:ext cx="1642517" cy="3032537"/>
            <a:chOff x="2252875" y="1055482"/>
            <a:chExt cx="1642517" cy="3032537"/>
          </a:xfrm>
        </p:grpSpPr>
        <p:sp>
          <p:nvSpPr>
            <p:cNvPr id="478" name="Google Shape;478;p7"/>
            <p:cNvSpPr/>
            <p:nvPr/>
          </p:nvSpPr>
          <p:spPr>
            <a:xfrm>
              <a:off x="2252875" y="1055482"/>
              <a:ext cx="1642517" cy="3032537"/>
            </a:xfrm>
            <a:custGeom>
              <a:rect b="b" l="l" r="r" t="t"/>
              <a:pathLst>
                <a:path extrusionOk="0" h="81657" w="44228">
                  <a:moveTo>
                    <a:pt x="5171" y="0"/>
                  </a:moveTo>
                  <a:cubicBezTo>
                    <a:pt x="2309" y="0"/>
                    <a:pt x="1" y="2309"/>
                    <a:pt x="1" y="5171"/>
                  </a:cubicBezTo>
                  <a:lnTo>
                    <a:pt x="1" y="69722"/>
                  </a:lnTo>
                  <a:lnTo>
                    <a:pt x="1" y="76519"/>
                  </a:lnTo>
                  <a:cubicBezTo>
                    <a:pt x="1" y="79348"/>
                    <a:pt x="2309" y="81657"/>
                    <a:pt x="5139" y="81657"/>
                  </a:cubicBezTo>
                  <a:lnTo>
                    <a:pt x="39089" y="81657"/>
                  </a:lnTo>
                  <a:cubicBezTo>
                    <a:pt x="41918" y="81657"/>
                    <a:pt x="44227" y="79348"/>
                    <a:pt x="44227" y="76519"/>
                  </a:cubicBezTo>
                  <a:lnTo>
                    <a:pt x="44227" y="69722"/>
                  </a:lnTo>
                  <a:lnTo>
                    <a:pt x="44227" y="5171"/>
                  </a:lnTo>
                  <a:cubicBezTo>
                    <a:pt x="44227" y="2309"/>
                    <a:pt x="41918" y="0"/>
                    <a:pt x="39057" y="0"/>
                  </a:cubicBezTo>
                  <a:close/>
                </a:path>
              </a:pathLst>
            </a:custGeom>
            <a:solidFill>
              <a:schemeClr val="accent5"/>
            </a:solidFill>
            <a:ln cap="rnd" cmpd="sng" w="1219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7"/>
            <p:cNvSpPr/>
            <p:nvPr/>
          </p:nvSpPr>
          <p:spPr>
            <a:xfrm>
              <a:off x="2252875" y="1055482"/>
              <a:ext cx="1641292" cy="2589338"/>
            </a:xfrm>
            <a:custGeom>
              <a:rect b="b" l="l" r="r" t="t"/>
              <a:pathLst>
                <a:path extrusionOk="0" h="69723" w="44195">
                  <a:moveTo>
                    <a:pt x="5171" y="0"/>
                  </a:moveTo>
                  <a:cubicBezTo>
                    <a:pt x="2309" y="0"/>
                    <a:pt x="1" y="2309"/>
                    <a:pt x="1" y="5171"/>
                  </a:cubicBezTo>
                  <a:lnTo>
                    <a:pt x="1" y="69722"/>
                  </a:lnTo>
                  <a:lnTo>
                    <a:pt x="44195" y="69722"/>
                  </a:lnTo>
                  <a:lnTo>
                    <a:pt x="44195" y="5171"/>
                  </a:lnTo>
                  <a:cubicBezTo>
                    <a:pt x="44195" y="2309"/>
                    <a:pt x="41918" y="0"/>
                    <a:pt x="390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7"/>
            <p:cNvSpPr/>
            <p:nvPr/>
          </p:nvSpPr>
          <p:spPr>
            <a:xfrm>
              <a:off x="2252875" y="3644700"/>
              <a:ext cx="1642517" cy="443236"/>
            </a:xfrm>
            <a:custGeom>
              <a:rect b="b" l="l" r="r" t="t"/>
              <a:pathLst>
                <a:path extrusionOk="0" h="11935" w="44228">
                  <a:moveTo>
                    <a:pt x="1" y="0"/>
                  </a:moveTo>
                  <a:lnTo>
                    <a:pt x="1" y="6797"/>
                  </a:lnTo>
                  <a:cubicBezTo>
                    <a:pt x="1" y="9626"/>
                    <a:pt x="2309" y="11935"/>
                    <a:pt x="5139" y="11935"/>
                  </a:cubicBezTo>
                  <a:lnTo>
                    <a:pt x="39089" y="11935"/>
                  </a:lnTo>
                  <a:cubicBezTo>
                    <a:pt x="41918" y="11935"/>
                    <a:pt x="44227" y="9626"/>
                    <a:pt x="44227" y="6797"/>
                  </a:cubicBezTo>
                  <a:lnTo>
                    <a:pt x="4422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7"/>
            <p:cNvSpPr/>
            <p:nvPr/>
          </p:nvSpPr>
          <p:spPr>
            <a:xfrm>
              <a:off x="2983495" y="3758189"/>
              <a:ext cx="181194" cy="181194"/>
            </a:xfrm>
            <a:custGeom>
              <a:rect b="b" l="l" r="r" t="t"/>
              <a:pathLst>
                <a:path extrusionOk="0" h="4879" w="4879">
                  <a:moveTo>
                    <a:pt x="2440" y="1"/>
                  </a:moveTo>
                  <a:cubicBezTo>
                    <a:pt x="1107" y="1"/>
                    <a:pt x="1" y="1107"/>
                    <a:pt x="1" y="2440"/>
                  </a:cubicBezTo>
                  <a:cubicBezTo>
                    <a:pt x="1" y="3773"/>
                    <a:pt x="1107" y="4879"/>
                    <a:pt x="2440" y="4879"/>
                  </a:cubicBezTo>
                  <a:cubicBezTo>
                    <a:pt x="3773" y="4879"/>
                    <a:pt x="4879" y="3773"/>
                    <a:pt x="4879" y="2440"/>
                  </a:cubicBezTo>
                  <a:cubicBezTo>
                    <a:pt x="4879" y="1107"/>
                    <a:pt x="3773" y="1"/>
                    <a:pt x="24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2" name="Google Shape;482;p7"/>
          <p:cNvGrpSpPr/>
          <p:nvPr/>
        </p:nvGrpSpPr>
        <p:grpSpPr>
          <a:xfrm flipH="1" rot="8788499">
            <a:off x="7342383" y="455294"/>
            <a:ext cx="1299522" cy="1009394"/>
            <a:chOff x="961706" y="2076171"/>
            <a:chExt cx="1062827" cy="825543"/>
          </a:xfrm>
        </p:grpSpPr>
        <p:sp>
          <p:nvSpPr>
            <p:cNvPr id="483" name="Google Shape;483;p7"/>
            <p:cNvSpPr/>
            <p:nvPr/>
          </p:nvSpPr>
          <p:spPr>
            <a:xfrm>
              <a:off x="961706" y="2076171"/>
              <a:ext cx="1062826" cy="825543"/>
            </a:xfrm>
            <a:custGeom>
              <a:rect b="b" l="l" r="r" t="t"/>
              <a:pathLst>
                <a:path extrusionOk="0" h="15517" w="19977">
                  <a:moveTo>
                    <a:pt x="18620" y="3113"/>
                  </a:moveTo>
                  <a:cubicBezTo>
                    <a:pt x="17226" y="1023"/>
                    <a:pt x="15080" y="1"/>
                    <a:pt x="13826" y="828"/>
                  </a:cubicBezTo>
                  <a:cubicBezTo>
                    <a:pt x="12673" y="1599"/>
                    <a:pt x="12692" y="3717"/>
                    <a:pt x="13826" y="5687"/>
                  </a:cubicBezTo>
                  <a:cubicBezTo>
                    <a:pt x="13751" y="5668"/>
                    <a:pt x="13668" y="5677"/>
                    <a:pt x="13603" y="5733"/>
                  </a:cubicBezTo>
                  <a:cubicBezTo>
                    <a:pt x="13463" y="5817"/>
                    <a:pt x="13426" y="6003"/>
                    <a:pt x="13519" y="6133"/>
                  </a:cubicBezTo>
                  <a:lnTo>
                    <a:pt x="13538" y="6161"/>
                  </a:lnTo>
                  <a:lnTo>
                    <a:pt x="13538" y="6161"/>
                  </a:lnTo>
                  <a:cubicBezTo>
                    <a:pt x="13538" y="6161"/>
                    <a:pt x="13538" y="6170"/>
                    <a:pt x="13538" y="6170"/>
                  </a:cubicBezTo>
                  <a:cubicBezTo>
                    <a:pt x="13073" y="5900"/>
                    <a:pt x="12469" y="5900"/>
                    <a:pt x="11986" y="6216"/>
                  </a:cubicBezTo>
                  <a:cubicBezTo>
                    <a:pt x="11503" y="6542"/>
                    <a:pt x="11280" y="7099"/>
                    <a:pt x="11354" y="7629"/>
                  </a:cubicBezTo>
                  <a:cubicBezTo>
                    <a:pt x="11336" y="7629"/>
                    <a:pt x="11326" y="7619"/>
                    <a:pt x="11317" y="7629"/>
                  </a:cubicBezTo>
                  <a:cubicBezTo>
                    <a:pt x="11298" y="7638"/>
                    <a:pt x="11298" y="7656"/>
                    <a:pt x="11298" y="7666"/>
                  </a:cubicBezTo>
                  <a:cubicBezTo>
                    <a:pt x="10834" y="7396"/>
                    <a:pt x="10230" y="7387"/>
                    <a:pt x="9747" y="7712"/>
                  </a:cubicBezTo>
                  <a:cubicBezTo>
                    <a:pt x="9245" y="8047"/>
                    <a:pt x="9013" y="8651"/>
                    <a:pt x="9124" y="9208"/>
                  </a:cubicBezTo>
                  <a:lnTo>
                    <a:pt x="4590" y="12237"/>
                  </a:lnTo>
                  <a:lnTo>
                    <a:pt x="2742" y="9459"/>
                  </a:lnTo>
                  <a:cubicBezTo>
                    <a:pt x="2565" y="9199"/>
                    <a:pt x="2212" y="9124"/>
                    <a:pt x="1952" y="9301"/>
                  </a:cubicBezTo>
                  <a:lnTo>
                    <a:pt x="335" y="10379"/>
                  </a:lnTo>
                  <a:cubicBezTo>
                    <a:pt x="75" y="10555"/>
                    <a:pt x="1" y="10908"/>
                    <a:pt x="177" y="11168"/>
                  </a:cubicBezTo>
                  <a:lnTo>
                    <a:pt x="2026" y="13937"/>
                  </a:lnTo>
                  <a:lnTo>
                    <a:pt x="1599" y="14225"/>
                  </a:lnTo>
                  <a:cubicBezTo>
                    <a:pt x="1413" y="14346"/>
                    <a:pt x="1311" y="14560"/>
                    <a:pt x="1311" y="14773"/>
                  </a:cubicBezTo>
                  <a:cubicBezTo>
                    <a:pt x="1311" y="14894"/>
                    <a:pt x="1348" y="15024"/>
                    <a:pt x="1422" y="15136"/>
                  </a:cubicBezTo>
                  <a:cubicBezTo>
                    <a:pt x="1617" y="15433"/>
                    <a:pt x="2026" y="15516"/>
                    <a:pt x="2333" y="15312"/>
                  </a:cubicBezTo>
                  <a:lnTo>
                    <a:pt x="9673" y="10416"/>
                  </a:lnTo>
                  <a:lnTo>
                    <a:pt x="9673" y="10416"/>
                  </a:lnTo>
                  <a:lnTo>
                    <a:pt x="9923" y="10249"/>
                  </a:lnTo>
                  <a:cubicBezTo>
                    <a:pt x="10369" y="10472"/>
                    <a:pt x="10927" y="10453"/>
                    <a:pt x="11373" y="10156"/>
                  </a:cubicBezTo>
                  <a:cubicBezTo>
                    <a:pt x="11865" y="9830"/>
                    <a:pt x="12088" y="9264"/>
                    <a:pt x="12014" y="8725"/>
                  </a:cubicBezTo>
                  <a:lnTo>
                    <a:pt x="12014" y="8725"/>
                  </a:lnTo>
                  <a:lnTo>
                    <a:pt x="12014" y="8725"/>
                  </a:lnTo>
                  <a:cubicBezTo>
                    <a:pt x="12014" y="8725"/>
                    <a:pt x="12023" y="8725"/>
                    <a:pt x="12023" y="8725"/>
                  </a:cubicBezTo>
                  <a:cubicBezTo>
                    <a:pt x="12032" y="8725"/>
                    <a:pt x="12032" y="8725"/>
                    <a:pt x="12042" y="8725"/>
                  </a:cubicBezTo>
                  <a:cubicBezTo>
                    <a:pt x="12042" y="8716"/>
                    <a:pt x="12042" y="8716"/>
                    <a:pt x="12042" y="8706"/>
                  </a:cubicBezTo>
                  <a:cubicBezTo>
                    <a:pt x="12051" y="8706"/>
                    <a:pt x="12051" y="8706"/>
                    <a:pt x="12051" y="8697"/>
                  </a:cubicBezTo>
                  <a:cubicBezTo>
                    <a:pt x="12516" y="8976"/>
                    <a:pt x="13129" y="8985"/>
                    <a:pt x="13612" y="8660"/>
                  </a:cubicBezTo>
                  <a:cubicBezTo>
                    <a:pt x="14104" y="8335"/>
                    <a:pt x="14327" y="7768"/>
                    <a:pt x="14253" y="7229"/>
                  </a:cubicBezTo>
                  <a:cubicBezTo>
                    <a:pt x="14262" y="7229"/>
                    <a:pt x="14271" y="7229"/>
                    <a:pt x="14281" y="7229"/>
                  </a:cubicBezTo>
                  <a:cubicBezTo>
                    <a:pt x="14374" y="7285"/>
                    <a:pt x="14494" y="7285"/>
                    <a:pt x="14597" y="7220"/>
                  </a:cubicBezTo>
                  <a:cubicBezTo>
                    <a:pt x="14690" y="7155"/>
                    <a:pt x="14736" y="7043"/>
                    <a:pt x="14717" y="6932"/>
                  </a:cubicBezTo>
                  <a:cubicBezTo>
                    <a:pt x="15312" y="7601"/>
                    <a:pt x="15981" y="8102"/>
                    <a:pt x="16631" y="8400"/>
                  </a:cubicBezTo>
                  <a:cubicBezTo>
                    <a:pt x="16678" y="8418"/>
                    <a:pt x="16724" y="8437"/>
                    <a:pt x="16771" y="8455"/>
                  </a:cubicBezTo>
                  <a:cubicBezTo>
                    <a:pt x="17142" y="8604"/>
                    <a:pt x="17505" y="8688"/>
                    <a:pt x="17848" y="8697"/>
                  </a:cubicBezTo>
                  <a:cubicBezTo>
                    <a:pt x="18229" y="8697"/>
                    <a:pt x="18582" y="8604"/>
                    <a:pt x="18880" y="8409"/>
                  </a:cubicBezTo>
                  <a:cubicBezTo>
                    <a:pt x="18963" y="8353"/>
                    <a:pt x="19047" y="8288"/>
                    <a:pt x="19112" y="8223"/>
                  </a:cubicBezTo>
                  <a:cubicBezTo>
                    <a:pt x="19261" y="8084"/>
                    <a:pt x="19381" y="7917"/>
                    <a:pt x="19474" y="7731"/>
                  </a:cubicBezTo>
                  <a:cubicBezTo>
                    <a:pt x="19521" y="7638"/>
                    <a:pt x="19558" y="7545"/>
                    <a:pt x="19595" y="7443"/>
                  </a:cubicBezTo>
                  <a:cubicBezTo>
                    <a:pt x="19976" y="6328"/>
                    <a:pt x="19642" y="4646"/>
                    <a:pt x="18620" y="3113"/>
                  </a:cubicBezTo>
                  <a:close/>
                  <a:moveTo>
                    <a:pt x="13993" y="1060"/>
                  </a:moveTo>
                  <a:cubicBezTo>
                    <a:pt x="15098" y="326"/>
                    <a:pt x="17068" y="1311"/>
                    <a:pt x="18378" y="3271"/>
                  </a:cubicBezTo>
                  <a:cubicBezTo>
                    <a:pt x="19688" y="5232"/>
                    <a:pt x="19837" y="7433"/>
                    <a:pt x="18731" y="8167"/>
                  </a:cubicBezTo>
                  <a:cubicBezTo>
                    <a:pt x="17616" y="8911"/>
                    <a:pt x="15647" y="7926"/>
                    <a:pt x="14337" y="5965"/>
                  </a:cubicBezTo>
                  <a:cubicBezTo>
                    <a:pt x="13036" y="4005"/>
                    <a:pt x="12878" y="1803"/>
                    <a:pt x="13993" y="1060"/>
                  </a:cubicBezTo>
                  <a:close/>
                </a:path>
              </a:pathLst>
            </a:custGeom>
            <a:solidFill>
              <a:srgbClr val="FFFFFF"/>
            </a:solidFill>
            <a:ln cap="rnd" cmpd="sng" w="11430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7"/>
            <p:cNvSpPr/>
            <p:nvPr/>
          </p:nvSpPr>
          <p:spPr>
            <a:xfrm>
              <a:off x="1635942" y="2104740"/>
              <a:ext cx="388591" cy="434186"/>
            </a:xfrm>
            <a:custGeom>
              <a:rect b="b" l="l" r="r" t="t"/>
              <a:pathLst>
                <a:path extrusionOk="0" h="8161" w="7304">
                  <a:moveTo>
                    <a:pt x="2177" y="280"/>
                  </a:moveTo>
                  <a:cubicBezTo>
                    <a:pt x="3276" y="280"/>
                    <a:pt x="4689" y="1214"/>
                    <a:pt x="5705" y="2734"/>
                  </a:cubicBezTo>
                  <a:cubicBezTo>
                    <a:pt x="7015" y="4695"/>
                    <a:pt x="7164" y="6896"/>
                    <a:pt x="6058" y="7630"/>
                  </a:cubicBezTo>
                  <a:cubicBezTo>
                    <a:pt x="5806" y="7799"/>
                    <a:pt x="5510" y="7878"/>
                    <a:pt x="5188" y="7878"/>
                  </a:cubicBezTo>
                  <a:cubicBezTo>
                    <a:pt x="4086" y="7878"/>
                    <a:pt x="2677" y="6945"/>
                    <a:pt x="1664" y="5428"/>
                  </a:cubicBezTo>
                  <a:cubicBezTo>
                    <a:pt x="363" y="3468"/>
                    <a:pt x="205" y="1266"/>
                    <a:pt x="1320" y="523"/>
                  </a:cubicBezTo>
                  <a:cubicBezTo>
                    <a:pt x="1568" y="358"/>
                    <a:pt x="1859" y="280"/>
                    <a:pt x="2177" y="280"/>
                  </a:cubicBezTo>
                  <a:close/>
                  <a:moveTo>
                    <a:pt x="2168" y="0"/>
                  </a:moveTo>
                  <a:cubicBezTo>
                    <a:pt x="1794" y="0"/>
                    <a:pt x="1448" y="93"/>
                    <a:pt x="1153" y="291"/>
                  </a:cubicBezTo>
                  <a:cubicBezTo>
                    <a:pt x="0" y="1062"/>
                    <a:pt x="19" y="3180"/>
                    <a:pt x="1153" y="5150"/>
                  </a:cubicBezTo>
                  <a:cubicBezTo>
                    <a:pt x="1245" y="5298"/>
                    <a:pt x="1329" y="5447"/>
                    <a:pt x="1422" y="5586"/>
                  </a:cubicBezTo>
                  <a:cubicBezTo>
                    <a:pt x="1608" y="5856"/>
                    <a:pt x="1803" y="6116"/>
                    <a:pt x="2007" y="6358"/>
                  </a:cubicBezTo>
                  <a:cubicBezTo>
                    <a:pt x="2026" y="6367"/>
                    <a:pt x="2035" y="6385"/>
                    <a:pt x="2044" y="6395"/>
                  </a:cubicBezTo>
                  <a:cubicBezTo>
                    <a:pt x="3029" y="7508"/>
                    <a:pt x="4215" y="8161"/>
                    <a:pt x="5204" y="8161"/>
                  </a:cubicBezTo>
                  <a:cubicBezTo>
                    <a:pt x="5576" y="8161"/>
                    <a:pt x="5921" y="8068"/>
                    <a:pt x="6216" y="7872"/>
                  </a:cubicBezTo>
                  <a:cubicBezTo>
                    <a:pt x="6551" y="7649"/>
                    <a:pt x="6783" y="7315"/>
                    <a:pt x="6922" y="6906"/>
                  </a:cubicBezTo>
                  <a:cubicBezTo>
                    <a:pt x="7303" y="5791"/>
                    <a:pt x="6959" y="4109"/>
                    <a:pt x="5947" y="2576"/>
                  </a:cubicBezTo>
                  <a:cubicBezTo>
                    <a:pt x="4882" y="979"/>
                    <a:pt x="3378" y="0"/>
                    <a:pt x="216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7"/>
            <p:cNvSpPr/>
            <p:nvPr/>
          </p:nvSpPr>
          <p:spPr>
            <a:xfrm>
              <a:off x="1676003" y="2377722"/>
              <a:ext cx="69748" cy="86028"/>
            </a:xfrm>
            <a:custGeom>
              <a:rect b="b" l="l" r="r" t="t"/>
              <a:pathLst>
                <a:path extrusionOk="0" h="1617" w="1311">
                  <a:moveTo>
                    <a:pt x="1171" y="1552"/>
                  </a:moveTo>
                  <a:cubicBezTo>
                    <a:pt x="1068" y="1617"/>
                    <a:pt x="948" y="1617"/>
                    <a:pt x="855" y="1561"/>
                  </a:cubicBezTo>
                  <a:cubicBezTo>
                    <a:pt x="845" y="1552"/>
                    <a:pt x="836" y="1542"/>
                    <a:pt x="827" y="1533"/>
                  </a:cubicBezTo>
                  <a:cubicBezTo>
                    <a:pt x="808" y="1515"/>
                    <a:pt x="780" y="1496"/>
                    <a:pt x="771" y="1477"/>
                  </a:cubicBezTo>
                  <a:lnTo>
                    <a:pt x="93" y="465"/>
                  </a:lnTo>
                  <a:cubicBezTo>
                    <a:pt x="0" y="335"/>
                    <a:pt x="37" y="149"/>
                    <a:pt x="177" y="65"/>
                  </a:cubicBezTo>
                  <a:cubicBezTo>
                    <a:pt x="242" y="9"/>
                    <a:pt x="325" y="0"/>
                    <a:pt x="409" y="19"/>
                  </a:cubicBezTo>
                  <a:cubicBezTo>
                    <a:pt x="474" y="37"/>
                    <a:pt x="539" y="84"/>
                    <a:pt x="576" y="140"/>
                  </a:cubicBezTo>
                  <a:lnTo>
                    <a:pt x="1254" y="1152"/>
                  </a:lnTo>
                  <a:cubicBezTo>
                    <a:pt x="1273" y="1180"/>
                    <a:pt x="1282" y="1217"/>
                    <a:pt x="1291" y="1254"/>
                  </a:cubicBezTo>
                  <a:lnTo>
                    <a:pt x="1291" y="1254"/>
                  </a:lnTo>
                  <a:cubicBezTo>
                    <a:pt x="1291" y="1254"/>
                    <a:pt x="1291" y="1264"/>
                    <a:pt x="1291" y="1264"/>
                  </a:cubicBezTo>
                  <a:cubicBezTo>
                    <a:pt x="1310" y="1375"/>
                    <a:pt x="1264" y="1487"/>
                    <a:pt x="1171" y="155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7"/>
            <p:cNvSpPr/>
            <p:nvPr/>
          </p:nvSpPr>
          <p:spPr>
            <a:xfrm>
              <a:off x="1031402" y="2553184"/>
              <a:ext cx="474087" cy="348530"/>
            </a:xfrm>
            <a:custGeom>
              <a:rect b="b" l="l" r="r" t="t"/>
              <a:pathLst>
                <a:path extrusionOk="0" h="6551" w="8911">
                  <a:moveTo>
                    <a:pt x="8911" y="1087"/>
                  </a:moveTo>
                  <a:lnTo>
                    <a:pt x="1023" y="6346"/>
                  </a:lnTo>
                  <a:cubicBezTo>
                    <a:pt x="725" y="6550"/>
                    <a:pt x="317" y="6467"/>
                    <a:pt x="112" y="6170"/>
                  </a:cubicBezTo>
                  <a:cubicBezTo>
                    <a:pt x="38" y="6058"/>
                    <a:pt x="1" y="5928"/>
                    <a:pt x="1" y="5807"/>
                  </a:cubicBezTo>
                  <a:cubicBezTo>
                    <a:pt x="1" y="5594"/>
                    <a:pt x="103" y="5389"/>
                    <a:pt x="298" y="5259"/>
                  </a:cubicBezTo>
                  <a:lnTo>
                    <a:pt x="817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7"/>
            <p:cNvSpPr/>
            <p:nvPr/>
          </p:nvSpPr>
          <p:spPr>
            <a:xfrm>
              <a:off x="1401638" y="2562548"/>
              <a:ext cx="91029" cy="67780"/>
            </a:xfrm>
            <a:custGeom>
              <a:rect b="b" l="l" r="r" t="t"/>
              <a:pathLst>
                <a:path extrusionOk="0" h="1274" w="1711">
                  <a:moveTo>
                    <a:pt x="1710" y="1069"/>
                  </a:moveTo>
                  <a:lnTo>
                    <a:pt x="1404" y="1274"/>
                  </a:lnTo>
                  <a:lnTo>
                    <a:pt x="1208" y="1190"/>
                  </a:lnTo>
                  <a:lnTo>
                    <a:pt x="1" y="633"/>
                  </a:lnTo>
                  <a:lnTo>
                    <a:pt x="958" y="1"/>
                  </a:lnTo>
                  <a:lnTo>
                    <a:pt x="1617" y="93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7"/>
            <p:cNvSpPr/>
            <p:nvPr/>
          </p:nvSpPr>
          <p:spPr>
            <a:xfrm>
              <a:off x="961706" y="2561590"/>
              <a:ext cx="264523" cy="286229"/>
            </a:xfrm>
            <a:custGeom>
              <a:rect b="b" l="l" r="r" t="t"/>
              <a:pathLst>
                <a:path extrusionOk="0" h="5380" w="4972">
                  <a:moveTo>
                    <a:pt x="2407" y="5380"/>
                  </a:moveTo>
                  <a:lnTo>
                    <a:pt x="177" y="2044"/>
                  </a:lnTo>
                  <a:cubicBezTo>
                    <a:pt x="1" y="1784"/>
                    <a:pt x="75" y="1431"/>
                    <a:pt x="335" y="1255"/>
                  </a:cubicBezTo>
                  <a:lnTo>
                    <a:pt x="1952" y="177"/>
                  </a:lnTo>
                  <a:cubicBezTo>
                    <a:pt x="2212" y="0"/>
                    <a:pt x="2565" y="75"/>
                    <a:pt x="2742" y="335"/>
                  </a:cubicBezTo>
                  <a:lnTo>
                    <a:pt x="4971" y="368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7"/>
            <p:cNvSpPr/>
            <p:nvPr/>
          </p:nvSpPr>
          <p:spPr>
            <a:xfrm>
              <a:off x="1561777" y="2390065"/>
              <a:ext cx="162693" cy="164130"/>
            </a:xfrm>
            <a:custGeom>
              <a:rect b="b" l="l" r="r" t="t"/>
              <a:pathLst>
                <a:path extrusionOk="0" h="3085" w="3058">
                  <a:moveTo>
                    <a:pt x="2342" y="2760"/>
                  </a:moveTo>
                  <a:cubicBezTo>
                    <a:pt x="1850" y="3085"/>
                    <a:pt x="1246" y="3085"/>
                    <a:pt x="772" y="2797"/>
                  </a:cubicBezTo>
                  <a:cubicBezTo>
                    <a:pt x="763" y="2788"/>
                    <a:pt x="744" y="2778"/>
                    <a:pt x="726" y="2769"/>
                  </a:cubicBezTo>
                  <a:cubicBezTo>
                    <a:pt x="716" y="2769"/>
                    <a:pt x="716" y="2760"/>
                    <a:pt x="707" y="2760"/>
                  </a:cubicBezTo>
                  <a:cubicBezTo>
                    <a:pt x="707" y="2751"/>
                    <a:pt x="707" y="2760"/>
                    <a:pt x="707" y="2760"/>
                  </a:cubicBezTo>
                  <a:cubicBezTo>
                    <a:pt x="688" y="2741"/>
                    <a:pt x="660" y="2732"/>
                    <a:pt x="642" y="2713"/>
                  </a:cubicBezTo>
                  <a:cubicBezTo>
                    <a:pt x="512" y="2620"/>
                    <a:pt x="400" y="2500"/>
                    <a:pt x="307" y="2351"/>
                  </a:cubicBezTo>
                  <a:cubicBezTo>
                    <a:pt x="205" y="2212"/>
                    <a:pt x="140" y="2063"/>
                    <a:pt x="103" y="1905"/>
                  </a:cubicBezTo>
                  <a:cubicBezTo>
                    <a:pt x="94" y="1868"/>
                    <a:pt x="84" y="1831"/>
                    <a:pt x="84" y="1803"/>
                  </a:cubicBezTo>
                  <a:cubicBezTo>
                    <a:pt x="75" y="1784"/>
                    <a:pt x="75" y="1756"/>
                    <a:pt x="75" y="1729"/>
                  </a:cubicBezTo>
                  <a:cubicBezTo>
                    <a:pt x="1" y="1199"/>
                    <a:pt x="233" y="642"/>
                    <a:pt x="707" y="316"/>
                  </a:cubicBezTo>
                  <a:cubicBezTo>
                    <a:pt x="1190" y="0"/>
                    <a:pt x="1794" y="0"/>
                    <a:pt x="2259" y="270"/>
                  </a:cubicBezTo>
                  <a:cubicBezTo>
                    <a:pt x="2268" y="279"/>
                    <a:pt x="2277" y="279"/>
                    <a:pt x="2277" y="288"/>
                  </a:cubicBezTo>
                  <a:cubicBezTo>
                    <a:pt x="2324" y="307"/>
                    <a:pt x="2370" y="335"/>
                    <a:pt x="2407" y="372"/>
                  </a:cubicBezTo>
                  <a:cubicBezTo>
                    <a:pt x="2537" y="465"/>
                    <a:pt x="2649" y="586"/>
                    <a:pt x="2742" y="725"/>
                  </a:cubicBezTo>
                  <a:cubicBezTo>
                    <a:pt x="2835" y="864"/>
                    <a:pt x="2900" y="1004"/>
                    <a:pt x="2937" y="1153"/>
                  </a:cubicBezTo>
                  <a:cubicBezTo>
                    <a:pt x="2946" y="1162"/>
                    <a:pt x="2946" y="1171"/>
                    <a:pt x="2946" y="1180"/>
                  </a:cubicBezTo>
                  <a:cubicBezTo>
                    <a:pt x="2955" y="1218"/>
                    <a:pt x="2965" y="1264"/>
                    <a:pt x="2974" y="1301"/>
                  </a:cubicBezTo>
                  <a:cubicBezTo>
                    <a:pt x="2974" y="1310"/>
                    <a:pt x="2974" y="1320"/>
                    <a:pt x="2974" y="1329"/>
                  </a:cubicBezTo>
                  <a:cubicBezTo>
                    <a:pt x="3058" y="1877"/>
                    <a:pt x="2825" y="2435"/>
                    <a:pt x="2342" y="27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7"/>
            <p:cNvSpPr/>
            <p:nvPr/>
          </p:nvSpPr>
          <p:spPr>
            <a:xfrm>
              <a:off x="1441167" y="2469656"/>
              <a:ext cx="164183" cy="163651"/>
            </a:xfrm>
            <a:custGeom>
              <a:rect b="b" l="l" r="r" t="t"/>
              <a:pathLst>
                <a:path extrusionOk="0" h="3076" w="3086">
                  <a:moveTo>
                    <a:pt x="2370" y="2760"/>
                  </a:moveTo>
                  <a:cubicBezTo>
                    <a:pt x="1915" y="3057"/>
                    <a:pt x="1367" y="3076"/>
                    <a:pt x="911" y="2853"/>
                  </a:cubicBezTo>
                  <a:cubicBezTo>
                    <a:pt x="856" y="2825"/>
                    <a:pt x="800" y="2797"/>
                    <a:pt x="744" y="2760"/>
                  </a:cubicBezTo>
                  <a:cubicBezTo>
                    <a:pt x="586" y="2657"/>
                    <a:pt x="447" y="2518"/>
                    <a:pt x="335" y="2351"/>
                  </a:cubicBezTo>
                  <a:cubicBezTo>
                    <a:pt x="224" y="2184"/>
                    <a:pt x="150" y="1998"/>
                    <a:pt x="112" y="1812"/>
                  </a:cubicBezTo>
                  <a:cubicBezTo>
                    <a:pt x="1" y="1255"/>
                    <a:pt x="233" y="651"/>
                    <a:pt x="744" y="316"/>
                  </a:cubicBezTo>
                  <a:cubicBezTo>
                    <a:pt x="1218" y="0"/>
                    <a:pt x="1822" y="0"/>
                    <a:pt x="2286" y="270"/>
                  </a:cubicBezTo>
                  <a:cubicBezTo>
                    <a:pt x="2305" y="279"/>
                    <a:pt x="2333" y="298"/>
                    <a:pt x="2351" y="307"/>
                  </a:cubicBezTo>
                  <a:cubicBezTo>
                    <a:pt x="2379" y="325"/>
                    <a:pt x="2407" y="344"/>
                    <a:pt x="2426" y="363"/>
                  </a:cubicBezTo>
                  <a:cubicBezTo>
                    <a:pt x="2565" y="465"/>
                    <a:pt x="2677" y="586"/>
                    <a:pt x="2770" y="725"/>
                  </a:cubicBezTo>
                  <a:cubicBezTo>
                    <a:pt x="2872" y="864"/>
                    <a:pt x="2937" y="1022"/>
                    <a:pt x="2974" y="1180"/>
                  </a:cubicBezTo>
                  <a:cubicBezTo>
                    <a:pt x="2983" y="1208"/>
                    <a:pt x="2993" y="1236"/>
                    <a:pt x="2993" y="1264"/>
                  </a:cubicBezTo>
                  <a:cubicBezTo>
                    <a:pt x="2993" y="1264"/>
                    <a:pt x="2993" y="1273"/>
                    <a:pt x="2993" y="1273"/>
                  </a:cubicBezTo>
                  <a:cubicBezTo>
                    <a:pt x="3002" y="1292"/>
                    <a:pt x="3002" y="1310"/>
                    <a:pt x="3002" y="1329"/>
                  </a:cubicBezTo>
                  <a:cubicBezTo>
                    <a:pt x="3085" y="1868"/>
                    <a:pt x="2853" y="2434"/>
                    <a:pt x="2370" y="27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7"/>
            <p:cNvSpPr/>
            <p:nvPr/>
          </p:nvSpPr>
          <p:spPr>
            <a:xfrm>
              <a:off x="1562788" y="2481999"/>
              <a:ext cx="40594" cy="58363"/>
            </a:xfrm>
            <a:custGeom>
              <a:rect b="b" l="l" r="r" t="t"/>
              <a:pathLst>
                <a:path extrusionOk="0" h="1097" w="763">
                  <a:moveTo>
                    <a:pt x="19" y="1"/>
                  </a:moveTo>
                  <a:cubicBezTo>
                    <a:pt x="10" y="10"/>
                    <a:pt x="0" y="28"/>
                    <a:pt x="0" y="38"/>
                  </a:cubicBezTo>
                  <a:cubicBezTo>
                    <a:pt x="0" y="47"/>
                    <a:pt x="0" y="47"/>
                    <a:pt x="10" y="56"/>
                  </a:cubicBezTo>
                  <a:lnTo>
                    <a:pt x="697" y="1088"/>
                  </a:lnTo>
                  <a:cubicBezTo>
                    <a:pt x="697" y="1088"/>
                    <a:pt x="707" y="1097"/>
                    <a:pt x="716" y="1097"/>
                  </a:cubicBezTo>
                  <a:lnTo>
                    <a:pt x="744" y="1097"/>
                  </a:lnTo>
                  <a:cubicBezTo>
                    <a:pt x="753" y="1088"/>
                    <a:pt x="753" y="1078"/>
                    <a:pt x="762" y="1069"/>
                  </a:cubicBezTo>
                  <a:cubicBezTo>
                    <a:pt x="762" y="1069"/>
                    <a:pt x="762" y="1050"/>
                    <a:pt x="753" y="1041"/>
                  </a:cubicBezTo>
                  <a:lnTo>
                    <a:pt x="65" y="19"/>
                  </a:lnTo>
                  <a:cubicBezTo>
                    <a:pt x="65" y="10"/>
                    <a:pt x="65" y="10"/>
                    <a:pt x="56" y="1"/>
                  </a:cubicBezTo>
                  <a:close/>
                </a:path>
              </a:pathLst>
            </a:custGeom>
            <a:solidFill>
              <a:srgbClr val="3D163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7"/>
            <p:cNvSpPr/>
            <p:nvPr/>
          </p:nvSpPr>
          <p:spPr>
            <a:xfrm>
              <a:off x="1681909" y="2402355"/>
              <a:ext cx="40594" cy="58682"/>
            </a:xfrm>
            <a:custGeom>
              <a:rect b="b" l="l" r="r" t="t"/>
              <a:pathLst>
                <a:path extrusionOk="0" h="1103" w="763">
                  <a:moveTo>
                    <a:pt x="40" y="1"/>
                  </a:moveTo>
                  <a:cubicBezTo>
                    <a:pt x="33" y="1"/>
                    <a:pt x="26" y="4"/>
                    <a:pt x="19" y="11"/>
                  </a:cubicBezTo>
                  <a:cubicBezTo>
                    <a:pt x="10" y="11"/>
                    <a:pt x="1" y="20"/>
                    <a:pt x="1" y="30"/>
                  </a:cubicBezTo>
                  <a:cubicBezTo>
                    <a:pt x="1" y="39"/>
                    <a:pt x="1" y="39"/>
                    <a:pt x="1" y="39"/>
                  </a:cubicBezTo>
                  <a:cubicBezTo>
                    <a:pt x="1" y="48"/>
                    <a:pt x="1" y="57"/>
                    <a:pt x="10" y="57"/>
                  </a:cubicBezTo>
                  <a:lnTo>
                    <a:pt x="697" y="1089"/>
                  </a:lnTo>
                  <a:cubicBezTo>
                    <a:pt x="697" y="1098"/>
                    <a:pt x="707" y="1098"/>
                    <a:pt x="716" y="1098"/>
                  </a:cubicBezTo>
                  <a:cubicBezTo>
                    <a:pt x="719" y="1101"/>
                    <a:pt x="722" y="1102"/>
                    <a:pt x="725" y="1102"/>
                  </a:cubicBezTo>
                  <a:cubicBezTo>
                    <a:pt x="731" y="1102"/>
                    <a:pt x="738" y="1098"/>
                    <a:pt x="744" y="1098"/>
                  </a:cubicBezTo>
                  <a:cubicBezTo>
                    <a:pt x="762" y="1089"/>
                    <a:pt x="762" y="1061"/>
                    <a:pt x="753" y="1052"/>
                  </a:cubicBezTo>
                  <a:lnTo>
                    <a:pt x="66" y="20"/>
                  </a:lnTo>
                  <a:cubicBezTo>
                    <a:pt x="60" y="9"/>
                    <a:pt x="51" y="1"/>
                    <a:pt x="40" y="1"/>
                  </a:cubicBezTo>
                  <a:close/>
                </a:path>
              </a:pathLst>
            </a:custGeom>
            <a:solidFill>
              <a:srgbClr val="3D163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7"/>
            <p:cNvSpPr/>
            <p:nvPr/>
          </p:nvSpPr>
          <p:spPr>
            <a:xfrm>
              <a:off x="1031402" y="2440980"/>
              <a:ext cx="972861" cy="460734"/>
            </a:xfrm>
            <a:custGeom>
              <a:rect b="b" l="l" r="r" t="t"/>
              <a:pathLst>
                <a:path extrusionOk="0" h="8660" w="18286">
                  <a:moveTo>
                    <a:pt x="13407" y="75"/>
                  </a:moveTo>
                  <a:cubicBezTo>
                    <a:pt x="13426" y="186"/>
                    <a:pt x="13380" y="298"/>
                    <a:pt x="13287" y="363"/>
                  </a:cubicBezTo>
                  <a:cubicBezTo>
                    <a:pt x="13184" y="428"/>
                    <a:pt x="13064" y="428"/>
                    <a:pt x="12971" y="372"/>
                  </a:cubicBezTo>
                  <a:cubicBezTo>
                    <a:pt x="12961" y="372"/>
                    <a:pt x="12952" y="381"/>
                    <a:pt x="12943" y="372"/>
                  </a:cubicBezTo>
                  <a:cubicBezTo>
                    <a:pt x="13027" y="920"/>
                    <a:pt x="12794" y="1478"/>
                    <a:pt x="12311" y="1803"/>
                  </a:cubicBezTo>
                  <a:cubicBezTo>
                    <a:pt x="11819" y="2128"/>
                    <a:pt x="11215" y="2128"/>
                    <a:pt x="10741" y="1840"/>
                  </a:cubicBezTo>
                  <a:cubicBezTo>
                    <a:pt x="10741" y="1849"/>
                    <a:pt x="10741" y="1859"/>
                    <a:pt x="10732" y="1868"/>
                  </a:cubicBezTo>
                  <a:cubicBezTo>
                    <a:pt x="10722" y="1868"/>
                    <a:pt x="10713" y="1868"/>
                    <a:pt x="10704" y="1868"/>
                  </a:cubicBezTo>
                  <a:cubicBezTo>
                    <a:pt x="10787" y="2407"/>
                    <a:pt x="10555" y="2973"/>
                    <a:pt x="10072" y="3299"/>
                  </a:cubicBezTo>
                  <a:cubicBezTo>
                    <a:pt x="9617" y="3596"/>
                    <a:pt x="9069" y="3615"/>
                    <a:pt x="8613" y="3392"/>
                  </a:cubicBezTo>
                  <a:lnTo>
                    <a:pt x="1023" y="8455"/>
                  </a:lnTo>
                  <a:cubicBezTo>
                    <a:pt x="725" y="8659"/>
                    <a:pt x="317" y="8576"/>
                    <a:pt x="112" y="8279"/>
                  </a:cubicBezTo>
                  <a:cubicBezTo>
                    <a:pt x="38" y="8167"/>
                    <a:pt x="1" y="8037"/>
                    <a:pt x="1" y="7916"/>
                  </a:cubicBezTo>
                  <a:cubicBezTo>
                    <a:pt x="103" y="8158"/>
                    <a:pt x="307" y="8344"/>
                    <a:pt x="558" y="8371"/>
                  </a:cubicBezTo>
                  <a:cubicBezTo>
                    <a:pt x="883" y="8409"/>
                    <a:pt x="1181" y="8214"/>
                    <a:pt x="1441" y="8018"/>
                  </a:cubicBezTo>
                  <a:cubicBezTo>
                    <a:pt x="3643" y="6439"/>
                    <a:pt x="5882" y="4925"/>
                    <a:pt x="8177" y="3475"/>
                  </a:cubicBezTo>
                  <a:cubicBezTo>
                    <a:pt x="8260" y="3410"/>
                    <a:pt x="8353" y="3354"/>
                    <a:pt x="8446" y="3299"/>
                  </a:cubicBezTo>
                  <a:cubicBezTo>
                    <a:pt x="8493" y="3271"/>
                    <a:pt x="8530" y="3243"/>
                    <a:pt x="8576" y="3215"/>
                  </a:cubicBezTo>
                  <a:lnTo>
                    <a:pt x="8613" y="3196"/>
                  </a:lnTo>
                  <a:cubicBezTo>
                    <a:pt x="8669" y="3234"/>
                    <a:pt x="8725" y="3261"/>
                    <a:pt x="8790" y="3280"/>
                  </a:cubicBezTo>
                  <a:cubicBezTo>
                    <a:pt x="8966" y="3336"/>
                    <a:pt x="9162" y="3308"/>
                    <a:pt x="9347" y="3252"/>
                  </a:cubicBezTo>
                  <a:cubicBezTo>
                    <a:pt x="9979" y="3048"/>
                    <a:pt x="10406" y="2416"/>
                    <a:pt x="10499" y="1766"/>
                  </a:cubicBezTo>
                  <a:cubicBezTo>
                    <a:pt x="10546" y="1775"/>
                    <a:pt x="10592" y="1784"/>
                    <a:pt x="10639" y="1794"/>
                  </a:cubicBezTo>
                  <a:lnTo>
                    <a:pt x="10676" y="1803"/>
                  </a:lnTo>
                  <a:cubicBezTo>
                    <a:pt x="10676" y="1803"/>
                    <a:pt x="10676" y="1794"/>
                    <a:pt x="10676" y="1803"/>
                  </a:cubicBezTo>
                  <a:cubicBezTo>
                    <a:pt x="10685" y="1803"/>
                    <a:pt x="10695" y="1803"/>
                    <a:pt x="10695" y="1803"/>
                  </a:cubicBezTo>
                  <a:cubicBezTo>
                    <a:pt x="10713" y="1803"/>
                    <a:pt x="10722" y="1803"/>
                    <a:pt x="10732" y="1803"/>
                  </a:cubicBezTo>
                  <a:cubicBezTo>
                    <a:pt x="11140" y="1840"/>
                    <a:pt x="11521" y="1719"/>
                    <a:pt x="11884" y="1506"/>
                  </a:cubicBezTo>
                  <a:cubicBezTo>
                    <a:pt x="12320" y="1236"/>
                    <a:pt x="12618" y="734"/>
                    <a:pt x="12571" y="233"/>
                  </a:cubicBezTo>
                  <a:cubicBezTo>
                    <a:pt x="12664" y="233"/>
                    <a:pt x="12748" y="223"/>
                    <a:pt x="12822" y="214"/>
                  </a:cubicBezTo>
                  <a:cubicBezTo>
                    <a:pt x="12831" y="214"/>
                    <a:pt x="12841" y="214"/>
                    <a:pt x="12841" y="214"/>
                  </a:cubicBezTo>
                  <a:cubicBezTo>
                    <a:pt x="12859" y="214"/>
                    <a:pt x="12887" y="205"/>
                    <a:pt x="12906" y="205"/>
                  </a:cubicBezTo>
                  <a:cubicBezTo>
                    <a:pt x="12906" y="205"/>
                    <a:pt x="12906" y="205"/>
                    <a:pt x="12915" y="196"/>
                  </a:cubicBezTo>
                  <a:cubicBezTo>
                    <a:pt x="13064" y="168"/>
                    <a:pt x="13212" y="103"/>
                    <a:pt x="13342" y="0"/>
                  </a:cubicBezTo>
                  <a:cubicBezTo>
                    <a:pt x="13352" y="10"/>
                    <a:pt x="13361" y="19"/>
                    <a:pt x="13380" y="38"/>
                  </a:cubicBezTo>
                  <a:cubicBezTo>
                    <a:pt x="13389" y="47"/>
                    <a:pt x="13398" y="56"/>
                    <a:pt x="13417" y="65"/>
                  </a:cubicBezTo>
                  <a:lnTo>
                    <a:pt x="13417" y="65"/>
                  </a:lnTo>
                  <a:cubicBezTo>
                    <a:pt x="14058" y="688"/>
                    <a:pt x="14848" y="1152"/>
                    <a:pt x="15674" y="1487"/>
                  </a:cubicBezTo>
                  <a:cubicBezTo>
                    <a:pt x="16102" y="1654"/>
                    <a:pt x="16576" y="1784"/>
                    <a:pt x="17022" y="1691"/>
                  </a:cubicBezTo>
                  <a:cubicBezTo>
                    <a:pt x="17598" y="1580"/>
                    <a:pt x="18053" y="1125"/>
                    <a:pt x="18285" y="586"/>
                  </a:cubicBezTo>
                  <a:cubicBezTo>
                    <a:pt x="18155" y="995"/>
                    <a:pt x="17914" y="1329"/>
                    <a:pt x="17579" y="1552"/>
                  </a:cubicBezTo>
                  <a:cubicBezTo>
                    <a:pt x="16501" y="2267"/>
                    <a:pt x="14764" y="1608"/>
                    <a:pt x="13407" y="75"/>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7"/>
            <p:cNvSpPr/>
            <p:nvPr/>
          </p:nvSpPr>
          <p:spPr>
            <a:xfrm>
              <a:off x="1320557" y="2619421"/>
              <a:ext cx="92998" cy="77144"/>
            </a:xfrm>
            <a:custGeom>
              <a:rect b="b" l="l" r="r" t="t"/>
              <a:pathLst>
                <a:path extrusionOk="0" h="1450" w="1748">
                  <a:moveTo>
                    <a:pt x="140" y="976"/>
                  </a:moveTo>
                  <a:cubicBezTo>
                    <a:pt x="66" y="1078"/>
                    <a:pt x="1" y="1218"/>
                    <a:pt x="66" y="1329"/>
                  </a:cubicBezTo>
                  <a:cubicBezTo>
                    <a:pt x="103" y="1403"/>
                    <a:pt x="187" y="1440"/>
                    <a:pt x="261" y="1450"/>
                  </a:cubicBezTo>
                  <a:cubicBezTo>
                    <a:pt x="345" y="1450"/>
                    <a:pt x="419" y="1431"/>
                    <a:pt x="503" y="1403"/>
                  </a:cubicBezTo>
                  <a:cubicBezTo>
                    <a:pt x="781" y="1310"/>
                    <a:pt x="1748" y="911"/>
                    <a:pt x="1469" y="456"/>
                  </a:cubicBezTo>
                  <a:cubicBezTo>
                    <a:pt x="1199" y="0"/>
                    <a:pt x="326" y="744"/>
                    <a:pt x="140" y="976"/>
                  </a:cubicBezTo>
                  <a:close/>
                </a:path>
              </a:pathLst>
            </a:custGeom>
            <a:solidFill>
              <a:srgbClr val="FFFFFF">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7"/>
            <p:cNvSpPr/>
            <p:nvPr/>
          </p:nvSpPr>
          <p:spPr>
            <a:xfrm>
              <a:off x="1258789" y="2692096"/>
              <a:ext cx="59853" cy="46020"/>
            </a:xfrm>
            <a:custGeom>
              <a:rect b="b" l="l" r="r" t="t"/>
              <a:pathLst>
                <a:path extrusionOk="0" h="865" w="1125">
                  <a:moveTo>
                    <a:pt x="196" y="688"/>
                  </a:moveTo>
                  <a:cubicBezTo>
                    <a:pt x="251" y="808"/>
                    <a:pt x="391" y="864"/>
                    <a:pt x="521" y="855"/>
                  </a:cubicBezTo>
                  <a:cubicBezTo>
                    <a:pt x="809" y="827"/>
                    <a:pt x="1125" y="428"/>
                    <a:pt x="809" y="205"/>
                  </a:cubicBezTo>
                  <a:cubicBezTo>
                    <a:pt x="530" y="0"/>
                    <a:pt x="1" y="344"/>
                    <a:pt x="196" y="688"/>
                  </a:cubicBezTo>
                  <a:close/>
                </a:path>
              </a:pathLst>
            </a:custGeom>
            <a:solidFill>
              <a:srgbClr val="FFFFFF">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6" name="Google Shape;496;p7"/>
          <p:cNvGrpSpPr/>
          <p:nvPr/>
        </p:nvGrpSpPr>
        <p:grpSpPr>
          <a:xfrm>
            <a:off x="438311" y="2888718"/>
            <a:ext cx="1884947" cy="1640342"/>
            <a:chOff x="438311" y="2888718"/>
            <a:chExt cx="1884947" cy="1640342"/>
          </a:xfrm>
        </p:grpSpPr>
        <p:sp>
          <p:nvSpPr>
            <p:cNvPr id="497" name="Google Shape;497;p7"/>
            <p:cNvSpPr/>
            <p:nvPr/>
          </p:nvSpPr>
          <p:spPr>
            <a:xfrm flipH="1">
              <a:off x="438311" y="2888753"/>
              <a:ext cx="1884946" cy="1640307"/>
            </a:xfrm>
            <a:custGeom>
              <a:rect b="b" l="l" r="r" t="t"/>
              <a:pathLst>
                <a:path extrusionOk="0" h="46593" w="53542">
                  <a:moveTo>
                    <a:pt x="45720" y="10158"/>
                  </a:moveTo>
                  <a:cubicBezTo>
                    <a:pt x="46150" y="10158"/>
                    <a:pt x="46581" y="10210"/>
                    <a:pt x="47004" y="10316"/>
                  </a:cubicBezTo>
                  <a:cubicBezTo>
                    <a:pt x="48389" y="10662"/>
                    <a:pt x="49550" y="11517"/>
                    <a:pt x="50283" y="12719"/>
                  </a:cubicBezTo>
                  <a:cubicBezTo>
                    <a:pt x="52523" y="16425"/>
                    <a:pt x="52421" y="21883"/>
                    <a:pt x="49998" y="25712"/>
                  </a:cubicBezTo>
                  <a:cubicBezTo>
                    <a:pt x="48674" y="27810"/>
                    <a:pt x="46780" y="29337"/>
                    <a:pt x="44784" y="30966"/>
                  </a:cubicBezTo>
                  <a:cubicBezTo>
                    <a:pt x="43562" y="31964"/>
                    <a:pt x="42300" y="32982"/>
                    <a:pt x="41200" y="34164"/>
                  </a:cubicBezTo>
                  <a:cubicBezTo>
                    <a:pt x="41017" y="34347"/>
                    <a:pt x="40854" y="34530"/>
                    <a:pt x="40670" y="34714"/>
                  </a:cubicBezTo>
                  <a:cubicBezTo>
                    <a:pt x="40609" y="34795"/>
                    <a:pt x="40548" y="34876"/>
                    <a:pt x="40467" y="34958"/>
                  </a:cubicBezTo>
                  <a:lnTo>
                    <a:pt x="39245" y="15937"/>
                  </a:lnTo>
                  <a:cubicBezTo>
                    <a:pt x="39326" y="15529"/>
                    <a:pt x="39448" y="15142"/>
                    <a:pt x="39611" y="14755"/>
                  </a:cubicBezTo>
                  <a:cubicBezTo>
                    <a:pt x="40263" y="13106"/>
                    <a:pt x="41526" y="11660"/>
                    <a:pt x="43114" y="10825"/>
                  </a:cubicBezTo>
                  <a:cubicBezTo>
                    <a:pt x="43926" y="10384"/>
                    <a:pt x="44822" y="10158"/>
                    <a:pt x="45720" y="10158"/>
                  </a:cubicBezTo>
                  <a:close/>
                  <a:moveTo>
                    <a:pt x="28089" y="0"/>
                  </a:moveTo>
                  <a:cubicBezTo>
                    <a:pt x="27247" y="0"/>
                    <a:pt x="26381" y="114"/>
                    <a:pt x="25763" y="561"/>
                  </a:cubicBezTo>
                  <a:cubicBezTo>
                    <a:pt x="25457" y="785"/>
                    <a:pt x="25213" y="1131"/>
                    <a:pt x="25294" y="1477"/>
                  </a:cubicBezTo>
                  <a:cubicBezTo>
                    <a:pt x="25376" y="1823"/>
                    <a:pt x="25742" y="2047"/>
                    <a:pt x="26129" y="2230"/>
                  </a:cubicBezTo>
                  <a:lnTo>
                    <a:pt x="26129" y="2821"/>
                  </a:lnTo>
                  <a:cubicBezTo>
                    <a:pt x="22891" y="3106"/>
                    <a:pt x="20142" y="6243"/>
                    <a:pt x="18492" y="7240"/>
                  </a:cubicBezTo>
                  <a:cubicBezTo>
                    <a:pt x="17800" y="7668"/>
                    <a:pt x="17209" y="7831"/>
                    <a:pt x="16761" y="7892"/>
                  </a:cubicBezTo>
                  <a:cubicBezTo>
                    <a:pt x="16211" y="7974"/>
                    <a:pt x="15987" y="8686"/>
                    <a:pt x="16435" y="9053"/>
                  </a:cubicBezTo>
                  <a:cubicBezTo>
                    <a:pt x="16701" y="9252"/>
                    <a:pt x="16958" y="9287"/>
                    <a:pt x="17104" y="9287"/>
                  </a:cubicBezTo>
                  <a:cubicBezTo>
                    <a:pt x="17183" y="9287"/>
                    <a:pt x="17229" y="9277"/>
                    <a:pt x="17229" y="9277"/>
                  </a:cubicBezTo>
                  <a:lnTo>
                    <a:pt x="17433" y="9277"/>
                  </a:lnTo>
                  <a:lnTo>
                    <a:pt x="17372" y="9623"/>
                  </a:lnTo>
                  <a:lnTo>
                    <a:pt x="14338" y="27219"/>
                  </a:lnTo>
                  <a:cubicBezTo>
                    <a:pt x="14338" y="27219"/>
                    <a:pt x="14181" y="27245"/>
                    <a:pt x="13924" y="27245"/>
                  </a:cubicBezTo>
                  <a:cubicBezTo>
                    <a:pt x="12868" y="27245"/>
                    <a:pt x="10124" y="26809"/>
                    <a:pt x="9715" y="22352"/>
                  </a:cubicBezTo>
                  <a:cubicBezTo>
                    <a:pt x="9226" y="16833"/>
                    <a:pt x="9796" y="10417"/>
                    <a:pt x="6415" y="7688"/>
                  </a:cubicBezTo>
                  <a:cubicBezTo>
                    <a:pt x="3225" y="5113"/>
                    <a:pt x="1667" y="5041"/>
                    <a:pt x="1502" y="5041"/>
                  </a:cubicBezTo>
                  <a:cubicBezTo>
                    <a:pt x="1492" y="5041"/>
                    <a:pt x="1487" y="5041"/>
                    <a:pt x="1487" y="5041"/>
                  </a:cubicBezTo>
                  <a:lnTo>
                    <a:pt x="1894" y="7179"/>
                  </a:lnTo>
                  <a:lnTo>
                    <a:pt x="1711" y="7261"/>
                  </a:lnTo>
                  <a:lnTo>
                    <a:pt x="0" y="7933"/>
                  </a:lnTo>
                  <a:cubicBezTo>
                    <a:pt x="0" y="7933"/>
                    <a:pt x="4440" y="8422"/>
                    <a:pt x="5356" y="11802"/>
                  </a:cubicBezTo>
                  <a:cubicBezTo>
                    <a:pt x="6252" y="15183"/>
                    <a:pt x="4033" y="21537"/>
                    <a:pt x="5601" y="26893"/>
                  </a:cubicBezTo>
                  <a:cubicBezTo>
                    <a:pt x="6924" y="31475"/>
                    <a:pt x="9002" y="33329"/>
                    <a:pt x="11527" y="34612"/>
                  </a:cubicBezTo>
                  <a:cubicBezTo>
                    <a:pt x="11934" y="34815"/>
                    <a:pt x="12342" y="34999"/>
                    <a:pt x="12790" y="35182"/>
                  </a:cubicBezTo>
                  <a:cubicBezTo>
                    <a:pt x="12810" y="35202"/>
                    <a:pt x="12831" y="35202"/>
                    <a:pt x="12851" y="35202"/>
                  </a:cubicBezTo>
                  <a:lnTo>
                    <a:pt x="12769" y="35752"/>
                  </a:lnTo>
                  <a:lnTo>
                    <a:pt x="12566" y="37463"/>
                  </a:lnTo>
                  <a:lnTo>
                    <a:pt x="12566" y="37483"/>
                  </a:lnTo>
                  <a:lnTo>
                    <a:pt x="11934" y="42310"/>
                  </a:lnTo>
                  <a:cubicBezTo>
                    <a:pt x="11934" y="42310"/>
                    <a:pt x="16005" y="46592"/>
                    <a:pt x="24759" y="46592"/>
                  </a:cubicBezTo>
                  <a:cubicBezTo>
                    <a:pt x="29023" y="46592"/>
                    <a:pt x="34398" y="45576"/>
                    <a:pt x="40955" y="42554"/>
                  </a:cubicBezTo>
                  <a:lnTo>
                    <a:pt x="40874" y="41271"/>
                  </a:lnTo>
                  <a:lnTo>
                    <a:pt x="40874" y="41251"/>
                  </a:lnTo>
                  <a:lnTo>
                    <a:pt x="40752" y="39255"/>
                  </a:lnTo>
                  <a:lnTo>
                    <a:pt x="40752" y="39255"/>
                  </a:lnTo>
                  <a:cubicBezTo>
                    <a:pt x="40813" y="39316"/>
                    <a:pt x="40874" y="39357"/>
                    <a:pt x="40955" y="39398"/>
                  </a:cubicBezTo>
                  <a:cubicBezTo>
                    <a:pt x="41159" y="39540"/>
                    <a:pt x="41403" y="39622"/>
                    <a:pt x="41648" y="39662"/>
                  </a:cubicBezTo>
                  <a:cubicBezTo>
                    <a:pt x="41750" y="39683"/>
                    <a:pt x="41872" y="39683"/>
                    <a:pt x="41974" y="39683"/>
                  </a:cubicBezTo>
                  <a:cubicBezTo>
                    <a:pt x="42340" y="39683"/>
                    <a:pt x="42707" y="39601"/>
                    <a:pt x="43073" y="39418"/>
                  </a:cubicBezTo>
                  <a:cubicBezTo>
                    <a:pt x="43297" y="39316"/>
                    <a:pt x="43399" y="39051"/>
                    <a:pt x="43277" y="38827"/>
                  </a:cubicBezTo>
                  <a:cubicBezTo>
                    <a:pt x="43191" y="38683"/>
                    <a:pt x="43012" y="38600"/>
                    <a:pt x="42836" y="38600"/>
                  </a:cubicBezTo>
                  <a:cubicBezTo>
                    <a:pt x="42763" y="38600"/>
                    <a:pt x="42691" y="38614"/>
                    <a:pt x="42625" y="38644"/>
                  </a:cubicBezTo>
                  <a:cubicBezTo>
                    <a:pt x="42489" y="38712"/>
                    <a:pt x="42242" y="38818"/>
                    <a:pt x="41977" y="38818"/>
                  </a:cubicBezTo>
                  <a:cubicBezTo>
                    <a:pt x="41848" y="38818"/>
                    <a:pt x="41714" y="38792"/>
                    <a:pt x="41587" y="38726"/>
                  </a:cubicBezTo>
                  <a:cubicBezTo>
                    <a:pt x="41546" y="38705"/>
                    <a:pt x="41546" y="38705"/>
                    <a:pt x="41505" y="38685"/>
                  </a:cubicBezTo>
                  <a:cubicBezTo>
                    <a:pt x="41302" y="38542"/>
                    <a:pt x="41118" y="38318"/>
                    <a:pt x="40935" y="37992"/>
                  </a:cubicBezTo>
                  <a:cubicBezTo>
                    <a:pt x="40670" y="37483"/>
                    <a:pt x="40568" y="37015"/>
                    <a:pt x="40650" y="36628"/>
                  </a:cubicBezTo>
                  <a:cubicBezTo>
                    <a:pt x="40711" y="36200"/>
                    <a:pt x="40996" y="35793"/>
                    <a:pt x="41302" y="35426"/>
                  </a:cubicBezTo>
                  <a:cubicBezTo>
                    <a:pt x="41363" y="35365"/>
                    <a:pt x="41403" y="35325"/>
                    <a:pt x="41444" y="35263"/>
                  </a:cubicBezTo>
                  <a:cubicBezTo>
                    <a:pt x="42625" y="33919"/>
                    <a:pt x="44051" y="32758"/>
                    <a:pt x="45436" y="31638"/>
                  </a:cubicBezTo>
                  <a:cubicBezTo>
                    <a:pt x="47411" y="30029"/>
                    <a:pt x="49428" y="28380"/>
                    <a:pt x="50853" y="26140"/>
                  </a:cubicBezTo>
                  <a:cubicBezTo>
                    <a:pt x="53419" y="22087"/>
                    <a:pt x="53541" y="16242"/>
                    <a:pt x="51118" y="12291"/>
                  </a:cubicBezTo>
                  <a:cubicBezTo>
                    <a:pt x="50263" y="10865"/>
                    <a:pt x="48898" y="9868"/>
                    <a:pt x="47248" y="9460"/>
                  </a:cubicBezTo>
                  <a:cubicBezTo>
                    <a:pt x="46747" y="9335"/>
                    <a:pt x="46236" y="9274"/>
                    <a:pt x="45724" y="9274"/>
                  </a:cubicBezTo>
                  <a:cubicBezTo>
                    <a:pt x="44654" y="9274"/>
                    <a:pt x="43583" y="9541"/>
                    <a:pt x="42605" y="10051"/>
                  </a:cubicBezTo>
                  <a:cubicBezTo>
                    <a:pt x="41342" y="10743"/>
                    <a:pt x="40243" y="11782"/>
                    <a:pt x="39469" y="12984"/>
                  </a:cubicBezTo>
                  <a:cubicBezTo>
                    <a:pt x="39326" y="13187"/>
                    <a:pt x="39204" y="13411"/>
                    <a:pt x="39102" y="13615"/>
                  </a:cubicBezTo>
                  <a:lnTo>
                    <a:pt x="38837" y="9623"/>
                  </a:lnTo>
                  <a:lnTo>
                    <a:pt x="38817" y="9277"/>
                  </a:lnTo>
                  <a:cubicBezTo>
                    <a:pt x="38960" y="9236"/>
                    <a:pt x="39143" y="9196"/>
                    <a:pt x="39326" y="9033"/>
                  </a:cubicBezTo>
                  <a:cubicBezTo>
                    <a:pt x="39774" y="8686"/>
                    <a:pt x="39571" y="7974"/>
                    <a:pt x="39000" y="7892"/>
                  </a:cubicBezTo>
                  <a:cubicBezTo>
                    <a:pt x="38552" y="7831"/>
                    <a:pt x="37962" y="7668"/>
                    <a:pt x="37269" y="7240"/>
                  </a:cubicBezTo>
                  <a:cubicBezTo>
                    <a:pt x="35599" y="6222"/>
                    <a:pt x="32809" y="3025"/>
                    <a:pt x="29530" y="2821"/>
                  </a:cubicBezTo>
                  <a:lnTo>
                    <a:pt x="29510" y="2821"/>
                  </a:lnTo>
                  <a:lnTo>
                    <a:pt x="29510" y="2251"/>
                  </a:lnTo>
                  <a:cubicBezTo>
                    <a:pt x="29815" y="2129"/>
                    <a:pt x="30039" y="1884"/>
                    <a:pt x="30202" y="1640"/>
                  </a:cubicBezTo>
                  <a:cubicBezTo>
                    <a:pt x="30345" y="1396"/>
                    <a:pt x="30447" y="1090"/>
                    <a:pt x="30365" y="825"/>
                  </a:cubicBezTo>
                  <a:cubicBezTo>
                    <a:pt x="30263" y="540"/>
                    <a:pt x="29958" y="316"/>
                    <a:pt x="29632" y="194"/>
                  </a:cubicBezTo>
                  <a:cubicBezTo>
                    <a:pt x="29286" y="72"/>
                    <a:pt x="28919" y="31"/>
                    <a:pt x="28553" y="11"/>
                  </a:cubicBezTo>
                  <a:cubicBezTo>
                    <a:pt x="28400" y="4"/>
                    <a:pt x="28245" y="0"/>
                    <a:pt x="28089" y="0"/>
                  </a:cubicBezTo>
                  <a:close/>
                </a:path>
              </a:pathLst>
            </a:custGeom>
            <a:solidFill>
              <a:schemeClr val="accent5"/>
            </a:solidFill>
            <a:ln cap="rnd" cmpd="sng" w="11430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7"/>
            <p:cNvSpPr/>
            <p:nvPr/>
          </p:nvSpPr>
          <p:spPr>
            <a:xfrm flipH="1">
              <a:off x="1284358" y="2966556"/>
              <a:ext cx="119028" cy="35"/>
            </a:xfrm>
            <a:custGeom>
              <a:rect b="b" l="l" r="r" t="t"/>
              <a:pathLst>
                <a:path extrusionOk="0" fill="none" h="1" w="3381">
                  <a:moveTo>
                    <a:pt x="0" y="0"/>
                  </a:moveTo>
                  <a:lnTo>
                    <a:pt x="3381" y="0"/>
                  </a:lnTo>
                </a:path>
              </a:pathLst>
            </a:custGeom>
            <a:noFill/>
            <a:ln cap="rnd" cmpd="sng" w="9525">
              <a:solidFill>
                <a:srgbClr val="3D16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7"/>
            <p:cNvSpPr/>
            <p:nvPr/>
          </p:nvSpPr>
          <p:spPr>
            <a:xfrm flipH="1">
              <a:off x="438311" y="3215209"/>
              <a:ext cx="543495" cy="1070584"/>
            </a:xfrm>
            <a:custGeom>
              <a:rect b="b" l="l" r="r" t="t"/>
              <a:pathLst>
                <a:path extrusionOk="0" h="30410" w="15438">
                  <a:moveTo>
                    <a:pt x="7607" y="1"/>
                  </a:moveTo>
                  <a:cubicBezTo>
                    <a:pt x="6532" y="1"/>
                    <a:pt x="5465" y="268"/>
                    <a:pt x="4501" y="778"/>
                  </a:cubicBezTo>
                  <a:cubicBezTo>
                    <a:pt x="3218" y="1470"/>
                    <a:pt x="2139" y="2509"/>
                    <a:pt x="1344" y="3711"/>
                  </a:cubicBezTo>
                  <a:cubicBezTo>
                    <a:pt x="550" y="4932"/>
                    <a:pt x="61" y="6338"/>
                    <a:pt x="21" y="7743"/>
                  </a:cubicBezTo>
                  <a:cubicBezTo>
                    <a:pt x="0" y="7987"/>
                    <a:pt x="204" y="8191"/>
                    <a:pt x="469" y="8211"/>
                  </a:cubicBezTo>
                  <a:cubicBezTo>
                    <a:pt x="754" y="8211"/>
                    <a:pt x="978" y="8028"/>
                    <a:pt x="978" y="7784"/>
                  </a:cubicBezTo>
                  <a:cubicBezTo>
                    <a:pt x="998" y="6989"/>
                    <a:pt x="1181" y="6215"/>
                    <a:pt x="1487" y="5482"/>
                  </a:cubicBezTo>
                  <a:cubicBezTo>
                    <a:pt x="2159" y="3833"/>
                    <a:pt x="3422" y="2387"/>
                    <a:pt x="4990" y="1552"/>
                  </a:cubicBezTo>
                  <a:cubicBezTo>
                    <a:pt x="5802" y="1111"/>
                    <a:pt x="6698" y="885"/>
                    <a:pt x="7595" y="885"/>
                  </a:cubicBezTo>
                  <a:cubicBezTo>
                    <a:pt x="8026" y="885"/>
                    <a:pt x="8457" y="937"/>
                    <a:pt x="8880" y="1043"/>
                  </a:cubicBezTo>
                  <a:cubicBezTo>
                    <a:pt x="10265" y="1389"/>
                    <a:pt x="11425" y="2244"/>
                    <a:pt x="12159" y="3446"/>
                  </a:cubicBezTo>
                  <a:cubicBezTo>
                    <a:pt x="14419" y="7152"/>
                    <a:pt x="14297" y="12610"/>
                    <a:pt x="11873" y="16439"/>
                  </a:cubicBezTo>
                  <a:cubicBezTo>
                    <a:pt x="10550" y="18537"/>
                    <a:pt x="8656" y="20064"/>
                    <a:pt x="6660" y="21693"/>
                  </a:cubicBezTo>
                  <a:cubicBezTo>
                    <a:pt x="5438" y="22691"/>
                    <a:pt x="4196" y="23709"/>
                    <a:pt x="3075" y="24870"/>
                  </a:cubicBezTo>
                  <a:cubicBezTo>
                    <a:pt x="2913" y="25054"/>
                    <a:pt x="2729" y="25257"/>
                    <a:pt x="2566" y="25441"/>
                  </a:cubicBezTo>
                  <a:cubicBezTo>
                    <a:pt x="2118" y="25950"/>
                    <a:pt x="1691" y="26520"/>
                    <a:pt x="1568" y="27212"/>
                  </a:cubicBezTo>
                  <a:cubicBezTo>
                    <a:pt x="1467" y="27783"/>
                    <a:pt x="1589" y="28414"/>
                    <a:pt x="1935" y="29086"/>
                  </a:cubicBezTo>
                  <a:cubicBezTo>
                    <a:pt x="2200" y="29575"/>
                    <a:pt x="2485" y="29901"/>
                    <a:pt x="2851" y="30125"/>
                  </a:cubicBezTo>
                  <a:cubicBezTo>
                    <a:pt x="3055" y="30267"/>
                    <a:pt x="3279" y="30349"/>
                    <a:pt x="3544" y="30389"/>
                  </a:cubicBezTo>
                  <a:cubicBezTo>
                    <a:pt x="3646" y="30410"/>
                    <a:pt x="3748" y="30410"/>
                    <a:pt x="3870" y="30410"/>
                  </a:cubicBezTo>
                  <a:cubicBezTo>
                    <a:pt x="4216" y="30410"/>
                    <a:pt x="4583" y="30328"/>
                    <a:pt x="4949" y="30145"/>
                  </a:cubicBezTo>
                  <a:cubicBezTo>
                    <a:pt x="5193" y="30043"/>
                    <a:pt x="5275" y="29778"/>
                    <a:pt x="5153" y="29554"/>
                  </a:cubicBezTo>
                  <a:cubicBezTo>
                    <a:pt x="5069" y="29400"/>
                    <a:pt x="4908" y="29323"/>
                    <a:pt x="4736" y="29323"/>
                  </a:cubicBezTo>
                  <a:cubicBezTo>
                    <a:pt x="4658" y="29323"/>
                    <a:pt x="4577" y="29339"/>
                    <a:pt x="4501" y="29371"/>
                  </a:cubicBezTo>
                  <a:cubicBezTo>
                    <a:pt x="4382" y="29437"/>
                    <a:pt x="4141" y="29530"/>
                    <a:pt x="3881" y="29530"/>
                  </a:cubicBezTo>
                  <a:cubicBezTo>
                    <a:pt x="3742" y="29530"/>
                    <a:pt x="3597" y="29503"/>
                    <a:pt x="3462" y="29432"/>
                  </a:cubicBezTo>
                  <a:cubicBezTo>
                    <a:pt x="3442" y="29432"/>
                    <a:pt x="3422" y="29412"/>
                    <a:pt x="3401" y="29412"/>
                  </a:cubicBezTo>
                  <a:cubicBezTo>
                    <a:pt x="3177" y="29269"/>
                    <a:pt x="2994" y="29045"/>
                    <a:pt x="2831" y="28719"/>
                  </a:cubicBezTo>
                  <a:cubicBezTo>
                    <a:pt x="2546" y="28210"/>
                    <a:pt x="2464" y="27742"/>
                    <a:pt x="2526" y="27355"/>
                  </a:cubicBezTo>
                  <a:cubicBezTo>
                    <a:pt x="2607" y="26907"/>
                    <a:pt x="2892" y="26520"/>
                    <a:pt x="3198" y="26153"/>
                  </a:cubicBezTo>
                  <a:cubicBezTo>
                    <a:pt x="3238" y="26092"/>
                    <a:pt x="3279" y="26052"/>
                    <a:pt x="3320" y="25990"/>
                  </a:cubicBezTo>
                  <a:cubicBezTo>
                    <a:pt x="4521" y="24646"/>
                    <a:pt x="5947" y="23485"/>
                    <a:pt x="7332" y="22365"/>
                  </a:cubicBezTo>
                  <a:cubicBezTo>
                    <a:pt x="9287" y="20756"/>
                    <a:pt x="11324" y="19086"/>
                    <a:pt x="12729" y="16867"/>
                  </a:cubicBezTo>
                  <a:cubicBezTo>
                    <a:pt x="15315" y="12814"/>
                    <a:pt x="15437" y="6969"/>
                    <a:pt x="13014" y="3018"/>
                  </a:cubicBezTo>
                  <a:cubicBezTo>
                    <a:pt x="12159" y="1592"/>
                    <a:pt x="10774" y="595"/>
                    <a:pt x="9144" y="187"/>
                  </a:cubicBezTo>
                  <a:cubicBezTo>
                    <a:pt x="8637" y="62"/>
                    <a:pt x="8121" y="1"/>
                    <a:pt x="760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7"/>
            <p:cNvSpPr/>
            <p:nvPr/>
          </p:nvSpPr>
          <p:spPr>
            <a:xfrm flipH="1">
              <a:off x="928717" y="3345820"/>
              <a:ext cx="52385" cy="158493"/>
            </a:xfrm>
            <a:custGeom>
              <a:rect b="b" l="l" r="r" t="t"/>
              <a:pathLst>
                <a:path extrusionOk="0" h="4502" w="1488">
                  <a:moveTo>
                    <a:pt x="1345" y="1"/>
                  </a:moveTo>
                  <a:cubicBezTo>
                    <a:pt x="550" y="1222"/>
                    <a:pt x="62" y="2628"/>
                    <a:pt x="1" y="4033"/>
                  </a:cubicBezTo>
                  <a:cubicBezTo>
                    <a:pt x="1" y="4277"/>
                    <a:pt x="204" y="4481"/>
                    <a:pt x="469" y="4501"/>
                  </a:cubicBezTo>
                  <a:cubicBezTo>
                    <a:pt x="734" y="4501"/>
                    <a:pt x="958" y="4318"/>
                    <a:pt x="978" y="4074"/>
                  </a:cubicBezTo>
                  <a:cubicBezTo>
                    <a:pt x="999" y="3279"/>
                    <a:pt x="1182" y="2505"/>
                    <a:pt x="1487" y="1772"/>
                  </a:cubicBezTo>
                  <a:lnTo>
                    <a:pt x="1345"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7"/>
            <p:cNvSpPr/>
            <p:nvPr/>
          </p:nvSpPr>
          <p:spPr>
            <a:xfrm flipH="1">
              <a:off x="857039" y="4090757"/>
              <a:ext cx="73156" cy="194332"/>
            </a:xfrm>
            <a:custGeom>
              <a:rect b="b" l="l" r="r" t="t"/>
              <a:pathLst>
                <a:path extrusionOk="0" h="5520" w="2078">
                  <a:moveTo>
                    <a:pt x="1630" y="0"/>
                  </a:moveTo>
                  <a:cubicBezTo>
                    <a:pt x="1447" y="204"/>
                    <a:pt x="1284" y="387"/>
                    <a:pt x="1100" y="571"/>
                  </a:cubicBezTo>
                  <a:cubicBezTo>
                    <a:pt x="652" y="1080"/>
                    <a:pt x="225" y="1650"/>
                    <a:pt x="102" y="2342"/>
                  </a:cubicBezTo>
                  <a:cubicBezTo>
                    <a:pt x="1" y="2913"/>
                    <a:pt x="123" y="3544"/>
                    <a:pt x="489" y="4216"/>
                  </a:cubicBezTo>
                  <a:cubicBezTo>
                    <a:pt x="734" y="4705"/>
                    <a:pt x="1019" y="5031"/>
                    <a:pt x="1385" y="5255"/>
                  </a:cubicBezTo>
                  <a:cubicBezTo>
                    <a:pt x="1589" y="5397"/>
                    <a:pt x="1833" y="5479"/>
                    <a:pt x="2078" y="5519"/>
                  </a:cubicBezTo>
                  <a:lnTo>
                    <a:pt x="1996" y="4583"/>
                  </a:lnTo>
                  <a:cubicBezTo>
                    <a:pt x="1976" y="4562"/>
                    <a:pt x="1956" y="4562"/>
                    <a:pt x="1935" y="4542"/>
                  </a:cubicBezTo>
                  <a:cubicBezTo>
                    <a:pt x="1711" y="4399"/>
                    <a:pt x="1528" y="4175"/>
                    <a:pt x="1345" y="3849"/>
                  </a:cubicBezTo>
                  <a:cubicBezTo>
                    <a:pt x="1080" y="3340"/>
                    <a:pt x="998" y="2872"/>
                    <a:pt x="1060" y="2485"/>
                  </a:cubicBezTo>
                  <a:cubicBezTo>
                    <a:pt x="1141" y="2057"/>
                    <a:pt x="1426" y="1650"/>
                    <a:pt x="1732" y="1283"/>
                  </a:cubicBezTo>
                  <a:lnTo>
                    <a:pt x="1630"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7"/>
            <p:cNvSpPr/>
            <p:nvPr/>
          </p:nvSpPr>
          <p:spPr>
            <a:xfrm flipH="1">
              <a:off x="881401" y="3066186"/>
              <a:ext cx="1441856" cy="1462697"/>
            </a:xfrm>
            <a:custGeom>
              <a:rect b="b" l="l" r="r" t="t"/>
              <a:pathLst>
                <a:path extrusionOk="0" h="41548" w="40956">
                  <a:moveTo>
                    <a:pt x="1481" y="1"/>
                  </a:moveTo>
                  <a:cubicBezTo>
                    <a:pt x="1471" y="1"/>
                    <a:pt x="1466" y="1"/>
                    <a:pt x="1466" y="1"/>
                  </a:cubicBezTo>
                  <a:lnTo>
                    <a:pt x="1894" y="2139"/>
                  </a:lnTo>
                  <a:lnTo>
                    <a:pt x="1711" y="2221"/>
                  </a:lnTo>
                  <a:lnTo>
                    <a:pt x="0" y="2893"/>
                  </a:lnTo>
                  <a:cubicBezTo>
                    <a:pt x="0" y="2893"/>
                    <a:pt x="4440" y="3382"/>
                    <a:pt x="5356" y="6762"/>
                  </a:cubicBezTo>
                  <a:cubicBezTo>
                    <a:pt x="6252" y="10143"/>
                    <a:pt x="4033" y="16497"/>
                    <a:pt x="5601" y="21853"/>
                  </a:cubicBezTo>
                  <a:cubicBezTo>
                    <a:pt x="6924" y="26415"/>
                    <a:pt x="8981" y="28289"/>
                    <a:pt x="11507" y="29572"/>
                  </a:cubicBezTo>
                  <a:cubicBezTo>
                    <a:pt x="11934" y="29775"/>
                    <a:pt x="12342" y="29959"/>
                    <a:pt x="12790" y="30142"/>
                  </a:cubicBezTo>
                  <a:cubicBezTo>
                    <a:pt x="12810" y="30142"/>
                    <a:pt x="12831" y="30162"/>
                    <a:pt x="12851" y="30162"/>
                  </a:cubicBezTo>
                  <a:lnTo>
                    <a:pt x="12769" y="30712"/>
                  </a:lnTo>
                  <a:lnTo>
                    <a:pt x="12566" y="32423"/>
                  </a:lnTo>
                  <a:lnTo>
                    <a:pt x="12566" y="32443"/>
                  </a:lnTo>
                  <a:lnTo>
                    <a:pt x="11934" y="37250"/>
                  </a:lnTo>
                  <a:cubicBezTo>
                    <a:pt x="11934" y="37250"/>
                    <a:pt x="16001" y="41547"/>
                    <a:pt x="24768" y="41547"/>
                  </a:cubicBezTo>
                  <a:cubicBezTo>
                    <a:pt x="29029" y="41547"/>
                    <a:pt x="34401" y="40532"/>
                    <a:pt x="40955" y="37514"/>
                  </a:cubicBezTo>
                  <a:lnTo>
                    <a:pt x="40874" y="36211"/>
                  </a:lnTo>
                  <a:lnTo>
                    <a:pt x="40752" y="34195"/>
                  </a:lnTo>
                  <a:lnTo>
                    <a:pt x="40467" y="29918"/>
                  </a:lnTo>
                  <a:lnTo>
                    <a:pt x="39245" y="10876"/>
                  </a:lnTo>
                  <a:lnTo>
                    <a:pt x="39102" y="8554"/>
                  </a:lnTo>
                  <a:lnTo>
                    <a:pt x="38837" y="4583"/>
                  </a:lnTo>
                  <a:lnTo>
                    <a:pt x="38817" y="4217"/>
                  </a:lnTo>
                  <a:lnTo>
                    <a:pt x="38817" y="4196"/>
                  </a:lnTo>
                  <a:lnTo>
                    <a:pt x="17474" y="4033"/>
                  </a:lnTo>
                  <a:lnTo>
                    <a:pt x="17433" y="4237"/>
                  </a:lnTo>
                  <a:lnTo>
                    <a:pt x="17372" y="4583"/>
                  </a:lnTo>
                  <a:lnTo>
                    <a:pt x="14338" y="22179"/>
                  </a:lnTo>
                  <a:cubicBezTo>
                    <a:pt x="14338" y="22179"/>
                    <a:pt x="14187" y="22203"/>
                    <a:pt x="13939" y="22203"/>
                  </a:cubicBezTo>
                  <a:cubicBezTo>
                    <a:pt x="12891" y="22203"/>
                    <a:pt x="10110" y="21776"/>
                    <a:pt x="9715" y="17312"/>
                  </a:cubicBezTo>
                  <a:cubicBezTo>
                    <a:pt x="9226" y="11793"/>
                    <a:pt x="9796" y="5357"/>
                    <a:pt x="6415" y="2648"/>
                  </a:cubicBezTo>
                  <a:cubicBezTo>
                    <a:pt x="3225" y="73"/>
                    <a:pt x="1649" y="1"/>
                    <a:pt x="148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7"/>
            <p:cNvSpPr/>
            <p:nvPr/>
          </p:nvSpPr>
          <p:spPr>
            <a:xfrm flipH="1">
              <a:off x="922978" y="2988066"/>
              <a:ext cx="837457" cy="227636"/>
            </a:xfrm>
            <a:custGeom>
              <a:rect b="b" l="l" r="r" t="t"/>
              <a:pathLst>
                <a:path extrusionOk="0" h="6466" w="23788">
                  <a:moveTo>
                    <a:pt x="10244" y="0"/>
                  </a:moveTo>
                  <a:cubicBezTo>
                    <a:pt x="6965" y="204"/>
                    <a:pt x="4175" y="3401"/>
                    <a:pt x="2505" y="4419"/>
                  </a:cubicBezTo>
                  <a:cubicBezTo>
                    <a:pt x="1813" y="4847"/>
                    <a:pt x="1222" y="5010"/>
                    <a:pt x="774" y="5071"/>
                  </a:cubicBezTo>
                  <a:cubicBezTo>
                    <a:pt x="204" y="5153"/>
                    <a:pt x="0" y="5865"/>
                    <a:pt x="448" y="6212"/>
                  </a:cubicBezTo>
                  <a:cubicBezTo>
                    <a:pt x="720" y="6429"/>
                    <a:pt x="982" y="6465"/>
                    <a:pt x="1127" y="6465"/>
                  </a:cubicBezTo>
                  <a:cubicBezTo>
                    <a:pt x="1199" y="6465"/>
                    <a:pt x="1242" y="6456"/>
                    <a:pt x="1242" y="6456"/>
                  </a:cubicBezTo>
                  <a:lnTo>
                    <a:pt x="22545" y="6456"/>
                  </a:lnTo>
                  <a:cubicBezTo>
                    <a:pt x="22545" y="6456"/>
                    <a:pt x="22588" y="6465"/>
                    <a:pt x="22660" y="6465"/>
                  </a:cubicBezTo>
                  <a:cubicBezTo>
                    <a:pt x="22805" y="6465"/>
                    <a:pt x="23068" y="6429"/>
                    <a:pt x="23339" y="6212"/>
                  </a:cubicBezTo>
                  <a:cubicBezTo>
                    <a:pt x="23787" y="5865"/>
                    <a:pt x="23563" y="5153"/>
                    <a:pt x="23013" y="5071"/>
                  </a:cubicBezTo>
                  <a:cubicBezTo>
                    <a:pt x="22565" y="5010"/>
                    <a:pt x="21975" y="4847"/>
                    <a:pt x="21282" y="4419"/>
                  </a:cubicBezTo>
                  <a:cubicBezTo>
                    <a:pt x="19612" y="3401"/>
                    <a:pt x="16822" y="204"/>
                    <a:pt x="1354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7"/>
            <p:cNvSpPr/>
            <p:nvPr/>
          </p:nvSpPr>
          <p:spPr>
            <a:xfrm flipH="1">
              <a:off x="1284358" y="2964409"/>
              <a:ext cx="119028" cy="32283"/>
            </a:xfrm>
            <a:custGeom>
              <a:rect b="b" l="l" r="r" t="t"/>
              <a:pathLst>
                <a:path extrusionOk="0" h="917" w="3381">
                  <a:moveTo>
                    <a:pt x="0" y="0"/>
                  </a:moveTo>
                  <a:lnTo>
                    <a:pt x="0" y="916"/>
                  </a:lnTo>
                  <a:lnTo>
                    <a:pt x="3381" y="916"/>
                  </a:lnTo>
                  <a:lnTo>
                    <a:pt x="338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7"/>
            <p:cNvSpPr/>
            <p:nvPr/>
          </p:nvSpPr>
          <p:spPr>
            <a:xfrm flipH="1">
              <a:off x="1251371" y="2888718"/>
              <a:ext cx="184298" cy="80725"/>
            </a:xfrm>
            <a:custGeom>
              <a:rect b="b" l="l" r="r" t="t"/>
              <a:pathLst>
                <a:path extrusionOk="0" h="2293" w="5235">
                  <a:moveTo>
                    <a:pt x="2829" y="0"/>
                  </a:moveTo>
                  <a:cubicBezTo>
                    <a:pt x="2002" y="0"/>
                    <a:pt x="1158" y="106"/>
                    <a:pt x="551" y="562"/>
                  </a:cubicBezTo>
                  <a:cubicBezTo>
                    <a:pt x="245" y="786"/>
                    <a:pt x="1" y="1132"/>
                    <a:pt x="82" y="1458"/>
                  </a:cubicBezTo>
                  <a:cubicBezTo>
                    <a:pt x="164" y="1845"/>
                    <a:pt x="612" y="2089"/>
                    <a:pt x="1019" y="2293"/>
                  </a:cubicBezTo>
                  <a:lnTo>
                    <a:pt x="3809" y="2252"/>
                  </a:lnTo>
                  <a:cubicBezTo>
                    <a:pt x="3931" y="2252"/>
                    <a:pt x="4054" y="2272"/>
                    <a:pt x="4176" y="2272"/>
                  </a:cubicBezTo>
                  <a:cubicBezTo>
                    <a:pt x="4542" y="2191"/>
                    <a:pt x="4807" y="1926"/>
                    <a:pt x="4990" y="1641"/>
                  </a:cubicBezTo>
                  <a:cubicBezTo>
                    <a:pt x="5133" y="1376"/>
                    <a:pt x="5235" y="1091"/>
                    <a:pt x="5133" y="826"/>
                  </a:cubicBezTo>
                  <a:cubicBezTo>
                    <a:pt x="5051" y="521"/>
                    <a:pt x="4746" y="297"/>
                    <a:pt x="4420" y="175"/>
                  </a:cubicBezTo>
                  <a:cubicBezTo>
                    <a:pt x="4074" y="52"/>
                    <a:pt x="3707" y="32"/>
                    <a:pt x="3341" y="12"/>
                  </a:cubicBezTo>
                  <a:cubicBezTo>
                    <a:pt x="3172" y="5"/>
                    <a:pt x="3001" y="0"/>
                    <a:pt x="28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7"/>
            <p:cNvSpPr/>
            <p:nvPr/>
          </p:nvSpPr>
          <p:spPr>
            <a:xfrm flipH="1">
              <a:off x="1880132" y="4207603"/>
              <a:ext cx="775" cy="1479"/>
            </a:xfrm>
            <a:custGeom>
              <a:rect b="b" l="l" r="r" t="t"/>
              <a:pathLst>
                <a:path extrusionOk="0" h="42" w="22">
                  <a:moveTo>
                    <a:pt x="1" y="1"/>
                  </a:moveTo>
                  <a:lnTo>
                    <a:pt x="1" y="21"/>
                  </a:lnTo>
                  <a:lnTo>
                    <a:pt x="21" y="42"/>
                  </a:lnTo>
                  <a:lnTo>
                    <a:pt x="1" y="1"/>
                  </a:lnTo>
                  <a:close/>
                </a:path>
              </a:pathLst>
            </a:custGeom>
            <a:solidFill>
              <a:srgbClr val="3D16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7"/>
            <p:cNvSpPr/>
            <p:nvPr/>
          </p:nvSpPr>
          <p:spPr>
            <a:xfrm flipH="1">
              <a:off x="1847884" y="3979615"/>
              <a:ext cx="69565" cy="147720"/>
            </a:xfrm>
            <a:custGeom>
              <a:rect b="b" l="l" r="r" t="t"/>
              <a:pathLst>
                <a:path extrusionOk="0" h="4196" w="1976">
                  <a:moveTo>
                    <a:pt x="1976" y="1"/>
                  </a:moveTo>
                  <a:lnTo>
                    <a:pt x="367" y="2933"/>
                  </a:lnTo>
                  <a:lnTo>
                    <a:pt x="0" y="3605"/>
                  </a:lnTo>
                  <a:cubicBezTo>
                    <a:pt x="407" y="3829"/>
                    <a:pt x="815" y="4013"/>
                    <a:pt x="1263" y="4196"/>
                  </a:cubicBezTo>
                  <a:lnTo>
                    <a:pt x="1324" y="3829"/>
                  </a:lnTo>
                  <a:lnTo>
                    <a:pt x="1976" y="1"/>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7"/>
            <p:cNvSpPr/>
            <p:nvPr/>
          </p:nvSpPr>
          <p:spPr>
            <a:xfrm flipH="1">
              <a:off x="956670" y="3214611"/>
              <a:ext cx="752859" cy="739"/>
            </a:xfrm>
            <a:custGeom>
              <a:rect b="b" l="l" r="r" t="t"/>
              <a:pathLst>
                <a:path extrusionOk="0" fill="none" h="21" w="21385">
                  <a:moveTo>
                    <a:pt x="0" y="21"/>
                  </a:moveTo>
                  <a:lnTo>
                    <a:pt x="21384" y="1"/>
                  </a:ln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7"/>
            <p:cNvSpPr/>
            <p:nvPr/>
          </p:nvSpPr>
          <p:spPr>
            <a:xfrm flipH="1">
              <a:off x="949523" y="3227531"/>
              <a:ext cx="765040" cy="35"/>
            </a:xfrm>
            <a:custGeom>
              <a:rect b="b" l="l" r="r" t="t"/>
              <a:pathLst>
                <a:path extrusionOk="0" fill="none" h="1" w="21731">
                  <a:moveTo>
                    <a:pt x="1" y="0"/>
                  </a:moveTo>
                  <a:lnTo>
                    <a:pt x="21731" y="0"/>
                  </a:ln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7"/>
            <p:cNvSpPr/>
            <p:nvPr/>
          </p:nvSpPr>
          <p:spPr>
            <a:xfrm rot="10800000">
              <a:off x="1284358" y="2985919"/>
              <a:ext cx="119028" cy="0"/>
            </a:xfrm>
            <a:custGeom>
              <a:rect b="b" l="l" r="r" t="t"/>
              <a:pathLst>
                <a:path extrusionOk="0" fill="none" h="120000" w="3381">
                  <a:moveTo>
                    <a:pt x="0" y="0"/>
                  </a:moveTo>
                  <a:lnTo>
                    <a:pt x="3381" y="0"/>
                  </a:ln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7"/>
            <p:cNvSpPr/>
            <p:nvPr/>
          </p:nvSpPr>
          <p:spPr>
            <a:xfrm flipH="1">
              <a:off x="884288" y="4340959"/>
              <a:ext cx="1011651" cy="135539"/>
            </a:xfrm>
            <a:custGeom>
              <a:rect b="b" l="l" r="r" t="t"/>
              <a:pathLst>
                <a:path extrusionOk="0" fill="none" h="3850" w="28736">
                  <a:moveTo>
                    <a:pt x="0" y="164"/>
                  </a:moveTo>
                  <a:cubicBezTo>
                    <a:pt x="0" y="164"/>
                    <a:pt x="4501" y="3850"/>
                    <a:pt x="13360" y="3850"/>
                  </a:cubicBezTo>
                  <a:cubicBezTo>
                    <a:pt x="22199" y="3850"/>
                    <a:pt x="28736" y="1"/>
                    <a:pt x="28736" y="1"/>
                  </a:cubicBezTo>
                </a:path>
              </a:pathLst>
            </a:custGeom>
            <a:noFill/>
            <a:ln cap="rnd" cmpd="sng" w="9525">
              <a:solidFill>
                <a:srgbClr val="3D16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7"/>
            <p:cNvSpPr/>
            <p:nvPr/>
          </p:nvSpPr>
          <p:spPr>
            <a:xfrm flipH="1">
              <a:off x="1145263" y="3631156"/>
              <a:ext cx="405843" cy="532898"/>
            </a:xfrm>
            <a:custGeom>
              <a:rect b="b" l="l" r="r" t="t"/>
              <a:pathLst>
                <a:path extrusionOk="0" h="15137" w="11528">
                  <a:moveTo>
                    <a:pt x="5183" y="0"/>
                  </a:moveTo>
                  <a:cubicBezTo>
                    <a:pt x="5173" y="0"/>
                    <a:pt x="5163" y="1"/>
                    <a:pt x="5153" y="1"/>
                  </a:cubicBezTo>
                  <a:cubicBezTo>
                    <a:pt x="4828" y="1"/>
                    <a:pt x="4542" y="205"/>
                    <a:pt x="4400" y="469"/>
                  </a:cubicBezTo>
                  <a:cubicBezTo>
                    <a:pt x="3545" y="1997"/>
                    <a:pt x="3198" y="3809"/>
                    <a:pt x="3443" y="5540"/>
                  </a:cubicBezTo>
                  <a:cubicBezTo>
                    <a:pt x="2832" y="4868"/>
                    <a:pt x="2160" y="4237"/>
                    <a:pt x="1427" y="3667"/>
                  </a:cubicBezTo>
                  <a:cubicBezTo>
                    <a:pt x="1253" y="3541"/>
                    <a:pt x="1032" y="3403"/>
                    <a:pt x="818" y="3403"/>
                  </a:cubicBezTo>
                  <a:cubicBezTo>
                    <a:pt x="755" y="3403"/>
                    <a:pt x="693" y="3415"/>
                    <a:pt x="632" y="3443"/>
                  </a:cubicBezTo>
                  <a:cubicBezTo>
                    <a:pt x="306" y="3585"/>
                    <a:pt x="306" y="4033"/>
                    <a:pt x="368" y="4400"/>
                  </a:cubicBezTo>
                  <a:cubicBezTo>
                    <a:pt x="673" y="6070"/>
                    <a:pt x="1304" y="7699"/>
                    <a:pt x="2200" y="9165"/>
                  </a:cubicBezTo>
                  <a:cubicBezTo>
                    <a:pt x="1752" y="8860"/>
                    <a:pt x="1264" y="8677"/>
                    <a:pt x="734" y="8595"/>
                  </a:cubicBezTo>
                  <a:cubicBezTo>
                    <a:pt x="703" y="8590"/>
                    <a:pt x="672" y="8587"/>
                    <a:pt x="643" y="8587"/>
                  </a:cubicBezTo>
                  <a:cubicBezTo>
                    <a:pt x="246" y="8587"/>
                    <a:pt x="0" y="9069"/>
                    <a:pt x="266" y="9410"/>
                  </a:cubicBezTo>
                  <a:cubicBezTo>
                    <a:pt x="347" y="9817"/>
                    <a:pt x="1101" y="10387"/>
                    <a:pt x="1365" y="10693"/>
                  </a:cubicBezTo>
                  <a:cubicBezTo>
                    <a:pt x="1773" y="11121"/>
                    <a:pt x="2180" y="11528"/>
                    <a:pt x="2587" y="11956"/>
                  </a:cubicBezTo>
                  <a:cubicBezTo>
                    <a:pt x="3300" y="12689"/>
                    <a:pt x="4013" y="13422"/>
                    <a:pt x="4624" y="14237"/>
                  </a:cubicBezTo>
                  <a:cubicBezTo>
                    <a:pt x="4819" y="14490"/>
                    <a:pt x="5089" y="15136"/>
                    <a:pt x="5469" y="15136"/>
                  </a:cubicBezTo>
                  <a:cubicBezTo>
                    <a:pt x="5486" y="15136"/>
                    <a:pt x="5503" y="15135"/>
                    <a:pt x="5520" y="15133"/>
                  </a:cubicBezTo>
                  <a:cubicBezTo>
                    <a:pt x="5581" y="15133"/>
                    <a:pt x="5622" y="15092"/>
                    <a:pt x="5663" y="15051"/>
                  </a:cubicBezTo>
                  <a:lnTo>
                    <a:pt x="10897" y="8432"/>
                  </a:lnTo>
                  <a:cubicBezTo>
                    <a:pt x="11202" y="8045"/>
                    <a:pt x="11528" y="7496"/>
                    <a:pt x="11202" y="7068"/>
                  </a:cubicBezTo>
                  <a:cubicBezTo>
                    <a:pt x="11055" y="6884"/>
                    <a:pt x="10826" y="6800"/>
                    <a:pt x="10588" y="6800"/>
                  </a:cubicBezTo>
                  <a:cubicBezTo>
                    <a:pt x="10562" y="6800"/>
                    <a:pt x="10536" y="6801"/>
                    <a:pt x="10510" y="6803"/>
                  </a:cubicBezTo>
                  <a:cubicBezTo>
                    <a:pt x="9838" y="6885"/>
                    <a:pt x="9410" y="7434"/>
                    <a:pt x="8819" y="7638"/>
                  </a:cubicBezTo>
                  <a:cubicBezTo>
                    <a:pt x="9308" y="6579"/>
                    <a:pt x="9695" y="5500"/>
                    <a:pt x="10000" y="4380"/>
                  </a:cubicBezTo>
                  <a:cubicBezTo>
                    <a:pt x="10163" y="3708"/>
                    <a:pt x="10245" y="2852"/>
                    <a:pt x="9532" y="2567"/>
                  </a:cubicBezTo>
                  <a:cubicBezTo>
                    <a:pt x="9400" y="2508"/>
                    <a:pt x="9260" y="2481"/>
                    <a:pt x="9120" y="2481"/>
                  </a:cubicBezTo>
                  <a:cubicBezTo>
                    <a:pt x="8870" y="2481"/>
                    <a:pt x="8620" y="2566"/>
                    <a:pt x="8412" y="2710"/>
                  </a:cubicBezTo>
                  <a:cubicBezTo>
                    <a:pt x="7699" y="3219"/>
                    <a:pt x="7047" y="3850"/>
                    <a:pt x="6518" y="4543"/>
                  </a:cubicBezTo>
                  <a:cubicBezTo>
                    <a:pt x="6477" y="3341"/>
                    <a:pt x="6314" y="2139"/>
                    <a:pt x="6009" y="958"/>
                  </a:cubicBezTo>
                  <a:cubicBezTo>
                    <a:pt x="5889" y="519"/>
                    <a:pt x="5691" y="0"/>
                    <a:pt x="518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7"/>
            <p:cNvSpPr/>
            <p:nvPr/>
          </p:nvSpPr>
          <p:spPr>
            <a:xfrm flipH="1">
              <a:off x="1433486" y="3658405"/>
              <a:ext cx="239500" cy="534201"/>
            </a:xfrm>
            <a:custGeom>
              <a:rect b="b" l="l" r="r" t="t"/>
              <a:pathLst>
                <a:path extrusionOk="0" fill="none" h="15174" w="6803">
                  <a:moveTo>
                    <a:pt x="815" y="1"/>
                  </a:moveTo>
                  <a:cubicBezTo>
                    <a:pt x="1" y="5622"/>
                    <a:pt x="2363" y="11609"/>
                    <a:pt x="6803" y="15173"/>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7"/>
            <p:cNvSpPr/>
            <p:nvPr/>
          </p:nvSpPr>
          <p:spPr>
            <a:xfrm flipH="1">
              <a:off x="1534560" y="3808977"/>
              <a:ext cx="212990" cy="278929"/>
            </a:xfrm>
            <a:custGeom>
              <a:rect b="b" l="l" r="r" t="t"/>
              <a:pathLst>
                <a:path extrusionOk="0" fill="none" h="7923" w="6050">
                  <a:moveTo>
                    <a:pt x="1" y="1"/>
                  </a:moveTo>
                  <a:cubicBezTo>
                    <a:pt x="1060" y="3218"/>
                    <a:pt x="3219" y="6070"/>
                    <a:pt x="6049" y="7923"/>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7"/>
            <p:cNvSpPr/>
            <p:nvPr/>
          </p:nvSpPr>
          <p:spPr>
            <a:xfrm flipH="1">
              <a:off x="1581875" y="3593170"/>
              <a:ext cx="123358" cy="124062"/>
            </a:xfrm>
            <a:custGeom>
              <a:rect b="b" l="l" r="r" t="t"/>
              <a:pathLst>
                <a:path extrusionOk="0" h="3524" w="3504">
                  <a:moveTo>
                    <a:pt x="1752" y="1"/>
                  </a:moveTo>
                  <a:cubicBezTo>
                    <a:pt x="774" y="1"/>
                    <a:pt x="0" y="795"/>
                    <a:pt x="0" y="1772"/>
                  </a:cubicBezTo>
                  <a:cubicBezTo>
                    <a:pt x="0" y="2730"/>
                    <a:pt x="774" y="3524"/>
                    <a:pt x="1752" y="3524"/>
                  </a:cubicBezTo>
                  <a:cubicBezTo>
                    <a:pt x="2729" y="3524"/>
                    <a:pt x="3503" y="2730"/>
                    <a:pt x="3503" y="1772"/>
                  </a:cubicBezTo>
                  <a:cubicBezTo>
                    <a:pt x="3503" y="795"/>
                    <a:pt x="2729" y="1"/>
                    <a:pt x="175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7"/>
            <p:cNvSpPr/>
            <p:nvPr/>
          </p:nvSpPr>
          <p:spPr>
            <a:xfrm flipH="1">
              <a:off x="1100095" y="3521493"/>
              <a:ext cx="236613" cy="739939"/>
            </a:xfrm>
            <a:custGeom>
              <a:rect b="b" l="l" r="r" t="t"/>
              <a:pathLst>
                <a:path extrusionOk="0" fill="none" h="21018" w="6721">
                  <a:moveTo>
                    <a:pt x="0" y="21017"/>
                  </a:moveTo>
                  <a:cubicBezTo>
                    <a:pt x="611" y="20529"/>
                    <a:pt x="1243" y="20019"/>
                    <a:pt x="1813" y="19490"/>
                  </a:cubicBezTo>
                  <a:cubicBezTo>
                    <a:pt x="4521" y="17005"/>
                    <a:pt x="6334" y="13482"/>
                    <a:pt x="6517" y="9816"/>
                  </a:cubicBezTo>
                  <a:cubicBezTo>
                    <a:pt x="6721" y="6130"/>
                    <a:pt x="5193" y="2342"/>
                    <a:pt x="2363" y="0"/>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7"/>
            <p:cNvSpPr/>
            <p:nvPr/>
          </p:nvSpPr>
          <p:spPr>
            <a:xfrm flipH="1">
              <a:off x="1019053" y="3530787"/>
              <a:ext cx="90371" cy="362119"/>
            </a:xfrm>
            <a:custGeom>
              <a:rect b="b" l="l" r="r" t="t"/>
              <a:pathLst>
                <a:path extrusionOk="0" fill="none" h="10286" w="2567">
                  <a:moveTo>
                    <a:pt x="0" y="10285"/>
                  </a:moveTo>
                  <a:cubicBezTo>
                    <a:pt x="1976" y="7292"/>
                    <a:pt x="2566" y="3422"/>
                    <a:pt x="1568" y="1"/>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7"/>
            <p:cNvSpPr/>
            <p:nvPr/>
          </p:nvSpPr>
          <p:spPr>
            <a:xfrm flipH="1">
              <a:off x="1183249" y="3462700"/>
              <a:ext cx="116916" cy="116881"/>
            </a:xfrm>
            <a:custGeom>
              <a:rect b="b" l="l" r="r" t="t"/>
              <a:pathLst>
                <a:path extrusionOk="0" h="3320" w="3321">
                  <a:moveTo>
                    <a:pt x="1651" y="0"/>
                  </a:moveTo>
                  <a:cubicBezTo>
                    <a:pt x="734" y="0"/>
                    <a:pt x="1" y="733"/>
                    <a:pt x="1" y="1650"/>
                  </a:cubicBezTo>
                  <a:cubicBezTo>
                    <a:pt x="1" y="2566"/>
                    <a:pt x="734" y="3320"/>
                    <a:pt x="1651" y="3320"/>
                  </a:cubicBezTo>
                  <a:cubicBezTo>
                    <a:pt x="2587" y="3320"/>
                    <a:pt x="3321" y="2566"/>
                    <a:pt x="3321" y="1650"/>
                  </a:cubicBezTo>
                  <a:cubicBezTo>
                    <a:pt x="3321" y="733"/>
                    <a:pt x="2587" y="0"/>
                    <a:pt x="16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7"/>
            <p:cNvSpPr/>
            <p:nvPr/>
          </p:nvSpPr>
          <p:spPr>
            <a:xfrm flipH="1">
              <a:off x="996134" y="3462700"/>
              <a:ext cx="117620" cy="116881"/>
            </a:xfrm>
            <a:custGeom>
              <a:rect b="b" l="l" r="r" t="t"/>
              <a:pathLst>
                <a:path extrusionOk="0" h="3320" w="3341">
                  <a:moveTo>
                    <a:pt x="1671" y="0"/>
                  </a:moveTo>
                  <a:cubicBezTo>
                    <a:pt x="754" y="0"/>
                    <a:pt x="1" y="733"/>
                    <a:pt x="1" y="1650"/>
                  </a:cubicBezTo>
                  <a:cubicBezTo>
                    <a:pt x="1" y="2566"/>
                    <a:pt x="754" y="3320"/>
                    <a:pt x="1671" y="3320"/>
                  </a:cubicBezTo>
                  <a:cubicBezTo>
                    <a:pt x="2587" y="3320"/>
                    <a:pt x="3341" y="2566"/>
                    <a:pt x="3341" y="1650"/>
                  </a:cubicBezTo>
                  <a:cubicBezTo>
                    <a:pt x="3341" y="733"/>
                    <a:pt x="2587" y="0"/>
                    <a:pt x="167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7"/>
            <p:cNvSpPr/>
            <p:nvPr/>
          </p:nvSpPr>
          <p:spPr>
            <a:xfrm flipH="1">
              <a:off x="1677246" y="3788206"/>
              <a:ext cx="100405" cy="100405"/>
            </a:xfrm>
            <a:custGeom>
              <a:rect b="b" l="l" r="r" t="t"/>
              <a:pathLst>
                <a:path extrusionOk="0" h="2852" w="2852">
                  <a:moveTo>
                    <a:pt x="1426" y="0"/>
                  </a:moveTo>
                  <a:cubicBezTo>
                    <a:pt x="632" y="0"/>
                    <a:pt x="0" y="631"/>
                    <a:pt x="0" y="1426"/>
                  </a:cubicBezTo>
                  <a:cubicBezTo>
                    <a:pt x="0" y="2220"/>
                    <a:pt x="632" y="2851"/>
                    <a:pt x="1426" y="2851"/>
                  </a:cubicBezTo>
                  <a:cubicBezTo>
                    <a:pt x="2220" y="2851"/>
                    <a:pt x="2852" y="2220"/>
                    <a:pt x="2852" y="1426"/>
                  </a:cubicBezTo>
                  <a:cubicBezTo>
                    <a:pt x="2852" y="631"/>
                    <a:pt x="2200" y="0"/>
                    <a:pt x="142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7"/>
            <p:cNvSpPr/>
            <p:nvPr/>
          </p:nvSpPr>
          <p:spPr>
            <a:xfrm flipH="1">
              <a:off x="1008315" y="4032669"/>
              <a:ext cx="32283" cy="91815"/>
            </a:xfrm>
            <a:custGeom>
              <a:rect b="b" l="l" r="r" t="t"/>
              <a:pathLst>
                <a:path extrusionOk="0" h="2608" w="917">
                  <a:moveTo>
                    <a:pt x="672" y="1"/>
                  </a:moveTo>
                  <a:cubicBezTo>
                    <a:pt x="306" y="306"/>
                    <a:pt x="102" y="775"/>
                    <a:pt x="61" y="1223"/>
                  </a:cubicBezTo>
                  <a:cubicBezTo>
                    <a:pt x="0" y="1691"/>
                    <a:pt x="82" y="2159"/>
                    <a:pt x="184" y="2607"/>
                  </a:cubicBezTo>
                  <a:cubicBezTo>
                    <a:pt x="672" y="1895"/>
                    <a:pt x="917" y="856"/>
                    <a:pt x="6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7"/>
            <p:cNvSpPr/>
            <p:nvPr/>
          </p:nvSpPr>
          <p:spPr>
            <a:xfrm flipH="1">
              <a:off x="945932" y="4129377"/>
              <a:ext cx="93258" cy="24115"/>
            </a:xfrm>
            <a:custGeom>
              <a:rect b="b" l="l" r="r" t="t"/>
              <a:pathLst>
                <a:path extrusionOk="0" h="685" w="2649">
                  <a:moveTo>
                    <a:pt x="1265" y="0"/>
                  </a:moveTo>
                  <a:cubicBezTo>
                    <a:pt x="837" y="0"/>
                    <a:pt x="411" y="97"/>
                    <a:pt x="1" y="227"/>
                  </a:cubicBezTo>
                  <a:cubicBezTo>
                    <a:pt x="497" y="509"/>
                    <a:pt x="1125" y="684"/>
                    <a:pt x="1735" y="684"/>
                  </a:cubicBezTo>
                  <a:cubicBezTo>
                    <a:pt x="2052" y="684"/>
                    <a:pt x="2363" y="637"/>
                    <a:pt x="2649" y="533"/>
                  </a:cubicBezTo>
                  <a:cubicBezTo>
                    <a:pt x="2323" y="186"/>
                    <a:pt x="1854" y="23"/>
                    <a:pt x="1386" y="3"/>
                  </a:cubicBezTo>
                  <a:cubicBezTo>
                    <a:pt x="1346" y="1"/>
                    <a:pt x="1305" y="0"/>
                    <a:pt x="126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7"/>
            <p:cNvSpPr/>
            <p:nvPr/>
          </p:nvSpPr>
          <p:spPr>
            <a:xfrm flipH="1">
              <a:off x="1070699" y="4082871"/>
              <a:ext cx="27988" cy="93962"/>
            </a:xfrm>
            <a:custGeom>
              <a:rect b="b" l="l" r="r" t="t"/>
              <a:pathLst>
                <a:path extrusionOk="0" h="2669" w="795">
                  <a:moveTo>
                    <a:pt x="428" y="0"/>
                  </a:moveTo>
                  <a:cubicBezTo>
                    <a:pt x="123" y="347"/>
                    <a:pt x="1" y="835"/>
                    <a:pt x="21" y="1304"/>
                  </a:cubicBezTo>
                  <a:cubicBezTo>
                    <a:pt x="41" y="1772"/>
                    <a:pt x="184" y="2220"/>
                    <a:pt x="367" y="2668"/>
                  </a:cubicBezTo>
                  <a:cubicBezTo>
                    <a:pt x="734" y="1874"/>
                    <a:pt x="795" y="795"/>
                    <a:pt x="4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7"/>
            <p:cNvSpPr/>
            <p:nvPr/>
          </p:nvSpPr>
          <p:spPr>
            <a:xfrm flipH="1">
              <a:off x="995395" y="4173560"/>
              <a:ext cx="93258" cy="23763"/>
            </a:xfrm>
            <a:custGeom>
              <a:rect b="b" l="l" r="r" t="t"/>
              <a:pathLst>
                <a:path extrusionOk="0" h="675" w="2649">
                  <a:moveTo>
                    <a:pt x="1548" y="1"/>
                  </a:moveTo>
                  <a:cubicBezTo>
                    <a:pt x="1473" y="1"/>
                    <a:pt x="1399" y="4"/>
                    <a:pt x="1325" y="11"/>
                  </a:cubicBezTo>
                  <a:cubicBezTo>
                    <a:pt x="856" y="72"/>
                    <a:pt x="428" y="255"/>
                    <a:pt x="1" y="459"/>
                  </a:cubicBezTo>
                  <a:cubicBezTo>
                    <a:pt x="374" y="599"/>
                    <a:pt x="803" y="675"/>
                    <a:pt x="1230" y="675"/>
                  </a:cubicBezTo>
                  <a:cubicBezTo>
                    <a:pt x="1736" y="675"/>
                    <a:pt x="2240" y="568"/>
                    <a:pt x="2648" y="337"/>
                  </a:cubicBezTo>
                  <a:cubicBezTo>
                    <a:pt x="2340" y="97"/>
                    <a:pt x="1945" y="1"/>
                    <a:pt x="15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7"/>
            <p:cNvSpPr/>
            <p:nvPr/>
          </p:nvSpPr>
          <p:spPr>
            <a:xfrm flipH="1">
              <a:off x="1112980" y="4125892"/>
              <a:ext cx="27988" cy="93223"/>
            </a:xfrm>
            <a:custGeom>
              <a:rect b="b" l="l" r="r" t="t"/>
              <a:pathLst>
                <a:path extrusionOk="0" h="2648" w="795">
                  <a:moveTo>
                    <a:pt x="428" y="0"/>
                  </a:moveTo>
                  <a:lnTo>
                    <a:pt x="428" y="0"/>
                  </a:lnTo>
                  <a:cubicBezTo>
                    <a:pt x="122" y="346"/>
                    <a:pt x="0" y="835"/>
                    <a:pt x="20" y="1304"/>
                  </a:cubicBezTo>
                  <a:cubicBezTo>
                    <a:pt x="41" y="1772"/>
                    <a:pt x="183" y="2220"/>
                    <a:pt x="367" y="2648"/>
                  </a:cubicBezTo>
                  <a:cubicBezTo>
                    <a:pt x="733" y="1853"/>
                    <a:pt x="794" y="794"/>
                    <a:pt x="4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7"/>
            <p:cNvSpPr/>
            <p:nvPr/>
          </p:nvSpPr>
          <p:spPr>
            <a:xfrm flipH="1">
              <a:off x="1037712" y="4215876"/>
              <a:ext cx="93223" cy="23834"/>
            </a:xfrm>
            <a:custGeom>
              <a:rect b="b" l="l" r="r" t="t"/>
              <a:pathLst>
                <a:path extrusionOk="0" h="677" w="2648">
                  <a:moveTo>
                    <a:pt x="1545" y="1"/>
                  </a:moveTo>
                  <a:cubicBezTo>
                    <a:pt x="1471" y="1"/>
                    <a:pt x="1397" y="4"/>
                    <a:pt x="1324" y="10"/>
                  </a:cubicBezTo>
                  <a:cubicBezTo>
                    <a:pt x="856" y="71"/>
                    <a:pt x="408" y="255"/>
                    <a:pt x="0" y="458"/>
                  </a:cubicBezTo>
                  <a:cubicBezTo>
                    <a:pt x="378" y="600"/>
                    <a:pt x="809" y="676"/>
                    <a:pt x="1239" y="676"/>
                  </a:cubicBezTo>
                  <a:cubicBezTo>
                    <a:pt x="1736" y="676"/>
                    <a:pt x="2233" y="575"/>
                    <a:pt x="2648" y="356"/>
                  </a:cubicBezTo>
                  <a:cubicBezTo>
                    <a:pt x="2338" y="99"/>
                    <a:pt x="1942" y="1"/>
                    <a:pt x="15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7"/>
            <p:cNvSpPr/>
            <p:nvPr/>
          </p:nvSpPr>
          <p:spPr>
            <a:xfrm flipH="1">
              <a:off x="1173216" y="4174651"/>
              <a:ext cx="28727" cy="93223"/>
            </a:xfrm>
            <a:custGeom>
              <a:rect b="b" l="l" r="r" t="t"/>
              <a:pathLst>
                <a:path extrusionOk="0" h="2648" w="816">
                  <a:moveTo>
                    <a:pt x="449" y="0"/>
                  </a:moveTo>
                  <a:cubicBezTo>
                    <a:pt x="123" y="346"/>
                    <a:pt x="1" y="835"/>
                    <a:pt x="21" y="1303"/>
                  </a:cubicBezTo>
                  <a:cubicBezTo>
                    <a:pt x="42" y="1772"/>
                    <a:pt x="205" y="2220"/>
                    <a:pt x="368" y="2648"/>
                  </a:cubicBezTo>
                  <a:cubicBezTo>
                    <a:pt x="734" y="1853"/>
                    <a:pt x="816" y="794"/>
                    <a:pt x="44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7"/>
            <p:cNvSpPr/>
            <p:nvPr/>
          </p:nvSpPr>
          <p:spPr>
            <a:xfrm flipH="1">
              <a:off x="1097947" y="4265093"/>
              <a:ext cx="93927" cy="23623"/>
            </a:xfrm>
            <a:custGeom>
              <a:rect b="b" l="l" r="r" t="t"/>
              <a:pathLst>
                <a:path extrusionOk="0" h="671" w="2668">
                  <a:moveTo>
                    <a:pt x="1587" y="0"/>
                  </a:moveTo>
                  <a:cubicBezTo>
                    <a:pt x="1499" y="0"/>
                    <a:pt x="1411" y="6"/>
                    <a:pt x="1324" y="18"/>
                  </a:cubicBezTo>
                  <a:cubicBezTo>
                    <a:pt x="876" y="58"/>
                    <a:pt x="428" y="242"/>
                    <a:pt x="0" y="445"/>
                  </a:cubicBezTo>
                  <a:cubicBezTo>
                    <a:pt x="385" y="589"/>
                    <a:pt x="828" y="670"/>
                    <a:pt x="1271" y="670"/>
                  </a:cubicBezTo>
                  <a:cubicBezTo>
                    <a:pt x="1766" y="670"/>
                    <a:pt x="2259" y="569"/>
                    <a:pt x="2668" y="343"/>
                  </a:cubicBezTo>
                  <a:cubicBezTo>
                    <a:pt x="2369" y="111"/>
                    <a:pt x="1976" y="0"/>
                    <a:pt x="158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7"/>
            <p:cNvSpPr/>
            <p:nvPr/>
          </p:nvSpPr>
          <p:spPr>
            <a:xfrm flipH="1">
              <a:off x="976032" y="4047737"/>
              <a:ext cx="361415" cy="297588"/>
            </a:xfrm>
            <a:custGeom>
              <a:rect b="b" l="l" r="r" t="t"/>
              <a:pathLst>
                <a:path extrusionOk="0" fill="none" h="8453" w="10266">
                  <a:moveTo>
                    <a:pt x="1" y="8452"/>
                  </a:moveTo>
                  <a:cubicBezTo>
                    <a:pt x="4217" y="6864"/>
                    <a:pt x="7903" y="3829"/>
                    <a:pt x="10265" y="0"/>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7"/>
            <p:cNvSpPr/>
            <p:nvPr/>
          </p:nvSpPr>
          <p:spPr>
            <a:xfrm flipH="1">
              <a:off x="1690166" y="4055623"/>
              <a:ext cx="32283" cy="91815"/>
            </a:xfrm>
            <a:custGeom>
              <a:rect b="b" l="l" r="r" t="t"/>
              <a:pathLst>
                <a:path extrusionOk="0" h="2608" w="917">
                  <a:moveTo>
                    <a:pt x="245" y="0"/>
                  </a:moveTo>
                  <a:cubicBezTo>
                    <a:pt x="1" y="835"/>
                    <a:pt x="245" y="1894"/>
                    <a:pt x="734" y="2607"/>
                  </a:cubicBezTo>
                  <a:cubicBezTo>
                    <a:pt x="836" y="2159"/>
                    <a:pt x="917" y="1691"/>
                    <a:pt x="856" y="1222"/>
                  </a:cubicBezTo>
                  <a:cubicBezTo>
                    <a:pt x="815" y="754"/>
                    <a:pt x="612" y="306"/>
                    <a:pt x="24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7"/>
            <p:cNvSpPr/>
            <p:nvPr/>
          </p:nvSpPr>
          <p:spPr>
            <a:xfrm flipH="1">
              <a:off x="1691574" y="4152331"/>
              <a:ext cx="93258" cy="23763"/>
            </a:xfrm>
            <a:custGeom>
              <a:rect b="b" l="l" r="r" t="t"/>
              <a:pathLst>
                <a:path extrusionOk="0" h="675" w="2649">
                  <a:moveTo>
                    <a:pt x="1385" y="0"/>
                  </a:moveTo>
                  <a:cubicBezTo>
                    <a:pt x="1344" y="0"/>
                    <a:pt x="1304" y="1"/>
                    <a:pt x="1263" y="3"/>
                  </a:cubicBezTo>
                  <a:cubicBezTo>
                    <a:pt x="795" y="23"/>
                    <a:pt x="327" y="186"/>
                    <a:pt x="1" y="532"/>
                  </a:cubicBezTo>
                  <a:cubicBezTo>
                    <a:pt x="284" y="629"/>
                    <a:pt x="593" y="674"/>
                    <a:pt x="907" y="674"/>
                  </a:cubicBezTo>
                  <a:cubicBezTo>
                    <a:pt x="1519" y="674"/>
                    <a:pt x="2150" y="503"/>
                    <a:pt x="2648" y="206"/>
                  </a:cubicBezTo>
                  <a:cubicBezTo>
                    <a:pt x="2239" y="95"/>
                    <a:pt x="1813" y="0"/>
                    <a:pt x="1385" y="0"/>
                  </a:cubicBezTo>
                  <a:close/>
                </a:path>
              </a:pathLst>
            </a:custGeom>
            <a:solidFill>
              <a:srgbClr val="FF9A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7"/>
            <p:cNvSpPr/>
            <p:nvPr/>
          </p:nvSpPr>
          <p:spPr>
            <a:xfrm flipH="1">
              <a:off x="1632078" y="4105790"/>
              <a:ext cx="28727" cy="93258"/>
            </a:xfrm>
            <a:custGeom>
              <a:rect b="b" l="l" r="r" t="t"/>
              <a:pathLst>
                <a:path extrusionOk="0" h="2649" w="816">
                  <a:moveTo>
                    <a:pt x="388" y="1"/>
                  </a:moveTo>
                  <a:lnTo>
                    <a:pt x="388" y="1"/>
                  </a:lnTo>
                  <a:cubicBezTo>
                    <a:pt x="1" y="795"/>
                    <a:pt x="82" y="1854"/>
                    <a:pt x="449" y="2649"/>
                  </a:cubicBezTo>
                  <a:cubicBezTo>
                    <a:pt x="632" y="2221"/>
                    <a:pt x="775" y="1773"/>
                    <a:pt x="795" y="1304"/>
                  </a:cubicBezTo>
                  <a:cubicBezTo>
                    <a:pt x="816" y="836"/>
                    <a:pt x="693" y="347"/>
                    <a:pt x="3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7"/>
            <p:cNvSpPr/>
            <p:nvPr/>
          </p:nvSpPr>
          <p:spPr>
            <a:xfrm flipH="1">
              <a:off x="1642111" y="4196267"/>
              <a:ext cx="93258" cy="23904"/>
            </a:xfrm>
            <a:custGeom>
              <a:rect b="b" l="l" r="r" t="t"/>
              <a:pathLst>
                <a:path extrusionOk="0" h="679" w="2649">
                  <a:moveTo>
                    <a:pt x="1063" y="0"/>
                  </a:moveTo>
                  <a:cubicBezTo>
                    <a:pt x="679" y="0"/>
                    <a:pt x="300" y="111"/>
                    <a:pt x="1" y="343"/>
                  </a:cubicBezTo>
                  <a:cubicBezTo>
                    <a:pt x="403" y="572"/>
                    <a:pt x="899" y="678"/>
                    <a:pt x="1397" y="678"/>
                  </a:cubicBezTo>
                  <a:cubicBezTo>
                    <a:pt x="1832" y="678"/>
                    <a:pt x="2269" y="597"/>
                    <a:pt x="2648" y="445"/>
                  </a:cubicBezTo>
                  <a:cubicBezTo>
                    <a:pt x="2221" y="241"/>
                    <a:pt x="1793" y="58"/>
                    <a:pt x="1325" y="17"/>
                  </a:cubicBezTo>
                  <a:cubicBezTo>
                    <a:pt x="1238" y="6"/>
                    <a:pt x="1150" y="0"/>
                    <a:pt x="10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7"/>
            <p:cNvSpPr/>
            <p:nvPr/>
          </p:nvSpPr>
          <p:spPr>
            <a:xfrm flipH="1">
              <a:off x="1589761" y="4148106"/>
              <a:ext cx="28023" cy="93962"/>
            </a:xfrm>
            <a:custGeom>
              <a:rect b="b" l="l" r="r" t="t"/>
              <a:pathLst>
                <a:path extrusionOk="0" h="2669" w="796">
                  <a:moveTo>
                    <a:pt x="368" y="1"/>
                  </a:moveTo>
                  <a:lnTo>
                    <a:pt x="368" y="1"/>
                  </a:lnTo>
                  <a:cubicBezTo>
                    <a:pt x="1" y="795"/>
                    <a:pt x="62" y="1874"/>
                    <a:pt x="429" y="2668"/>
                  </a:cubicBezTo>
                  <a:cubicBezTo>
                    <a:pt x="612" y="2220"/>
                    <a:pt x="754" y="1772"/>
                    <a:pt x="775" y="1304"/>
                  </a:cubicBezTo>
                  <a:cubicBezTo>
                    <a:pt x="795" y="836"/>
                    <a:pt x="673" y="347"/>
                    <a:pt x="36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7"/>
            <p:cNvSpPr/>
            <p:nvPr/>
          </p:nvSpPr>
          <p:spPr>
            <a:xfrm flipH="1">
              <a:off x="1599795" y="4238830"/>
              <a:ext cx="93258" cy="23728"/>
            </a:xfrm>
            <a:custGeom>
              <a:rect b="b" l="l" r="r" t="t"/>
              <a:pathLst>
                <a:path extrusionOk="0" h="674" w="2649">
                  <a:moveTo>
                    <a:pt x="1101" y="0"/>
                  </a:moveTo>
                  <a:cubicBezTo>
                    <a:pt x="704" y="0"/>
                    <a:pt x="309" y="96"/>
                    <a:pt x="1" y="336"/>
                  </a:cubicBezTo>
                  <a:cubicBezTo>
                    <a:pt x="420" y="568"/>
                    <a:pt x="923" y="674"/>
                    <a:pt x="1426" y="674"/>
                  </a:cubicBezTo>
                  <a:cubicBezTo>
                    <a:pt x="1851" y="674"/>
                    <a:pt x="2275" y="598"/>
                    <a:pt x="2648" y="458"/>
                  </a:cubicBezTo>
                  <a:cubicBezTo>
                    <a:pt x="2241" y="254"/>
                    <a:pt x="1793" y="71"/>
                    <a:pt x="1324" y="10"/>
                  </a:cubicBezTo>
                  <a:cubicBezTo>
                    <a:pt x="1250" y="4"/>
                    <a:pt x="1175" y="0"/>
                    <a:pt x="11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7"/>
            <p:cNvSpPr/>
            <p:nvPr/>
          </p:nvSpPr>
          <p:spPr>
            <a:xfrm flipH="1">
              <a:off x="1528821" y="4197569"/>
              <a:ext cx="28727" cy="93258"/>
            </a:xfrm>
            <a:custGeom>
              <a:rect b="b" l="l" r="r" t="t"/>
              <a:pathLst>
                <a:path extrusionOk="0" h="2649" w="816">
                  <a:moveTo>
                    <a:pt x="367" y="1"/>
                  </a:moveTo>
                  <a:cubicBezTo>
                    <a:pt x="1" y="775"/>
                    <a:pt x="82" y="1854"/>
                    <a:pt x="449" y="2648"/>
                  </a:cubicBezTo>
                  <a:cubicBezTo>
                    <a:pt x="612" y="2200"/>
                    <a:pt x="775" y="1752"/>
                    <a:pt x="795" y="1284"/>
                  </a:cubicBezTo>
                  <a:cubicBezTo>
                    <a:pt x="815" y="815"/>
                    <a:pt x="693" y="347"/>
                    <a:pt x="3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7"/>
            <p:cNvSpPr/>
            <p:nvPr/>
          </p:nvSpPr>
          <p:spPr>
            <a:xfrm flipH="1">
              <a:off x="1539594" y="4287589"/>
              <a:ext cx="93223" cy="23728"/>
            </a:xfrm>
            <a:custGeom>
              <a:rect b="b" l="l" r="r" t="t"/>
              <a:pathLst>
                <a:path extrusionOk="0" h="674" w="2648">
                  <a:moveTo>
                    <a:pt x="1107" y="0"/>
                  </a:moveTo>
                  <a:cubicBezTo>
                    <a:pt x="718" y="0"/>
                    <a:pt x="309" y="96"/>
                    <a:pt x="0" y="336"/>
                  </a:cubicBezTo>
                  <a:cubicBezTo>
                    <a:pt x="420" y="567"/>
                    <a:pt x="923" y="674"/>
                    <a:pt x="1425" y="674"/>
                  </a:cubicBezTo>
                  <a:cubicBezTo>
                    <a:pt x="1850" y="674"/>
                    <a:pt x="2275" y="598"/>
                    <a:pt x="2648" y="458"/>
                  </a:cubicBezTo>
                  <a:cubicBezTo>
                    <a:pt x="2240" y="254"/>
                    <a:pt x="1792" y="71"/>
                    <a:pt x="1324" y="10"/>
                  </a:cubicBezTo>
                  <a:cubicBezTo>
                    <a:pt x="1253" y="3"/>
                    <a:pt x="1181" y="0"/>
                    <a:pt x="110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7"/>
            <p:cNvSpPr/>
            <p:nvPr/>
          </p:nvSpPr>
          <p:spPr>
            <a:xfrm flipH="1">
              <a:off x="1393317" y="4069951"/>
              <a:ext cx="361379" cy="298292"/>
            </a:xfrm>
            <a:custGeom>
              <a:rect b="b" l="l" r="r" t="t"/>
              <a:pathLst>
                <a:path extrusionOk="0" fill="none" h="8473" w="10265">
                  <a:moveTo>
                    <a:pt x="10264" y="8473"/>
                  </a:moveTo>
                  <a:cubicBezTo>
                    <a:pt x="6028" y="6884"/>
                    <a:pt x="2363" y="3850"/>
                    <a:pt x="0" y="1"/>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7"/>
            <p:cNvSpPr/>
            <p:nvPr/>
          </p:nvSpPr>
          <p:spPr>
            <a:xfrm flipH="1">
              <a:off x="1183249" y="3365042"/>
              <a:ext cx="93258" cy="23165"/>
            </a:xfrm>
            <a:custGeom>
              <a:rect b="b" l="l" r="r" t="t"/>
              <a:pathLst>
                <a:path extrusionOk="0" h="658" w="2649">
                  <a:moveTo>
                    <a:pt x="1528" y="1"/>
                  </a:moveTo>
                  <a:cubicBezTo>
                    <a:pt x="998" y="1"/>
                    <a:pt x="456" y="129"/>
                    <a:pt x="1" y="351"/>
                  </a:cubicBezTo>
                  <a:cubicBezTo>
                    <a:pt x="429" y="514"/>
                    <a:pt x="897" y="656"/>
                    <a:pt x="1365" y="656"/>
                  </a:cubicBezTo>
                  <a:cubicBezTo>
                    <a:pt x="1395" y="657"/>
                    <a:pt x="1424" y="658"/>
                    <a:pt x="1453" y="658"/>
                  </a:cubicBezTo>
                  <a:cubicBezTo>
                    <a:pt x="1892" y="658"/>
                    <a:pt x="2324" y="515"/>
                    <a:pt x="2649" y="228"/>
                  </a:cubicBezTo>
                  <a:cubicBezTo>
                    <a:pt x="2309" y="72"/>
                    <a:pt x="1922" y="1"/>
                    <a:pt x="15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7"/>
            <p:cNvSpPr/>
            <p:nvPr/>
          </p:nvSpPr>
          <p:spPr>
            <a:xfrm flipH="1">
              <a:off x="1273585" y="3287027"/>
              <a:ext cx="27988" cy="93258"/>
            </a:xfrm>
            <a:custGeom>
              <a:rect b="b" l="l" r="r" t="t"/>
              <a:pathLst>
                <a:path extrusionOk="0" h="2649" w="795">
                  <a:moveTo>
                    <a:pt x="407" y="1"/>
                  </a:moveTo>
                  <a:cubicBezTo>
                    <a:pt x="0" y="774"/>
                    <a:pt x="21" y="1833"/>
                    <a:pt x="346" y="2648"/>
                  </a:cubicBezTo>
                  <a:cubicBezTo>
                    <a:pt x="550" y="2220"/>
                    <a:pt x="713" y="1772"/>
                    <a:pt x="754" y="1324"/>
                  </a:cubicBezTo>
                  <a:cubicBezTo>
                    <a:pt x="794" y="856"/>
                    <a:pt x="693" y="367"/>
                    <a:pt x="40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7"/>
            <p:cNvSpPr/>
            <p:nvPr/>
          </p:nvSpPr>
          <p:spPr>
            <a:xfrm flipH="1">
              <a:off x="1242041" y="3416194"/>
              <a:ext cx="92519" cy="24890"/>
            </a:xfrm>
            <a:custGeom>
              <a:rect b="b" l="l" r="r" t="t"/>
              <a:pathLst>
                <a:path extrusionOk="0" h="707" w="2628">
                  <a:moveTo>
                    <a:pt x="998" y="0"/>
                  </a:moveTo>
                  <a:cubicBezTo>
                    <a:pt x="653" y="0"/>
                    <a:pt x="311" y="49"/>
                    <a:pt x="0" y="140"/>
                  </a:cubicBezTo>
                  <a:cubicBezTo>
                    <a:pt x="408" y="384"/>
                    <a:pt x="835" y="588"/>
                    <a:pt x="1283" y="669"/>
                  </a:cubicBezTo>
                  <a:cubicBezTo>
                    <a:pt x="1416" y="694"/>
                    <a:pt x="1555" y="707"/>
                    <a:pt x="1693" y="707"/>
                  </a:cubicBezTo>
                  <a:cubicBezTo>
                    <a:pt x="2023" y="707"/>
                    <a:pt x="2355" y="632"/>
                    <a:pt x="2628" y="445"/>
                  </a:cubicBezTo>
                  <a:cubicBezTo>
                    <a:pt x="2167" y="139"/>
                    <a:pt x="1579" y="0"/>
                    <a:pt x="99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7"/>
            <p:cNvSpPr/>
            <p:nvPr/>
          </p:nvSpPr>
          <p:spPr>
            <a:xfrm flipH="1">
              <a:off x="1322344" y="3330048"/>
              <a:ext cx="32283" cy="91815"/>
            </a:xfrm>
            <a:custGeom>
              <a:rect b="b" l="l" r="r" t="t"/>
              <a:pathLst>
                <a:path extrusionOk="0" h="2608" w="917">
                  <a:moveTo>
                    <a:pt x="652" y="0"/>
                  </a:moveTo>
                  <a:cubicBezTo>
                    <a:pt x="143" y="713"/>
                    <a:pt x="0" y="1772"/>
                    <a:pt x="183" y="2607"/>
                  </a:cubicBezTo>
                  <a:cubicBezTo>
                    <a:pt x="448" y="2220"/>
                    <a:pt x="693" y="1813"/>
                    <a:pt x="794" y="1365"/>
                  </a:cubicBezTo>
                  <a:cubicBezTo>
                    <a:pt x="917" y="917"/>
                    <a:pt x="896" y="408"/>
                    <a:pt x="6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7"/>
            <p:cNvSpPr/>
            <p:nvPr/>
          </p:nvSpPr>
          <p:spPr>
            <a:xfrm flipH="1">
              <a:off x="1290096" y="3452385"/>
              <a:ext cx="92519" cy="25136"/>
            </a:xfrm>
            <a:custGeom>
              <a:rect b="b" l="l" r="r" t="t"/>
              <a:pathLst>
                <a:path extrusionOk="0" h="714" w="2628">
                  <a:moveTo>
                    <a:pt x="1003" y="1"/>
                  </a:moveTo>
                  <a:cubicBezTo>
                    <a:pt x="657" y="1"/>
                    <a:pt x="313" y="51"/>
                    <a:pt x="1" y="151"/>
                  </a:cubicBezTo>
                  <a:cubicBezTo>
                    <a:pt x="408" y="375"/>
                    <a:pt x="836" y="578"/>
                    <a:pt x="1284" y="680"/>
                  </a:cubicBezTo>
                  <a:cubicBezTo>
                    <a:pt x="1405" y="702"/>
                    <a:pt x="1530" y="714"/>
                    <a:pt x="1657" y="714"/>
                  </a:cubicBezTo>
                  <a:cubicBezTo>
                    <a:pt x="1998" y="714"/>
                    <a:pt x="2346" y="629"/>
                    <a:pt x="2628" y="436"/>
                  </a:cubicBezTo>
                  <a:cubicBezTo>
                    <a:pt x="2169" y="142"/>
                    <a:pt x="1583" y="1"/>
                    <a:pt x="100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7"/>
            <p:cNvSpPr/>
            <p:nvPr/>
          </p:nvSpPr>
          <p:spPr>
            <a:xfrm flipH="1">
              <a:off x="1284358" y="2964409"/>
              <a:ext cx="119028" cy="32283"/>
            </a:xfrm>
            <a:custGeom>
              <a:rect b="b" l="l" r="r" t="t"/>
              <a:pathLst>
                <a:path extrusionOk="0" h="917" w="3381">
                  <a:moveTo>
                    <a:pt x="0" y="0"/>
                  </a:moveTo>
                  <a:lnTo>
                    <a:pt x="0" y="916"/>
                  </a:lnTo>
                  <a:lnTo>
                    <a:pt x="3381" y="916"/>
                  </a:lnTo>
                  <a:lnTo>
                    <a:pt x="3381" y="0"/>
                  </a:ln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7"/>
            <p:cNvSpPr/>
            <p:nvPr/>
          </p:nvSpPr>
          <p:spPr>
            <a:xfrm flipH="1">
              <a:off x="1370364" y="3366626"/>
              <a:ext cx="32318" cy="91779"/>
            </a:xfrm>
            <a:custGeom>
              <a:rect b="b" l="l" r="r" t="t"/>
              <a:pathLst>
                <a:path extrusionOk="0" h="2607" w="918">
                  <a:moveTo>
                    <a:pt x="652" y="0"/>
                  </a:moveTo>
                  <a:cubicBezTo>
                    <a:pt x="143" y="693"/>
                    <a:pt x="1" y="1752"/>
                    <a:pt x="184" y="2607"/>
                  </a:cubicBezTo>
                  <a:cubicBezTo>
                    <a:pt x="449" y="2220"/>
                    <a:pt x="693" y="1813"/>
                    <a:pt x="795" y="1344"/>
                  </a:cubicBezTo>
                  <a:cubicBezTo>
                    <a:pt x="917" y="896"/>
                    <a:pt x="897" y="407"/>
                    <a:pt x="6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7"/>
            <p:cNvSpPr/>
            <p:nvPr/>
          </p:nvSpPr>
          <p:spPr>
            <a:xfrm flipH="1">
              <a:off x="1346706" y="3505439"/>
              <a:ext cx="92554" cy="25136"/>
            </a:xfrm>
            <a:custGeom>
              <a:rect b="b" l="l" r="r" t="t"/>
              <a:pathLst>
                <a:path extrusionOk="0" h="714" w="2629">
                  <a:moveTo>
                    <a:pt x="1003" y="1"/>
                  </a:moveTo>
                  <a:cubicBezTo>
                    <a:pt x="657" y="1"/>
                    <a:pt x="313" y="52"/>
                    <a:pt x="1" y="151"/>
                  </a:cubicBezTo>
                  <a:cubicBezTo>
                    <a:pt x="408" y="375"/>
                    <a:pt x="816" y="599"/>
                    <a:pt x="1284" y="680"/>
                  </a:cubicBezTo>
                  <a:cubicBezTo>
                    <a:pt x="1405" y="702"/>
                    <a:pt x="1530" y="714"/>
                    <a:pt x="1657" y="714"/>
                  </a:cubicBezTo>
                  <a:cubicBezTo>
                    <a:pt x="1998" y="714"/>
                    <a:pt x="2346" y="629"/>
                    <a:pt x="2628" y="436"/>
                  </a:cubicBezTo>
                  <a:cubicBezTo>
                    <a:pt x="2169" y="143"/>
                    <a:pt x="1583" y="1"/>
                    <a:pt x="100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7"/>
            <p:cNvSpPr/>
            <p:nvPr/>
          </p:nvSpPr>
          <p:spPr>
            <a:xfrm flipH="1">
              <a:off x="1427008" y="3419680"/>
              <a:ext cx="32318" cy="91779"/>
            </a:xfrm>
            <a:custGeom>
              <a:rect b="b" l="l" r="r" t="t"/>
              <a:pathLst>
                <a:path extrusionOk="0" h="2607" w="918">
                  <a:moveTo>
                    <a:pt x="652" y="0"/>
                  </a:moveTo>
                  <a:cubicBezTo>
                    <a:pt x="143" y="693"/>
                    <a:pt x="1" y="1752"/>
                    <a:pt x="184" y="2607"/>
                  </a:cubicBezTo>
                  <a:cubicBezTo>
                    <a:pt x="449" y="2220"/>
                    <a:pt x="693" y="1813"/>
                    <a:pt x="795" y="1365"/>
                  </a:cubicBezTo>
                  <a:cubicBezTo>
                    <a:pt x="917" y="896"/>
                    <a:pt x="897" y="407"/>
                    <a:pt x="6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7"/>
            <p:cNvSpPr/>
            <p:nvPr/>
          </p:nvSpPr>
          <p:spPr>
            <a:xfrm flipH="1">
              <a:off x="1191839" y="3330048"/>
              <a:ext cx="344903" cy="316951"/>
            </a:xfrm>
            <a:custGeom>
              <a:rect b="b" l="l" r="r" t="t"/>
              <a:pathLst>
                <a:path extrusionOk="0" fill="none" h="9003" w="9797">
                  <a:moveTo>
                    <a:pt x="0" y="9002"/>
                  </a:moveTo>
                  <a:cubicBezTo>
                    <a:pt x="2159" y="5031"/>
                    <a:pt x="5662" y="1833"/>
                    <a:pt x="9796" y="0"/>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7"/>
            <p:cNvSpPr/>
            <p:nvPr/>
          </p:nvSpPr>
          <p:spPr>
            <a:xfrm flipH="1">
              <a:off x="1512345" y="3327900"/>
              <a:ext cx="68157" cy="128357"/>
            </a:xfrm>
            <a:custGeom>
              <a:rect b="b" l="l" r="r" t="t"/>
              <a:pathLst>
                <a:path extrusionOk="0" h="3646" w="1936">
                  <a:moveTo>
                    <a:pt x="1651" y="0"/>
                  </a:moveTo>
                  <a:lnTo>
                    <a:pt x="1651" y="0"/>
                  </a:lnTo>
                  <a:cubicBezTo>
                    <a:pt x="551" y="815"/>
                    <a:pt x="1" y="2322"/>
                    <a:pt x="347" y="3646"/>
                  </a:cubicBezTo>
                  <a:cubicBezTo>
                    <a:pt x="1264" y="2668"/>
                    <a:pt x="1936" y="1324"/>
                    <a:pt x="165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7"/>
            <p:cNvSpPr/>
            <p:nvPr/>
          </p:nvSpPr>
          <p:spPr>
            <a:xfrm flipH="1">
              <a:off x="1607681" y="3388136"/>
              <a:ext cx="69600" cy="120472"/>
            </a:xfrm>
            <a:custGeom>
              <a:rect b="b" l="l" r="r" t="t"/>
              <a:pathLst>
                <a:path extrusionOk="0" h="3422" w="1977">
                  <a:moveTo>
                    <a:pt x="143" y="0"/>
                  </a:moveTo>
                  <a:lnTo>
                    <a:pt x="143" y="0"/>
                  </a:lnTo>
                  <a:cubicBezTo>
                    <a:pt x="1" y="1365"/>
                    <a:pt x="774" y="2790"/>
                    <a:pt x="1976" y="3421"/>
                  </a:cubicBezTo>
                  <a:cubicBezTo>
                    <a:pt x="1874" y="2057"/>
                    <a:pt x="1304" y="672"/>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7"/>
            <p:cNvSpPr/>
            <p:nvPr/>
          </p:nvSpPr>
          <p:spPr>
            <a:xfrm flipH="1">
              <a:off x="941637" y="3821158"/>
              <a:ext cx="71713" cy="123358"/>
            </a:xfrm>
            <a:custGeom>
              <a:rect b="b" l="l" r="r" t="t"/>
              <a:pathLst>
                <a:path extrusionOk="0" h="3504" w="2037">
                  <a:moveTo>
                    <a:pt x="1874" y="1"/>
                  </a:moveTo>
                  <a:lnTo>
                    <a:pt x="1874" y="1"/>
                  </a:lnTo>
                  <a:cubicBezTo>
                    <a:pt x="693" y="693"/>
                    <a:pt x="0" y="2160"/>
                    <a:pt x="224" y="3504"/>
                  </a:cubicBezTo>
                  <a:cubicBezTo>
                    <a:pt x="1242" y="2628"/>
                    <a:pt x="2037" y="1345"/>
                    <a:pt x="187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7"/>
            <p:cNvSpPr/>
            <p:nvPr/>
          </p:nvSpPr>
          <p:spPr>
            <a:xfrm flipH="1">
              <a:off x="1039859" y="3867065"/>
              <a:ext cx="52385" cy="135539"/>
            </a:xfrm>
            <a:custGeom>
              <a:rect b="b" l="l" r="r" t="t"/>
              <a:pathLst>
                <a:path extrusionOk="0" h="3850" w="1488">
                  <a:moveTo>
                    <a:pt x="653" y="0"/>
                  </a:moveTo>
                  <a:lnTo>
                    <a:pt x="653" y="0"/>
                  </a:lnTo>
                  <a:cubicBezTo>
                    <a:pt x="1" y="1202"/>
                    <a:pt x="184" y="2811"/>
                    <a:pt x="1080" y="3849"/>
                  </a:cubicBezTo>
                  <a:cubicBezTo>
                    <a:pt x="1488" y="2566"/>
                    <a:pt x="1488" y="1059"/>
                    <a:pt x="6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7"/>
            <p:cNvSpPr/>
            <p:nvPr/>
          </p:nvSpPr>
          <p:spPr>
            <a:xfrm flipH="1">
              <a:off x="1866508" y="3144341"/>
              <a:ext cx="456750" cy="1003096"/>
            </a:xfrm>
            <a:custGeom>
              <a:rect b="b" l="l" r="r" t="t"/>
              <a:pathLst>
                <a:path extrusionOk="0" h="28493" w="12974">
                  <a:moveTo>
                    <a:pt x="1711" y="1"/>
                  </a:moveTo>
                  <a:lnTo>
                    <a:pt x="0" y="673"/>
                  </a:lnTo>
                  <a:cubicBezTo>
                    <a:pt x="0" y="673"/>
                    <a:pt x="4440" y="1162"/>
                    <a:pt x="5356" y="4542"/>
                  </a:cubicBezTo>
                  <a:cubicBezTo>
                    <a:pt x="6252" y="7923"/>
                    <a:pt x="4033" y="14277"/>
                    <a:pt x="5601" y="19633"/>
                  </a:cubicBezTo>
                  <a:cubicBezTo>
                    <a:pt x="6945" y="24195"/>
                    <a:pt x="9002" y="26069"/>
                    <a:pt x="11527" y="27352"/>
                  </a:cubicBezTo>
                  <a:cubicBezTo>
                    <a:pt x="11934" y="27555"/>
                    <a:pt x="12342" y="27739"/>
                    <a:pt x="12790" y="27922"/>
                  </a:cubicBezTo>
                  <a:cubicBezTo>
                    <a:pt x="12810" y="27922"/>
                    <a:pt x="12831" y="27942"/>
                    <a:pt x="12851" y="27942"/>
                  </a:cubicBezTo>
                  <a:lnTo>
                    <a:pt x="12790" y="28492"/>
                  </a:lnTo>
                  <a:cubicBezTo>
                    <a:pt x="12932" y="28227"/>
                    <a:pt x="12973" y="27922"/>
                    <a:pt x="12892" y="27637"/>
                  </a:cubicBezTo>
                  <a:cubicBezTo>
                    <a:pt x="12871" y="27616"/>
                    <a:pt x="12871" y="27596"/>
                    <a:pt x="12851" y="27555"/>
                  </a:cubicBezTo>
                  <a:cubicBezTo>
                    <a:pt x="12688" y="27189"/>
                    <a:pt x="12301" y="26944"/>
                    <a:pt x="11955" y="26720"/>
                  </a:cubicBezTo>
                  <a:cubicBezTo>
                    <a:pt x="11934" y="26700"/>
                    <a:pt x="11914" y="26680"/>
                    <a:pt x="11894" y="26659"/>
                  </a:cubicBezTo>
                  <a:cubicBezTo>
                    <a:pt x="8818" y="24602"/>
                    <a:pt x="6721" y="21120"/>
                    <a:pt x="6375" y="17434"/>
                  </a:cubicBezTo>
                  <a:cubicBezTo>
                    <a:pt x="6212" y="15784"/>
                    <a:pt x="6375" y="14134"/>
                    <a:pt x="6436" y="12485"/>
                  </a:cubicBezTo>
                  <a:cubicBezTo>
                    <a:pt x="6476" y="10957"/>
                    <a:pt x="6456" y="9430"/>
                    <a:pt x="6334" y="7903"/>
                  </a:cubicBezTo>
                  <a:cubicBezTo>
                    <a:pt x="6171" y="5988"/>
                    <a:pt x="5865" y="4033"/>
                    <a:pt x="4827" y="2404"/>
                  </a:cubicBezTo>
                  <a:cubicBezTo>
                    <a:pt x="4195" y="1406"/>
                    <a:pt x="2994" y="266"/>
                    <a:pt x="1711" y="1"/>
                  </a:cubicBezTo>
                  <a:close/>
                </a:path>
              </a:pathLst>
            </a:custGeom>
            <a:solidFill>
              <a:srgbClr val="000000">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7"/>
            <p:cNvSpPr/>
            <p:nvPr/>
          </p:nvSpPr>
          <p:spPr>
            <a:xfrm flipH="1">
              <a:off x="1119422" y="3025982"/>
              <a:ext cx="121950" cy="92026"/>
            </a:xfrm>
            <a:custGeom>
              <a:rect b="b" l="l" r="r" t="t"/>
              <a:pathLst>
                <a:path extrusionOk="0" h="2614" w="3464">
                  <a:moveTo>
                    <a:pt x="742" y="1"/>
                  </a:moveTo>
                  <a:cubicBezTo>
                    <a:pt x="719" y="1"/>
                    <a:pt x="696" y="1"/>
                    <a:pt x="673" y="2"/>
                  </a:cubicBezTo>
                  <a:cubicBezTo>
                    <a:pt x="306" y="23"/>
                    <a:pt x="103" y="308"/>
                    <a:pt x="62" y="675"/>
                  </a:cubicBezTo>
                  <a:cubicBezTo>
                    <a:pt x="1" y="1204"/>
                    <a:pt x="388" y="1591"/>
                    <a:pt x="775" y="1856"/>
                  </a:cubicBezTo>
                  <a:cubicBezTo>
                    <a:pt x="1182" y="2141"/>
                    <a:pt x="1610" y="2345"/>
                    <a:pt x="2078" y="2507"/>
                  </a:cubicBezTo>
                  <a:cubicBezTo>
                    <a:pt x="2272" y="2560"/>
                    <a:pt x="2481" y="2613"/>
                    <a:pt x="2693" y="2613"/>
                  </a:cubicBezTo>
                  <a:cubicBezTo>
                    <a:pt x="2725" y="2613"/>
                    <a:pt x="2758" y="2612"/>
                    <a:pt x="2791" y="2609"/>
                  </a:cubicBezTo>
                  <a:cubicBezTo>
                    <a:pt x="3015" y="2569"/>
                    <a:pt x="3259" y="2426"/>
                    <a:pt x="3341" y="2202"/>
                  </a:cubicBezTo>
                  <a:cubicBezTo>
                    <a:pt x="3463" y="1896"/>
                    <a:pt x="3280" y="1571"/>
                    <a:pt x="3056" y="1326"/>
                  </a:cubicBezTo>
                  <a:cubicBezTo>
                    <a:pt x="2560" y="712"/>
                    <a:pt x="1582" y="1"/>
                    <a:pt x="742" y="1"/>
                  </a:cubicBezTo>
                  <a:close/>
                </a:path>
              </a:pathLst>
            </a:custGeom>
            <a:solidFill>
              <a:srgbClr val="FFFFFF">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7"/>
            <p:cNvSpPr/>
            <p:nvPr/>
          </p:nvSpPr>
          <p:spPr>
            <a:xfrm flipH="1">
              <a:off x="1059926" y="3106742"/>
              <a:ext cx="48090" cy="45590"/>
            </a:xfrm>
            <a:custGeom>
              <a:rect b="b" l="l" r="r" t="t"/>
              <a:pathLst>
                <a:path extrusionOk="0" h="1295" w="1366">
                  <a:moveTo>
                    <a:pt x="412" y="1"/>
                  </a:moveTo>
                  <a:cubicBezTo>
                    <a:pt x="227" y="1"/>
                    <a:pt x="71" y="102"/>
                    <a:pt x="21" y="376"/>
                  </a:cubicBezTo>
                  <a:cubicBezTo>
                    <a:pt x="1" y="560"/>
                    <a:pt x="42" y="743"/>
                    <a:pt x="123" y="885"/>
                  </a:cubicBezTo>
                  <a:cubicBezTo>
                    <a:pt x="258" y="1117"/>
                    <a:pt x="522" y="1294"/>
                    <a:pt x="775" y="1294"/>
                  </a:cubicBezTo>
                  <a:cubicBezTo>
                    <a:pt x="789" y="1294"/>
                    <a:pt x="802" y="1294"/>
                    <a:pt x="816" y="1293"/>
                  </a:cubicBezTo>
                  <a:cubicBezTo>
                    <a:pt x="1101" y="1272"/>
                    <a:pt x="1365" y="1008"/>
                    <a:pt x="1325" y="723"/>
                  </a:cubicBezTo>
                  <a:cubicBezTo>
                    <a:pt x="1304" y="600"/>
                    <a:pt x="1243" y="499"/>
                    <a:pt x="1182" y="417"/>
                  </a:cubicBezTo>
                  <a:cubicBezTo>
                    <a:pt x="1014" y="212"/>
                    <a:pt x="681" y="1"/>
                    <a:pt x="412" y="1"/>
                  </a:cubicBezTo>
                  <a:close/>
                </a:path>
              </a:pathLst>
            </a:custGeom>
            <a:solidFill>
              <a:srgbClr val="FFFFFF">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56" name="Google Shape;556;p7"/>
          <p:cNvPicPr preferRelativeResize="0"/>
          <p:nvPr/>
        </p:nvPicPr>
        <p:blipFill rotWithShape="1">
          <a:blip r:embed="rId3">
            <a:alphaModFix/>
          </a:blip>
          <a:srcRect b="0" l="2193" r="65731" t="0"/>
          <a:stretch/>
        </p:blipFill>
        <p:spPr>
          <a:xfrm>
            <a:off x="2424375" y="1205225"/>
            <a:ext cx="1299499" cy="2278927"/>
          </a:xfrm>
          <a:prstGeom prst="rect">
            <a:avLst/>
          </a:prstGeom>
          <a:noFill/>
          <a:ln>
            <a:noFill/>
          </a:ln>
        </p:spPr>
      </p:pic>
      <p:sp>
        <p:nvSpPr>
          <p:cNvPr id="557" name="Google Shape;557;p7"/>
          <p:cNvSpPr txBox="1"/>
          <p:nvPr/>
        </p:nvSpPr>
        <p:spPr>
          <a:xfrm>
            <a:off x="4863972" y="1489210"/>
            <a:ext cx="4860758" cy="2306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7200" u="none" cap="none" strike="noStrike">
                <a:solidFill>
                  <a:srgbClr val="C00000"/>
                </a:solidFill>
                <a:latin typeface="Arial"/>
                <a:ea typeface="Arial"/>
                <a:cs typeface="Arial"/>
                <a:sym typeface="Arial"/>
              </a:rPr>
              <a:t>KHÁM PHÁ</a:t>
            </a:r>
            <a:endParaRP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8"/>
          <p:cNvSpPr/>
          <p:nvPr/>
        </p:nvSpPr>
        <p:spPr>
          <a:xfrm>
            <a:off x="760510" y="2468184"/>
            <a:ext cx="1079308" cy="859747"/>
          </a:xfrm>
          <a:custGeom>
            <a:rect b="b" l="l" r="r" t="t"/>
            <a:pathLst>
              <a:path extrusionOk="0" h="20546" w="25793">
                <a:moveTo>
                  <a:pt x="8372" y="787"/>
                </a:moveTo>
                <a:cubicBezTo>
                  <a:pt x="8372" y="788"/>
                  <a:pt x="8372" y="789"/>
                  <a:pt x="8372" y="789"/>
                </a:cubicBezTo>
                <a:lnTo>
                  <a:pt x="8372" y="789"/>
                </a:lnTo>
                <a:cubicBezTo>
                  <a:pt x="8372" y="789"/>
                  <a:pt x="8372" y="788"/>
                  <a:pt x="8372" y="787"/>
                </a:cubicBezTo>
                <a:close/>
                <a:moveTo>
                  <a:pt x="13166" y="1122"/>
                </a:moveTo>
                <a:cubicBezTo>
                  <a:pt x="13166" y="1124"/>
                  <a:pt x="13166" y="1126"/>
                  <a:pt x="13166" y="1127"/>
                </a:cubicBezTo>
                <a:lnTo>
                  <a:pt x="13166" y="1127"/>
                </a:lnTo>
                <a:cubicBezTo>
                  <a:pt x="13166" y="1126"/>
                  <a:pt x="13166" y="1124"/>
                  <a:pt x="13166" y="1122"/>
                </a:cubicBezTo>
                <a:close/>
                <a:moveTo>
                  <a:pt x="2444" y="2311"/>
                </a:moveTo>
                <a:cubicBezTo>
                  <a:pt x="2444" y="2311"/>
                  <a:pt x="2444" y="2312"/>
                  <a:pt x="2444" y="2312"/>
                </a:cubicBezTo>
                <a:lnTo>
                  <a:pt x="2444" y="2312"/>
                </a:lnTo>
                <a:cubicBezTo>
                  <a:pt x="2444" y="2312"/>
                  <a:pt x="2444" y="2311"/>
                  <a:pt x="2444" y="2311"/>
                </a:cubicBezTo>
                <a:close/>
                <a:moveTo>
                  <a:pt x="17817" y="0"/>
                </a:moveTo>
                <a:cubicBezTo>
                  <a:pt x="17709" y="0"/>
                  <a:pt x="17526" y="18"/>
                  <a:pt x="17429" y="18"/>
                </a:cubicBezTo>
                <a:cubicBezTo>
                  <a:pt x="17390" y="18"/>
                  <a:pt x="17365" y="15"/>
                  <a:pt x="17365" y="7"/>
                </a:cubicBezTo>
                <a:cubicBezTo>
                  <a:pt x="17365" y="31"/>
                  <a:pt x="16995" y="263"/>
                  <a:pt x="16879" y="263"/>
                </a:cubicBezTo>
                <a:cubicBezTo>
                  <a:pt x="16859" y="263"/>
                  <a:pt x="16846" y="256"/>
                  <a:pt x="16845" y="239"/>
                </a:cubicBezTo>
                <a:cubicBezTo>
                  <a:pt x="16845" y="269"/>
                  <a:pt x="16520" y="383"/>
                  <a:pt x="16393" y="383"/>
                </a:cubicBezTo>
                <a:cubicBezTo>
                  <a:pt x="16362" y="383"/>
                  <a:pt x="16343" y="376"/>
                  <a:pt x="16343" y="360"/>
                </a:cubicBezTo>
                <a:cubicBezTo>
                  <a:pt x="16343" y="326"/>
                  <a:pt x="16049" y="224"/>
                  <a:pt x="15888" y="224"/>
                </a:cubicBezTo>
                <a:cubicBezTo>
                  <a:pt x="15827" y="224"/>
                  <a:pt x="15786" y="238"/>
                  <a:pt x="15786" y="276"/>
                </a:cubicBezTo>
                <a:cubicBezTo>
                  <a:pt x="15786" y="301"/>
                  <a:pt x="15448" y="726"/>
                  <a:pt x="15354" y="726"/>
                </a:cubicBezTo>
                <a:cubicBezTo>
                  <a:pt x="15340" y="726"/>
                  <a:pt x="15332" y="716"/>
                  <a:pt x="15331" y="694"/>
                </a:cubicBezTo>
                <a:cubicBezTo>
                  <a:pt x="15331" y="640"/>
                  <a:pt x="15204" y="623"/>
                  <a:pt x="15067" y="623"/>
                </a:cubicBezTo>
                <a:cubicBezTo>
                  <a:pt x="14900" y="623"/>
                  <a:pt x="14717" y="647"/>
                  <a:pt x="14717" y="657"/>
                </a:cubicBezTo>
                <a:cubicBezTo>
                  <a:pt x="14717" y="675"/>
                  <a:pt x="14315" y="1128"/>
                  <a:pt x="14267" y="1128"/>
                </a:cubicBezTo>
                <a:cubicBezTo>
                  <a:pt x="14264" y="1128"/>
                  <a:pt x="14262" y="1126"/>
                  <a:pt x="14262" y="1122"/>
                </a:cubicBezTo>
                <a:cubicBezTo>
                  <a:pt x="14262" y="1114"/>
                  <a:pt x="13798" y="902"/>
                  <a:pt x="13677" y="902"/>
                </a:cubicBezTo>
                <a:cubicBezTo>
                  <a:pt x="13659" y="902"/>
                  <a:pt x="13649" y="907"/>
                  <a:pt x="13649" y="917"/>
                </a:cubicBezTo>
                <a:cubicBezTo>
                  <a:pt x="13649" y="913"/>
                  <a:pt x="13647" y="911"/>
                  <a:pt x="13643" y="911"/>
                </a:cubicBezTo>
                <a:cubicBezTo>
                  <a:pt x="13597" y="911"/>
                  <a:pt x="13311" y="1170"/>
                  <a:pt x="13205" y="1170"/>
                </a:cubicBezTo>
                <a:cubicBezTo>
                  <a:pt x="13182" y="1170"/>
                  <a:pt x="13168" y="1158"/>
                  <a:pt x="13166" y="1127"/>
                </a:cubicBezTo>
                <a:lnTo>
                  <a:pt x="13166" y="1127"/>
                </a:lnTo>
                <a:cubicBezTo>
                  <a:pt x="13166" y="1156"/>
                  <a:pt x="13159" y="1168"/>
                  <a:pt x="13147" y="1168"/>
                </a:cubicBezTo>
                <a:cubicBezTo>
                  <a:pt x="13075" y="1168"/>
                  <a:pt x="12811" y="727"/>
                  <a:pt x="12764" y="727"/>
                </a:cubicBezTo>
                <a:cubicBezTo>
                  <a:pt x="12759" y="727"/>
                  <a:pt x="12757" y="732"/>
                  <a:pt x="12757" y="741"/>
                </a:cubicBezTo>
                <a:cubicBezTo>
                  <a:pt x="12757" y="691"/>
                  <a:pt x="12733" y="672"/>
                  <a:pt x="12695" y="672"/>
                </a:cubicBezTo>
                <a:cubicBezTo>
                  <a:pt x="12561" y="672"/>
                  <a:pt x="12254" y="918"/>
                  <a:pt x="12237" y="918"/>
                </a:cubicBezTo>
                <a:cubicBezTo>
                  <a:pt x="12237" y="918"/>
                  <a:pt x="12237" y="918"/>
                  <a:pt x="12237" y="917"/>
                </a:cubicBezTo>
                <a:cubicBezTo>
                  <a:pt x="12237" y="856"/>
                  <a:pt x="11868" y="664"/>
                  <a:pt x="11823" y="664"/>
                </a:cubicBezTo>
                <a:cubicBezTo>
                  <a:pt x="11820" y="664"/>
                  <a:pt x="11819" y="665"/>
                  <a:pt x="11819" y="667"/>
                </a:cubicBezTo>
                <a:cubicBezTo>
                  <a:pt x="11822" y="759"/>
                  <a:pt x="11753" y="797"/>
                  <a:pt x="11666" y="797"/>
                </a:cubicBezTo>
                <a:cubicBezTo>
                  <a:pt x="11527" y="797"/>
                  <a:pt x="11341" y="700"/>
                  <a:pt x="11335" y="574"/>
                </a:cubicBezTo>
                <a:cubicBezTo>
                  <a:pt x="11335" y="581"/>
                  <a:pt x="11329" y="584"/>
                  <a:pt x="11318" y="584"/>
                </a:cubicBezTo>
                <a:cubicBezTo>
                  <a:pt x="11229" y="584"/>
                  <a:pt x="10843" y="387"/>
                  <a:pt x="10843" y="379"/>
                </a:cubicBezTo>
                <a:cubicBezTo>
                  <a:pt x="10843" y="377"/>
                  <a:pt x="10841" y="376"/>
                  <a:pt x="10838" y="376"/>
                </a:cubicBezTo>
                <a:cubicBezTo>
                  <a:pt x="10821" y="376"/>
                  <a:pt x="10764" y="397"/>
                  <a:pt x="10694" y="444"/>
                </a:cubicBezTo>
                <a:cubicBezTo>
                  <a:pt x="10555" y="518"/>
                  <a:pt x="10369" y="667"/>
                  <a:pt x="10369" y="806"/>
                </a:cubicBezTo>
                <a:cubicBezTo>
                  <a:pt x="10372" y="866"/>
                  <a:pt x="10330" y="887"/>
                  <a:pt x="10270" y="887"/>
                </a:cubicBezTo>
                <a:cubicBezTo>
                  <a:pt x="10138" y="887"/>
                  <a:pt x="9914" y="785"/>
                  <a:pt x="9881" y="785"/>
                </a:cubicBezTo>
                <a:cubicBezTo>
                  <a:pt x="9878" y="785"/>
                  <a:pt x="9877" y="786"/>
                  <a:pt x="9877" y="787"/>
                </a:cubicBezTo>
                <a:cubicBezTo>
                  <a:pt x="9879" y="832"/>
                  <a:pt x="9859" y="849"/>
                  <a:pt x="9827" y="849"/>
                </a:cubicBezTo>
                <a:cubicBezTo>
                  <a:pt x="9738" y="849"/>
                  <a:pt x="9550" y="720"/>
                  <a:pt x="9450" y="720"/>
                </a:cubicBezTo>
                <a:cubicBezTo>
                  <a:pt x="9409" y="720"/>
                  <a:pt x="9382" y="743"/>
                  <a:pt x="9384" y="806"/>
                </a:cubicBezTo>
                <a:cubicBezTo>
                  <a:pt x="9375" y="611"/>
                  <a:pt x="8901" y="639"/>
                  <a:pt x="8901" y="527"/>
                </a:cubicBezTo>
                <a:cubicBezTo>
                  <a:pt x="8900" y="512"/>
                  <a:pt x="8892" y="505"/>
                  <a:pt x="8878" y="505"/>
                </a:cubicBezTo>
                <a:cubicBezTo>
                  <a:pt x="8785" y="505"/>
                  <a:pt x="8450" y="799"/>
                  <a:pt x="8383" y="799"/>
                </a:cubicBezTo>
                <a:cubicBezTo>
                  <a:pt x="8376" y="799"/>
                  <a:pt x="8372" y="796"/>
                  <a:pt x="8372" y="789"/>
                </a:cubicBezTo>
                <a:lnTo>
                  <a:pt x="8372" y="789"/>
                </a:lnTo>
                <a:cubicBezTo>
                  <a:pt x="8372" y="803"/>
                  <a:pt x="8366" y="808"/>
                  <a:pt x="8354" y="808"/>
                </a:cubicBezTo>
                <a:cubicBezTo>
                  <a:pt x="8279" y="808"/>
                  <a:pt x="7984" y="565"/>
                  <a:pt x="7864" y="565"/>
                </a:cubicBezTo>
                <a:cubicBezTo>
                  <a:pt x="7832" y="565"/>
                  <a:pt x="7812" y="583"/>
                  <a:pt x="7814" y="629"/>
                </a:cubicBezTo>
                <a:cubicBezTo>
                  <a:pt x="7814" y="653"/>
                  <a:pt x="7809" y="663"/>
                  <a:pt x="7800" y="663"/>
                </a:cubicBezTo>
                <a:cubicBezTo>
                  <a:pt x="7777" y="663"/>
                  <a:pt x="7728" y="595"/>
                  <a:pt x="7675" y="509"/>
                </a:cubicBezTo>
                <a:cubicBezTo>
                  <a:pt x="7498" y="555"/>
                  <a:pt x="7266" y="713"/>
                  <a:pt x="7266" y="834"/>
                </a:cubicBezTo>
                <a:cubicBezTo>
                  <a:pt x="7266" y="908"/>
                  <a:pt x="6755" y="917"/>
                  <a:pt x="6755" y="1131"/>
                </a:cubicBezTo>
                <a:cubicBezTo>
                  <a:pt x="6755" y="1140"/>
                  <a:pt x="6363" y="1630"/>
                  <a:pt x="6314" y="1630"/>
                </a:cubicBezTo>
                <a:cubicBezTo>
                  <a:pt x="6311" y="1630"/>
                  <a:pt x="6309" y="1628"/>
                  <a:pt x="6309" y="1623"/>
                </a:cubicBezTo>
                <a:cubicBezTo>
                  <a:pt x="6309" y="1552"/>
                  <a:pt x="6252" y="1524"/>
                  <a:pt x="6174" y="1524"/>
                </a:cubicBezTo>
                <a:cubicBezTo>
                  <a:pt x="6009" y="1524"/>
                  <a:pt x="5752" y="1652"/>
                  <a:pt x="5752" y="1772"/>
                </a:cubicBezTo>
                <a:cubicBezTo>
                  <a:pt x="5752" y="1793"/>
                  <a:pt x="5735" y="1800"/>
                  <a:pt x="5708" y="1800"/>
                </a:cubicBezTo>
                <a:cubicBezTo>
                  <a:pt x="5611" y="1800"/>
                  <a:pt x="5375" y="1699"/>
                  <a:pt x="5252" y="1699"/>
                </a:cubicBezTo>
                <a:cubicBezTo>
                  <a:pt x="5206" y="1699"/>
                  <a:pt x="5176" y="1713"/>
                  <a:pt x="5176" y="1754"/>
                </a:cubicBezTo>
                <a:cubicBezTo>
                  <a:pt x="5176" y="1719"/>
                  <a:pt x="5159" y="1704"/>
                  <a:pt x="5132" y="1704"/>
                </a:cubicBezTo>
                <a:cubicBezTo>
                  <a:pt x="5007" y="1704"/>
                  <a:pt x="4655" y="2011"/>
                  <a:pt x="4655" y="2042"/>
                </a:cubicBezTo>
                <a:cubicBezTo>
                  <a:pt x="4655" y="2064"/>
                  <a:pt x="4642" y="2074"/>
                  <a:pt x="4619" y="2074"/>
                </a:cubicBezTo>
                <a:cubicBezTo>
                  <a:pt x="4510" y="2074"/>
                  <a:pt x="4191" y="1864"/>
                  <a:pt x="4102" y="1864"/>
                </a:cubicBezTo>
                <a:cubicBezTo>
                  <a:pt x="4088" y="1864"/>
                  <a:pt x="4079" y="1870"/>
                  <a:pt x="4079" y="1884"/>
                </a:cubicBezTo>
                <a:cubicBezTo>
                  <a:pt x="4079" y="1967"/>
                  <a:pt x="3986" y="2079"/>
                  <a:pt x="3875" y="2172"/>
                </a:cubicBezTo>
                <a:cubicBezTo>
                  <a:pt x="3753" y="2271"/>
                  <a:pt x="3618" y="2351"/>
                  <a:pt x="3574" y="2351"/>
                </a:cubicBezTo>
                <a:cubicBezTo>
                  <a:pt x="3564" y="2351"/>
                  <a:pt x="3559" y="2347"/>
                  <a:pt x="3559" y="2339"/>
                </a:cubicBezTo>
                <a:cubicBezTo>
                  <a:pt x="3559" y="2338"/>
                  <a:pt x="3558" y="2338"/>
                  <a:pt x="3556" y="2338"/>
                </a:cubicBezTo>
                <a:cubicBezTo>
                  <a:pt x="3518" y="2338"/>
                  <a:pt x="3146" y="2472"/>
                  <a:pt x="3039" y="2472"/>
                </a:cubicBezTo>
                <a:cubicBezTo>
                  <a:pt x="3021" y="2472"/>
                  <a:pt x="3011" y="2469"/>
                  <a:pt x="3011" y="2460"/>
                </a:cubicBezTo>
                <a:cubicBezTo>
                  <a:pt x="3011" y="2490"/>
                  <a:pt x="2961" y="2504"/>
                  <a:pt x="2890" y="2504"/>
                </a:cubicBezTo>
                <a:cubicBezTo>
                  <a:pt x="2727" y="2504"/>
                  <a:pt x="2453" y="2429"/>
                  <a:pt x="2444" y="2312"/>
                </a:cubicBezTo>
                <a:lnTo>
                  <a:pt x="2444" y="2312"/>
                </a:lnTo>
                <a:cubicBezTo>
                  <a:pt x="2447" y="2361"/>
                  <a:pt x="2430" y="2381"/>
                  <a:pt x="2401" y="2381"/>
                </a:cubicBezTo>
                <a:cubicBezTo>
                  <a:pt x="2348" y="2381"/>
                  <a:pt x="2255" y="2317"/>
                  <a:pt x="2165" y="2246"/>
                </a:cubicBezTo>
                <a:cubicBezTo>
                  <a:pt x="2039" y="2136"/>
                  <a:pt x="1913" y="2019"/>
                  <a:pt x="1890" y="2019"/>
                </a:cubicBezTo>
                <a:cubicBezTo>
                  <a:pt x="1888" y="2019"/>
                  <a:pt x="1887" y="2020"/>
                  <a:pt x="1887" y="2023"/>
                </a:cubicBezTo>
                <a:cubicBezTo>
                  <a:pt x="1887" y="2088"/>
                  <a:pt x="1840" y="2172"/>
                  <a:pt x="1766" y="2255"/>
                </a:cubicBezTo>
                <a:cubicBezTo>
                  <a:pt x="1729" y="2302"/>
                  <a:pt x="1682" y="2348"/>
                  <a:pt x="1636" y="2385"/>
                </a:cubicBezTo>
                <a:cubicBezTo>
                  <a:pt x="1664" y="2478"/>
                  <a:pt x="1682" y="2571"/>
                  <a:pt x="1692" y="2664"/>
                </a:cubicBezTo>
                <a:cubicBezTo>
                  <a:pt x="1710" y="2803"/>
                  <a:pt x="1682" y="2952"/>
                  <a:pt x="1599" y="3064"/>
                </a:cubicBezTo>
                <a:cubicBezTo>
                  <a:pt x="1571" y="3101"/>
                  <a:pt x="1534" y="3129"/>
                  <a:pt x="1515" y="3166"/>
                </a:cubicBezTo>
                <a:cubicBezTo>
                  <a:pt x="1404" y="3361"/>
                  <a:pt x="1561" y="3621"/>
                  <a:pt x="1441" y="3807"/>
                </a:cubicBezTo>
                <a:cubicBezTo>
                  <a:pt x="1394" y="3881"/>
                  <a:pt x="1311" y="3928"/>
                  <a:pt x="1255" y="3993"/>
                </a:cubicBezTo>
                <a:cubicBezTo>
                  <a:pt x="1088" y="4188"/>
                  <a:pt x="1208" y="4485"/>
                  <a:pt x="1106" y="4727"/>
                </a:cubicBezTo>
                <a:cubicBezTo>
                  <a:pt x="1078" y="4801"/>
                  <a:pt x="1032" y="4866"/>
                  <a:pt x="985" y="4931"/>
                </a:cubicBezTo>
                <a:cubicBezTo>
                  <a:pt x="902" y="5080"/>
                  <a:pt x="855" y="5247"/>
                  <a:pt x="855" y="5414"/>
                </a:cubicBezTo>
                <a:cubicBezTo>
                  <a:pt x="865" y="5516"/>
                  <a:pt x="883" y="5628"/>
                  <a:pt x="837" y="5721"/>
                </a:cubicBezTo>
                <a:cubicBezTo>
                  <a:pt x="809" y="5767"/>
                  <a:pt x="772" y="5804"/>
                  <a:pt x="735" y="5842"/>
                </a:cubicBezTo>
                <a:cubicBezTo>
                  <a:pt x="605" y="5990"/>
                  <a:pt x="539" y="6185"/>
                  <a:pt x="484" y="6371"/>
                </a:cubicBezTo>
                <a:cubicBezTo>
                  <a:pt x="437" y="6520"/>
                  <a:pt x="391" y="6678"/>
                  <a:pt x="428" y="6826"/>
                </a:cubicBezTo>
                <a:cubicBezTo>
                  <a:pt x="456" y="6919"/>
                  <a:pt x="521" y="7012"/>
                  <a:pt x="502" y="7114"/>
                </a:cubicBezTo>
                <a:cubicBezTo>
                  <a:pt x="474" y="7235"/>
                  <a:pt x="307" y="7337"/>
                  <a:pt x="335" y="7458"/>
                </a:cubicBezTo>
                <a:cubicBezTo>
                  <a:pt x="391" y="7700"/>
                  <a:pt x="168" y="7941"/>
                  <a:pt x="251" y="8174"/>
                </a:cubicBezTo>
                <a:cubicBezTo>
                  <a:pt x="289" y="8285"/>
                  <a:pt x="400" y="8369"/>
                  <a:pt x="419" y="8489"/>
                </a:cubicBezTo>
                <a:cubicBezTo>
                  <a:pt x="437" y="8610"/>
                  <a:pt x="363" y="8722"/>
                  <a:pt x="335" y="8852"/>
                </a:cubicBezTo>
                <a:cubicBezTo>
                  <a:pt x="317" y="8954"/>
                  <a:pt x="344" y="9065"/>
                  <a:pt x="344" y="9177"/>
                </a:cubicBezTo>
                <a:cubicBezTo>
                  <a:pt x="344" y="9279"/>
                  <a:pt x="317" y="9400"/>
                  <a:pt x="224" y="9456"/>
                </a:cubicBezTo>
                <a:cubicBezTo>
                  <a:pt x="177" y="9484"/>
                  <a:pt x="112" y="9493"/>
                  <a:pt x="75" y="9530"/>
                </a:cubicBezTo>
                <a:cubicBezTo>
                  <a:pt x="38" y="9567"/>
                  <a:pt x="28" y="9623"/>
                  <a:pt x="28" y="9669"/>
                </a:cubicBezTo>
                <a:cubicBezTo>
                  <a:pt x="1" y="9967"/>
                  <a:pt x="1" y="10273"/>
                  <a:pt x="28" y="10571"/>
                </a:cubicBezTo>
                <a:cubicBezTo>
                  <a:pt x="28" y="10608"/>
                  <a:pt x="38" y="10645"/>
                  <a:pt x="66" y="10663"/>
                </a:cubicBezTo>
                <a:cubicBezTo>
                  <a:pt x="84" y="10691"/>
                  <a:pt x="121" y="10691"/>
                  <a:pt x="149" y="10710"/>
                </a:cubicBezTo>
                <a:cubicBezTo>
                  <a:pt x="205" y="10738"/>
                  <a:pt x="214" y="10803"/>
                  <a:pt x="224" y="10859"/>
                </a:cubicBezTo>
                <a:cubicBezTo>
                  <a:pt x="270" y="11137"/>
                  <a:pt x="224" y="11425"/>
                  <a:pt x="307" y="11685"/>
                </a:cubicBezTo>
                <a:cubicBezTo>
                  <a:pt x="344" y="11816"/>
                  <a:pt x="409" y="11936"/>
                  <a:pt x="437" y="12066"/>
                </a:cubicBezTo>
                <a:cubicBezTo>
                  <a:pt x="493" y="12392"/>
                  <a:pt x="335" y="12782"/>
                  <a:pt x="549" y="13023"/>
                </a:cubicBezTo>
                <a:cubicBezTo>
                  <a:pt x="577" y="13051"/>
                  <a:pt x="605" y="13079"/>
                  <a:pt x="623" y="13116"/>
                </a:cubicBezTo>
                <a:cubicBezTo>
                  <a:pt x="688" y="13209"/>
                  <a:pt x="642" y="13330"/>
                  <a:pt x="642" y="13441"/>
                </a:cubicBezTo>
                <a:cubicBezTo>
                  <a:pt x="623" y="13729"/>
                  <a:pt x="846" y="13971"/>
                  <a:pt x="948" y="14240"/>
                </a:cubicBezTo>
                <a:cubicBezTo>
                  <a:pt x="1078" y="14566"/>
                  <a:pt x="1041" y="14947"/>
                  <a:pt x="1246" y="15235"/>
                </a:cubicBezTo>
                <a:cubicBezTo>
                  <a:pt x="1329" y="15346"/>
                  <a:pt x="1459" y="15448"/>
                  <a:pt x="1459" y="15588"/>
                </a:cubicBezTo>
                <a:cubicBezTo>
                  <a:pt x="1459" y="15746"/>
                  <a:pt x="1617" y="15876"/>
                  <a:pt x="1617" y="16034"/>
                </a:cubicBezTo>
                <a:cubicBezTo>
                  <a:pt x="1617" y="16099"/>
                  <a:pt x="1589" y="16164"/>
                  <a:pt x="1580" y="16229"/>
                </a:cubicBezTo>
                <a:cubicBezTo>
                  <a:pt x="1506" y="16507"/>
                  <a:pt x="1599" y="16833"/>
                  <a:pt x="1822" y="17018"/>
                </a:cubicBezTo>
                <a:cubicBezTo>
                  <a:pt x="1896" y="17093"/>
                  <a:pt x="1989" y="17149"/>
                  <a:pt x="2045" y="17232"/>
                </a:cubicBezTo>
                <a:cubicBezTo>
                  <a:pt x="2156" y="17399"/>
                  <a:pt x="2100" y="17641"/>
                  <a:pt x="2249" y="17771"/>
                </a:cubicBezTo>
                <a:cubicBezTo>
                  <a:pt x="2277" y="17799"/>
                  <a:pt x="2314" y="17817"/>
                  <a:pt x="2323" y="17845"/>
                </a:cubicBezTo>
                <a:cubicBezTo>
                  <a:pt x="2361" y="17929"/>
                  <a:pt x="2277" y="17994"/>
                  <a:pt x="2240" y="18078"/>
                </a:cubicBezTo>
                <a:cubicBezTo>
                  <a:pt x="2165" y="18226"/>
                  <a:pt x="2295" y="18403"/>
                  <a:pt x="2333" y="18570"/>
                </a:cubicBezTo>
                <a:cubicBezTo>
                  <a:pt x="2351" y="18635"/>
                  <a:pt x="2351" y="18709"/>
                  <a:pt x="2361" y="18774"/>
                </a:cubicBezTo>
                <a:cubicBezTo>
                  <a:pt x="2361" y="18895"/>
                  <a:pt x="2379" y="19007"/>
                  <a:pt x="2463" y="19081"/>
                </a:cubicBezTo>
                <a:cubicBezTo>
                  <a:pt x="2481" y="19100"/>
                  <a:pt x="2500" y="19109"/>
                  <a:pt x="2518" y="19118"/>
                </a:cubicBezTo>
                <a:cubicBezTo>
                  <a:pt x="2556" y="19192"/>
                  <a:pt x="2583" y="19267"/>
                  <a:pt x="2611" y="19323"/>
                </a:cubicBezTo>
                <a:cubicBezTo>
                  <a:pt x="2655" y="19410"/>
                  <a:pt x="2691" y="19473"/>
                  <a:pt x="2709" y="19473"/>
                </a:cubicBezTo>
                <a:cubicBezTo>
                  <a:pt x="2718" y="19473"/>
                  <a:pt x="2723" y="19458"/>
                  <a:pt x="2723" y="19425"/>
                </a:cubicBezTo>
                <a:cubicBezTo>
                  <a:pt x="2723" y="19363"/>
                  <a:pt x="2744" y="19339"/>
                  <a:pt x="2778" y="19339"/>
                </a:cubicBezTo>
                <a:cubicBezTo>
                  <a:pt x="2907" y="19339"/>
                  <a:pt x="3225" y="19690"/>
                  <a:pt x="3313" y="19690"/>
                </a:cubicBezTo>
                <a:cubicBezTo>
                  <a:pt x="3328" y="19690"/>
                  <a:pt x="3336" y="19680"/>
                  <a:pt x="3336" y="19657"/>
                </a:cubicBezTo>
                <a:cubicBezTo>
                  <a:pt x="3336" y="19671"/>
                  <a:pt x="3341" y="19677"/>
                  <a:pt x="3351" y="19677"/>
                </a:cubicBezTo>
                <a:cubicBezTo>
                  <a:pt x="3430" y="19677"/>
                  <a:pt x="3789" y="19289"/>
                  <a:pt x="3887" y="19289"/>
                </a:cubicBezTo>
                <a:cubicBezTo>
                  <a:pt x="3903" y="19289"/>
                  <a:pt x="3912" y="19299"/>
                  <a:pt x="3912" y="19323"/>
                </a:cubicBezTo>
                <a:cubicBezTo>
                  <a:pt x="3912" y="19481"/>
                  <a:pt x="4432" y="19443"/>
                  <a:pt x="4432" y="19722"/>
                </a:cubicBezTo>
                <a:cubicBezTo>
                  <a:pt x="4432" y="19638"/>
                  <a:pt x="4460" y="19608"/>
                  <a:pt x="4503" y="19608"/>
                </a:cubicBezTo>
                <a:cubicBezTo>
                  <a:pt x="4613" y="19608"/>
                  <a:pt x="4821" y="19803"/>
                  <a:pt x="4922" y="19803"/>
                </a:cubicBezTo>
                <a:cubicBezTo>
                  <a:pt x="4958" y="19803"/>
                  <a:pt x="4981" y="19779"/>
                  <a:pt x="4981" y="19713"/>
                </a:cubicBezTo>
                <a:cubicBezTo>
                  <a:pt x="4981" y="19712"/>
                  <a:pt x="4981" y="19711"/>
                  <a:pt x="4983" y="19711"/>
                </a:cubicBezTo>
                <a:cubicBezTo>
                  <a:pt x="5009" y="19711"/>
                  <a:pt x="5267" y="19875"/>
                  <a:pt x="5416" y="19875"/>
                </a:cubicBezTo>
                <a:cubicBezTo>
                  <a:pt x="5477" y="19875"/>
                  <a:pt x="5519" y="19847"/>
                  <a:pt x="5519" y="19769"/>
                </a:cubicBezTo>
                <a:cubicBezTo>
                  <a:pt x="5511" y="19474"/>
                  <a:pt x="5972" y="19179"/>
                  <a:pt x="6033" y="19179"/>
                </a:cubicBezTo>
                <a:cubicBezTo>
                  <a:pt x="6037" y="19179"/>
                  <a:pt x="6040" y="19180"/>
                  <a:pt x="6040" y="19183"/>
                </a:cubicBezTo>
                <a:cubicBezTo>
                  <a:pt x="6040" y="19191"/>
                  <a:pt x="6466" y="19486"/>
                  <a:pt x="6560" y="19486"/>
                </a:cubicBezTo>
                <a:cubicBezTo>
                  <a:pt x="6572" y="19486"/>
                  <a:pt x="6579" y="19482"/>
                  <a:pt x="6579" y="19471"/>
                </a:cubicBezTo>
                <a:cubicBezTo>
                  <a:pt x="6579" y="19647"/>
                  <a:pt x="6790" y="19797"/>
                  <a:pt x="6946" y="19797"/>
                </a:cubicBezTo>
                <a:cubicBezTo>
                  <a:pt x="7036" y="19797"/>
                  <a:pt x="7108" y="19746"/>
                  <a:pt x="7108" y="19620"/>
                </a:cubicBezTo>
                <a:cubicBezTo>
                  <a:pt x="7108" y="19618"/>
                  <a:pt x="7109" y="19617"/>
                  <a:pt x="7112" y="19617"/>
                </a:cubicBezTo>
                <a:cubicBezTo>
                  <a:pt x="7156" y="19617"/>
                  <a:pt x="7554" y="19904"/>
                  <a:pt x="7554" y="19992"/>
                </a:cubicBezTo>
                <a:cubicBezTo>
                  <a:pt x="7554" y="19992"/>
                  <a:pt x="7554" y="19992"/>
                  <a:pt x="7555" y="19992"/>
                </a:cubicBezTo>
                <a:cubicBezTo>
                  <a:pt x="7568" y="19992"/>
                  <a:pt x="7907" y="19660"/>
                  <a:pt x="8058" y="19660"/>
                </a:cubicBezTo>
                <a:cubicBezTo>
                  <a:pt x="8102" y="19660"/>
                  <a:pt x="8130" y="19687"/>
                  <a:pt x="8130" y="19759"/>
                </a:cubicBezTo>
                <a:cubicBezTo>
                  <a:pt x="8130" y="19747"/>
                  <a:pt x="8133" y="19741"/>
                  <a:pt x="8137" y="19741"/>
                </a:cubicBezTo>
                <a:cubicBezTo>
                  <a:pt x="8185" y="19741"/>
                  <a:pt x="8463" y="20371"/>
                  <a:pt x="8539" y="20371"/>
                </a:cubicBezTo>
                <a:cubicBezTo>
                  <a:pt x="8552" y="20371"/>
                  <a:pt x="8559" y="20352"/>
                  <a:pt x="8558" y="20307"/>
                </a:cubicBezTo>
                <a:lnTo>
                  <a:pt x="8558" y="20307"/>
                </a:lnTo>
                <a:cubicBezTo>
                  <a:pt x="8559" y="20356"/>
                  <a:pt x="8578" y="20376"/>
                  <a:pt x="8607" y="20376"/>
                </a:cubicBezTo>
                <a:cubicBezTo>
                  <a:pt x="8730" y="20376"/>
                  <a:pt x="9042" y="20030"/>
                  <a:pt x="9090" y="20030"/>
                </a:cubicBezTo>
                <a:cubicBezTo>
                  <a:pt x="9094" y="20030"/>
                  <a:pt x="9096" y="20033"/>
                  <a:pt x="9096" y="20038"/>
                </a:cubicBezTo>
                <a:cubicBezTo>
                  <a:pt x="9096" y="20022"/>
                  <a:pt x="9107" y="20016"/>
                  <a:pt x="9126" y="20016"/>
                </a:cubicBezTo>
                <a:cubicBezTo>
                  <a:pt x="9255" y="20016"/>
                  <a:pt x="9756" y="20328"/>
                  <a:pt x="9756" y="20345"/>
                </a:cubicBezTo>
                <a:cubicBezTo>
                  <a:pt x="9756" y="20350"/>
                  <a:pt x="9758" y="20353"/>
                  <a:pt x="9762" y="20353"/>
                </a:cubicBezTo>
                <a:cubicBezTo>
                  <a:pt x="9819" y="20353"/>
                  <a:pt x="10276" y="19739"/>
                  <a:pt x="10276" y="19713"/>
                </a:cubicBezTo>
                <a:cubicBezTo>
                  <a:pt x="10416" y="19731"/>
                  <a:pt x="10676" y="19796"/>
                  <a:pt x="10676" y="19824"/>
                </a:cubicBezTo>
                <a:cubicBezTo>
                  <a:pt x="10676" y="19814"/>
                  <a:pt x="10691" y="19808"/>
                  <a:pt x="10716" y="19808"/>
                </a:cubicBezTo>
                <a:cubicBezTo>
                  <a:pt x="10821" y="19808"/>
                  <a:pt x="11094" y="19901"/>
                  <a:pt x="11094" y="20066"/>
                </a:cubicBezTo>
                <a:cubicBezTo>
                  <a:pt x="11094" y="20059"/>
                  <a:pt x="11097" y="20056"/>
                  <a:pt x="11103" y="20056"/>
                </a:cubicBezTo>
                <a:cubicBezTo>
                  <a:pt x="11168" y="20056"/>
                  <a:pt x="11541" y="20389"/>
                  <a:pt x="11549" y="20465"/>
                </a:cubicBezTo>
                <a:cubicBezTo>
                  <a:pt x="11549" y="20491"/>
                  <a:pt x="11711" y="20546"/>
                  <a:pt x="11852" y="20546"/>
                </a:cubicBezTo>
                <a:cubicBezTo>
                  <a:pt x="11965" y="20546"/>
                  <a:pt x="12064" y="20511"/>
                  <a:pt x="12060" y="20400"/>
                </a:cubicBezTo>
                <a:cubicBezTo>
                  <a:pt x="12060" y="20385"/>
                  <a:pt x="12080" y="20379"/>
                  <a:pt x="12113" y="20379"/>
                </a:cubicBezTo>
                <a:cubicBezTo>
                  <a:pt x="12237" y="20379"/>
                  <a:pt x="12538" y="20466"/>
                  <a:pt x="12561" y="20466"/>
                </a:cubicBezTo>
                <a:cubicBezTo>
                  <a:pt x="12561" y="20466"/>
                  <a:pt x="12562" y="20466"/>
                  <a:pt x="12562" y="20465"/>
                </a:cubicBezTo>
                <a:cubicBezTo>
                  <a:pt x="12562" y="20481"/>
                  <a:pt x="12571" y="20488"/>
                  <a:pt x="12588" y="20488"/>
                </a:cubicBezTo>
                <a:cubicBezTo>
                  <a:pt x="12689" y="20488"/>
                  <a:pt x="13053" y="20222"/>
                  <a:pt x="13045" y="20094"/>
                </a:cubicBezTo>
                <a:cubicBezTo>
                  <a:pt x="13045" y="20092"/>
                  <a:pt x="13046" y="20091"/>
                  <a:pt x="13048" y="20091"/>
                </a:cubicBezTo>
                <a:cubicBezTo>
                  <a:pt x="13081" y="20091"/>
                  <a:pt x="13401" y="20340"/>
                  <a:pt x="13521" y="20340"/>
                </a:cubicBezTo>
                <a:cubicBezTo>
                  <a:pt x="13549" y="20340"/>
                  <a:pt x="13566" y="20326"/>
                  <a:pt x="13565" y="20292"/>
                </a:cubicBezTo>
                <a:lnTo>
                  <a:pt x="13565" y="20292"/>
                </a:lnTo>
                <a:cubicBezTo>
                  <a:pt x="13571" y="20371"/>
                  <a:pt x="13802" y="20418"/>
                  <a:pt x="13951" y="20418"/>
                </a:cubicBezTo>
                <a:cubicBezTo>
                  <a:pt x="14025" y="20418"/>
                  <a:pt x="14079" y="20406"/>
                  <a:pt x="14076" y="20382"/>
                </a:cubicBezTo>
                <a:lnTo>
                  <a:pt x="14076" y="20382"/>
                </a:lnTo>
                <a:cubicBezTo>
                  <a:pt x="14077" y="20388"/>
                  <a:pt x="14087" y="20390"/>
                  <a:pt x="14102" y="20390"/>
                </a:cubicBezTo>
                <a:cubicBezTo>
                  <a:pt x="14198" y="20390"/>
                  <a:pt x="14531" y="20287"/>
                  <a:pt x="14574" y="20287"/>
                </a:cubicBezTo>
                <a:cubicBezTo>
                  <a:pt x="14576" y="20287"/>
                  <a:pt x="14578" y="20288"/>
                  <a:pt x="14578" y="20289"/>
                </a:cubicBezTo>
                <a:cubicBezTo>
                  <a:pt x="14579" y="20294"/>
                  <a:pt x="14584" y="20297"/>
                  <a:pt x="14592" y="20297"/>
                </a:cubicBezTo>
                <a:cubicBezTo>
                  <a:pt x="14671" y="20297"/>
                  <a:pt x="15052" y="20071"/>
                  <a:pt x="15052" y="19945"/>
                </a:cubicBezTo>
                <a:cubicBezTo>
                  <a:pt x="15051" y="19934"/>
                  <a:pt x="15059" y="19930"/>
                  <a:pt x="15074" y="19930"/>
                </a:cubicBezTo>
                <a:cubicBezTo>
                  <a:pt x="15156" y="19930"/>
                  <a:pt x="15446" y="20069"/>
                  <a:pt x="15541" y="20069"/>
                </a:cubicBezTo>
                <a:cubicBezTo>
                  <a:pt x="15562" y="20069"/>
                  <a:pt x="15574" y="20063"/>
                  <a:pt x="15572" y="20047"/>
                </a:cubicBezTo>
                <a:cubicBezTo>
                  <a:pt x="15572" y="20029"/>
                  <a:pt x="15777" y="19880"/>
                  <a:pt x="15916" y="19824"/>
                </a:cubicBezTo>
                <a:cubicBezTo>
                  <a:pt x="15953" y="19806"/>
                  <a:pt x="15986" y="19794"/>
                  <a:pt x="16009" y="19794"/>
                </a:cubicBezTo>
                <a:cubicBezTo>
                  <a:pt x="16032" y="19794"/>
                  <a:pt x="16046" y="19806"/>
                  <a:pt x="16046" y="19834"/>
                </a:cubicBezTo>
                <a:cubicBezTo>
                  <a:pt x="16046" y="19800"/>
                  <a:pt x="16080" y="19789"/>
                  <a:pt x="16132" y="19789"/>
                </a:cubicBezTo>
                <a:cubicBezTo>
                  <a:pt x="16245" y="19789"/>
                  <a:pt x="16442" y="19845"/>
                  <a:pt x="16530" y="19845"/>
                </a:cubicBezTo>
                <a:cubicBezTo>
                  <a:pt x="16558" y="19845"/>
                  <a:pt x="16576" y="19839"/>
                  <a:pt x="16576" y="19824"/>
                </a:cubicBezTo>
                <a:cubicBezTo>
                  <a:pt x="16576" y="19740"/>
                  <a:pt x="16821" y="19637"/>
                  <a:pt x="16969" y="19637"/>
                </a:cubicBezTo>
                <a:cubicBezTo>
                  <a:pt x="17032" y="19637"/>
                  <a:pt x="17077" y="19656"/>
                  <a:pt x="17077" y="19703"/>
                </a:cubicBezTo>
                <a:cubicBezTo>
                  <a:pt x="17078" y="19707"/>
                  <a:pt x="17080" y="19709"/>
                  <a:pt x="17084" y="19709"/>
                </a:cubicBezTo>
                <a:cubicBezTo>
                  <a:pt x="17137" y="19709"/>
                  <a:pt x="17486" y="19359"/>
                  <a:pt x="17486" y="19350"/>
                </a:cubicBezTo>
                <a:cubicBezTo>
                  <a:pt x="17486" y="19192"/>
                  <a:pt x="17951" y="19183"/>
                  <a:pt x="17951" y="19127"/>
                </a:cubicBezTo>
                <a:cubicBezTo>
                  <a:pt x="17943" y="19009"/>
                  <a:pt x="18281" y="18862"/>
                  <a:pt x="18426" y="18862"/>
                </a:cubicBezTo>
                <a:cubicBezTo>
                  <a:pt x="18463" y="18862"/>
                  <a:pt x="18488" y="18872"/>
                  <a:pt x="18489" y="18895"/>
                </a:cubicBezTo>
                <a:cubicBezTo>
                  <a:pt x="18489" y="18897"/>
                  <a:pt x="18490" y="18898"/>
                  <a:pt x="18492" y="18898"/>
                </a:cubicBezTo>
                <a:cubicBezTo>
                  <a:pt x="18519" y="18898"/>
                  <a:pt x="18823" y="18520"/>
                  <a:pt x="18912" y="18520"/>
                </a:cubicBezTo>
                <a:cubicBezTo>
                  <a:pt x="18926" y="18520"/>
                  <a:pt x="18934" y="18529"/>
                  <a:pt x="18935" y="18551"/>
                </a:cubicBezTo>
                <a:cubicBezTo>
                  <a:pt x="18935" y="18515"/>
                  <a:pt x="19320" y="18086"/>
                  <a:pt x="19343" y="18086"/>
                </a:cubicBezTo>
                <a:cubicBezTo>
                  <a:pt x="19344" y="18086"/>
                  <a:pt x="19344" y="18086"/>
                  <a:pt x="19344" y="18087"/>
                </a:cubicBezTo>
                <a:cubicBezTo>
                  <a:pt x="19344" y="18096"/>
                  <a:pt x="19939" y="18087"/>
                  <a:pt x="19939" y="18143"/>
                </a:cubicBezTo>
                <a:cubicBezTo>
                  <a:pt x="19939" y="18226"/>
                  <a:pt x="20468" y="18208"/>
                  <a:pt x="20468" y="18236"/>
                </a:cubicBezTo>
                <a:cubicBezTo>
                  <a:pt x="20477" y="18410"/>
                  <a:pt x="20872" y="18544"/>
                  <a:pt x="20919" y="18544"/>
                </a:cubicBezTo>
                <a:cubicBezTo>
                  <a:pt x="20922" y="18544"/>
                  <a:pt x="20924" y="18543"/>
                  <a:pt x="20924" y="18542"/>
                </a:cubicBezTo>
                <a:cubicBezTo>
                  <a:pt x="20924" y="18576"/>
                  <a:pt x="21226" y="18990"/>
                  <a:pt x="21278" y="18990"/>
                </a:cubicBezTo>
                <a:cubicBezTo>
                  <a:pt x="21283" y="18990"/>
                  <a:pt x="21286" y="18987"/>
                  <a:pt x="21286" y="18979"/>
                </a:cubicBezTo>
                <a:cubicBezTo>
                  <a:pt x="21286" y="19035"/>
                  <a:pt x="21741" y="19220"/>
                  <a:pt x="21741" y="19276"/>
                </a:cubicBezTo>
                <a:cubicBezTo>
                  <a:pt x="21741" y="19259"/>
                  <a:pt x="21751" y="19252"/>
                  <a:pt x="21769" y="19252"/>
                </a:cubicBezTo>
                <a:cubicBezTo>
                  <a:pt x="21867" y="19252"/>
                  <a:pt x="22197" y="19483"/>
                  <a:pt x="22197" y="19499"/>
                </a:cubicBezTo>
                <a:cubicBezTo>
                  <a:pt x="22197" y="19492"/>
                  <a:pt x="22207" y="19489"/>
                  <a:pt x="22226" y="19489"/>
                </a:cubicBezTo>
                <a:cubicBezTo>
                  <a:pt x="22319" y="19489"/>
                  <a:pt x="22608" y="19561"/>
                  <a:pt x="22687" y="19561"/>
                </a:cubicBezTo>
                <a:cubicBezTo>
                  <a:pt x="22700" y="19561"/>
                  <a:pt x="22708" y="19559"/>
                  <a:pt x="22708" y="19555"/>
                </a:cubicBezTo>
                <a:cubicBezTo>
                  <a:pt x="22702" y="19473"/>
                  <a:pt x="22862" y="19453"/>
                  <a:pt x="23007" y="19453"/>
                </a:cubicBezTo>
                <a:cubicBezTo>
                  <a:pt x="23127" y="19453"/>
                  <a:pt x="23237" y="19467"/>
                  <a:pt x="23237" y="19471"/>
                </a:cubicBezTo>
                <a:cubicBezTo>
                  <a:pt x="23237" y="19462"/>
                  <a:pt x="23581" y="19276"/>
                  <a:pt x="23711" y="19211"/>
                </a:cubicBezTo>
                <a:cubicBezTo>
                  <a:pt x="23739" y="19118"/>
                  <a:pt x="23739" y="19016"/>
                  <a:pt x="23692" y="18932"/>
                </a:cubicBezTo>
                <a:cubicBezTo>
                  <a:pt x="23637" y="18839"/>
                  <a:pt x="23525" y="18756"/>
                  <a:pt x="23562" y="18654"/>
                </a:cubicBezTo>
                <a:cubicBezTo>
                  <a:pt x="23572" y="18607"/>
                  <a:pt x="23618" y="18579"/>
                  <a:pt x="23646" y="18551"/>
                </a:cubicBezTo>
                <a:cubicBezTo>
                  <a:pt x="23702" y="18496"/>
                  <a:pt x="23730" y="18431"/>
                  <a:pt x="23748" y="18366"/>
                </a:cubicBezTo>
                <a:cubicBezTo>
                  <a:pt x="23785" y="18198"/>
                  <a:pt x="23767" y="17994"/>
                  <a:pt x="23850" y="17836"/>
                </a:cubicBezTo>
                <a:cubicBezTo>
                  <a:pt x="23915" y="17725"/>
                  <a:pt x="24027" y="17641"/>
                  <a:pt x="24120" y="17548"/>
                </a:cubicBezTo>
                <a:cubicBezTo>
                  <a:pt x="24380" y="17288"/>
                  <a:pt x="24482" y="16870"/>
                  <a:pt x="24361" y="16507"/>
                </a:cubicBezTo>
                <a:cubicBezTo>
                  <a:pt x="24333" y="16433"/>
                  <a:pt x="24296" y="16359"/>
                  <a:pt x="24287" y="16275"/>
                </a:cubicBezTo>
                <a:cubicBezTo>
                  <a:pt x="24278" y="16071"/>
                  <a:pt x="24463" y="15894"/>
                  <a:pt x="24445" y="15690"/>
                </a:cubicBezTo>
                <a:cubicBezTo>
                  <a:pt x="24426" y="15504"/>
                  <a:pt x="24594" y="15374"/>
                  <a:pt x="24686" y="15216"/>
                </a:cubicBezTo>
                <a:cubicBezTo>
                  <a:pt x="24919" y="14835"/>
                  <a:pt x="24835" y="14352"/>
                  <a:pt x="24965" y="13925"/>
                </a:cubicBezTo>
                <a:cubicBezTo>
                  <a:pt x="25077" y="13572"/>
                  <a:pt x="25337" y="13246"/>
                  <a:pt x="25290" y="12875"/>
                </a:cubicBezTo>
                <a:cubicBezTo>
                  <a:pt x="25272" y="12735"/>
                  <a:pt x="25207" y="12587"/>
                  <a:pt x="25272" y="12457"/>
                </a:cubicBezTo>
                <a:cubicBezTo>
                  <a:pt x="25300" y="12410"/>
                  <a:pt x="25337" y="12373"/>
                  <a:pt x="25365" y="12336"/>
                </a:cubicBezTo>
                <a:cubicBezTo>
                  <a:pt x="25616" y="12001"/>
                  <a:pt x="25365" y="11518"/>
                  <a:pt x="25420" y="11100"/>
                </a:cubicBezTo>
                <a:cubicBezTo>
                  <a:pt x="25439" y="10933"/>
                  <a:pt x="25513" y="10775"/>
                  <a:pt x="25551" y="10608"/>
                </a:cubicBezTo>
                <a:cubicBezTo>
                  <a:pt x="25625" y="10264"/>
                  <a:pt x="25541" y="9902"/>
                  <a:pt x="25569" y="9539"/>
                </a:cubicBezTo>
                <a:cubicBezTo>
                  <a:pt x="25569" y="9474"/>
                  <a:pt x="25588" y="9391"/>
                  <a:pt x="25643" y="9353"/>
                </a:cubicBezTo>
                <a:cubicBezTo>
                  <a:pt x="25681" y="9326"/>
                  <a:pt x="25727" y="9316"/>
                  <a:pt x="25764" y="9288"/>
                </a:cubicBezTo>
                <a:cubicBezTo>
                  <a:pt x="25792" y="9251"/>
                  <a:pt x="25792" y="9205"/>
                  <a:pt x="25792" y="9158"/>
                </a:cubicBezTo>
                <a:cubicBezTo>
                  <a:pt x="25792" y="8777"/>
                  <a:pt x="25764" y="8397"/>
                  <a:pt x="25708" y="8016"/>
                </a:cubicBezTo>
                <a:cubicBezTo>
                  <a:pt x="25699" y="7951"/>
                  <a:pt x="25690" y="7886"/>
                  <a:pt x="25643" y="7839"/>
                </a:cubicBezTo>
                <a:cubicBezTo>
                  <a:pt x="25588" y="7793"/>
                  <a:pt x="25504" y="7793"/>
                  <a:pt x="25439" y="7755"/>
                </a:cubicBezTo>
                <a:cubicBezTo>
                  <a:pt x="25318" y="7700"/>
                  <a:pt x="25262" y="7551"/>
                  <a:pt x="25253" y="7412"/>
                </a:cubicBezTo>
                <a:cubicBezTo>
                  <a:pt x="25244" y="7272"/>
                  <a:pt x="25272" y="7133"/>
                  <a:pt x="25235" y="6994"/>
                </a:cubicBezTo>
                <a:cubicBezTo>
                  <a:pt x="25197" y="6845"/>
                  <a:pt x="25077" y="6696"/>
                  <a:pt x="25095" y="6538"/>
                </a:cubicBezTo>
                <a:cubicBezTo>
                  <a:pt x="25114" y="6390"/>
                  <a:pt x="25235" y="6278"/>
                  <a:pt x="25281" y="6130"/>
                </a:cubicBezTo>
                <a:cubicBezTo>
                  <a:pt x="25365" y="5832"/>
                  <a:pt x="25058" y="5535"/>
                  <a:pt x="25105" y="5228"/>
                </a:cubicBezTo>
                <a:cubicBezTo>
                  <a:pt x="25123" y="5070"/>
                  <a:pt x="24909" y="4959"/>
                  <a:pt x="24863" y="4801"/>
                </a:cubicBezTo>
                <a:cubicBezTo>
                  <a:pt x="24826" y="4680"/>
                  <a:pt x="24900" y="4550"/>
                  <a:pt x="24928" y="4429"/>
                </a:cubicBezTo>
                <a:cubicBezTo>
                  <a:pt x="24965" y="4234"/>
                  <a:pt x="24882" y="4039"/>
                  <a:pt x="24817" y="3853"/>
                </a:cubicBezTo>
                <a:cubicBezTo>
                  <a:pt x="24724" y="3621"/>
                  <a:pt x="24621" y="3379"/>
                  <a:pt x="24445" y="3194"/>
                </a:cubicBezTo>
                <a:cubicBezTo>
                  <a:pt x="24389" y="3147"/>
                  <a:pt x="24343" y="3110"/>
                  <a:pt x="24306" y="3054"/>
                </a:cubicBezTo>
                <a:cubicBezTo>
                  <a:pt x="24241" y="2943"/>
                  <a:pt x="24250" y="2803"/>
                  <a:pt x="24241" y="2664"/>
                </a:cubicBezTo>
                <a:cubicBezTo>
                  <a:pt x="24231" y="2450"/>
                  <a:pt x="24157" y="2237"/>
                  <a:pt x="24036" y="2060"/>
                </a:cubicBezTo>
                <a:cubicBezTo>
                  <a:pt x="23971" y="1977"/>
                  <a:pt x="23906" y="1902"/>
                  <a:pt x="23860" y="1809"/>
                </a:cubicBezTo>
                <a:cubicBezTo>
                  <a:pt x="23795" y="1670"/>
                  <a:pt x="23785" y="1521"/>
                  <a:pt x="23767" y="1363"/>
                </a:cubicBezTo>
                <a:cubicBezTo>
                  <a:pt x="23748" y="1187"/>
                  <a:pt x="23730" y="1010"/>
                  <a:pt x="23609" y="890"/>
                </a:cubicBezTo>
                <a:cubicBezTo>
                  <a:pt x="23599" y="880"/>
                  <a:pt x="23590" y="871"/>
                  <a:pt x="23581" y="862"/>
                </a:cubicBezTo>
                <a:cubicBezTo>
                  <a:pt x="23497" y="917"/>
                  <a:pt x="23079" y="1168"/>
                  <a:pt x="23079" y="1178"/>
                </a:cubicBezTo>
                <a:cubicBezTo>
                  <a:pt x="23082" y="1238"/>
                  <a:pt x="23044" y="1260"/>
                  <a:pt x="22989" y="1260"/>
                </a:cubicBezTo>
                <a:cubicBezTo>
                  <a:pt x="22837" y="1260"/>
                  <a:pt x="22550" y="1096"/>
                  <a:pt x="22550" y="1075"/>
                </a:cubicBezTo>
                <a:cubicBezTo>
                  <a:pt x="22550" y="1079"/>
                  <a:pt x="22548" y="1080"/>
                  <a:pt x="22545" y="1080"/>
                </a:cubicBezTo>
                <a:cubicBezTo>
                  <a:pt x="22498" y="1080"/>
                  <a:pt x="22141" y="765"/>
                  <a:pt x="22070" y="765"/>
                </a:cubicBezTo>
                <a:cubicBezTo>
                  <a:pt x="22062" y="765"/>
                  <a:pt x="22057" y="769"/>
                  <a:pt x="22057" y="778"/>
                </a:cubicBezTo>
                <a:cubicBezTo>
                  <a:pt x="22054" y="696"/>
                  <a:pt x="21988" y="669"/>
                  <a:pt x="21903" y="669"/>
                </a:cubicBezTo>
                <a:cubicBezTo>
                  <a:pt x="21747" y="669"/>
                  <a:pt x="21528" y="763"/>
                  <a:pt x="21528" y="787"/>
                </a:cubicBezTo>
                <a:cubicBezTo>
                  <a:pt x="21528" y="796"/>
                  <a:pt x="21509" y="799"/>
                  <a:pt x="21480" y="799"/>
                </a:cubicBezTo>
                <a:cubicBezTo>
                  <a:pt x="21390" y="799"/>
                  <a:pt x="21198" y="770"/>
                  <a:pt x="21082" y="770"/>
                </a:cubicBezTo>
                <a:cubicBezTo>
                  <a:pt x="21027" y="770"/>
                  <a:pt x="20989" y="777"/>
                  <a:pt x="20989" y="797"/>
                </a:cubicBezTo>
                <a:cubicBezTo>
                  <a:pt x="20991" y="868"/>
                  <a:pt x="20957" y="893"/>
                  <a:pt x="20905" y="893"/>
                </a:cubicBezTo>
                <a:cubicBezTo>
                  <a:pt x="20781" y="893"/>
                  <a:pt x="20557" y="753"/>
                  <a:pt x="20478" y="753"/>
                </a:cubicBezTo>
                <a:cubicBezTo>
                  <a:pt x="20460" y="753"/>
                  <a:pt x="20450" y="760"/>
                  <a:pt x="20450" y="778"/>
                </a:cubicBezTo>
                <a:cubicBezTo>
                  <a:pt x="20450" y="741"/>
                  <a:pt x="19930" y="750"/>
                  <a:pt x="19930" y="713"/>
                </a:cubicBezTo>
                <a:cubicBezTo>
                  <a:pt x="19922" y="578"/>
                  <a:pt x="19590" y="295"/>
                  <a:pt x="19498" y="295"/>
                </a:cubicBezTo>
                <a:cubicBezTo>
                  <a:pt x="19482" y="295"/>
                  <a:pt x="19473" y="304"/>
                  <a:pt x="19474" y="323"/>
                </a:cubicBezTo>
                <a:cubicBezTo>
                  <a:pt x="19474" y="337"/>
                  <a:pt x="19448" y="342"/>
                  <a:pt x="19407" y="342"/>
                </a:cubicBezTo>
                <a:cubicBezTo>
                  <a:pt x="19293" y="342"/>
                  <a:pt x="19069" y="303"/>
                  <a:pt x="18976" y="303"/>
                </a:cubicBezTo>
                <a:cubicBezTo>
                  <a:pt x="18951" y="303"/>
                  <a:pt x="18935" y="306"/>
                  <a:pt x="18935" y="313"/>
                </a:cubicBezTo>
                <a:cubicBezTo>
                  <a:pt x="18930" y="202"/>
                  <a:pt x="18745" y="168"/>
                  <a:pt x="18597" y="168"/>
                </a:cubicBezTo>
                <a:cubicBezTo>
                  <a:pt x="18498" y="168"/>
                  <a:pt x="18415" y="183"/>
                  <a:pt x="18415" y="202"/>
                </a:cubicBezTo>
                <a:cubicBezTo>
                  <a:pt x="18415" y="197"/>
                  <a:pt x="18408" y="195"/>
                  <a:pt x="18395" y="195"/>
                </a:cubicBezTo>
                <a:cubicBezTo>
                  <a:pt x="18383" y="195"/>
                  <a:pt x="18364" y="197"/>
                  <a:pt x="18341" y="202"/>
                </a:cubicBezTo>
                <a:cubicBezTo>
                  <a:pt x="18192" y="202"/>
                  <a:pt x="17913" y="193"/>
                  <a:pt x="17904" y="16"/>
                </a:cubicBezTo>
                <a:cubicBezTo>
                  <a:pt x="17904" y="4"/>
                  <a:pt x="17869" y="0"/>
                  <a:pt x="17817" y="0"/>
                </a:cubicBezTo>
                <a:close/>
              </a:path>
            </a:pathLst>
          </a:custGeom>
          <a:solidFill>
            <a:schemeClr val="lt2"/>
          </a:solidFill>
          <a:ln>
            <a:noFill/>
          </a:ln>
          <a:effectLst>
            <a:outerShdw blurRad="57150" rotWithShape="0" algn="bl" dir="5400000" dist="19050">
              <a:srgbClr val="000000">
                <a:alpha val="5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563" name="Google Shape;563;p8"/>
          <p:cNvSpPr/>
          <p:nvPr/>
        </p:nvSpPr>
        <p:spPr>
          <a:xfrm>
            <a:off x="741889" y="1111550"/>
            <a:ext cx="1079308" cy="859747"/>
          </a:xfrm>
          <a:custGeom>
            <a:rect b="b" l="l" r="r" t="t"/>
            <a:pathLst>
              <a:path extrusionOk="0" h="20546" w="25793">
                <a:moveTo>
                  <a:pt x="8372" y="787"/>
                </a:moveTo>
                <a:cubicBezTo>
                  <a:pt x="8372" y="788"/>
                  <a:pt x="8372" y="789"/>
                  <a:pt x="8372" y="789"/>
                </a:cubicBezTo>
                <a:lnTo>
                  <a:pt x="8372" y="789"/>
                </a:lnTo>
                <a:cubicBezTo>
                  <a:pt x="8372" y="789"/>
                  <a:pt x="8372" y="788"/>
                  <a:pt x="8372" y="787"/>
                </a:cubicBezTo>
                <a:close/>
                <a:moveTo>
                  <a:pt x="13166" y="1122"/>
                </a:moveTo>
                <a:cubicBezTo>
                  <a:pt x="13166" y="1124"/>
                  <a:pt x="13166" y="1126"/>
                  <a:pt x="13166" y="1127"/>
                </a:cubicBezTo>
                <a:lnTo>
                  <a:pt x="13166" y="1127"/>
                </a:lnTo>
                <a:cubicBezTo>
                  <a:pt x="13166" y="1126"/>
                  <a:pt x="13166" y="1124"/>
                  <a:pt x="13166" y="1122"/>
                </a:cubicBezTo>
                <a:close/>
                <a:moveTo>
                  <a:pt x="2444" y="2311"/>
                </a:moveTo>
                <a:cubicBezTo>
                  <a:pt x="2444" y="2311"/>
                  <a:pt x="2444" y="2312"/>
                  <a:pt x="2444" y="2312"/>
                </a:cubicBezTo>
                <a:lnTo>
                  <a:pt x="2444" y="2312"/>
                </a:lnTo>
                <a:cubicBezTo>
                  <a:pt x="2444" y="2312"/>
                  <a:pt x="2444" y="2311"/>
                  <a:pt x="2444" y="2311"/>
                </a:cubicBezTo>
                <a:close/>
                <a:moveTo>
                  <a:pt x="17817" y="0"/>
                </a:moveTo>
                <a:cubicBezTo>
                  <a:pt x="17709" y="0"/>
                  <a:pt x="17526" y="18"/>
                  <a:pt x="17429" y="18"/>
                </a:cubicBezTo>
                <a:cubicBezTo>
                  <a:pt x="17390" y="18"/>
                  <a:pt x="17365" y="15"/>
                  <a:pt x="17365" y="7"/>
                </a:cubicBezTo>
                <a:cubicBezTo>
                  <a:pt x="17365" y="31"/>
                  <a:pt x="16995" y="263"/>
                  <a:pt x="16879" y="263"/>
                </a:cubicBezTo>
                <a:cubicBezTo>
                  <a:pt x="16859" y="263"/>
                  <a:pt x="16846" y="256"/>
                  <a:pt x="16845" y="239"/>
                </a:cubicBezTo>
                <a:cubicBezTo>
                  <a:pt x="16845" y="269"/>
                  <a:pt x="16520" y="383"/>
                  <a:pt x="16393" y="383"/>
                </a:cubicBezTo>
                <a:cubicBezTo>
                  <a:pt x="16362" y="383"/>
                  <a:pt x="16343" y="376"/>
                  <a:pt x="16343" y="360"/>
                </a:cubicBezTo>
                <a:cubicBezTo>
                  <a:pt x="16343" y="326"/>
                  <a:pt x="16049" y="224"/>
                  <a:pt x="15888" y="224"/>
                </a:cubicBezTo>
                <a:cubicBezTo>
                  <a:pt x="15827" y="224"/>
                  <a:pt x="15786" y="238"/>
                  <a:pt x="15786" y="276"/>
                </a:cubicBezTo>
                <a:cubicBezTo>
                  <a:pt x="15786" y="301"/>
                  <a:pt x="15448" y="726"/>
                  <a:pt x="15354" y="726"/>
                </a:cubicBezTo>
                <a:cubicBezTo>
                  <a:pt x="15340" y="726"/>
                  <a:pt x="15332" y="716"/>
                  <a:pt x="15331" y="694"/>
                </a:cubicBezTo>
                <a:cubicBezTo>
                  <a:pt x="15331" y="640"/>
                  <a:pt x="15204" y="623"/>
                  <a:pt x="15067" y="623"/>
                </a:cubicBezTo>
                <a:cubicBezTo>
                  <a:pt x="14900" y="623"/>
                  <a:pt x="14717" y="647"/>
                  <a:pt x="14717" y="657"/>
                </a:cubicBezTo>
                <a:cubicBezTo>
                  <a:pt x="14717" y="675"/>
                  <a:pt x="14315" y="1128"/>
                  <a:pt x="14267" y="1128"/>
                </a:cubicBezTo>
                <a:cubicBezTo>
                  <a:pt x="14264" y="1128"/>
                  <a:pt x="14262" y="1126"/>
                  <a:pt x="14262" y="1122"/>
                </a:cubicBezTo>
                <a:cubicBezTo>
                  <a:pt x="14262" y="1114"/>
                  <a:pt x="13798" y="902"/>
                  <a:pt x="13677" y="902"/>
                </a:cubicBezTo>
                <a:cubicBezTo>
                  <a:pt x="13659" y="902"/>
                  <a:pt x="13649" y="907"/>
                  <a:pt x="13649" y="917"/>
                </a:cubicBezTo>
                <a:cubicBezTo>
                  <a:pt x="13649" y="913"/>
                  <a:pt x="13647" y="911"/>
                  <a:pt x="13643" y="911"/>
                </a:cubicBezTo>
                <a:cubicBezTo>
                  <a:pt x="13597" y="911"/>
                  <a:pt x="13311" y="1170"/>
                  <a:pt x="13205" y="1170"/>
                </a:cubicBezTo>
                <a:cubicBezTo>
                  <a:pt x="13182" y="1170"/>
                  <a:pt x="13168" y="1158"/>
                  <a:pt x="13166" y="1127"/>
                </a:cubicBezTo>
                <a:lnTo>
                  <a:pt x="13166" y="1127"/>
                </a:lnTo>
                <a:cubicBezTo>
                  <a:pt x="13166" y="1156"/>
                  <a:pt x="13159" y="1168"/>
                  <a:pt x="13147" y="1168"/>
                </a:cubicBezTo>
                <a:cubicBezTo>
                  <a:pt x="13075" y="1168"/>
                  <a:pt x="12811" y="727"/>
                  <a:pt x="12764" y="727"/>
                </a:cubicBezTo>
                <a:cubicBezTo>
                  <a:pt x="12759" y="727"/>
                  <a:pt x="12757" y="732"/>
                  <a:pt x="12757" y="741"/>
                </a:cubicBezTo>
                <a:cubicBezTo>
                  <a:pt x="12757" y="691"/>
                  <a:pt x="12733" y="672"/>
                  <a:pt x="12695" y="672"/>
                </a:cubicBezTo>
                <a:cubicBezTo>
                  <a:pt x="12561" y="672"/>
                  <a:pt x="12254" y="918"/>
                  <a:pt x="12237" y="918"/>
                </a:cubicBezTo>
                <a:cubicBezTo>
                  <a:pt x="12237" y="918"/>
                  <a:pt x="12237" y="918"/>
                  <a:pt x="12237" y="917"/>
                </a:cubicBezTo>
                <a:cubicBezTo>
                  <a:pt x="12237" y="856"/>
                  <a:pt x="11868" y="664"/>
                  <a:pt x="11823" y="664"/>
                </a:cubicBezTo>
                <a:cubicBezTo>
                  <a:pt x="11820" y="664"/>
                  <a:pt x="11819" y="665"/>
                  <a:pt x="11819" y="667"/>
                </a:cubicBezTo>
                <a:cubicBezTo>
                  <a:pt x="11822" y="759"/>
                  <a:pt x="11753" y="797"/>
                  <a:pt x="11666" y="797"/>
                </a:cubicBezTo>
                <a:cubicBezTo>
                  <a:pt x="11527" y="797"/>
                  <a:pt x="11341" y="700"/>
                  <a:pt x="11335" y="574"/>
                </a:cubicBezTo>
                <a:cubicBezTo>
                  <a:pt x="11335" y="581"/>
                  <a:pt x="11329" y="584"/>
                  <a:pt x="11318" y="584"/>
                </a:cubicBezTo>
                <a:cubicBezTo>
                  <a:pt x="11229" y="584"/>
                  <a:pt x="10843" y="387"/>
                  <a:pt x="10843" y="379"/>
                </a:cubicBezTo>
                <a:cubicBezTo>
                  <a:pt x="10843" y="377"/>
                  <a:pt x="10841" y="376"/>
                  <a:pt x="10838" y="376"/>
                </a:cubicBezTo>
                <a:cubicBezTo>
                  <a:pt x="10821" y="376"/>
                  <a:pt x="10764" y="397"/>
                  <a:pt x="10694" y="444"/>
                </a:cubicBezTo>
                <a:cubicBezTo>
                  <a:pt x="10555" y="518"/>
                  <a:pt x="10369" y="667"/>
                  <a:pt x="10369" y="806"/>
                </a:cubicBezTo>
                <a:cubicBezTo>
                  <a:pt x="10372" y="866"/>
                  <a:pt x="10330" y="887"/>
                  <a:pt x="10270" y="887"/>
                </a:cubicBezTo>
                <a:cubicBezTo>
                  <a:pt x="10138" y="887"/>
                  <a:pt x="9914" y="785"/>
                  <a:pt x="9881" y="785"/>
                </a:cubicBezTo>
                <a:cubicBezTo>
                  <a:pt x="9878" y="785"/>
                  <a:pt x="9877" y="786"/>
                  <a:pt x="9877" y="787"/>
                </a:cubicBezTo>
                <a:cubicBezTo>
                  <a:pt x="9879" y="832"/>
                  <a:pt x="9859" y="849"/>
                  <a:pt x="9827" y="849"/>
                </a:cubicBezTo>
                <a:cubicBezTo>
                  <a:pt x="9738" y="849"/>
                  <a:pt x="9550" y="720"/>
                  <a:pt x="9450" y="720"/>
                </a:cubicBezTo>
                <a:cubicBezTo>
                  <a:pt x="9409" y="720"/>
                  <a:pt x="9382" y="743"/>
                  <a:pt x="9384" y="806"/>
                </a:cubicBezTo>
                <a:cubicBezTo>
                  <a:pt x="9375" y="611"/>
                  <a:pt x="8901" y="639"/>
                  <a:pt x="8901" y="527"/>
                </a:cubicBezTo>
                <a:cubicBezTo>
                  <a:pt x="8900" y="512"/>
                  <a:pt x="8892" y="505"/>
                  <a:pt x="8878" y="505"/>
                </a:cubicBezTo>
                <a:cubicBezTo>
                  <a:pt x="8785" y="505"/>
                  <a:pt x="8450" y="799"/>
                  <a:pt x="8383" y="799"/>
                </a:cubicBezTo>
                <a:cubicBezTo>
                  <a:pt x="8376" y="799"/>
                  <a:pt x="8372" y="796"/>
                  <a:pt x="8372" y="789"/>
                </a:cubicBezTo>
                <a:lnTo>
                  <a:pt x="8372" y="789"/>
                </a:lnTo>
                <a:cubicBezTo>
                  <a:pt x="8372" y="803"/>
                  <a:pt x="8366" y="808"/>
                  <a:pt x="8354" y="808"/>
                </a:cubicBezTo>
                <a:cubicBezTo>
                  <a:pt x="8279" y="808"/>
                  <a:pt x="7984" y="565"/>
                  <a:pt x="7864" y="565"/>
                </a:cubicBezTo>
                <a:cubicBezTo>
                  <a:pt x="7832" y="565"/>
                  <a:pt x="7812" y="583"/>
                  <a:pt x="7814" y="629"/>
                </a:cubicBezTo>
                <a:cubicBezTo>
                  <a:pt x="7814" y="653"/>
                  <a:pt x="7809" y="663"/>
                  <a:pt x="7800" y="663"/>
                </a:cubicBezTo>
                <a:cubicBezTo>
                  <a:pt x="7777" y="663"/>
                  <a:pt x="7728" y="595"/>
                  <a:pt x="7675" y="509"/>
                </a:cubicBezTo>
                <a:cubicBezTo>
                  <a:pt x="7498" y="555"/>
                  <a:pt x="7266" y="713"/>
                  <a:pt x="7266" y="834"/>
                </a:cubicBezTo>
                <a:cubicBezTo>
                  <a:pt x="7266" y="908"/>
                  <a:pt x="6755" y="917"/>
                  <a:pt x="6755" y="1131"/>
                </a:cubicBezTo>
                <a:cubicBezTo>
                  <a:pt x="6755" y="1140"/>
                  <a:pt x="6363" y="1630"/>
                  <a:pt x="6314" y="1630"/>
                </a:cubicBezTo>
                <a:cubicBezTo>
                  <a:pt x="6311" y="1630"/>
                  <a:pt x="6309" y="1628"/>
                  <a:pt x="6309" y="1623"/>
                </a:cubicBezTo>
                <a:cubicBezTo>
                  <a:pt x="6309" y="1552"/>
                  <a:pt x="6252" y="1524"/>
                  <a:pt x="6174" y="1524"/>
                </a:cubicBezTo>
                <a:cubicBezTo>
                  <a:pt x="6009" y="1524"/>
                  <a:pt x="5752" y="1652"/>
                  <a:pt x="5752" y="1772"/>
                </a:cubicBezTo>
                <a:cubicBezTo>
                  <a:pt x="5752" y="1793"/>
                  <a:pt x="5735" y="1800"/>
                  <a:pt x="5708" y="1800"/>
                </a:cubicBezTo>
                <a:cubicBezTo>
                  <a:pt x="5611" y="1800"/>
                  <a:pt x="5375" y="1699"/>
                  <a:pt x="5252" y="1699"/>
                </a:cubicBezTo>
                <a:cubicBezTo>
                  <a:pt x="5206" y="1699"/>
                  <a:pt x="5176" y="1713"/>
                  <a:pt x="5176" y="1754"/>
                </a:cubicBezTo>
                <a:cubicBezTo>
                  <a:pt x="5176" y="1719"/>
                  <a:pt x="5159" y="1704"/>
                  <a:pt x="5132" y="1704"/>
                </a:cubicBezTo>
                <a:cubicBezTo>
                  <a:pt x="5007" y="1704"/>
                  <a:pt x="4655" y="2011"/>
                  <a:pt x="4655" y="2042"/>
                </a:cubicBezTo>
                <a:cubicBezTo>
                  <a:pt x="4655" y="2064"/>
                  <a:pt x="4642" y="2074"/>
                  <a:pt x="4619" y="2074"/>
                </a:cubicBezTo>
                <a:cubicBezTo>
                  <a:pt x="4510" y="2074"/>
                  <a:pt x="4191" y="1864"/>
                  <a:pt x="4102" y="1864"/>
                </a:cubicBezTo>
                <a:cubicBezTo>
                  <a:pt x="4088" y="1864"/>
                  <a:pt x="4079" y="1870"/>
                  <a:pt x="4079" y="1884"/>
                </a:cubicBezTo>
                <a:cubicBezTo>
                  <a:pt x="4079" y="1967"/>
                  <a:pt x="3986" y="2079"/>
                  <a:pt x="3875" y="2172"/>
                </a:cubicBezTo>
                <a:cubicBezTo>
                  <a:pt x="3753" y="2271"/>
                  <a:pt x="3618" y="2351"/>
                  <a:pt x="3574" y="2351"/>
                </a:cubicBezTo>
                <a:cubicBezTo>
                  <a:pt x="3564" y="2351"/>
                  <a:pt x="3559" y="2347"/>
                  <a:pt x="3559" y="2339"/>
                </a:cubicBezTo>
                <a:cubicBezTo>
                  <a:pt x="3559" y="2338"/>
                  <a:pt x="3558" y="2338"/>
                  <a:pt x="3556" y="2338"/>
                </a:cubicBezTo>
                <a:cubicBezTo>
                  <a:pt x="3518" y="2338"/>
                  <a:pt x="3146" y="2472"/>
                  <a:pt x="3039" y="2472"/>
                </a:cubicBezTo>
                <a:cubicBezTo>
                  <a:pt x="3021" y="2472"/>
                  <a:pt x="3011" y="2469"/>
                  <a:pt x="3011" y="2460"/>
                </a:cubicBezTo>
                <a:cubicBezTo>
                  <a:pt x="3011" y="2490"/>
                  <a:pt x="2961" y="2504"/>
                  <a:pt x="2890" y="2504"/>
                </a:cubicBezTo>
                <a:cubicBezTo>
                  <a:pt x="2727" y="2504"/>
                  <a:pt x="2453" y="2429"/>
                  <a:pt x="2444" y="2312"/>
                </a:cubicBezTo>
                <a:lnTo>
                  <a:pt x="2444" y="2312"/>
                </a:lnTo>
                <a:cubicBezTo>
                  <a:pt x="2447" y="2361"/>
                  <a:pt x="2430" y="2381"/>
                  <a:pt x="2401" y="2381"/>
                </a:cubicBezTo>
                <a:cubicBezTo>
                  <a:pt x="2348" y="2381"/>
                  <a:pt x="2255" y="2317"/>
                  <a:pt x="2165" y="2246"/>
                </a:cubicBezTo>
                <a:cubicBezTo>
                  <a:pt x="2039" y="2136"/>
                  <a:pt x="1913" y="2019"/>
                  <a:pt x="1890" y="2019"/>
                </a:cubicBezTo>
                <a:cubicBezTo>
                  <a:pt x="1888" y="2019"/>
                  <a:pt x="1887" y="2020"/>
                  <a:pt x="1887" y="2023"/>
                </a:cubicBezTo>
                <a:cubicBezTo>
                  <a:pt x="1887" y="2088"/>
                  <a:pt x="1840" y="2172"/>
                  <a:pt x="1766" y="2255"/>
                </a:cubicBezTo>
                <a:cubicBezTo>
                  <a:pt x="1729" y="2302"/>
                  <a:pt x="1682" y="2348"/>
                  <a:pt x="1636" y="2385"/>
                </a:cubicBezTo>
                <a:cubicBezTo>
                  <a:pt x="1664" y="2478"/>
                  <a:pt x="1682" y="2571"/>
                  <a:pt x="1692" y="2664"/>
                </a:cubicBezTo>
                <a:cubicBezTo>
                  <a:pt x="1710" y="2803"/>
                  <a:pt x="1682" y="2952"/>
                  <a:pt x="1599" y="3064"/>
                </a:cubicBezTo>
                <a:cubicBezTo>
                  <a:pt x="1571" y="3101"/>
                  <a:pt x="1534" y="3129"/>
                  <a:pt x="1515" y="3166"/>
                </a:cubicBezTo>
                <a:cubicBezTo>
                  <a:pt x="1404" y="3361"/>
                  <a:pt x="1561" y="3621"/>
                  <a:pt x="1441" y="3807"/>
                </a:cubicBezTo>
                <a:cubicBezTo>
                  <a:pt x="1394" y="3881"/>
                  <a:pt x="1311" y="3928"/>
                  <a:pt x="1255" y="3993"/>
                </a:cubicBezTo>
                <a:cubicBezTo>
                  <a:pt x="1088" y="4188"/>
                  <a:pt x="1208" y="4485"/>
                  <a:pt x="1106" y="4727"/>
                </a:cubicBezTo>
                <a:cubicBezTo>
                  <a:pt x="1078" y="4801"/>
                  <a:pt x="1032" y="4866"/>
                  <a:pt x="985" y="4931"/>
                </a:cubicBezTo>
                <a:cubicBezTo>
                  <a:pt x="902" y="5080"/>
                  <a:pt x="855" y="5247"/>
                  <a:pt x="855" y="5414"/>
                </a:cubicBezTo>
                <a:cubicBezTo>
                  <a:pt x="865" y="5516"/>
                  <a:pt x="883" y="5628"/>
                  <a:pt x="837" y="5721"/>
                </a:cubicBezTo>
                <a:cubicBezTo>
                  <a:pt x="809" y="5767"/>
                  <a:pt x="772" y="5804"/>
                  <a:pt x="735" y="5842"/>
                </a:cubicBezTo>
                <a:cubicBezTo>
                  <a:pt x="605" y="5990"/>
                  <a:pt x="539" y="6185"/>
                  <a:pt x="484" y="6371"/>
                </a:cubicBezTo>
                <a:cubicBezTo>
                  <a:pt x="437" y="6520"/>
                  <a:pt x="391" y="6678"/>
                  <a:pt x="428" y="6826"/>
                </a:cubicBezTo>
                <a:cubicBezTo>
                  <a:pt x="456" y="6919"/>
                  <a:pt x="521" y="7012"/>
                  <a:pt x="502" y="7114"/>
                </a:cubicBezTo>
                <a:cubicBezTo>
                  <a:pt x="474" y="7235"/>
                  <a:pt x="307" y="7337"/>
                  <a:pt x="335" y="7458"/>
                </a:cubicBezTo>
                <a:cubicBezTo>
                  <a:pt x="391" y="7700"/>
                  <a:pt x="168" y="7941"/>
                  <a:pt x="251" y="8174"/>
                </a:cubicBezTo>
                <a:cubicBezTo>
                  <a:pt x="289" y="8285"/>
                  <a:pt x="400" y="8369"/>
                  <a:pt x="419" y="8489"/>
                </a:cubicBezTo>
                <a:cubicBezTo>
                  <a:pt x="437" y="8610"/>
                  <a:pt x="363" y="8722"/>
                  <a:pt x="335" y="8852"/>
                </a:cubicBezTo>
                <a:cubicBezTo>
                  <a:pt x="317" y="8954"/>
                  <a:pt x="344" y="9065"/>
                  <a:pt x="344" y="9177"/>
                </a:cubicBezTo>
                <a:cubicBezTo>
                  <a:pt x="344" y="9279"/>
                  <a:pt x="317" y="9400"/>
                  <a:pt x="224" y="9456"/>
                </a:cubicBezTo>
                <a:cubicBezTo>
                  <a:pt x="177" y="9484"/>
                  <a:pt x="112" y="9493"/>
                  <a:pt x="75" y="9530"/>
                </a:cubicBezTo>
                <a:cubicBezTo>
                  <a:pt x="38" y="9567"/>
                  <a:pt x="28" y="9623"/>
                  <a:pt x="28" y="9669"/>
                </a:cubicBezTo>
                <a:cubicBezTo>
                  <a:pt x="1" y="9967"/>
                  <a:pt x="1" y="10273"/>
                  <a:pt x="28" y="10571"/>
                </a:cubicBezTo>
                <a:cubicBezTo>
                  <a:pt x="28" y="10608"/>
                  <a:pt x="38" y="10645"/>
                  <a:pt x="66" y="10663"/>
                </a:cubicBezTo>
                <a:cubicBezTo>
                  <a:pt x="84" y="10691"/>
                  <a:pt x="121" y="10691"/>
                  <a:pt x="149" y="10710"/>
                </a:cubicBezTo>
                <a:cubicBezTo>
                  <a:pt x="205" y="10738"/>
                  <a:pt x="214" y="10803"/>
                  <a:pt x="224" y="10859"/>
                </a:cubicBezTo>
                <a:cubicBezTo>
                  <a:pt x="270" y="11137"/>
                  <a:pt x="224" y="11425"/>
                  <a:pt x="307" y="11685"/>
                </a:cubicBezTo>
                <a:cubicBezTo>
                  <a:pt x="344" y="11816"/>
                  <a:pt x="409" y="11936"/>
                  <a:pt x="437" y="12066"/>
                </a:cubicBezTo>
                <a:cubicBezTo>
                  <a:pt x="493" y="12392"/>
                  <a:pt x="335" y="12782"/>
                  <a:pt x="549" y="13023"/>
                </a:cubicBezTo>
                <a:cubicBezTo>
                  <a:pt x="577" y="13051"/>
                  <a:pt x="605" y="13079"/>
                  <a:pt x="623" y="13116"/>
                </a:cubicBezTo>
                <a:cubicBezTo>
                  <a:pt x="688" y="13209"/>
                  <a:pt x="642" y="13330"/>
                  <a:pt x="642" y="13441"/>
                </a:cubicBezTo>
                <a:cubicBezTo>
                  <a:pt x="623" y="13729"/>
                  <a:pt x="846" y="13971"/>
                  <a:pt x="948" y="14240"/>
                </a:cubicBezTo>
                <a:cubicBezTo>
                  <a:pt x="1078" y="14566"/>
                  <a:pt x="1041" y="14947"/>
                  <a:pt x="1246" y="15235"/>
                </a:cubicBezTo>
                <a:cubicBezTo>
                  <a:pt x="1329" y="15346"/>
                  <a:pt x="1459" y="15448"/>
                  <a:pt x="1459" y="15588"/>
                </a:cubicBezTo>
                <a:cubicBezTo>
                  <a:pt x="1459" y="15746"/>
                  <a:pt x="1617" y="15876"/>
                  <a:pt x="1617" y="16034"/>
                </a:cubicBezTo>
                <a:cubicBezTo>
                  <a:pt x="1617" y="16099"/>
                  <a:pt x="1589" y="16164"/>
                  <a:pt x="1580" y="16229"/>
                </a:cubicBezTo>
                <a:cubicBezTo>
                  <a:pt x="1506" y="16507"/>
                  <a:pt x="1599" y="16833"/>
                  <a:pt x="1822" y="17018"/>
                </a:cubicBezTo>
                <a:cubicBezTo>
                  <a:pt x="1896" y="17093"/>
                  <a:pt x="1989" y="17149"/>
                  <a:pt x="2045" y="17232"/>
                </a:cubicBezTo>
                <a:cubicBezTo>
                  <a:pt x="2156" y="17399"/>
                  <a:pt x="2100" y="17641"/>
                  <a:pt x="2249" y="17771"/>
                </a:cubicBezTo>
                <a:cubicBezTo>
                  <a:pt x="2277" y="17799"/>
                  <a:pt x="2314" y="17817"/>
                  <a:pt x="2323" y="17845"/>
                </a:cubicBezTo>
                <a:cubicBezTo>
                  <a:pt x="2361" y="17929"/>
                  <a:pt x="2277" y="17994"/>
                  <a:pt x="2240" y="18078"/>
                </a:cubicBezTo>
                <a:cubicBezTo>
                  <a:pt x="2165" y="18226"/>
                  <a:pt x="2295" y="18403"/>
                  <a:pt x="2333" y="18570"/>
                </a:cubicBezTo>
                <a:cubicBezTo>
                  <a:pt x="2351" y="18635"/>
                  <a:pt x="2351" y="18709"/>
                  <a:pt x="2361" y="18774"/>
                </a:cubicBezTo>
                <a:cubicBezTo>
                  <a:pt x="2361" y="18895"/>
                  <a:pt x="2379" y="19007"/>
                  <a:pt x="2463" y="19081"/>
                </a:cubicBezTo>
                <a:cubicBezTo>
                  <a:pt x="2481" y="19100"/>
                  <a:pt x="2500" y="19109"/>
                  <a:pt x="2518" y="19118"/>
                </a:cubicBezTo>
                <a:cubicBezTo>
                  <a:pt x="2556" y="19192"/>
                  <a:pt x="2583" y="19267"/>
                  <a:pt x="2611" y="19323"/>
                </a:cubicBezTo>
                <a:cubicBezTo>
                  <a:pt x="2655" y="19410"/>
                  <a:pt x="2691" y="19473"/>
                  <a:pt x="2709" y="19473"/>
                </a:cubicBezTo>
                <a:cubicBezTo>
                  <a:pt x="2718" y="19473"/>
                  <a:pt x="2723" y="19458"/>
                  <a:pt x="2723" y="19425"/>
                </a:cubicBezTo>
                <a:cubicBezTo>
                  <a:pt x="2723" y="19363"/>
                  <a:pt x="2744" y="19339"/>
                  <a:pt x="2778" y="19339"/>
                </a:cubicBezTo>
                <a:cubicBezTo>
                  <a:pt x="2907" y="19339"/>
                  <a:pt x="3225" y="19690"/>
                  <a:pt x="3313" y="19690"/>
                </a:cubicBezTo>
                <a:cubicBezTo>
                  <a:pt x="3328" y="19690"/>
                  <a:pt x="3336" y="19680"/>
                  <a:pt x="3336" y="19657"/>
                </a:cubicBezTo>
                <a:cubicBezTo>
                  <a:pt x="3336" y="19671"/>
                  <a:pt x="3341" y="19677"/>
                  <a:pt x="3351" y="19677"/>
                </a:cubicBezTo>
                <a:cubicBezTo>
                  <a:pt x="3430" y="19677"/>
                  <a:pt x="3789" y="19289"/>
                  <a:pt x="3887" y="19289"/>
                </a:cubicBezTo>
                <a:cubicBezTo>
                  <a:pt x="3903" y="19289"/>
                  <a:pt x="3912" y="19299"/>
                  <a:pt x="3912" y="19323"/>
                </a:cubicBezTo>
                <a:cubicBezTo>
                  <a:pt x="3912" y="19481"/>
                  <a:pt x="4432" y="19443"/>
                  <a:pt x="4432" y="19722"/>
                </a:cubicBezTo>
                <a:cubicBezTo>
                  <a:pt x="4432" y="19638"/>
                  <a:pt x="4460" y="19608"/>
                  <a:pt x="4503" y="19608"/>
                </a:cubicBezTo>
                <a:cubicBezTo>
                  <a:pt x="4613" y="19608"/>
                  <a:pt x="4821" y="19803"/>
                  <a:pt x="4922" y="19803"/>
                </a:cubicBezTo>
                <a:cubicBezTo>
                  <a:pt x="4958" y="19803"/>
                  <a:pt x="4981" y="19779"/>
                  <a:pt x="4981" y="19713"/>
                </a:cubicBezTo>
                <a:cubicBezTo>
                  <a:pt x="4981" y="19712"/>
                  <a:pt x="4981" y="19711"/>
                  <a:pt x="4983" y="19711"/>
                </a:cubicBezTo>
                <a:cubicBezTo>
                  <a:pt x="5009" y="19711"/>
                  <a:pt x="5267" y="19875"/>
                  <a:pt x="5416" y="19875"/>
                </a:cubicBezTo>
                <a:cubicBezTo>
                  <a:pt x="5477" y="19875"/>
                  <a:pt x="5519" y="19847"/>
                  <a:pt x="5519" y="19769"/>
                </a:cubicBezTo>
                <a:cubicBezTo>
                  <a:pt x="5511" y="19474"/>
                  <a:pt x="5972" y="19179"/>
                  <a:pt x="6033" y="19179"/>
                </a:cubicBezTo>
                <a:cubicBezTo>
                  <a:pt x="6037" y="19179"/>
                  <a:pt x="6040" y="19180"/>
                  <a:pt x="6040" y="19183"/>
                </a:cubicBezTo>
                <a:cubicBezTo>
                  <a:pt x="6040" y="19191"/>
                  <a:pt x="6466" y="19486"/>
                  <a:pt x="6560" y="19486"/>
                </a:cubicBezTo>
                <a:cubicBezTo>
                  <a:pt x="6572" y="19486"/>
                  <a:pt x="6579" y="19482"/>
                  <a:pt x="6579" y="19471"/>
                </a:cubicBezTo>
                <a:cubicBezTo>
                  <a:pt x="6579" y="19647"/>
                  <a:pt x="6790" y="19797"/>
                  <a:pt x="6946" y="19797"/>
                </a:cubicBezTo>
                <a:cubicBezTo>
                  <a:pt x="7036" y="19797"/>
                  <a:pt x="7108" y="19746"/>
                  <a:pt x="7108" y="19620"/>
                </a:cubicBezTo>
                <a:cubicBezTo>
                  <a:pt x="7108" y="19618"/>
                  <a:pt x="7109" y="19617"/>
                  <a:pt x="7112" y="19617"/>
                </a:cubicBezTo>
                <a:cubicBezTo>
                  <a:pt x="7156" y="19617"/>
                  <a:pt x="7554" y="19904"/>
                  <a:pt x="7554" y="19992"/>
                </a:cubicBezTo>
                <a:cubicBezTo>
                  <a:pt x="7554" y="19992"/>
                  <a:pt x="7554" y="19992"/>
                  <a:pt x="7555" y="19992"/>
                </a:cubicBezTo>
                <a:cubicBezTo>
                  <a:pt x="7568" y="19992"/>
                  <a:pt x="7907" y="19660"/>
                  <a:pt x="8058" y="19660"/>
                </a:cubicBezTo>
                <a:cubicBezTo>
                  <a:pt x="8102" y="19660"/>
                  <a:pt x="8130" y="19687"/>
                  <a:pt x="8130" y="19759"/>
                </a:cubicBezTo>
                <a:cubicBezTo>
                  <a:pt x="8130" y="19747"/>
                  <a:pt x="8133" y="19741"/>
                  <a:pt x="8137" y="19741"/>
                </a:cubicBezTo>
                <a:cubicBezTo>
                  <a:pt x="8185" y="19741"/>
                  <a:pt x="8463" y="20371"/>
                  <a:pt x="8539" y="20371"/>
                </a:cubicBezTo>
                <a:cubicBezTo>
                  <a:pt x="8552" y="20371"/>
                  <a:pt x="8559" y="20352"/>
                  <a:pt x="8558" y="20307"/>
                </a:cubicBezTo>
                <a:lnTo>
                  <a:pt x="8558" y="20307"/>
                </a:lnTo>
                <a:cubicBezTo>
                  <a:pt x="8559" y="20356"/>
                  <a:pt x="8578" y="20376"/>
                  <a:pt x="8607" y="20376"/>
                </a:cubicBezTo>
                <a:cubicBezTo>
                  <a:pt x="8730" y="20376"/>
                  <a:pt x="9042" y="20030"/>
                  <a:pt x="9090" y="20030"/>
                </a:cubicBezTo>
                <a:cubicBezTo>
                  <a:pt x="9094" y="20030"/>
                  <a:pt x="9096" y="20033"/>
                  <a:pt x="9096" y="20038"/>
                </a:cubicBezTo>
                <a:cubicBezTo>
                  <a:pt x="9096" y="20022"/>
                  <a:pt x="9107" y="20016"/>
                  <a:pt x="9126" y="20016"/>
                </a:cubicBezTo>
                <a:cubicBezTo>
                  <a:pt x="9255" y="20016"/>
                  <a:pt x="9756" y="20328"/>
                  <a:pt x="9756" y="20345"/>
                </a:cubicBezTo>
                <a:cubicBezTo>
                  <a:pt x="9756" y="20350"/>
                  <a:pt x="9758" y="20353"/>
                  <a:pt x="9762" y="20353"/>
                </a:cubicBezTo>
                <a:cubicBezTo>
                  <a:pt x="9819" y="20353"/>
                  <a:pt x="10276" y="19739"/>
                  <a:pt x="10276" y="19713"/>
                </a:cubicBezTo>
                <a:cubicBezTo>
                  <a:pt x="10416" y="19731"/>
                  <a:pt x="10676" y="19796"/>
                  <a:pt x="10676" y="19824"/>
                </a:cubicBezTo>
                <a:cubicBezTo>
                  <a:pt x="10676" y="19814"/>
                  <a:pt x="10691" y="19808"/>
                  <a:pt x="10716" y="19808"/>
                </a:cubicBezTo>
                <a:cubicBezTo>
                  <a:pt x="10821" y="19808"/>
                  <a:pt x="11094" y="19901"/>
                  <a:pt x="11094" y="20066"/>
                </a:cubicBezTo>
                <a:cubicBezTo>
                  <a:pt x="11094" y="20059"/>
                  <a:pt x="11097" y="20056"/>
                  <a:pt x="11103" y="20056"/>
                </a:cubicBezTo>
                <a:cubicBezTo>
                  <a:pt x="11168" y="20056"/>
                  <a:pt x="11541" y="20389"/>
                  <a:pt x="11549" y="20465"/>
                </a:cubicBezTo>
                <a:cubicBezTo>
                  <a:pt x="11549" y="20491"/>
                  <a:pt x="11711" y="20546"/>
                  <a:pt x="11852" y="20546"/>
                </a:cubicBezTo>
                <a:cubicBezTo>
                  <a:pt x="11965" y="20546"/>
                  <a:pt x="12064" y="20511"/>
                  <a:pt x="12060" y="20400"/>
                </a:cubicBezTo>
                <a:cubicBezTo>
                  <a:pt x="12060" y="20385"/>
                  <a:pt x="12080" y="20379"/>
                  <a:pt x="12113" y="20379"/>
                </a:cubicBezTo>
                <a:cubicBezTo>
                  <a:pt x="12237" y="20379"/>
                  <a:pt x="12538" y="20466"/>
                  <a:pt x="12561" y="20466"/>
                </a:cubicBezTo>
                <a:cubicBezTo>
                  <a:pt x="12561" y="20466"/>
                  <a:pt x="12562" y="20466"/>
                  <a:pt x="12562" y="20465"/>
                </a:cubicBezTo>
                <a:cubicBezTo>
                  <a:pt x="12562" y="20481"/>
                  <a:pt x="12571" y="20488"/>
                  <a:pt x="12588" y="20488"/>
                </a:cubicBezTo>
                <a:cubicBezTo>
                  <a:pt x="12689" y="20488"/>
                  <a:pt x="13053" y="20222"/>
                  <a:pt x="13045" y="20094"/>
                </a:cubicBezTo>
                <a:cubicBezTo>
                  <a:pt x="13045" y="20092"/>
                  <a:pt x="13046" y="20091"/>
                  <a:pt x="13048" y="20091"/>
                </a:cubicBezTo>
                <a:cubicBezTo>
                  <a:pt x="13081" y="20091"/>
                  <a:pt x="13401" y="20340"/>
                  <a:pt x="13521" y="20340"/>
                </a:cubicBezTo>
                <a:cubicBezTo>
                  <a:pt x="13549" y="20340"/>
                  <a:pt x="13566" y="20326"/>
                  <a:pt x="13565" y="20292"/>
                </a:cubicBezTo>
                <a:lnTo>
                  <a:pt x="13565" y="20292"/>
                </a:lnTo>
                <a:cubicBezTo>
                  <a:pt x="13571" y="20371"/>
                  <a:pt x="13802" y="20418"/>
                  <a:pt x="13951" y="20418"/>
                </a:cubicBezTo>
                <a:cubicBezTo>
                  <a:pt x="14025" y="20418"/>
                  <a:pt x="14079" y="20406"/>
                  <a:pt x="14076" y="20382"/>
                </a:cubicBezTo>
                <a:lnTo>
                  <a:pt x="14076" y="20382"/>
                </a:lnTo>
                <a:cubicBezTo>
                  <a:pt x="14077" y="20388"/>
                  <a:pt x="14087" y="20390"/>
                  <a:pt x="14102" y="20390"/>
                </a:cubicBezTo>
                <a:cubicBezTo>
                  <a:pt x="14198" y="20390"/>
                  <a:pt x="14531" y="20287"/>
                  <a:pt x="14574" y="20287"/>
                </a:cubicBezTo>
                <a:cubicBezTo>
                  <a:pt x="14576" y="20287"/>
                  <a:pt x="14578" y="20288"/>
                  <a:pt x="14578" y="20289"/>
                </a:cubicBezTo>
                <a:cubicBezTo>
                  <a:pt x="14579" y="20294"/>
                  <a:pt x="14584" y="20297"/>
                  <a:pt x="14592" y="20297"/>
                </a:cubicBezTo>
                <a:cubicBezTo>
                  <a:pt x="14671" y="20297"/>
                  <a:pt x="15052" y="20071"/>
                  <a:pt x="15052" y="19945"/>
                </a:cubicBezTo>
                <a:cubicBezTo>
                  <a:pt x="15051" y="19934"/>
                  <a:pt x="15059" y="19930"/>
                  <a:pt x="15074" y="19930"/>
                </a:cubicBezTo>
                <a:cubicBezTo>
                  <a:pt x="15156" y="19930"/>
                  <a:pt x="15446" y="20069"/>
                  <a:pt x="15541" y="20069"/>
                </a:cubicBezTo>
                <a:cubicBezTo>
                  <a:pt x="15562" y="20069"/>
                  <a:pt x="15574" y="20063"/>
                  <a:pt x="15572" y="20047"/>
                </a:cubicBezTo>
                <a:cubicBezTo>
                  <a:pt x="15572" y="20029"/>
                  <a:pt x="15777" y="19880"/>
                  <a:pt x="15916" y="19824"/>
                </a:cubicBezTo>
                <a:cubicBezTo>
                  <a:pt x="15953" y="19806"/>
                  <a:pt x="15986" y="19794"/>
                  <a:pt x="16009" y="19794"/>
                </a:cubicBezTo>
                <a:cubicBezTo>
                  <a:pt x="16032" y="19794"/>
                  <a:pt x="16046" y="19806"/>
                  <a:pt x="16046" y="19834"/>
                </a:cubicBezTo>
                <a:cubicBezTo>
                  <a:pt x="16046" y="19800"/>
                  <a:pt x="16080" y="19789"/>
                  <a:pt x="16132" y="19789"/>
                </a:cubicBezTo>
                <a:cubicBezTo>
                  <a:pt x="16245" y="19789"/>
                  <a:pt x="16442" y="19845"/>
                  <a:pt x="16530" y="19845"/>
                </a:cubicBezTo>
                <a:cubicBezTo>
                  <a:pt x="16558" y="19845"/>
                  <a:pt x="16576" y="19839"/>
                  <a:pt x="16576" y="19824"/>
                </a:cubicBezTo>
                <a:cubicBezTo>
                  <a:pt x="16576" y="19740"/>
                  <a:pt x="16821" y="19637"/>
                  <a:pt x="16969" y="19637"/>
                </a:cubicBezTo>
                <a:cubicBezTo>
                  <a:pt x="17032" y="19637"/>
                  <a:pt x="17077" y="19656"/>
                  <a:pt x="17077" y="19703"/>
                </a:cubicBezTo>
                <a:cubicBezTo>
                  <a:pt x="17078" y="19707"/>
                  <a:pt x="17080" y="19709"/>
                  <a:pt x="17084" y="19709"/>
                </a:cubicBezTo>
                <a:cubicBezTo>
                  <a:pt x="17137" y="19709"/>
                  <a:pt x="17486" y="19359"/>
                  <a:pt x="17486" y="19350"/>
                </a:cubicBezTo>
                <a:cubicBezTo>
                  <a:pt x="17486" y="19192"/>
                  <a:pt x="17951" y="19183"/>
                  <a:pt x="17951" y="19127"/>
                </a:cubicBezTo>
                <a:cubicBezTo>
                  <a:pt x="17943" y="19009"/>
                  <a:pt x="18281" y="18862"/>
                  <a:pt x="18426" y="18862"/>
                </a:cubicBezTo>
                <a:cubicBezTo>
                  <a:pt x="18463" y="18862"/>
                  <a:pt x="18488" y="18872"/>
                  <a:pt x="18489" y="18895"/>
                </a:cubicBezTo>
                <a:cubicBezTo>
                  <a:pt x="18489" y="18897"/>
                  <a:pt x="18490" y="18898"/>
                  <a:pt x="18492" y="18898"/>
                </a:cubicBezTo>
                <a:cubicBezTo>
                  <a:pt x="18519" y="18898"/>
                  <a:pt x="18823" y="18520"/>
                  <a:pt x="18912" y="18520"/>
                </a:cubicBezTo>
                <a:cubicBezTo>
                  <a:pt x="18926" y="18520"/>
                  <a:pt x="18934" y="18529"/>
                  <a:pt x="18935" y="18551"/>
                </a:cubicBezTo>
                <a:cubicBezTo>
                  <a:pt x="18935" y="18515"/>
                  <a:pt x="19320" y="18086"/>
                  <a:pt x="19343" y="18086"/>
                </a:cubicBezTo>
                <a:cubicBezTo>
                  <a:pt x="19344" y="18086"/>
                  <a:pt x="19344" y="18086"/>
                  <a:pt x="19344" y="18087"/>
                </a:cubicBezTo>
                <a:cubicBezTo>
                  <a:pt x="19344" y="18096"/>
                  <a:pt x="19939" y="18087"/>
                  <a:pt x="19939" y="18143"/>
                </a:cubicBezTo>
                <a:cubicBezTo>
                  <a:pt x="19939" y="18226"/>
                  <a:pt x="20468" y="18208"/>
                  <a:pt x="20468" y="18236"/>
                </a:cubicBezTo>
                <a:cubicBezTo>
                  <a:pt x="20477" y="18410"/>
                  <a:pt x="20872" y="18544"/>
                  <a:pt x="20919" y="18544"/>
                </a:cubicBezTo>
                <a:cubicBezTo>
                  <a:pt x="20922" y="18544"/>
                  <a:pt x="20924" y="18543"/>
                  <a:pt x="20924" y="18542"/>
                </a:cubicBezTo>
                <a:cubicBezTo>
                  <a:pt x="20924" y="18576"/>
                  <a:pt x="21226" y="18990"/>
                  <a:pt x="21278" y="18990"/>
                </a:cubicBezTo>
                <a:cubicBezTo>
                  <a:pt x="21283" y="18990"/>
                  <a:pt x="21286" y="18987"/>
                  <a:pt x="21286" y="18979"/>
                </a:cubicBezTo>
                <a:cubicBezTo>
                  <a:pt x="21286" y="19035"/>
                  <a:pt x="21741" y="19220"/>
                  <a:pt x="21741" y="19276"/>
                </a:cubicBezTo>
                <a:cubicBezTo>
                  <a:pt x="21741" y="19259"/>
                  <a:pt x="21751" y="19252"/>
                  <a:pt x="21769" y="19252"/>
                </a:cubicBezTo>
                <a:cubicBezTo>
                  <a:pt x="21867" y="19252"/>
                  <a:pt x="22197" y="19483"/>
                  <a:pt x="22197" y="19499"/>
                </a:cubicBezTo>
                <a:cubicBezTo>
                  <a:pt x="22197" y="19492"/>
                  <a:pt x="22207" y="19489"/>
                  <a:pt x="22226" y="19489"/>
                </a:cubicBezTo>
                <a:cubicBezTo>
                  <a:pt x="22319" y="19489"/>
                  <a:pt x="22608" y="19561"/>
                  <a:pt x="22687" y="19561"/>
                </a:cubicBezTo>
                <a:cubicBezTo>
                  <a:pt x="22700" y="19561"/>
                  <a:pt x="22708" y="19559"/>
                  <a:pt x="22708" y="19555"/>
                </a:cubicBezTo>
                <a:cubicBezTo>
                  <a:pt x="22702" y="19473"/>
                  <a:pt x="22862" y="19453"/>
                  <a:pt x="23007" y="19453"/>
                </a:cubicBezTo>
                <a:cubicBezTo>
                  <a:pt x="23127" y="19453"/>
                  <a:pt x="23237" y="19467"/>
                  <a:pt x="23237" y="19471"/>
                </a:cubicBezTo>
                <a:cubicBezTo>
                  <a:pt x="23237" y="19462"/>
                  <a:pt x="23581" y="19276"/>
                  <a:pt x="23711" y="19211"/>
                </a:cubicBezTo>
                <a:cubicBezTo>
                  <a:pt x="23739" y="19118"/>
                  <a:pt x="23739" y="19016"/>
                  <a:pt x="23692" y="18932"/>
                </a:cubicBezTo>
                <a:cubicBezTo>
                  <a:pt x="23637" y="18839"/>
                  <a:pt x="23525" y="18756"/>
                  <a:pt x="23562" y="18654"/>
                </a:cubicBezTo>
                <a:cubicBezTo>
                  <a:pt x="23572" y="18607"/>
                  <a:pt x="23618" y="18579"/>
                  <a:pt x="23646" y="18551"/>
                </a:cubicBezTo>
                <a:cubicBezTo>
                  <a:pt x="23702" y="18496"/>
                  <a:pt x="23730" y="18431"/>
                  <a:pt x="23748" y="18366"/>
                </a:cubicBezTo>
                <a:cubicBezTo>
                  <a:pt x="23785" y="18198"/>
                  <a:pt x="23767" y="17994"/>
                  <a:pt x="23850" y="17836"/>
                </a:cubicBezTo>
                <a:cubicBezTo>
                  <a:pt x="23915" y="17725"/>
                  <a:pt x="24027" y="17641"/>
                  <a:pt x="24120" y="17548"/>
                </a:cubicBezTo>
                <a:cubicBezTo>
                  <a:pt x="24380" y="17288"/>
                  <a:pt x="24482" y="16870"/>
                  <a:pt x="24361" y="16507"/>
                </a:cubicBezTo>
                <a:cubicBezTo>
                  <a:pt x="24333" y="16433"/>
                  <a:pt x="24296" y="16359"/>
                  <a:pt x="24287" y="16275"/>
                </a:cubicBezTo>
                <a:cubicBezTo>
                  <a:pt x="24278" y="16071"/>
                  <a:pt x="24463" y="15894"/>
                  <a:pt x="24445" y="15690"/>
                </a:cubicBezTo>
                <a:cubicBezTo>
                  <a:pt x="24426" y="15504"/>
                  <a:pt x="24594" y="15374"/>
                  <a:pt x="24686" y="15216"/>
                </a:cubicBezTo>
                <a:cubicBezTo>
                  <a:pt x="24919" y="14835"/>
                  <a:pt x="24835" y="14352"/>
                  <a:pt x="24965" y="13925"/>
                </a:cubicBezTo>
                <a:cubicBezTo>
                  <a:pt x="25077" y="13572"/>
                  <a:pt x="25337" y="13246"/>
                  <a:pt x="25290" y="12875"/>
                </a:cubicBezTo>
                <a:cubicBezTo>
                  <a:pt x="25272" y="12735"/>
                  <a:pt x="25207" y="12587"/>
                  <a:pt x="25272" y="12457"/>
                </a:cubicBezTo>
                <a:cubicBezTo>
                  <a:pt x="25300" y="12410"/>
                  <a:pt x="25337" y="12373"/>
                  <a:pt x="25365" y="12336"/>
                </a:cubicBezTo>
                <a:cubicBezTo>
                  <a:pt x="25616" y="12001"/>
                  <a:pt x="25365" y="11518"/>
                  <a:pt x="25420" y="11100"/>
                </a:cubicBezTo>
                <a:cubicBezTo>
                  <a:pt x="25439" y="10933"/>
                  <a:pt x="25513" y="10775"/>
                  <a:pt x="25551" y="10608"/>
                </a:cubicBezTo>
                <a:cubicBezTo>
                  <a:pt x="25625" y="10264"/>
                  <a:pt x="25541" y="9902"/>
                  <a:pt x="25569" y="9539"/>
                </a:cubicBezTo>
                <a:cubicBezTo>
                  <a:pt x="25569" y="9474"/>
                  <a:pt x="25588" y="9391"/>
                  <a:pt x="25643" y="9353"/>
                </a:cubicBezTo>
                <a:cubicBezTo>
                  <a:pt x="25681" y="9326"/>
                  <a:pt x="25727" y="9316"/>
                  <a:pt x="25764" y="9288"/>
                </a:cubicBezTo>
                <a:cubicBezTo>
                  <a:pt x="25792" y="9251"/>
                  <a:pt x="25792" y="9205"/>
                  <a:pt x="25792" y="9158"/>
                </a:cubicBezTo>
                <a:cubicBezTo>
                  <a:pt x="25792" y="8777"/>
                  <a:pt x="25764" y="8397"/>
                  <a:pt x="25708" y="8016"/>
                </a:cubicBezTo>
                <a:cubicBezTo>
                  <a:pt x="25699" y="7951"/>
                  <a:pt x="25690" y="7886"/>
                  <a:pt x="25643" y="7839"/>
                </a:cubicBezTo>
                <a:cubicBezTo>
                  <a:pt x="25588" y="7793"/>
                  <a:pt x="25504" y="7793"/>
                  <a:pt x="25439" y="7755"/>
                </a:cubicBezTo>
                <a:cubicBezTo>
                  <a:pt x="25318" y="7700"/>
                  <a:pt x="25262" y="7551"/>
                  <a:pt x="25253" y="7412"/>
                </a:cubicBezTo>
                <a:cubicBezTo>
                  <a:pt x="25244" y="7272"/>
                  <a:pt x="25272" y="7133"/>
                  <a:pt x="25235" y="6994"/>
                </a:cubicBezTo>
                <a:cubicBezTo>
                  <a:pt x="25197" y="6845"/>
                  <a:pt x="25077" y="6696"/>
                  <a:pt x="25095" y="6538"/>
                </a:cubicBezTo>
                <a:cubicBezTo>
                  <a:pt x="25114" y="6390"/>
                  <a:pt x="25235" y="6278"/>
                  <a:pt x="25281" y="6130"/>
                </a:cubicBezTo>
                <a:cubicBezTo>
                  <a:pt x="25365" y="5832"/>
                  <a:pt x="25058" y="5535"/>
                  <a:pt x="25105" y="5228"/>
                </a:cubicBezTo>
                <a:cubicBezTo>
                  <a:pt x="25123" y="5070"/>
                  <a:pt x="24909" y="4959"/>
                  <a:pt x="24863" y="4801"/>
                </a:cubicBezTo>
                <a:cubicBezTo>
                  <a:pt x="24826" y="4680"/>
                  <a:pt x="24900" y="4550"/>
                  <a:pt x="24928" y="4429"/>
                </a:cubicBezTo>
                <a:cubicBezTo>
                  <a:pt x="24965" y="4234"/>
                  <a:pt x="24882" y="4039"/>
                  <a:pt x="24817" y="3853"/>
                </a:cubicBezTo>
                <a:cubicBezTo>
                  <a:pt x="24724" y="3621"/>
                  <a:pt x="24621" y="3379"/>
                  <a:pt x="24445" y="3194"/>
                </a:cubicBezTo>
                <a:cubicBezTo>
                  <a:pt x="24389" y="3147"/>
                  <a:pt x="24343" y="3110"/>
                  <a:pt x="24306" y="3054"/>
                </a:cubicBezTo>
                <a:cubicBezTo>
                  <a:pt x="24241" y="2943"/>
                  <a:pt x="24250" y="2803"/>
                  <a:pt x="24241" y="2664"/>
                </a:cubicBezTo>
                <a:cubicBezTo>
                  <a:pt x="24231" y="2450"/>
                  <a:pt x="24157" y="2237"/>
                  <a:pt x="24036" y="2060"/>
                </a:cubicBezTo>
                <a:cubicBezTo>
                  <a:pt x="23971" y="1977"/>
                  <a:pt x="23906" y="1902"/>
                  <a:pt x="23860" y="1809"/>
                </a:cubicBezTo>
                <a:cubicBezTo>
                  <a:pt x="23795" y="1670"/>
                  <a:pt x="23785" y="1521"/>
                  <a:pt x="23767" y="1363"/>
                </a:cubicBezTo>
                <a:cubicBezTo>
                  <a:pt x="23748" y="1187"/>
                  <a:pt x="23730" y="1010"/>
                  <a:pt x="23609" y="890"/>
                </a:cubicBezTo>
                <a:cubicBezTo>
                  <a:pt x="23599" y="880"/>
                  <a:pt x="23590" y="871"/>
                  <a:pt x="23581" y="862"/>
                </a:cubicBezTo>
                <a:cubicBezTo>
                  <a:pt x="23497" y="917"/>
                  <a:pt x="23079" y="1168"/>
                  <a:pt x="23079" y="1178"/>
                </a:cubicBezTo>
                <a:cubicBezTo>
                  <a:pt x="23082" y="1238"/>
                  <a:pt x="23044" y="1260"/>
                  <a:pt x="22989" y="1260"/>
                </a:cubicBezTo>
                <a:cubicBezTo>
                  <a:pt x="22837" y="1260"/>
                  <a:pt x="22550" y="1096"/>
                  <a:pt x="22550" y="1075"/>
                </a:cubicBezTo>
                <a:cubicBezTo>
                  <a:pt x="22550" y="1079"/>
                  <a:pt x="22548" y="1080"/>
                  <a:pt x="22545" y="1080"/>
                </a:cubicBezTo>
                <a:cubicBezTo>
                  <a:pt x="22498" y="1080"/>
                  <a:pt x="22141" y="765"/>
                  <a:pt x="22070" y="765"/>
                </a:cubicBezTo>
                <a:cubicBezTo>
                  <a:pt x="22062" y="765"/>
                  <a:pt x="22057" y="769"/>
                  <a:pt x="22057" y="778"/>
                </a:cubicBezTo>
                <a:cubicBezTo>
                  <a:pt x="22054" y="696"/>
                  <a:pt x="21988" y="669"/>
                  <a:pt x="21903" y="669"/>
                </a:cubicBezTo>
                <a:cubicBezTo>
                  <a:pt x="21747" y="669"/>
                  <a:pt x="21528" y="763"/>
                  <a:pt x="21528" y="787"/>
                </a:cubicBezTo>
                <a:cubicBezTo>
                  <a:pt x="21528" y="796"/>
                  <a:pt x="21509" y="799"/>
                  <a:pt x="21480" y="799"/>
                </a:cubicBezTo>
                <a:cubicBezTo>
                  <a:pt x="21390" y="799"/>
                  <a:pt x="21198" y="770"/>
                  <a:pt x="21082" y="770"/>
                </a:cubicBezTo>
                <a:cubicBezTo>
                  <a:pt x="21027" y="770"/>
                  <a:pt x="20989" y="777"/>
                  <a:pt x="20989" y="797"/>
                </a:cubicBezTo>
                <a:cubicBezTo>
                  <a:pt x="20991" y="868"/>
                  <a:pt x="20957" y="893"/>
                  <a:pt x="20905" y="893"/>
                </a:cubicBezTo>
                <a:cubicBezTo>
                  <a:pt x="20781" y="893"/>
                  <a:pt x="20557" y="753"/>
                  <a:pt x="20478" y="753"/>
                </a:cubicBezTo>
                <a:cubicBezTo>
                  <a:pt x="20460" y="753"/>
                  <a:pt x="20450" y="760"/>
                  <a:pt x="20450" y="778"/>
                </a:cubicBezTo>
                <a:cubicBezTo>
                  <a:pt x="20450" y="741"/>
                  <a:pt x="19930" y="750"/>
                  <a:pt x="19930" y="713"/>
                </a:cubicBezTo>
                <a:cubicBezTo>
                  <a:pt x="19922" y="578"/>
                  <a:pt x="19590" y="295"/>
                  <a:pt x="19498" y="295"/>
                </a:cubicBezTo>
                <a:cubicBezTo>
                  <a:pt x="19482" y="295"/>
                  <a:pt x="19473" y="304"/>
                  <a:pt x="19474" y="323"/>
                </a:cubicBezTo>
                <a:cubicBezTo>
                  <a:pt x="19474" y="337"/>
                  <a:pt x="19448" y="342"/>
                  <a:pt x="19407" y="342"/>
                </a:cubicBezTo>
                <a:cubicBezTo>
                  <a:pt x="19293" y="342"/>
                  <a:pt x="19069" y="303"/>
                  <a:pt x="18976" y="303"/>
                </a:cubicBezTo>
                <a:cubicBezTo>
                  <a:pt x="18951" y="303"/>
                  <a:pt x="18935" y="306"/>
                  <a:pt x="18935" y="313"/>
                </a:cubicBezTo>
                <a:cubicBezTo>
                  <a:pt x="18930" y="202"/>
                  <a:pt x="18745" y="168"/>
                  <a:pt x="18597" y="168"/>
                </a:cubicBezTo>
                <a:cubicBezTo>
                  <a:pt x="18498" y="168"/>
                  <a:pt x="18415" y="183"/>
                  <a:pt x="18415" y="202"/>
                </a:cubicBezTo>
                <a:cubicBezTo>
                  <a:pt x="18415" y="197"/>
                  <a:pt x="18408" y="195"/>
                  <a:pt x="18395" y="195"/>
                </a:cubicBezTo>
                <a:cubicBezTo>
                  <a:pt x="18383" y="195"/>
                  <a:pt x="18364" y="197"/>
                  <a:pt x="18341" y="202"/>
                </a:cubicBezTo>
                <a:cubicBezTo>
                  <a:pt x="18192" y="202"/>
                  <a:pt x="17913" y="193"/>
                  <a:pt x="17904" y="16"/>
                </a:cubicBezTo>
                <a:cubicBezTo>
                  <a:pt x="17904" y="4"/>
                  <a:pt x="17869" y="0"/>
                  <a:pt x="17817" y="0"/>
                </a:cubicBezTo>
                <a:close/>
              </a:path>
            </a:pathLst>
          </a:custGeom>
          <a:solidFill>
            <a:schemeClr val="lt2"/>
          </a:solidFill>
          <a:ln>
            <a:noFill/>
          </a:ln>
          <a:effectLst>
            <a:outerShdw blurRad="57150" rotWithShape="0" algn="bl" dir="5400000" dist="19050">
              <a:srgbClr val="000000">
                <a:alpha val="5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564" name="Google Shape;564;p8"/>
          <p:cNvSpPr/>
          <p:nvPr/>
        </p:nvSpPr>
        <p:spPr>
          <a:xfrm>
            <a:off x="760510" y="3824818"/>
            <a:ext cx="1079308" cy="859747"/>
          </a:xfrm>
          <a:custGeom>
            <a:rect b="b" l="l" r="r" t="t"/>
            <a:pathLst>
              <a:path extrusionOk="0" h="20546" w="25793">
                <a:moveTo>
                  <a:pt x="8372" y="787"/>
                </a:moveTo>
                <a:cubicBezTo>
                  <a:pt x="8372" y="788"/>
                  <a:pt x="8372" y="789"/>
                  <a:pt x="8372" y="789"/>
                </a:cubicBezTo>
                <a:lnTo>
                  <a:pt x="8372" y="789"/>
                </a:lnTo>
                <a:cubicBezTo>
                  <a:pt x="8372" y="789"/>
                  <a:pt x="8372" y="788"/>
                  <a:pt x="8372" y="787"/>
                </a:cubicBezTo>
                <a:close/>
                <a:moveTo>
                  <a:pt x="13166" y="1122"/>
                </a:moveTo>
                <a:cubicBezTo>
                  <a:pt x="13166" y="1124"/>
                  <a:pt x="13166" y="1126"/>
                  <a:pt x="13166" y="1127"/>
                </a:cubicBezTo>
                <a:lnTo>
                  <a:pt x="13166" y="1127"/>
                </a:lnTo>
                <a:cubicBezTo>
                  <a:pt x="13166" y="1126"/>
                  <a:pt x="13166" y="1124"/>
                  <a:pt x="13166" y="1122"/>
                </a:cubicBezTo>
                <a:close/>
                <a:moveTo>
                  <a:pt x="2444" y="2311"/>
                </a:moveTo>
                <a:cubicBezTo>
                  <a:pt x="2444" y="2311"/>
                  <a:pt x="2444" y="2312"/>
                  <a:pt x="2444" y="2312"/>
                </a:cubicBezTo>
                <a:lnTo>
                  <a:pt x="2444" y="2312"/>
                </a:lnTo>
                <a:cubicBezTo>
                  <a:pt x="2444" y="2312"/>
                  <a:pt x="2444" y="2311"/>
                  <a:pt x="2444" y="2311"/>
                </a:cubicBezTo>
                <a:close/>
                <a:moveTo>
                  <a:pt x="17817" y="0"/>
                </a:moveTo>
                <a:cubicBezTo>
                  <a:pt x="17709" y="0"/>
                  <a:pt x="17526" y="18"/>
                  <a:pt x="17429" y="18"/>
                </a:cubicBezTo>
                <a:cubicBezTo>
                  <a:pt x="17390" y="18"/>
                  <a:pt x="17365" y="15"/>
                  <a:pt x="17365" y="7"/>
                </a:cubicBezTo>
                <a:cubicBezTo>
                  <a:pt x="17365" y="31"/>
                  <a:pt x="16995" y="263"/>
                  <a:pt x="16879" y="263"/>
                </a:cubicBezTo>
                <a:cubicBezTo>
                  <a:pt x="16859" y="263"/>
                  <a:pt x="16846" y="256"/>
                  <a:pt x="16845" y="239"/>
                </a:cubicBezTo>
                <a:cubicBezTo>
                  <a:pt x="16845" y="269"/>
                  <a:pt x="16520" y="383"/>
                  <a:pt x="16393" y="383"/>
                </a:cubicBezTo>
                <a:cubicBezTo>
                  <a:pt x="16362" y="383"/>
                  <a:pt x="16343" y="376"/>
                  <a:pt x="16343" y="360"/>
                </a:cubicBezTo>
                <a:cubicBezTo>
                  <a:pt x="16343" y="326"/>
                  <a:pt x="16049" y="224"/>
                  <a:pt x="15888" y="224"/>
                </a:cubicBezTo>
                <a:cubicBezTo>
                  <a:pt x="15827" y="224"/>
                  <a:pt x="15786" y="238"/>
                  <a:pt x="15786" y="276"/>
                </a:cubicBezTo>
                <a:cubicBezTo>
                  <a:pt x="15786" y="301"/>
                  <a:pt x="15448" y="726"/>
                  <a:pt x="15354" y="726"/>
                </a:cubicBezTo>
                <a:cubicBezTo>
                  <a:pt x="15340" y="726"/>
                  <a:pt x="15332" y="716"/>
                  <a:pt x="15331" y="694"/>
                </a:cubicBezTo>
                <a:cubicBezTo>
                  <a:pt x="15331" y="640"/>
                  <a:pt x="15204" y="623"/>
                  <a:pt x="15067" y="623"/>
                </a:cubicBezTo>
                <a:cubicBezTo>
                  <a:pt x="14900" y="623"/>
                  <a:pt x="14717" y="647"/>
                  <a:pt x="14717" y="657"/>
                </a:cubicBezTo>
                <a:cubicBezTo>
                  <a:pt x="14717" y="675"/>
                  <a:pt x="14315" y="1128"/>
                  <a:pt x="14267" y="1128"/>
                </a:cubicBezTo>
                <a:cubicBezTo>
                  <a:pt x="14264" y="1128"/>
                  <a:pt x="14262" y="1126"/>
                  <a:pt x="14262" y="1122"/>
                </a:cubicBezTo>
                <a:cubicBezTo>
                  <a:pt x="14262" y="1114"/>
                  <a:pt x="13798" y="902"/>
                  <a:pt x="13677" y="902"/>
                </a:cubicBezTo>
                <a:cubicBezTo>
                  <a:pt x="13659" y="902"/>
                  <a:pt x="13649" y="907"/>
                  <a:pt x="13649" y="917"/>
                </a:cubicBezTo>
                <a:cubicBezTo>
                  <a:pt x="13649" y="913"/>
                  <a:pt x="13647" y="911"/>
                  <a:pt x="13643" y="911"/>
                </a:cubicBezTo>
                <a:cubicBezTo>
                  <a:pt x="13597" y="911"/>
                  <a:pt x="13311" y="1170"/>
                  <a:pt x="13205" y="1170"/>
                </a:cubicBezTo>
                <a:cubicBezTo>
                  <a:pt x="13182" y="1170"/>
                  <a:pt x="13168" y="1158"/>
                  <a:pt x="13166" y="1127"/>
                </a:cubicBezTo>
                <a:lnTo>
                  <a:pt x="13166" y="1127"/>
                </a:lnTo>
                <a:cubicBezTo>
                  <a:pt x="13166" y="1156"/>
                  <a:pt x="13159" y="1168"/>
                  <a:pt x="13147" y="1168"/>
                </a:cubicBezTo>
                <a:cubicBezTo>
                  <a:pt x="13075" y="1168"/>
                  <a:pt x="12811" y="727"/>
                  <a:pt x="12764" y="727"/>
                </a:cubicBezTo>
                <a:cubicBezTo>
                  <a:pt x="12759" y="727"/>
                  <a:pt x="12757" y="732"/>
                  <a:pt x="12757" y="741"/>
                </a:cubicBezTo>
                <a:cubicBezTo>
                  <a:pt x="12757" y="691"/>
                  <a:pt x="12733" y="672"/>
                  <a:pt x="12695" y="672"/>
                </a:cubicBezTo>
                <a:cubicBezTo>
                  <a:pt x="12561" y="672"/>
                  <a:pt x="12254" y="918"/>
                  <a:pt x="12237" y="918"/>
                </a:cubicBezTo>
                <a:cubicBezTo>
                  <a:pt x="12237" y="918"/>
                  <a:pt x="12237" y="918"/>
                  <a:pt x="12237" y="917"/>
                </a:cubicBezTo>
                <a:cubicBezTo>
                  <a:pt x="12237" y="856"/>
                  <a:pt x="11868" y="664"/>
                  <a:pt x="11823" y="664"/>
                </a:cubicBezTo>
                <a:cubicBezTo>
                  <a:pt x="11820" y="664"/>
                  <a:pt x="11819" y="665"/>
                  <a:pt x="11819" y="667"/>
                </a:cubicBezTo>
                <a:cubicBezTo>
                  <a:pt x="11822" y="759"/>
                  <a:pt x="11753" y="797"/>
                  <a:pt x="11666" y="797"/>
                </a:cubicBezTo>
                <a:cubicBezTo>
                  <a:pt x="11527" y="797"/>
                  <a:pt x="11341" y="700"/>
                  <a:pt x="11335" y="574"/>
                </a:cubicBezTo>
                <a:cubicBezTo>
                  <a:pt x="11335" y="581"/>
                  <a:pt x="11329" y="584"/>
                  <a:pt x="11318" y="584"/>
                </a:cubicBezTo>
                <a:cubicBezTo>
                  <a:pt x="11229" y="584"/>
                  <a:pt x="10843" y="387"/>
                  <a:pt x="10843" y="379"/>
                </a:cubicBezTo>
                <a:cubicBezTo>
                  <a:pt x="10843" y="377"/>
                  <a:pt x="10841" y="376"/>
                  <a:pt x="10838" y="376"/>
                </a:cubicBezTo>
                <a:cubicBezTo>
                  <a:pt x="10821" y="376"/>
                  <a:pt x="10764" y="397"/>
                  <a:pt x="10694" y="444"/>
                </a:cubicBezTo>
                <a:cubicBezTo>
                  <a:pt x="10555" y="518"/>
                  <a:pt x="10369" y="667"/>
                  <a:pt x="10369" y="806"/>
                </a:cubicBezTo>
                <a:cubicBezTo>
                  <a:pt x="10372" y="866"/>
                  <a:pt x="10330" y="887"/>
                  <a:pt x="10270" y="887"/>
                </a:cubicBezTo>
                <a:cubicBezTo>
                  <a:pt x="10138" y="887"/>
                  <a:pt x="9914" y="785"/>
                  <a:pt x="9881" y="785"/>
                </a:cubicBezTo>
                <a:cubicBezTo>
                  <a:pt x="9878" y="785"/>
                  <a:pt x="9877" y="786"/>
                  <a:pt x="9877" y="787"/>
                </a:cubicBezTo>
                <a:cubicBezTo>
                  <a:pt x="9879" y="832"/>
                  <a:pt x="9859" y="849"/>
                  <a:pt x="9827" y="849"/>
                </a:cubicBezTo>
                <a:cubicBezTo>
                  <a:pt x="9738" y="849"/>
                  <a:pt x="9550" y="720"/>
                  <a:pt x="9450" y="720"/>
                </a:cubicBezTo>
                <a:cubicBezTo>
                  <a:pt x="9409" y="720"/>
                  <a:pt x="9382" y="743"/>
                  <a:pt x="9384" y="806"/>
                </a:cubicBezTo>
                <a:cubicBezTo>
                  <a:pt x="9375" y="611"/>
                  <a:pt x="8901" y="639"/>
                  <a:pt x="8901" y="527"/>
                </a:cubicBezTo>
                <a:cubicBezTo>
                  <a:pt x="8900" y="512"/>
                  <a:pt x="8892" y="505"/>
                  <a:pt x="8878" y="505"/>
                </a:cubicBezTo>
                <a:cubicBezTo>
                  <a:pt x="8785" y="505"/>
                  <a:pt x="8450" y="799"/>
                  <a:pt x="8383" y="799"/>
                </a:cubicBezTo>
                <a:cubicBezTo>
                  <a:pt x="8376" y="799"/>
                  <a:pt x="8372" y="796"/>
                  <a:pt x="8372" y="789"/>
                </a:cubicBezTo>
                <a:lnTo>
                  <a:pt x="8372" y="789"/>
                </a:lnTo>
                <a:cubicBezTo>
                  <a:pt x="8372" y="803"/>
                  <a:pt x="8366" y="808"/>
                  <a:pt x="8354" y="808"/>
                </a:cubicBezTo>
                <a:cubicBezTo>
                  <a:pt x="8279" y="808"/>
                  <a:pt x="7984" y="565"/>
                  <a:pt x="7864" y="565"/>
                </a:cubicBezTo>
                <a:cubicBezTo>
                  <a:pt x="7832" y="565"/>
                  <a:pt x="7812" y="583"/>
                  <a:pt x="7814" y="629"/>
                </a:cubicBezTo>
                <a:cubicBezTo>
                  <a:pt x="7814" y="653"/>
                  <a:pt x="7809" y="663"/>
                  <a:pt x="7800" y="663"/>
                </a:cubicBezTo>
                <a:cubicBezTo>
                  <a:pt x="7777" y="663"/>
                  <a:pt x="7728" y="595"/>
                  <a:pt x="7675" y="509"/>
                </a:cubicBezTo>
                <a:cubicBezTo>
                  <a:pt x="7498" y="555"/>
                  <a:pt x="7266" y="713"/>
                  <a:pt x="7266" y="834"/>
                </a:cubicBezTo>
                <a:cubicBezTo>
                  <a:pt x="7266" y="908"/>
                  <a:pt x="6755" y="917"/>
                  <a:pt x="6755" y="1131"/>
                </a:cubicBezTo>
                <a:cubicBezTo>
                  <a:pt x="6755" y="1140"/>
                  <a:pt x="6363" y="1630"/>
                  <a:pt x="6314" y="1630"/>
                </a:cubicBezTo>
                <a:cubicBezTo>
                  <a:pt x="6311" y="1630"/>
                  <a:pt x="6309" y="1628"/>
                  <a:pt x="6309" y="1623"/>
                </a:cubicBezTo>
                <a:cubicBezTo>
                  <a:pt x="6309" y="1552"/>
                  <a:pt x="6252" y="1524"/>
                  <a:pt x="6174" y="1524"/>
                </a:cubicBezTo>
                <a:cubicBezTo>
                  <a:pt x="6009" y="1524"/>
                  <a:pt x="5752" y="1652"/>
                  <a:pt x="5752" y="1772"/>
                </a:cubicBezTo>
                <a:cubicBezTo>
                  <a:pt x="5752" y="1793"/>
                  <a:pt x="5735" y="1800"/>
                  <a:pt x="5708" y="1800"/>
                </a:cubicBezTo>
                <a:cubicBezTo>
                  <a:pt x="5611" y="1800"/>
                  <a:pt x="5375" y="1699"/>
                  <a:pt x="5252" y="1699"/>
                </a:cubicBezTo>
                <a:cubicBezTo>
                  <a:pt x="5206" y="1699"/>
                  <a:pt x="5176" y="1713"/>
                  <a:pt x="5176" y="1754"/>
                </a:cubicBezTo>
                <a:cubicBezTo>
                  <a:pt x="5176" y="1719"/>
                  <a:pt x="5159" y="1704"/>
                  <a:pt x="5132" y="1704"/>
                </a:cubicBezTo>
                <a:cubicBezTo>
                  <a:pt x="5007" y="1704"/>
                  <a:pt x="4655" y="2011"/>
                  <a:pt x="4655" y="2042"/>
                </a:cubicBezTo>
                <a:cubicBezTo>
                  <a:pt x="4655" y="2064"/>
                  <a:pt x="4642" y="2074"/>
                  <a:pt x="4619" y="2074"/>
                </a:cubicBezTo>
                <a:cubicBezTo>
                  <a:pt x="4510" y="2074"/>
                  <a:pt x="4191" y="1864"/>
                  <a:pt x="4102" y="1864"/>
                </a:cubicBezTo>
                <a:cubicBezTo>
                  <a:pt x="4088" y="1864"/>
                  <a:pt x="4079" y="1870"/>
                  <a:pt x="4079" y="1884"/>
                </a:cubicBezTo>
                <a:cubicBezTo>
                  <a:pt x="4079" y="1967"/>
                  <a:pt x="3986" y="2079"/>
                  <a:pt x="3875" y="2172"/>
                </a:cubicBezTo>
                <a:cubicBezTo>
                  <a:pt x="3753" y="2271"/>
                  <a:pt x="3618" y="2351"/>
                  <a:pt x="3574" y="2351"/>
                </a:cubicBezTo>
                <a:cubicBezTo>
                  <a:pt x="3564" y="2351"/>
                  <a:pt x="3559" y="2347"/>
                  <a:pt x="3559" y="2339"/>
                </a:cubicBezTo>
                <a:cubicBezTo>
                  <a:pt x="3559" y="2338"/>
                  <a:pt x="3558" y="2338"/>
                  <a:pt x="3556" y="2338"/>
                </a:cubicBezTo>
                <a:cubicBezTo>
                  <a:pt x="3518" y="2338"/>
                  <a:pt x="3146" y="2472"/>
                  <a:pt x="3039" y="2472"/>
                </a:cubicBezTo>
                <a:cubicBezTo>
                  <a:pt x="3021" y="2472"/>
                  <a:pt x="3011" y="2469"/>
                  <a:pt x="3011" y="2460"/>
                </a:cubicBezTo>
                <a:cubicBezTo>
                  <a:pt x="3011" y="2490"/>
                  <a:pt x="2961" y="2504"/>
                  <a:pt x="2890" y="2504"/>
                </a:cubicBezTo>
                <a:cubicBezTo>
                  <a:pt x="2727" y="2504"/>
                  <a:pt x="2453" y="2429"/>
                  <a:pt x="2444" y="2312"/>
                </a:cubicBezTo>
                <a:lnTo>
                  <a:pt x="2444" y="2312"/>
                </a:lnTo>
                <a:cubicBezTo>
                  <a:pt x="2447" y="2361"/>
                  <a:pt x="2430" y="2381"/>
                  <a:pt x="2401" y="2381"/>
                </a:cubicBezTo>
                <a:cubicBezTo>
                  <a:pt x="2348" y="2381"/>
                  <a:pt x="2255" y="2317"/>
                  <a:pt x="2165" y="2246"/>
                </a:cubicBezTo>
                <a:cubicBezTo>
                  <a:pt x="2039" y="2136"/>
                  <a:pt x="1913" y="2019"/>
                  <a:pt x="1890" y="2019"/>
                </a:cubicBezTo>
                <a:cubicBezTo>
                  <a:pt x="1888" y="2019"/>
                  <a:pt x="1887" y="2020"/>
                  <a:pt x="1887" y="2023"/>
                </a:cubicBezTo>
                <a:cubicBezTo>
                  <a:pt x="1887" y="2088"/>
                  <a:pt x="1840" y="2172"/>
                  <a:pt x="1766" y="2255"/>
                </a:cubicBezTo>
                <a:cubicBezTo>
                  <a:pt x="1729" y="2302"/>
                  <a:pt x="1682" y="2348"/>
                  <a:pt x="1636" y="2385"/>
                </a:cubicBezTo>
                <a:cubicBezTo>
                  <a:pt x="1664" y="2478"/>
                  <a:pt x="1682" y="2571"/>
                  <a:pt x="1692" y="2664"/>
                </a:cubicBezTo>
                <a:cubicBezTo>
                  <a:pt x="1710" y="2803"/>
                  <a:pt x="1682" y="2952"/>
                  <a:pt x="1599" y="3064"/>
                </a:cubicBezTo>
                <a:cubicBezTo>
                  <a:pt x="1571" y="3101"/>
                  <a:pt x="1534" y="3129"/>
                  <a:pt x="1515" y="3166"/>
                </a:cubicBezTo>
                <a:cubicBezTo>
                  <a:pt x="1404" y="3361"/>
                  <a:pt x="1561" y="3621"/>
                  <a:pt x="1441" y="3807"/>
                </a:cubicBezTo>
                <a:cubicBezTo>
                  <a:pt x="1394" y="3881"/>
                  <a:pt x="1311" y="3928"/>
                  <a:pt x="1255" y="3993"/>
                </a:cubicBezTo>
                <a:cubicBezTo>
                  <a:pt x="1088" y="4188"/>
                  <a:pt x="1208" y="4485"/>
                  <a:pt x="1106" y="4727"/>
                </a:cubicBezTo>
                <a:cubicBezTo>
                  <a:pt x="1078" y="4801"/>
                  <a:pt x="1032" y="4866"/>
                  <a:pt x="985" y="4931"/>
                </a:cubicBezTo>
                <a:cubicBezTo>
                  <a:pt x="902" y="5080"/>
                  <a:pt x="855" y="5247"/>
                  <a:pt x="855" y="5414"/>
                </a:cubicBezTo>
                <a:cubicBezTo>
                  <a:pt x="865" y="5516"/>
                  <a:pt x="883" y="5628"/>
                  <a:pt x="837" y="5721"/>
                </a:cubicBezTo>
                <a:cubicBezTo>
                  <a:pt x="809" y="5767"/>
                  <a:pt x="772" y="5804"/>
                  <a:pt x="735" y="5842"/>
                </a:cubicBezTo>
                <a:cubicBezTo>
                  <a:pt x="605" y="5990"/>
                  <a:pt x="539" y="6185"/>
                  <a:pt x="484" y="6371"/>
                </a:cubicBezTo>
                <a:cubicBezTo>
                  <a:pt x="437" y="6520"/>
                  <a:pt x="391" y="6678"/>
                  <a:pt x="428" y="6826"/>
                </a:cubicBezTo>
                <a:cubicBezTo>
                  <a:pt x="456" y="6919"/>
                  <a:pt x="521" y="7012"/>
                  <a:pt x="502" y="7114"/>
                </a:cubicBezTo>
                <a:cubicBezTo>
                  <a:pt x="474" y="7235"/>
                  <a:pt x="307" y="7337"/>
                  <a:pt x="335" y="7458"/>
                </a:cubicBezTo>
                <a:cubicBezTo>
                  <a:pt x="391" y="7700"/>
                  <a:pt x="168" y="7941"/>
                  <a:pt x="251" y="8174"/>
                </a:cubicBezTo>
                <a:cubicBezTo>
                  <a:pt x="289" y="8285"/>
                  <a:pt x="400" y="8369"/>
                  <a:pt x="419" y="8489"/>
                </a:cubicBezTo>
                <a:cubicBezTo>
                  <a:pt x="437" y="8610"/>
                  <a:pt x="363" y="8722"/>
                  <a:pt x="335" y="8852"/>
                </a:cubicBezTo>
                <a:cubicBezTo>
                  <a:pt x="317" y="8954"/>
                  <a:pt x="344" y="9065"/>
                  <a:pt x="344" y="9177"/>
                </a:cubicBezTo>
                <a:cubicBezTo>
                  <a:pt x="344" y="9279"/>
                  <a:pt x="317" y="9400"/>
                  <a:pt x="224" y="9456"/>
                </a:cubicBezTo>
                <a:cubicBezTo>
                  <a:pt x="177" y="9484"/>
                  <a:pt x="112" y="9493"/>
                  <a:pt x="75" y="9530"/>
                </a:cubicBezTo>
                <a:cubicBezTo>
                  <a:pt x="38" y="9567"/>
                  <a:pt x="28" y="9623"/>
                  <a:pt x="28" y="9669"/>
                </a:cubicBezTo>
                <a:cubicBezTo>
                  <a:pt x="1" y="9967"/>
                  <a:pt x="1" y="10273"/>
                  <a:pt x="28" y="10571"/>
                </a:cubicBezTo>
                <a:cubicBezTo>
                  <a:pt x="28" y="10608"/>
                  <a:pt x="38" y="10645"/>
                  <a:pt x="66" y="10663"/>
                </a:cubicBezTo>
                <a:cubicBezTo>
                  <a:pt x="84" y="10691"/>
                  <a:pt x="121" y="10691"/>
                  <a:pt x="149" y="10710"/>
                </a:cubicBezTo>
                <a:cubicBezTo>
                  <a:pt x="205" y="10738"/>
                  <a:pt x="214" y="10803"/>
                  <a:pt x="224" y="10859"/>
                </a:cubicBezTo>
                <a:cubicBezTo>
                  <a:pt x="270" y="11137"/>
                  <a:pt x="224" y="11425"/>
                  <a:pt x="307" y="11685"/>
                </a:cubicBezTo>
                <a:cubicBezTo>
                  <a:pt x="344" y="11816"/>
                  <a:pt x="409" y="11936"/>
                  <a:pt x="437" y="12066"/>
                </a:cubicBezTo>
                <a:cubicBezTo>
                  <a:pt x="493" y="12392"/>
                  <a:pt x="335" y="12782"/>
                  <a:pt x="549" y="13023"/>
                </a:cubicBezTo>
                <a:cubicBezTo>
                  <a:pt x="577" y="13051"/>
                  <a:pt x="605" y="13079"/>
                  <a:pt x="623" y="13116"/>
                </a:cubicBezTo>
                <a:cubicBezTo>
                  <a:pt x="688" y="13209"/>
                  <a:pt x="642" y="13330"/>
                  <a:pt x="642" y="13441"/>
                </a:cubicBezTo>
                <a:cubicBezTo>
                  <a:pt x="623" y="13729"/>
                  <a:pt x="846" y="13971"/>
                  <a:pt x="948" y="14240"/>
                </a:cubicBezTo>
                <a:cubicBezTo>
                  <a:pt x="1078" y="14566"/>
                  <a:pt x="1041" y="14947"/>
                  <a:pt x="1246" y="15235"/>
                </a:cubicBezTo>
                <a:cubicBezTo>
                  <a:pt x="1329" y="15346"/>
                  <a:pt x="1459" y="15448"/>
                  <a:pt x="1459" y="15588"/>
                </a:cubicBezTo>
                <a:cubicBezTo>
                  <a:pt x="1459" y="15746"/>
                  <a:pt x="1617" y="15876"/>
                  <a:pt x="1617" y="16034"/>
                </a:cubicBezTo>
                <a:cubicBezTo>
                  <a:pt x="1617" y="16099"/>
                  <a:pt x="1589" y="16164"/>
                  <a:pt x="1580" y="16229"/>
                </a:cubicBezTo>
                <a:cubicBezTo>
                  <a:pt x="1506" y="16507"/>
                  <a:pt x="1599" y="16833"/>
                  <a:pt x="1822" y="17018"/>
                </a:cubicBezTo>
                <a:cubicBezTo>
                  <a:pt x="1896" y="17093"/>
                  <a:pt x="1989" y="17149"/>
                  <a:pt x="2045" y="17232"/>
                </a:cubicBezTo>
                <a:cubicBezTo>
                  <a:pt x="2156" y="17399"/>
                  <a:pt x="2100" y="17641"/>
                  <a:pt x="2249" y="17771"/>
                </a:cubicBezTo>
                <a:cubicBezTo>
                  <a:pt x="2277" y="17799"/>
                  <a:pt x="2314" y="17817"/>
                  <a:pt x="2323" y="17845"/>
                </a:cubicBezTo>
                <a:cubicBezTo>
                  <a:pt x="2361" y="17929"/>
                  <a:pt x="2277" y="17994"/>
                  <a:pt x="2240" y="18078"/>
                </a:cubicBezTo>
                <a:cubicBezTo>
                  <a:pt x="2165" y="18226"/>
                  <a:pt x="2295" y="18403"/>
                  <a:pt x="2333" y="18570"/>
                </a:cubicBezTo>
                <a:cubicBezTo>
                  <a:pt x="2351" y="18635"/>
                  <a:pt x="2351" y="18709"/>
                  <a:pt x="2361" y="18774"/>
                </a:cubicBezTo>
                <a:cubicBezTo>
                  <a:pt x="2361" y="18895"/>
                  <a:pt x="2379" y="19007"/>
                  <a:pt x="2463" y="19081"/>
                </a:cubicBezTo>
                <a:cubicBezTo>
                  <a:pt x="2481" y="19100"/>
                  <a:pt x="2500" y="19109"/>
                  <a:pt x="2518" y="19118"/>
                </a:cubicBezTo>
                <a:cubicBezTo>
                  <a:pt x="2556" y="19192"/>
                  <a:pt x="2583" y="19267"/>
                  <a:pt x="2611" y="19323"/>
                </a:cubicBezTo>
                <a:cubicBezTo>
                  <a:pt x="2655" y="19410"/>
                  <a:pt x="2691" y="19473"/>
                  <a:pt x="2709" y="19473"/>
                </a:cubicBezTo>
                <a:cubicBezTo>
                  <a:pt x="2718" y="19473"/>
                  <a:pt x="2723" y="19458"/>
                  <a:pt x="2723" y="19425"/>
                </a:cubicBezTo>
                <a:cubicBezTo>
                  <a:pt x="2723" y="19363"/>
                  <a:pt x="2744" y="19339"/>
                  <a:pt x="2778" y="19339"/>
                </a:cubicBezTo>
                <a:cubicBezTo>
                  <a:pt x="2907" y="19339"/>
                  <a:pt x="3225" y="19690"/>
                  <a:pt x="3313" y="19690"/>
                </a:cubicBezTo>
                <a:cubicBezTo>
                  <a:pt x="3328" y="19690"/>
                  <a:pt x="3336" y="19680"/>
                  <a:pt x="3336" y="19657"/>
                </a:cubicBezTo>
                <a:cubicBezTo>
                  <a:pt x="3336" y="19671"/>
                  <a:pt x="3341" y="19677"/>
                  <a:pt x="3351" y="19677"/>
                </a:cubicBezTo>
                <a:cubicBezTo>
                  <a:pt x="3430" y="19677"/>
                  <a:pt x="3789" y="19289"/>
                  <a:pt x="3887" y="19289"/>
                </a:cubicBezTo>
                <a:cubicBezTo>
                  <a:pt x="3903" y="19289"/>
                  <a:pt x="3912" y="19299"/>
                  <a:pt x="3912" y="19323"/>
                </a:cubicBezTo>
                <a:cubicBezTo>
                  <a:pt x="3912" y="19481"/>
                  <a:pt x="4432" y="19443"/>
                  <a:pt x="4432" y="19722"/>
                </a:cubicBezTo>
                <a:cubicBezTo>
                  <a:pt x="4432" y="19638"/>
                  <a:pt x="4460" y="19608"/>
                  <a:pt x="4503" y="19608"/>
                </a:cubicBezTo>
                <a:cubicBezTo>
                  <a:pt x="4613" y="19608"/>
                  <a:pt x="4821" y="19803"/>
                  <a:pt x="4922" y="19803"/>
                </a:cubicBezTo>
                <a:cubicBezTo>
                  <a:pt x="4958" y="19803"/>
                  <a:pt x="4981" y="19779"/>
                  <a:pt x="4981" y="19713"/>
                </a:cubicBezTo>
                <a:cubicBezTo>
                  <a:pt x="4981" y="19712"/>
                  <a:pt x="4981" y="19711"/>
                  <a:pt x="4983" y="19711"/>
                </a:cubicBezTo>
                <a:cubicBezTo>
                  <a:pt x="5009" y="19711"/>
                  <a:pt x="5267" y="19875"/>
                  <a:pt x="5416" y="19875"/>
                </a:cubicBezTo>
                <a:cubicBezTo>
                  <a:pt x="5477" y="19875"/>
                  <a:pt x="5519" y="19847"/>
                  <a:pt x="5519" y="19769"/>
                </a:cubicBezTo>
                <a:cubicBezTo>
                  <a:pt x="5511" y="19474"/>
                  <a:pt x="5972" y="19179"/>
                  <a:pt x="6033" y="19179"/>
                </a:cubicBezTo>
                <a:cubicBezTo>
                  <a:pt x="6037" y="19179"/>
                  <a:pt x="6040" y="19180"/>
                  <a:pt x="6040" y="19183"/>
                </a:cubicBezTo>
                <a:cubicBezTo>
                  <a:pt x="6040" y="19191"/>
                  <a:pt x="6466" y="19486"/>
                  <a:pt x="6560" y="19486"/>
                </a:cubicBezTo>
                <a:cubicBezTo>
                  <a:pt x="6572" y="19486"/>
                  <a:pt x="6579" y="19482"/>
                  <a:pt x="6579" y="19471"/>
                </a:cubicBezTo>
                <a:cubicBezTo>
                  <a:pt x="6579" y="19647"/>
                  <a:pt x="6790" y="19797"/>
                  <a:pt x="6946" y="19797"/>
                </a:cubicBezTo>
                <a:cubicBezTo>
                  <a:pt x="7036" y="19797"/>
                  <a:pt x="7108" y="19746"/>
                  <a:pt x="7108" y="19620"/>
                </a:cubicBezTo>
                <a:cubicBezTo>
                  <a:pt x="7108" y="19618"/>
                  <a:pt x="7109" y="19617"/>
                  <a:pt x="7112" y="19617"/>
                </a:cubicBezTo>
                <a:cubicBezTo>
                  <a:pt x="7156" y="19617"/>
                  <a:pt x="7554" y="19904"/>
                  <a:pt x="7554" y="19992"/>
                </a:cubicBezTo>
                <a:cubicBezTo>
                  <a:pt x="7554" y="19992"/>
                  <a:pt x="7554" y="19992"/>
                  <a:pt x="7555" y="19992"/>
                </a:cubicBezTo>
                <a:cubicBezTo>
                  <a:pt x="7568" y="19992"/>
                  <a:pt x="7907" y="19660"/>
                  <a:pt x="8058" y="19660"/>
                </a:cubicBezTo>
                <a:cubicBezTo>
                  <a:pt x="8102" y="19660"/>
                  <a:pt x="8130" y="19687"/>
                  <a:pt x="8130" y="19759"/>
                </a:cubicBezTo>
                <a:cubicBezTo>
                  <a:pt x="8130" y="19747"/>
                  <a:pt x="8133" y="19741"/>
                  <a:pt x="8137" y="19741"/>
                </a:cubicBezTo>
                <a:cubicBezTo>
                  <a:pt x="8185" y="19741"/>
                  <a:pt x="8463" y="20371"/>
                  <a:pt x="8539" y="20371"/>
                </a:cubicBezTo>
                <a:cubicBezTo>
                  <a:pt x="8552" y="20371"/>
                  <a:pt x="8559" y="20352"/>
                  <a:pt x="8558" y="20307"/>
                </a:cubicBezTo>
                <a:lnTo>
                  <a:pt x="8558" y="20307"/>
                </a:lnTo>
                <a:cubicBezTo>
                  <a:pt x="8559" y="20356"/>
                  <a:pt x="8578" y="20376"/>
                  <a:pt x="8607" y="20376"/>
                </a:cubicBezTo>
                <a:cubicBezTo>
                  <a:pt x="8730" y="20376"/>
                  <a:pt x="9042" y="20030"/>
                  <a:pt x="9090" y="20030"/>
                </a:cubicBezTo>
                <a:cubicBezTo>
                  <a:pt x="9094" y="20030"/>
                  <a:pt x="9096" y="20033"/>
                  <a:pt x="9096" y="20038"/>
                </a:cubicBezTo>
                <a:cubicBezTo>
                  <a:pt x="9096" y="20022"/>
                  <a:pt x="9107" y="20016"/>
                  <a:pt x="9126" y="20016"/>
                </a:cubicBezTo>
                <a:cubicBezTo>
                  <a:pt x="9255" y="20016"/>
                  <a:pt x="9756" y="20328"/>
                  <a:pt x="9756" y="20345"/>
                </a:cubicBezTo>
                <a:cubicBezTo>
                  <a:pt x="9756" y="20350"/>
                  <a:pt x="9758" y="20353"/>
                  <a:pt x="9762" y="20353"/>
                </a:cubicBezTo>
                <a:cubicBezTo>
                  <a:pt x="9819" y="20353"/>
                  <a:pt x="10276" y="19739"/>
                  <a:pt x="10276" y="19713"/>
                </a:cubicBezTo>
                <a:cubicBezTo>
                  <a:pt x="10416" y="19731"/>
                  <a:pt x="10676" y="19796"/>
                  <a:pt x="10676" y="19824"/>
                </a:cubicBezTo>
                <a:cubicBezTo>
                  <a:pt x="10676" y="19814"/>
                  <a:pt x="10691" y="19808"/>
                  <a:pt x="10716" y="19808"/>
                </a:cubicBezTo>
                <a:cubicBezTo>
                  <a:pt x="10821" y="19808"/>
                  <a:pt x="11094" y="19901"/>
                  <a:pt x="11094" y="20066"/>
                </a:cubicBezTo>
                <a:cubicBezTo>
                  <a:pt x="11094" y="20059"/>
                  <a:pt x="11097" y="20056"/>
                  <a:pt x="11103" y="20056"/>
                </a:cubicBezTo>
                <a:cubicBezTo>
                  <a:pt x="11168" y="20056"/>
                  <a:pt x="11541" y="20389"/>
                  <a:pt x="11549" y="20465"/>
                </a:cubicBezTo>
                <a:cubicBezTo>
                  <a:pt x="11549" y="20491"/>
                  <a:pt x="11711" y="20546"/>
                  <a:pt x="11852" y="20546"/>
                </a:cubicBezTo>
                <a:cubicBezTo>
                  <a:pt x="11965" y="20546"/>
                  <a:pt x="12064" y="20511"/>
                  <a:pt x="12060" y="20400"/>
                </a:cubicBezTo>
                <a:cubicBezTo>
                  <a:pt x="12060" y="20385"/>
                  <a:pt x="12080" y="20379"/>
                  <a:pt x="12113" y="20379"/>
                </a:cubicBezTo>
                <a:cubicBezTo>
                  <a:pt x="12237" y="20379"/>
                  <a:pt x="12538" y="20466"/>
                  <a:pt x="12561" y="20466"/>
                </a:cubicBezTo>
                <a:cubicBezTo>
                  <a:pt x="12561" y="20466"/>
                  <a:pt x="12562" y="20466"/>
                  <a:pt x="12562" y="20465"/>
                </a:cubicBezTo>
                <a:cubicBezTo>
                  <a:pt x="12562" y="20481"/>
                  <a:pt x="12571" y="20488"/>
                  <a:pt x="12588" y="20488"/>
                </a:cubicBezTo>
                <a:cubicBezTo>
                  <a:pt x="12689" y="20488"/>
                  <a:pt x="13053" y="20222"/>
                  <a:pt x="13045" y="20094"/>
                </a:cubicBezTo>
                <a:cubicBezTo>
                  <a:pt x="13045" y="20092"/>
                  <a:pt x="13046" y="20091"/>
                  <a:pt x="13048" y="20091"/>
                </a:cubicBezTo>
                <a:cubicBezTo>
                  <a:pt x="13081" y="20091"/>
                  <a:pt x="13401" y="20340"/>
                  <a:pt x="13521" y="20340"/>
                </a:cubicBezTo>
                <a:cubicBezTo>
                  <a:pt x="13549" y="20340"/>
                  <a:pt x="13566" y="20326"/>
                  <a:pt x="13565" y="20292"/>
                </a:cubicBezTo>
                <a:lnTo>
                  <a:pt x="13565" y="20292"/>
                </a:lnTo>
                <a:cubicBezTo>
                  <a:pt x="13571" y="20371"/>
                  <a:pt x="13802" y="20418"/>
                  <a:pt x="13951" y="20418"/>
                </a:cubicBezTo>
                <a:cubicBezTo>
                  <a:pt x="14025" y="20418"/>
                  <a:pt x="14079" y="20406"/>
                  <a:pt x="14076" y="20382"/>
                </a:cubicBezTo>
                <a:lnTo>
                  <a:pt x="14076" y="20382"/>
                </a:lnTo>
                <a:cubicBezTo>
                  <a:pt x="14077" y="20388"/>
                  <a:pt x="14087" y="20390"/>
                  <a:pt x="14102" y="20390"/>
                </a:cubicBezTo>
                <a:cubicBezTo>
                  <a:pt x="14198" y="20390"/>
                  <a:pt x="14531" y="20287"/>
                  <a:pt x="14574" y="20287"/>
                </a:cubicBezTo>
                <a:cubicBezTo>
                  <a:pt x="14576" y="20287"/>
                  <a:pt x="14578" y="20288"/>
                  <a:pt x="14578" y="20289"/>
                </a:cubicBezTo>
                <a:cubicBezTo>
                  <a:pt x="14579" y="20294"/>
                  <a:pt x="14584" y="20297"/>
                  <a:pt x="14592" y="20297"/>
                </a:cubicBezTo>
                <a:cubicBezTo>
                  <a:pt x="14671" y="20297"/>
                  <a:pt x="15052" y="20071"/>
                  <a:pt x="15052" y="19945"/>
                </a:cubicBezTo>
                <a:cubicBezTo>
                  <a:pt x="15051" y="19934"/>
                  <a:pt x="15059" y="19930"/>
                  <a:pt x="15074" y="19930"/>
                </a:cubicBezTo>
                <a:cubicBezTo>
                  <a:pt x="15156" y="19930"/>
                  <a:pt x="15446" y="20069"/>
                  <a:pt x="15541" y="20069"/>
                </a:cubicBezTo>
                <a:cubicBezTo>
                  <a:pt x="15562" y="20069"/>
                  <a:pt x="15574" y="20063"/>
                  <a:pt x="15572" y="20047"/>
                </a:cubicBezTo>
                <a:cubicBezTo>
                  <a:pt x="15572" y="20029"/>
                  <a:pt x="15777" y="19880"/>
                  <a:pt x="15916" y="19824"/>
                </a:cubicBezTo>
                <a:cubicBezTo>
                  <a:pt x="15953" y="19806"/>
                  <a:pt x="15986" y="19794"/>
                  <a:pt x="16009" y="19794"/>
                </a:cubicBezTo>
                <a:cubicBezTo>
                  <a:pt x="16032" y="19794"/>
                  <a:pt x="16046" y="19806"/>
                  <a:pt x="16046" y="19834"/>
                </a:cubicBezTo>
                <a:cubicBezTo>
                  <a:pt x="16046" y="19800"/>
                  <a:pt x="16080" y="19789"/>
                  <a:pt x="16132" y="19789"/>
                </a:cubicBezTo>
                <a:cubicBezTo>
                  <a:pt x="16245" y="19789"/>
                  <a:pt x="16442" y="19845"/>
                  <a:pt x="16530" y="19845"/>
                </a:cubicBezTo>
                <a:cubicBezTo>
                  <a:pt x="16558" y="19845"/>
                  <a:pt x="16576" y="19839"/>
                  <a:pt x="16576" y="19824"/>
                </a:cubicBezTo>
                <a:cubicBezTo>
                  <a:pt x="16576" y="19740"/>
                  <a:pt x="16821" y="19637"/>
                  <a:pt x="16969" y="19637"/>
                </a:cubicBezTo>
                <a:cubicBezTo>
                  <a:pt x="17032" y="19637"/>
                  <a:pt x="17077" y="19656"/>
                  <a:pt x="17077" y="19703"/>
                </a:cubicBezTo>
                <a:cubicBezTo>
                  <a:pt x="17078" y="19707"/>
                  <a:pt x="17080" y="19709"/>
                  <a:pt x="17084" y="19709"/>
                </a:cubicBezTo>
                <a:cubicBezTo>
                  <a:pt x="17137" y="19709"/>
                  <a:pt x="17486" y="19359"/>
                  <a:pt x="17486" y="19350"/>
                </a:cubicBezTo>
                <a:cubicBezTo>
                  <a:pt x="17486" y="19192"/>
                  <a:pt x="17951" y="19183"/>
                  <a:pt x="17951" y="19127"/>
                </a:cubicBezTo>
                <a:cubicBezTo>
                  <a:pt x="17943" y="19009"/>
                  <a:pt x="18281" y="18862"/>
                  <a:pt x="18426" y="18862"/>
                </a:cubicBezTo>
                <a:cubicBezTo>
                  <a:pt x="18463" y="18862"/>
                  <a:pt x="18488" y="18872"/>
                  <a:pt x="18489" y="18895"/>
                </a:cubicBezTo>
                <a:cubicBezTo>
                  <a:pt x="18489" y="18897"/>
                  <a:pt x="18490" y="18898"/>
                  <a:pt x="18492" y="18898"/>
                </a:cubicBezTo>
                <a:cubicBezTo>
                  <a:pt x="18519" y="18898"/>
                  <a:pt x="18823" y="18520"/>
                  <a:pt x="18912" y="18520"/>
                </a:cubicBezTo>
                <a:cubicBezTo>
                  <a:pt x="18926" y="18520"/>
                  <a:pt x="18934" y="18529"/>
                  <a:pt x="18935" y="18551"/>
                </a:cubicBezTo>
                <a:cubicBezTo>
                  <a:pt x="18935" y="18515"/>
                  <a:pt x="19320" y="18086"/>
                  <a:pt x="19343" y="18086"/>
                </a:cubicBezTo>
                <a:cubicBezTo>
                  <a:pt x="19344" y="18086"/>
                  <a:pt x="19344" y="18086"/>
                  <a:pt x="19344" y="18087"/>
                </a:cubicBezTo>
                <a:cubicBezTo>
                  <a:pt x="19344" y="18096"/>
                  <a:pt x="19939" y="18087"/>
                  <a:pt x="19939" y="18143"/>
                </a:cubicBezTo>
                <a:cubicBezTo>
                  <a:pt x="19939" y="18226"/>
                  <a:pt x="20468" y="18208"/>
                  <a:pt x="20468" y="18236"/>
                </a:cubicBezTo>
                <a:cubicBezTo>
                  <a:pt x="20477" y="18410"/>
                  <a:pt x="20872" y="18544"/>
                  <a:pt x="20919" y="18544"/>
                </a:cubicBezTo>
                <a:cubicBezTo>
                  <a:pt x="20922" y="18544"/>
                  <a:pt x="20924" y="18543"/>
                  <a:pt x="20924" y="18542"/>
                </a:cubicBezTo>
                <a:cubicBezTo>
                  <a:pt x="20924" y="18576"/>
                  <a:pt x="21226" y="18990"/>
                  <a:pt x="21278" y="18990"/>
                </a:cubicBezTo>
                <a:cubicBezTo>
                  <a:pt x="21283" y="18990"/>
                  <a:pt x="21286" y="18987"/>
                  <a:pt x="21286" y="18979"/>
                </a:cubicBezTo>
                <a:cubicBezTo>
                  <a:pt x="21286" y="19035"/>
                  <a:pt x="21741" y="19220"/>
                  <a:pt x="21741" y="19276"/>
                </a:cubicBezTo>
                <a:cubicBezTo>
                  <a:pt x="21741" y="19259"/>
                  <a:pt x="21751" y="19252"/>
                  <a:pt x="21769" y="19252"/>
                </a:cubicBezTo>
                <a:cubicBezTo>
                  <a:pt x="21867" y="19252"/>
                  <a:pt x="22197" y="19483"/>
                  <a:pt x="22197" y="19499"/>
                </a:cubicBezTo>
                <a:cubicBezTo>
                  <a:pt x="22197" y="19492"/>
                  <a:pt x="22207" y="19489"/>
                  <a:pt x="22226" y="19489"/>
                </a:cubicBezTo>
                <a:cubicBezTo>
                  <a:pt x="22319" y="19489"/>
                  <a:pt x="22608" y="19561"/>
                  <a:pt x="22687" y="19561"/>
                </a:cubicBezTo>
                <a:cubicBezTo>
                  <a:pt x="22700" y="19561"/>
                  <a:pt x="22708" y="19559"/>
                  <a:pt x="22708" y="19555"/>
                </a:cubicBezTo>
                <a:cubicBezTo>
                  <a:pt x="22702" y="19473"/>
                  <a:pt x="22862" y="19453"/>
                  <a:pt x="23007" y="19453"/>
                </a:cubicBezTo>
                <a:cubicBezTo>
                  <a:pt x="23127" y="19453"/>
                  <a:pt x="23237" y="19467"/>
                  <a:pt x="23237" y="19471"/>
                </a:cubicBezTo>
                <a:cubicBezTo>
                  <a:pt x="23237" y="19462"/>
                  <a:pt x="23581" y="19276"/>
                  <a:pt x="23711" y="19211"/>
                </a:cubicBezTo>
                <a:cubicBezTo>
                  <a:pt x="23739" y="19118"/>
                  <a:pt x="23739" y="19016"/>
                  <a:pt x="23692" y="18932"/>
                </a:cubicBezTo>
                <a:cubicBezTo>
                  <a:pt x="23637" y="18839"/>
                  <a:pt x="23525" y="18756"/>
                  <a:pt x="23562" y="18654"/>
                </a:cubicBezTo>
                <a:cubicBezTo>
                  <a:pt x="23572" y="18607"/>
                  <a:pt x="23618" y="18579"/>
                  <a:pt x="23646" y="18551"/>
                </a:cubicBezTo>
                <a:cubicBezTo>
                  <a:pt x="23702" y="18496"/>
                  <a:pt x="23730" y="18431"/>
                  <a:pt x="23748" y="18366"/>
                </a:cubicBezTo>
                <a:cubicBezTo>
                  <a:pt x="23785" y="18198"/>
                  <a:pt x="23767" y="17994"/>
                  <a:pt x="23850" y="17836"/>
                </a:cubicBezTo>
                <a:cubicBezTo>
                  <a:pt x="23915" y="17725"/>
                  <a:pt x="24027" y="17641"/>
                  <a:pt x="24120" y="17548"/>
                </a:cubicBezTo>
                <a:cubicBezTo>
                  <a:pt x="24380" y="17288"/>
                  <a:pt x="24482" y="16870"/>
                  <a:pt x="24361" y="16507"/>
                </a:cubicBezTo>
                <a:cubicBezTo>
                  <a:pt x="24333" y="16433"/>
                  <a:pt x="24296" y="16359"/>
                  <a:pt x="24287" y="16275"/>
                </a:cubicBezTo>
                <a:cubicBezTo>
                  <a:pt x="24278" y="16071"/>
                  <a:pt x="24463" y="15894"/>
                  <a:pt x="24445" y="15690"/>
                </a:cubicBezTo>
                <a:cubicBezTo>
                  <a:pt x="24426" y="15504"/>
                  <a:pt x="24594" y="15374"/>
                  <a:pt x="24686" y="15216"/>
                </a:cubicBezTo>
                <a:cubicBezTo>
                  <a:pt x="24919" y="14835"/>
                  <a:pt x="24835" y="14352"/>
                  <a:pt x="24965" y="13925"/>
                </a:cubicBezTo>
                <a:cubicBezTo>
                  <a:pt x="25077" y="13572"/>
                  <a:pt x="25337" y="13246"/>
                  <a:pt x="25290" y="12875"/>
                </a:cubicBezTo>
                <a:cubicBezTo>
                  <a:pt x="25272" y="12735"/>
                  <a:pt x="25207" y="12587"/>
                  <a:pt x="25272" y="12457"/>
                </a:cubicBezTo>
                <a:cubicBezTo>
                  <a:pt x="25300" y="12410"/>
                  <a:pt x="25337" y="12373"/>
                  <a:pt x="25365" y="12336"/>
                </a:cubicBezTo>
                <a:cubicBezTo>
                  <a:pt x="25616" y="12001"/>
                  <a:pt x="25365" y="11518"/>
                  <a:pt x="25420" y="11100"/>
                </a:cubicBezTo>
                <a:cubicBezTo>
                  <a:pt x="25439" y="10933"/>
                  <a:pt x="25513" y="10775"/>
                  <a:pt x="25551" y="10608"/>
                </a:cubicBezTo>
                <a:cubicBezTo>
                  <a:pt x="25625" y="10264"/>
                  <a:pt x="25541" y="9902"/>
                  <a:pt x="25569" y="9539"/>
                </a:cubicBezTo>
                <a:cubicBezTo>
                  <a:pt x="25569" y="9474"/>
                  <a:pt x="25588" y="9391"/>
                  <a:pt x="25643" y="9353"/>
                </a:cubicBezTo>
                <a:cubicBezTo>
                  <a:pt x="25681" y="9326"/>
                  <a:pt x="25727" y="9316"/>
                  <a:pt x="25764" y="9288"/>
                </a:cubicBezTo>
                <a:cubicBezTo>
                  <a:pt x="25792" y="9251"/>
                  <a:pt x="25792" y="9205"/>
                  <a:pt x="25792" y="9158"/>
                </a:cubicBezTo>
                <a:cubicBezTo>
                  <a:pt x="25792" y="8777"/>
                  <a:pt x="25764" y="8397"/>
                  <a:pt x="25708" y="8016"/>
                </a:cubicBezTo>
                <a:cubicBezTo>
                  <a:pt x="25699" y="7951"/>
                  <a:pt x="25690" y="7886"/>
                  <a:pt x="25643" y="7839"/>
                </a:cubicBezTo>
                <a:cubicBezTo>
                  <a:pt x="25588" y="7793"/>
                  <a:pt x="25504" y="7793"/>
                  <a:pt x="25439" y="7755"/>
                </a:cubicBezTo>
                <a:cubicBezTo>
                  <a:pt x="25318" y="7700"/>
                  <a:pt x="25262" y="7551"/>
                  <a:pt x="25253" y="7412"/>
                </a:cubicBezTo>
                <a:cubicBezTo>
                  <a:pt x="25244" y="7272"/>
                  <a:pt x="25272" y="7133"/>
                  <a:pt x="25235" y="6994"/>
                </a:cubicBezTo>
                <a:cubicBezTo>
                  <a:pt x="25197" y="6845"/>
                  <a:pt x="25077" y="6696"/>
                  <a:pt x="25095" y="6538"/>
                </a:cubicBezTo>
                <a:cubicBezTo>
                  <a:pt x="25114" y="6390"/>
                  <a:pt x="25235" y="6278"/>
                  <a:pt x="25281" y="6130"/>
                </a:cubicBezTo>
                <a:cubicBezTo>
                  <a:pt x="25365" y="5832"/>
                  <a:pt x="25058" y="5535"/>
                  <a:pt x="25105" y="5228"/>
                </a:cubicBezTo>
                <a:cubicBezTo>
                  <a:pt x="25123" y="5070"/>
                  <a:pt x="24909" y="4959"/>
                  <a:pt x="24863" y="4801"/>
                </a:cubicBezTo>
                <a:cubicBezTo>
                  <a:pt x="24826" y="4680"/>
                  <a:pt x="24900" y="4550"/>
                  <a:pt x="24928" y="4429"/>
                </a:cubicBezTo>
                <a:cubicBezTo>
                  <a:pt x="24965" y="4234"/>
                  <a:pt x="24882" y="4039"/>
                  <a:pt x="24817" y="3853"/>
                </a:cubicBezTo>
                <a:cubicBezTo>
                  <a:pt x="24724" y="3621"/>
                  <a:pt x="24621" y="3379"/>
                  <a:pt x="24445" y="3194"/>
                </a:cubicBezTo>
                <a:cubicBezTo>
                  <a:pt x="24389" y="3147"/>
                  <a:pt x="24343" y="3110"/>
                  <a:pt x="24306" y="3054"/>
                </a:cubicBezTo>
                <a:cubicBezTo>
                  <a:pt x="24241" y="2943"/>
                  <a:pt x="24250" y="2803"/>
                  <a:pt x="24241" y="2664"/>
                </a:cubicBezTo>
                <a:cubicBezTo>
                  <a:pt x="24231" y="2450"/>
                  <a:pt x="24157" y="2237"/>
                  <a:pt x="24036" y="2060"/>
                </a:cubicBezTo>
                <a:cubicBezTo>
                  <a:pt x="23971" y="1977"/>
                  <a:pt x="23906" y="1902"/>
                  <a:pt x="23860" y="1809"/>
                </a:cubicBezTo>
                <a:cubicBezTo>
                  <a:pt x="23795" y="1670"/>
                  <a:pt x="23785" y="1521"/>
                  <a:pt x="23767" y="1363"/>
                </a:cubicBezTo>
                <a:cubicBezTo>
                  <a:pt x="23748" y="1187"/>
                  <a:pt x="23730" y="1010"/>
                  <a:pt x="23609" y="890"/>
                </a:cubicBezTo>
                <a:cubicBezTo>
                  <a:pt x="23599" y="880"/>
                  <a:pt x="23590" y="871"/>
                  <a:pt x="23581" y="862"/>
                </a:cubicBezTo>
                <a:cubicBezTo>
                  <a:pt x="23497" y="917"/>
                  <a:pt x="23079" y="1168"/>
                  <a:pt x="23079" y="1178"/>
                </a:cubicBezTo>
                <a:cubicBezTo>
                  <a:pt x="23082" y="1238"/>
                  <a:pt x="23044" y="1260"/>
                  <a:pt x="22989" y="1260"/>
                </a:cubicBezTo>
                <a:cubicBezTo>
                  <a:pt x="22837" y="1260"/>
                  <a:pt x="22550" y="1096"/>
                  <a:pt x="22550" y="1075"/>
                </a:cubicBezTo>
                <a:cubicBezTo>
                  <a:pt x="22550" y="1079"/>
                  <a:pt x="22548" y="1080"/>
                  <a:pt x="22545" y="1080"/>
                </a:cubicBezTo>
                <a:cubicBezTo>
                  <a:pt x="22498" y="1080"/>
                  <a:pt x="22141" y="765"/>
                  <a:pt x="22070" y="765"/>
                </a:cubicBezTo>
                <a:cubicBezTo>
                  <a:pt x="22062" y="765"/>
                  <a:pt x="22057" y="769"/>
                  <a:pt x="22057" y="778"/>
                </a:cubicBezTo>
                <a:cubicBezTo>
                  <a:pt x="22054" y="696"/>
                  <a:pt x="21988" y="669"/>
                  <a:pt x="21903" y="669"/>
                </a:cubicBezTo>
                <a:cubicBezTo>
                  <a:pt x="21747" y="669"/>
                  <a:pt x="21528" y="763"/>
                  <a:pt x="21528" y="787"/>
                </a:cubicBezTo>
                <a:cubicBezTo>
                  <a:pt x="21528" y="796"/>
                  <a:pt x="21509" y="799"/>
                  <a:pt x="21480" y="799"/>
                </a:cubicBezTo>
                <a:cubicBezTo>
                  <a:pt x="21390" y="799"/>
                  <a:pt x="21198" y="770"/>
                  <a:pt x="21082" y="770"/>
                </a:cubicBezTo>
                <a:cubicBezTo>
                  <a:pt x="21027" y="770"/>
                  <a:pt x="20989" y="777"/>
                  <a:pt x="20989" y="797"/>
                </a:cubicBezTo>
                <a:cubicBezTo>
                  <a:pt x="20991" y="868"/>
                  <a:pt x="20957" y="893"/>
                  <a:pt x="20905" y="893"/>
                </a:cubicBezTo>
                <a:cubicBezTo>
                  <a:pt x="20781" y="893"/>
                  <a:pt x="20557" y="753"/>
                  <a:pt x="20478" y="753"/>
                </a:cubicBezTo>
                <a:cubicBezTo>
                  <a:pt x="20460" y="753"/>
                  <a:pt x="20450" y="760"/>
                  <a:pt x="20450" y="778"/>
                </a:cubicBezTo>
                <a:cubicBezTo>
                  <a:pt x="20450" y="741"/>
                  <a:pt x="19930" y="750"/>
                  <a:pt x="19930" y="713"/>
                </a:cubicBezTo>
                <a:cubicBezTo>
                  <a:pt x="19922" y="578"/>
                  <a:pt x="19590" y="295"/>
                  <a:pt x="19498" y="295"/>
                </a:cubicBezTo>
                <a:cubicBezTo>
                  <a:pt x="19482" y="295"/>
                  <a:pt x="19473" y="304"/>
                  <a:pt x="19474" y="323"/>
                </a:cubicBezTo>
                <a:cubicBezTo>
                  <a:pt x="19474" y="337"/>
                  <a:pt x="19448" y="342"/>
                  <a:pt x="19407" y="342"/>
                </a:cubicBezTo>
                <a:cubicBezTo>
                  <a:pt x="19293" y="342"/>
                  <a:pt x="19069" y="303"/>
                  <a:pt x="18976" y="303"/>
                </a:cubicBezTo>
                <a:cubicBezTo>
                  <a:pt x="18951" y="303"/>
                  <a:pt x="18935" y="306"/>
                  <a:pt x="18935" y="313"/>
                </a:cubicBezTo>
                <a:cubicBezTo>
                  <a:pt x="18930" y="202"/>
                  <a:pt x="18745" y="168"/>
                  <a:pt x="18597" y="168"/>
                </a:cubicBezTo>
                <a:cubicBezTo>
                  <a:pt x="18498" y="168"/>
                  <a:pt x="18415" y="183"/>
                  <a:pt x="18415" y="202"/>
                </a:cubicBezTo>
                <a:cubicBezTo>
                  <a:pt x="18415" y="197"/>
                  <a:pt x="18408" y="195"/>
                  <a:pt x="18395" y="195"/>
                </a:cubicBezTo>
                <a:cubicBezTo>
                  <a:pt x="18383" y="195"/>
                  <a:pt x="18364" y="197"/>
                  <a:pt x="18341" y="202"/>
                </a:cubicBezTo>
                <a:cubicBezTo>
                  <a:pt x="18192" y="202"/>
                  <a:pt x="17913" y="193"/>
                  <a:pt x="17904" y="16"/>
                </a:cubicBezTo>
                <a:cubicBezTo>
                  <a:pt x="17904" y="4"/>
                  <a:pt x="17869" y="0"/>
                  <a:pt x="17817" y="0"/>
                </a:cubicBezTo>
                <a:close/>
              </a:path>
            </a:pathLst>
          </a:custGeom>
          <a:solidFill>
            <a:schemeClr val="lt2"/>
          </a:solidFill>
          <a:ln>
            <a:noFill/>
          </a:ln>
          <a:effectLst>
            <a:outerShdw blurRad="57150" rotWithShape="0" algn="bl" dir="5400000" dist="19050">
              <a:srgbClr val="000000">
                <a:alpha val="5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nvGrpSpPr>
          <p:cNvPr id="565" name="Google Shape;565;p8"/>
          <p:cNvGrpSpPr/>
          <p:nvPr/>
        </p:nvGrpSpPr>
        <p:grpSpPr>
          <a:xfrm flipH="1" rot="-3728451">
            <a:off x="8016730" y="-1823180"/>
            <a:ext cx="3444138" cy="3869075"/>
            <a:chOff x="10496750" y="1484305"/>
            <a:chExt cx="3444134" cy="3869071"/>
          </a:xfrm>
        </p:grpSpPr>
        <p:sp>
          <p:nvSpPr>
            <p:cNvPr id="566" name="Google Shape;566;p8"/>
            <p:cNvSpPr/>
            <p:nvPr/>
          </p:nvSpPr>
          <p:spPr>
            <a:xfrm>
              <a:off x="10496750" y="1484305"/>
              <a:ext cx="490944" cy="3485484"/>
            </a:xfrm>
            <a:custGeom>
              <a:rect b="b" l="l" r="r" t="t"/>
              <a:pathLst>
                <a:path extrusionOk="0" h="72238" w="10175">
                  <a:moveTo>
                    <a:pt x="6814" y="0"/>
                  </a:moveTo>
                  <a:cubicBezTo>
                    <a:pt x="6652" y="487"/>
                    <a:pt x="6675" y="1020"/>
                    <a:pt x="6791" y="1530"/>
                  </a:cubicBezTo>
                  <a:cubicBezTo>
                    <a:pt x="6861" y="1854"/>
                    <a:pt x="7000" y="2179"/>
                    <a:pt x="6953" y="2526"/>
                  </a:cubicBezTo>
                  <a:cubicBezTo>
                    <a:pt x="6884" y="2851"/>
                    <a:pt x="6652" y="3152"/>
                    <a:pt x="6768" y="3477"/>
                  </a:cubicBezTo>
                  <a:cubicBezTo>
                    <a:pt x="6814" y="3546"/>
                    <a:pt x="6861" y="3616"/>
                    <a:pt x="6907" y="3685"/>
                  </a:cubicBezTo>
                  <a:cubicBezTo>
                    <a:pt x="7046" y="3917"/>
                    <a:pt x="7116" y="4195"/>
                    <a:pt x="7069" y="4473"/>
                  </a:cubicBezTo>
                  <a:cubicBezTo>
                    <a:pt x="7023" y="4705"/>
                    <a:pt x="6907" y="4913"/>
                    <a:pt x="6930" y="5168"/>
                  </a:cubicBezTo>
                  <a:cubicBezTo>
                    <a:pt x="6930" y="5307"/>
                    <a:pt x="7000" y="5446"/>
                    <a:pt x="7046" y="5562"/>
                  </a:cubicBezTo>
                  <a:cubicBezTo>
                    <a:pt x="7301" y="6049"/>
                    <a:pt x="7602" y="6536"/>
                    <a:pt x="7927" y="6976"/>
                  </a:cubicBezTo>
                  <a:cubicBezTo>
                    <a:pt x="8112" y="7208"/>
                    <a:pt x="8321" y="7439"/>
                    <a:pt x="8344" y="7741"/>
                  </a:cubicBezTo>
                  <a:cubicBezTo>
                    <a:pt x="8367" y="7949"/>
                    <a:pt x="8297" y="8181"/>
                    <a:pt x="8274" y="8390"/>
                  </a:cubicBezTo>
                  <a:cubicBezTo>
                    <a:pt x="8274" y="8784"/>
                    <a:pt x="8460" y="9178"/>
                    <a:pt x="8413" y="9548"/>
                  </a:cubicBezTo>
                  <a:cubicBezTo>
                    <a:pt x="8344" y="10105"/>
                    <a:pt x="7788" y="10499"/>
                    <a:pt x="7764" y="11055"/>
                  </a:cubicBezTo>
                  <a:cubicBezTo>
                    <a:pt x="7764" y="11611"/>
                    <a:pt x="8321" y="12098"/>
                    <a:pt x="8205" y="12654"/>
                  </a:cubicBezTo>
                  <a:cubicBezTo>
                    <a:pt x="8158" y="12909"/>
                    <a:pt x="7927" y="13141"/>
                    <a:pt x="7996" y="13419"/>
                  </a:cubicBezTo>
                  <a:cubicBezTo>
                    <a:pt x="8205" y="13650"/>
                    <a:pt x="8251" y="14044"/>
                    <a:pt x="8112" y="14323"/>
                  </a:cubicBezTo>
                  <a:cubicBezTo>
                    <a:pt x="8066" y="14438"/>
                    <a:pt x="7950" y="14554"/>
                    <a:pt x="7973" y="14693"/>
                  </a:cubicBezTo>
                  <a:cubicBezTo>
                    <a:pt x="7973" y="14786"/>
                    <a:pt x="8043" y="14902"/>
                    <a:pt x="8043" y="14995"/>
                  </a:cubicBezTo>
                  <a:cubicBezTo>
                    <a:pt x="8066" y="15180"/>
                    <a:pt x="7950" y="15319"/>
                    <a:pt x="7903" y="15481"/>
                  </a:cubicBezTo>
                  <a:cubicBezTo>
                    <a:pt x="7741" y="15945"/>
                    <a:pt x="8112" y="16455"/>
                    <a:pt x="8112" y="16941"/>
                  </a:cubicBezTo>
                  <a:cubicBezTo>
                    <a:pt x="8089" y="17150"/>
                    <a:pt x="8019" y="17358"/>
                    <a:pt x="7950" y="17567"/>
                  </a:cubicBezTo>
                  <a:cubicBezTo>
                    <a:pt x="7811" y="17961"/>
                    <a:pt x="7695" y="18378"/>
                    <a:pt x="7602" y="18795"/>
                  </a:cubicBezTo>
                  <a:cubicBezTo>
                    <a:pt x="7556" y="19143"/>
                    <a:pt x="7510" y="19514"/>
                    <a:pt x="7672" y="19815"/>
                  </a:cubicBezTo>
                  <a:cubicBezTo>
                    <a:pt x="7764" y="19954"/>
                    <a:pt x="7903" y="20116"/>
                    <a:pt x="7903" y="20279"/>
                  </a:cubicBezTo>
                  <a:cubicBezTo>
                    <a:pt x="7880" y="20418"/>
                    <a:pt x="7788" y="20533"/>
                    <a:pt x="7788" y="20672"/>
                  </a:cubicBezTo>
                  <a:cubicBezTo>
                    <a:pt x="7811" y="20742"/>
                    <a:pt x="7857" y="20812"/>
                    <a:pt x="7903" y="20881"/>
                  </a:cubicBezTo>
                  <a:cubicBezTo>
                    <a:pt x="8043" y="21159"/>
                    <a:pt x="8043" y="21484"/>
                    <a:pt x="8043" y="21785"/>
                  </a:cubicBezTo>
                  <a:cubicBezTo>
                    <a:pt x="8043" y="22295"/>
                    <a:pt x="8089" y="22805"/>
                    <a:pt x="8112" y="23291"/>
                  </a:cubicBezTo>
                  <a:cubicBezTo>
                    <a:pt x="8158" y="23824"/>
                    <a:pt x="8228" y="24381"/>
                    <a:pt x="8552" y="24774"/>
                  </a:cubicBezTo>
                  <a:cubicBezTo>
                    <a:pt x="8622" y="24890"/>
                    <a:pt x="8738" y="24983"/>
                    <a:pt x="8761" y="25099"/>
                  </a:cubicBezTo>
                  <a:cubicBezTo>
                    <a:pt x="8807" y="25215"/>
                    <a:pt x="8784" y="25331"/>
                    <a:pt x="8761" y="25447"/>
                  </a:cubicBezTo>
                  <a:cubicBezTo>
                    <a:pt x="8645" y="26142"/>
                    <a:pt x="8367" y="26791"/>
                    <a:pt x="8112" y="27440"/>
                  </a:cubicBezTo>
                  <a:cubicBezTo>
                    <a:pt x="7927" y="27834"/>
                    <a:pt x="7950" y="28343"/>
                    <a:pt x="8135" y="28737"/>
                  </a:cubicBezTo>
                  <a:cubicBezTo>
                    <a:pt x="8158" y="28807"/>
                    <a:pt x="8205" y="28853"/>
                    <a:pt x="8182" y="28923"/>
                  </a:cubicBezTo>
                  <a:cubicBezTo>
                    <a:pt x="8182" y="28992"/>
                    <a:pt x="8158" y="29016"/>
                    <a:pt x="8135" y="29062"/>
                  </a:cubicBezTo>
                  <a:cubicBezTo>
                    <a:pt x="8019" y="29270"/>
                    <a:pt x="7950" y="29479"/>
                    <a:pt x="7903" y="29688"/>
                  </a:cubicBezTo>
                  <a:cubicBezTo>
                    <a:pt x="8019" y="29734"/>
                    <a:pt x="8089" y="29873"/>
                    <a:pt x="8089" y="29989"/>
                  </a:cubicBezTo>
                  <a:cubicBezTo>
                    <a:pt x="8112" y="30105"/>
                    <a:pt x="8112" y="30244"/>
                    <a:pt x="8112" y="30360"/>
                  </a:cubicBezTo>
                  <a:cubicBezTo>
                    <a:pt x="8112" y="30499"/>
                    <a:pt x="8158" y="30638"/>
                    <a:pt x="8182" y="30777"/>
                  </a:cubicBezTo>
                  <a:cubicBezTo>
                    <a:pt x="8274" y="31217"/>
                    <a:pt x="8228" y="31681"/>
                    <a:pt x="8089" y="32098"/>
                  </a:cubicBezTo>
                  <a:cubicBezTo>
                    <a:pt x="8043" y="32167"/>
                    <a:pt x="8019" y="32237"/>
                    <a:pt x="8019" y="32330"/>
                  </a:cubicBezTo>
                  <a:cubicBezTo>
                    <a:pt x="8019" y="32399"/>
                    <a:pt x="8019" y="32469"/>
                    <a:pt x="8043" y="32538"/>
                  </a:cubicBezTo>
                  <a:cubicBezTo>
                    <a:pt x="8297" y="33604"/>
                    <a:pt x="8413" y="34717"/>
                    <a:pt x="8344" y="35806"/>
                  </a:cubicBezTo>
                  <a:cubicBezTo>
                    <a:pt x="8297" y="36408"/>
                    <a:pt x="7950" y="36965"/>
                    <a:pt x="7649" y="37498"/>
                  </a:cubicBezTo>
                  <a:cubicBezTo>
                    <a:pt x="7486" y="37776"/>
                    <a:pt x="7301" y="38100"/>
                    <a:pt x="7370" y="38425"/>
                  </a:cubicBezTo>
                  <a:cubicBezTo>
                    <a:pt x="7394" y="38517"/>
                    <a:pt x="7440" y="38633"/>
                    <a:pt x="7463" y="38726"/>
                  </a:cubicBezTo>
                  <a:cubicBezTo>
                    <a:pt x="7533" y="39097"/>
                    <a:pt x="7255" y="39444"/>
                    <a:pt x="7162" y="39815"/>
                  </a:cubicBezTo>
                  <a:cubicBezTo>
                    <a:pt x="7116" y="40093"/>
                    <a:pt x="7162" y="40371"/>
                    <a:pt x="7092" y="40649"/>
                  </a:cubicBezTo>
                  <a:cubicBezTo>
                    <a:pt x="7000" y="40997"/>
                    <a:pt x="6722" y="41252"/>
                    <a:pt x="6698" y="41600"/>
                  </a:cubicBezTo>
                  <a:cubicBezTo>
                    <a:pt x="6652" y="42017"/>
                    <a:pt x="6953" y="42364"/>
                    <a:pt x="7023" y="42758"/>
                  </a:cubicBezTo>
                  <a:cubicBezTo>
                    <a:pt x="7046" y="42921"/>
                    <a:pt x="7046" y="43106"/>
                    <a:pt x="7092" y="43268"/>
                  </a:cubicBezTo>
                  <a:cubicBezTo>
                    <a:pt x="7185" y="43546"/>
                    <a:pt x="7440" y="43801"/>
                    <a:pt x="7394" y="44103"/>
                  </a:cubicBezTo>
                  <a:cubicBezTo>
                    <a:pt x="7370" y="44288"/>
                    <a:pt x="7231" y="44404"/>
                    <a:pt x="7116" y="44543"/>
                  </a:cubicBezTo>
                  <a:cubicBezTo>
                    <a:pt x="6606" y="45122"/>
                    <a:pt x="6212" y="45794"/>
                    <a:pt x="5957" y="46513"/>
                  </a:cubicBezTo>
                  <a:cubicBezTo>
                    <a:pt x="5795" y="47023"/>
                    <a:pt x="5609" y="47556"/>
                    <a:pt x="5354" y="47996"/>
                  </a:cubicBezTo>
                  <a:cubicBezTo>
                    <a:pt x="5122" y="48390"/>
                    <a:pt x="4798" y="48738"/>
                    <a:pt x="4775" y="49201"/>
                  </a:cubicBezTo>
                  <a:cubicBezTo>
                    <a:pt x="4752" y="49479"/>
                    <a:pt x="4844" y="49804"/>
                    <a:pt x="4682" y="50035"/>
                  </a:cubicBezTo>
                  <a:cubicBezTo>
                    <a:pt x="4636" y="50128"/>
                    <a:pt x="4543" y="50198"/>
                    <a:pt x="4474" y="50267"/>
                  </a:cubicBezTo>
                  <a:cubicBezTo>
                    <a:pt x="4080" y="50707"/>
                    <a:pt x="4149" y="51403"/>
                    <a:pt x="4080" y="52005"/>
                  </a:cubicBezTo>
                  <a:cubicBezTo>
                    <a:pt x="4056" y="52353"/>
                    <a:pt x="3941" y="52701"/>
                    <a:pt x="3848" y="53048"/>
                  </a:cubicBezTo>
                  <a:cubicBezTo>
                    <a:pt x="3570" y="54022"/>
                    <a:pt x="3292" y="54995"/>
                    <a:pt x="2851" y="55899"/>
                  </a:cubicBezTo>
                  <a:cubicBezTo>
                    <a:pt x="2782" y="56038"/>
                    <a:pt x="2712" y="56154"/>
                    <a:pt x="2689" y="56293"/>
                  </a:cubicBezTo>
                  <a:cubicBezTo>
                    <a:pt x="2620" y="56571"/>
                    <a:pt x="2735" y="56849"/>
                    <a:pt x="2735" y="57127"/>
                  </a:cubicBezTo>
                  <a:cubicBezTo>
                    <a:pt x="2759" y="57660"/>
                    <a:pt x="2388" y="58147"/>
                    <a:pt x="2480" y="58680"/>
                  </a:cubicBezTo>
                  <a:cubicBezTo>
                    <a:pt x="2504" y="58888"/>
                    <a:pt x="2596" y="59074"/>
                    <a:pt x="2620" y="59282"/>
                  </a:cubicBezTo>
                  <a:cubicBezTo>
                    <a:pt x="2620" y="59468"/>
                    <a:pt x="2550" y="59630"/>
                    <a:pt x="2527" y="59792"/>
                  </a:cubicBezTo>
                  <a:cubicBezTo>
                    <a:pt x="2457" y="60140"/>
                    <a:pt x="2480" y="60511"/>
                    <a:pt x="2573" y="60835"/>
                  </a:cubicBezTo>
                  <a:cubicBezTo>
                    <a:pt x="2759" y="61507"/>
                    <a:pt x="2017" y="62179"/>
                    <a:pt x="1971" y="62874"/>
                  </a:cubicBezTo>
                  <a:cubicBezTo>
                    <a:pt x="1971" y="63037"/>
                    <a:pt x="1994" y="63176"/>
                    <a:pt x="2017" y="63338"/>
                  </a:cubicBezTo>
                  <a:cubicBezTo>
                    <a:pt x="2040" y="64033"/>
                    <a:pt x="1623" y="64682"/>
                    <a:pt x="1553" y="65401"/>
                  </a:cubicBezTo>
                  <a:cubicBezTo>
                    <a:pt x="1507" y="65725"/>
                    <a:pt x="1553" y="66096"/>
                    <a:pt x="1484" y="66420"/>
                  </a:cubicBezTo>
                  <a:cubicBezTo>
                    <a:pt x="1368" y="66814"/>
                    <a:pt x="1090" y="67139"/>
                    <a:pt x="858" y="67486"/>
                  </a:cubicBezTo>
                  <a:cubicBezTo>
                    <a:pt x="626" y="67834"/>
                    <a:pt x="418" y="68228"/>
                    <a:pt x="487" y="68622"/>
                  </a:cubicBezTo>
                  <a:cubicBezTo>
                    <a:pt x="534" y="68830"/>
                    <a:pt x="650" y="69039"/>
                    <a:pt x="650" y="69248"/>
                  </a:cubicBezTo>
                  <a:cubicBezTo>
                    <a:pt x="650" y="69479"/>
                    <a:pt x="511" y="69688"/>
                    <a:pt x="418" y="69920"/>
                  </a:cubicBezTo>
                  <a:cubicBezTo>
                    <a:pt x="325" y="70128"/>
                    <a:pt x="302" y="70360"/>
                    <a:pt x="256" y="70592"/>
                  </a:cubicBezTo>
                  <a:cubicBezTo>
                    <a:pt x="163" y="71055"/>
                    <a:pt x="24" y="71496"/>
                    <a:pt x="1" y="72121"/>
                  </a:cubicBezTo>
                  <a:lnTo>
                    <a:pt x="974" y="72237"/>
                  </a:lnTo>
                  <a:cubicBezTo>
                    <a:pt x="1345" y="71658"/>
                    <a:pt x="1785" y="71078"/>
                    <a:pt x="2017" y="70430"/>
                  </a:cubicBezTo>
                  <a:cubicBezTo>
                    <a:pt x="2110" y="70198"/>
                    <a:pt x="2179" y="69943"/>
                    <a:pt x="2202" y="69711"/>
                  </a:cubicBezTo>
                  <a:cubicBezTo>
                    <a:pt x="2202" y="69433"/>
                    <a:pt x="2133" y="69178"/>
                    <a:pt x="2110" y="68923"/>
                  </a:cubicBezTo>
                  <a:cubicBezTo>
                    <a:pt x="2087" y="68483"/>
                    <a:pt x="2249" y="68066"/>
                    <a:pt x="2388" y="67672"/>
                  </a:cubicBezTo>
                  <a:cubicBezTo>
                    <a:pt x="2527" y="67301"/>
                    <a:pt x="2666" y="66930"/>
                    <a:pt x="2805" y="66559"/>
                  </a:cubicBezTo>
                  <a:cubicBezTo>
                    <a:pt x="3106" y="65748"/>
                    <a:pt x="3129" y="64844"/>
                    <a:pt x="3268" y="63987"/>
                  </a:cubicBezTo>
                  <a:cubicBezTo>
                    <a:pt x="3477" y="62712"/>
                    <a:pt x="3686" y="61391"/>
                    <a:pt x="4242" y="60209"/>
                  </a:cubicBezTo>
                  <a:cubicBezTo>
                    <a:pt x="4404" y="59908"/>
                    <a:pt x="4566" y="59607"/>
                    <a:pt x="4659" y="59282"/>
                  </a:cubicBezTo>
                  <a:cubicBezTo>
                    <a:pt x="4868" y="58587"/>
                    <a:pt x="4705" y="57822"/>
                    <a:pt x="4752" y="57104"/>
                  </a:cubicBezTo>
                  <a:cubicBezTo>
                    <a:pt x="4775" y="56640"/>
                    <a:pt x="4891" y="56200"/>
                    <a:pt x="5007" y="55760"/>
                  </a:cubicBezTo>
                  <a:cubicBezTo>
                    <a:pt x="5516" y="53720"/>
                    <a:pt x="5285" y="51403"/>
                    <a:pt x="6374" y="49595"/>
                  </a:cubicBezTo>
                  <a:cubicBezTo>
                    <a:pt x="6814" y="48830"/>
                    <a:pt x="6953" y="47926"/>
                    <a:pt x="7417" y="47162"/>
                  </a:cubicBezTo>
                  <a:cubicBezTo>
                    <a:pt x="7672" y="46791"/>
                    <a:pt x="7996" y="46466"/>
                    <a:pt x="8274" y="46096"/>
                  </a:cubicBezTo>
                  <a:cubicBezTo>
                    <a:pt x="8529" y="45771"/>
                    <a:pt x="8738" y="45400"/>
                    <a:pt x="8900" y="45030"/>
                  </a:cubicBezTo>
                  <a:cubicBezTo>
                    <a:pt x="9039" y="44728"/>
                    <a:pt x="9155" y="44404"/>
                    <a:pt x="9155" y="44079"/>
                  </a:cubicBezTo>
                  <a:cubicBezTo>
                    <a:pt x="9155" y="43384"/>
                    <a:pt x="8622" y="42782"/>
                    <a:pt x="8529" y="42063"/>
                  </a:cubicBezTo>
                  <a:cubicBezTo>
                    <a:pt x="8506" y="41716"/>
                    <a:pt x="8576" y="41368"/>
                    <a:pt x="8529" y="41020"/>
                  </a:cubicBezTo>
                  <a:cubicBezTo>
                    <a:pt x="8506" y="40789"/>
                    <a:pt x="8390" y="40534"/>
                    <a:pt x="8413" y="40279"/>
                  </a:cubicBezTo>
                  <a:cubicBezTo>
                    <a:pt x="8437" y="39862"/>
                    <a:pt x="8761" y="39514"/>
                    <a:pt x="8807" y="39120"/>
                  </a:cubicBezTo>
                  <a:cubicBezTo>
                    <a:pt x="8854" y="38795"/>
                    <a:pt x="8738" y="38471"/>
                    <a:pt x="8738" y="38123"/>
                  </a:cubicBezTo>
                  <a:cubicBezTo>
                    <a:pt x="8715" y="37289"/>
                    <a:pt x="9456" y="36617"/>
                    <a:pt x="9387" y="35760"/>
                  </a:cubicBezTo>
                  <a:cubicBezTo>
                    <a:pt x="9294" y="34740"/>
                    <a:pt x="9201" y="33720"/>
                    <a:pt x="9109" y="32700"/>
                  </a:cubicBezTo>
                  <a:cubicBezTo>
                    <a:pt x="9085" y="32330"/>
                    <a:pt x="9039" y="31936"/>
                    <a:pt x="9132" y="31588"/>
                  </a:cubicBezTo>
                  <a:cubicBezTo>
                    <a:pt x="9201" y="31264"/>
                    <a:pt x="9387" y="30962"/>
                    <a:pt x="9340" y="30638"/>
                  </a:cubicBezTo>
                  <a:cubicBezTo>
                    <a:pt x="9317" y="30337"/>
                    <a:pt x="9109" y="30035"/>
                    <a:pt x="9178" y="29734"/>
                  </a:cubicBezTo>
                  <a:cubicBezTo>
                    <a:pt x="9224" y="29525"/>
                    <a:pt x="9387" y="29363"/>
                    <a:pt x="9410" y="29155"/>
                  </a:cubicBezTo>
                  <a:cubicBezTo>
                    <a:pt x="9456" y="28877"/>
                    <a:pt x="9271" y="28622"/>
                    <a:pt x="9224" y="28343"/>
                  </a:cubicBezTo>
                  <a:cubicBezTo>
                    <a:pt x="9155" y="27996"/>
                    <a:pt x="9340" y="27648"/>
                    <a:pt x="9503" y="27324"/>
                  </a:cubicBezTo>
                  <a:cubicBezTo>
                    <a:pt x="9873" y="26605"/>
                    <a:pt x="10175" y="25817"/>
                    <a:pt x="9943" y="25053"/>
                  </a:cubicBezTo>
                  <a:cubicBezTo>
                    <a:pt x="9827" y="24659"/>
                    <a:pt x="9572" y="24311"/>
                    <a:pt x="9503" y="23917"/>
                  </a:cubicBezTo>
                  <a:cubicBezTo>
                    <a:pt x="9410" y="23384"/>
                    <a:pt x="9688" y="22828"/>
                    <a:pt x="9526" y="22295"/>
                  </a:cubicBezTo>
                  <a:cubicBezTo>
                    <a:pt x="9433" y="21993"/>
                    <a:pt x="9201" y="21739"/>
                    <a:pt x="9155" y="21437"/>
                  </a:cubicBezTo>
                  <a:cubicBezTo>
                    <a:pt x="9109" y="20997"/>
                    <a:pt x="9224" y="20533"/>
                    <a:pt x="9456" y="20163"/>
                  </a:cubicBezTo>
                  <a:cubicBezTo>
                    <a:pt x="9618" y="19908"/>
                    <a:pt x="9549" y="19560"/>
                    <a:pt x="9456" y="19282"/>
                  </a:cubicBezTo>
                  <a:cubicBezTo>
                    <a:pt x="9340" y="18981"/>
                    <a:pt x="9178" y="18703"/>
                    <a:pt x="9155" y="18378"/>
                  </a:cubicBezTo>
                  <a:cubicBezTo>
                    <a:pt x="9132" y="17938"/>
                    <a:pt x="9410" y="17521"/>
                    <a:pt x="9456" y="17080"/>
                  </a:cubicBezTo>
                  <a:cubicBezTo>
                    <a:pt x="9549" y="16339"/>
                    <a:pt x="9085" y="15620"/>
                    <a:pt x="9224" y="14902"/>
                  </a:cubicBezTo>
                  <a:cubicBezTo>
                    <a:pt x="9294" y="14647"/>
                    <a:pt x="9433" y="14392"/>
                    <a:pt x="9387" y="14137"/>
                  </a:cubicBezTo>
                  <a:cubicBezTo>
                    <a:pt x="9340" y="13952"/>
                    <a:pt x="9201" y="13789"/>
                    <a:pt x="9178" y="13581"/>
                  </a:cubicBezTo>
                  <a:cubicBezTo>
                    <a:pt x="9155" y="13303"/>
                    <a:pt x="9364" y="13048"/>
                    <a:pt x="9433" y="12793"/>
                  </a:cubicBezTo>
                  <a:cubicBezTo>
                    <a:pt x="9618" y="12121"/>
                    <a:pt x="8993" y="11402"/>
                    <a:pt x="9224" y="10754"/>
                  </a:cubicBezTo>
                  <a:cubicBezTo>
                    <a:pt x="9294" y="10568"/>
                    <a:pt x="9456" y="10406"/>
                    <a:pt x="9549" y="10221"/>
                  </a:cubicBezTo>
                  <a:cubicBezTo>
                    <a:pt x="9734" y="9850"/>
                    <a:pt x="9711" y="9409"/>
                    <a:pt x="9665" y="9015"/>
                  </a:cubicBezTo>
                  <a:cubicBezTo>
                    <a:pt x="9642" y="8529"/>
                    <a:pt x="9595" y="8042"/>
                    <a:pt x="9572" y="7555"/>
                  </a:cubicBezTo>
                  <a:cubicBezTo>
                    <a:pt x="9526" y="7022"/>
                    <a:pt x="9479" y="6466"/>
                    <a:pt x="9224" y="6003"/>
                  </a:cubicBezTo>
                  <a:cubicBezTo>
                    <a:pt x="9109" y="5794"/>
                    <a:pt x="8946" y="5609"/>
                    <a:pt x="8877" y="5377"/>
                  </a:cubicBezTo>
                  <a:cubicBezTo>
                    <a:pt x="8784" y="5122"/>
                    <a:pt x="8807" y="4867"/>
                    <a:pt x="8807" y="4612"/>
                  </a:cubicBezTo>
                  <a:cubicBezTo>
                    <a:pt x="8807" y="4264"/>
                    <a:pt x="8830" y="3894"/>
                    <a:pt x="8854" y="3546"/>
                  </a:cubicBezTo>
                  <a:cubicBezTo>
                    <a:pt x="8854" y="3384"/>
                    <a:pt x="8854" y="3245"/>
                    <a:pt x="8830" y="3083"/>
                  </a:cubicBezTo>
                  <a:cubicBezTo>
                    <a:pt x="8784" y="2851"/>
                    <a:pt x="8668" y="2642"/>
                    <a:pt x="8645" y="2410"/>
                  </a:cubicBezTo>
                  <a:cubicBezTo>
                    <a:pt x="8506" y="1646"/>
                    <a:pt x="9155" y="858"/>
                    <a:pt x="8877" y="139"/>
                  </a:cubicBezTo>
                  <a:lnTo>
                    <a:pt x="68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8"/>
            <p:cNvSpPr/>
            <p:nvPr/>
          </p:nvSpPr>
          <p:spPr>
            <a:xfrm>
              <a:off x="10531443" y="1489902"/>
              <a:ext cx="3409441" cy="3863474"/>
            </a:xfrm>
            <a:custGeom>
              <a:rect b="b" l="l" r="r" t="t"/>
              <a:pathLst>
                <a:path extrusionOk="0" h="80072" w="70662">
                  <a:moveTo>
                    <a:pt x="7578" y="0"/>
                  </a:moveTo>
                  <a:cubicBezTo>
                    <a:pt x="7532" y="255"/>
                    <a:pt x="7532" y="487"/>
                    <a:pt x="7671" y="695"/>
                  </a:cubicBezTo>
                  <a:cubicBezTo>
                    <a:pt x="7718" y="788"/>
                    <a:pt x="7787" y="881"/>
                    <a:pt x="7833" y="973"/>
                  </a:cubicBezTo>
                  <a:cubicBezTo>
                    <a:pt x="7880" y="1066"/>
                    <a:pt x="7857" y="1182"/>
                    <a:pt x="7857" y="1298"/>
                  </a:cubicBezTo>
                  <a:cubicBezTo>
                    <a:pt x="7810" y="1576"/>
                    <a:pt x="7741" y="1877"/>
                    <a:pt x="7625" y="2132"/>
                  </a:cubicBezTo>
                  <a:cubicBezTo>
                    <a:pt x="7555" y="2248"/>
                    <a:pt x="7486" y="2387"/>
                    <a:pt x="7509" y="2526"/>
                  </a:cubicBezTo>
                  <a:cubicBezTo>
                    <a:pt x="7578" y="2781"/>
                    <a:pt x="7903" y="2920"/>
                    <a:pt x="7857" y="3175"/>
                  </a:cubicBezTo>
                  <a:cubicBezTo>
                    <a:pt x="7810" y="3361"/>
                    <a:pt x="7555" y="3476"/>
                    <a:pt x="7602" y="3662"/>
                  </a:cubicBezTo>
                  <a:cubicBezTo>
                    <a:pt x="7625" y="3755"/>
                    <a:pt x="7694" y="3801"/>
                    <a:pt x="7741" y="3870"/>
                  </a:cubicBezTo>
                  <a:cubicBezTo>
                    <a:pt x="7857" y="4033"/>
                    <a:pt x="7857" y="4288"/>
                    <a:pt x="7741" y="4450"/>
                  </a:cubicBezTo>
                  <a:cubicBezTo>
                    <a:pt x="7509" y="4751"/>
                    <a:pt x="7532" y="5307"/>
                    <a:pt x="7718" y="5609"/>
                  </a:cubicBezTo>
                  <a:cubicBezTo>
                    <a:pt x="7833" y="5771"/>
                    <a:pt x="7972" y="5887"/>
                    <a:pt x="8088" y="6026"/>
                  </a:cubicBezTo>
                  <a:cubicBezTo>
                    <a:pt x="8297" y="6281"/>
                    <a:pt x="8343" y="6628"/>
                    <a:pt x="8390" y="6953"/>
                  </a:cubicBezTo>
                  <a:cubicBezTo>
                    <a:pt x="8436" y="7254"/>
                    <a:pt x="8482" y="7555"/>
                    <a:pt x="8505" y="7857"/>
                  </a:cubicBezTo>
                  <a:cubicBezTo>
                    <a:pt x="8598" y="8598"/>
                    <a:pt x="8691" y="9386"/>
                    <a:pt x="8459" y="10105"/>
                  </a:cubicBezTo>
                  <a:cubicBezTo>
                    <a:pt x="8297" y="10614"/>
                    <a:pt x="7949" y="11101"/>
                    <a:pt x="8065" y="11634"/>
                  </a:cubicBezTo>
                  <a:cubicBezTo>
                    <a:pt x="8135" y="11959"/>
                    <a:pt x="8390" y="12237"/>
                    <a:pt x="8343" y="12561"/>
                  </a:cubicBezTo>
                  <a:cubicBezTo>
                    <a:pt x="8297" y="12978"/>
                    <a:pt x="7787" y="13303"/>
                    <a:pt x="7880" y="13720"/>
                  </a:cubicBezTo>
                  <a:cubicBezTo>
                    <a:pt x="7926" y="13952"/>
                    <a:pt x="8158" y="14160"/>
                    <a:pt x="8088" y="14392"/>
                  </a:cubicBezTo>
                  <a:cubicBezTo>
                    <a:pt x="8042" y="14508"/>
                    <a:pt x="7926" y="14577"/>
                    <a:pt x="7857" y="14670"/>
                  </a:cubicBezTo>
                  <a:cubicBezTo>
                    <a:pt x="7787" y="14832"/>
                    <a:pt x="7833" y="15018"/>
                    <a:pt x="7880" y="15180"/>
                  </a:cubicBezTo>
                  <a:cubicBezTo>
                    <a:pt x="8111" y="15921"/>
                    <a:pt x="8366" y="16733"/>
                    <a:pt x="8088" y="17451"/>
                  </a:cubicBezTo>
                  <a:cubicBezTo>
                    <a:pt x="7972" y="17752"/>
                    <a:pt x="7810" y="18262"/>
                    <a:pt x="7949" y="18563"/>
                  </a:cubicBezTo>
                  <a:cubicBezTo>
                    <a:pt x="8042" y="18795"/>
                    <a:pt x="8251" y="18957"/>
                    <a:pt x="8366" y="19189"/>
                  </a:cubicBezTo>
                  <a:cubicBezTo>
                    <a:pt x="8598" y="19606"/>
                    <a:pt x="8505" y="20116"/>
                    <a:pt x="8274" y="20510"/>
                  </a:cubicBezTo>
                  <a:cubicBezTo>
                    <a:pt x="8181" y="20696"/>
                    <a:pt x="8042" y="20881"/>
                    <a:pt x="8065" y="21090"/>
                  </a:cubicBezTo>
                  <a:cubicBezTo>
                    <a:pt x="8088" y="21205"/>
                    <a:pt x="8135" y="21298"/>
                    <a:pt x="8204" y="21414"/>
                  </a:cubicBezTo>
                  <a:cubicBezTo>
                    <a:pt x="8714" y="22387"/>
                    <a:pt x="8111" y="23639"/>
                    <a:pt x="8482" y="24682"/>
                  </a:cubicBezTo>
                  <a:cubicBezTo>
                    <a:pt x="8552" y="24937"/>
                    <a:pt x="8691" y="25168"/>
                    <a:pt x="8737" y="25423"/>
                  </a:cubicBezTo>
                  <a:cubicBezTo>
                    <a:pt x="8830" y="26188"/>
                    <a:pt x="8065" y="26791"/>
                    <a:pt x="7857" y="27532"/>
                  </a:cubicBezTo>
                  <a:cubicBezTo>
                    <a:pt x="7810" y="27764"/>
                    <a:pt x="7810" y="28065"/>
                    <a:pt x="7972" y="28251"/>
                  </a:cubicBezTo>
                  <a:cubicBezTo>
                    <a:pt x="8019" y="28297"/>
                    <a:pt x="8065" y="28343"/>
                    <a:pt x="8088" y="28413"/>
                  </a:cubicBezTo>
                  <a:cubicBezTo>
                    <a:pt x="8274" y="28737"/>
                    <a:pt x="7625" y="29039"/>
                    <a:pt x="7741" y="29386"/>
                  </a:cubicBezTo>
                  <a:cubicBezTo>
                    <a:pt x="7787" y="29548"/>
                    <a:pt x="7996" y="29641"/>
                    <a:pt x="8042" y="29803"/>
                  </a:cubicBezTo>
                  <a:cubicBezTo>
                    <a:pt x="8111" y="29989"/>
                    <a:pt x="7972" y="30151"/>
                    <a:pt x="7903" y="30313"/>
                  </a:cubicBezTo>
                  <a:cubicBezTo>
                    <a:pt x="7833" y="30545"/>
                    <a:pt x="7926" y="30800"/>
                    <a:pt x="7972" y="31032"/>
                  </a:cubicBezTo>
                  <a:cubicBezTo>
                    <a:pt x="8019" y="31263"/>
                    <a:pt x="8042" y="31565"/>
                    <a:pt x="7880" y="31727"/>
                  </a:cubicBezTo>
                  <a:cubicBezTo>
                    <a:pt x="7949" y="32863"/>
                    <a:pt x="8065" y="33952"/>
                    <a:pt x="8158" y="35087"/>
                  </a:cubicBezTo>
                  <a:cubicBezTo>
                    <a:pt x="8181" y="35412"/>
                    <a:pt x="8204" y="35759"/>
                    <a:pt x="8065" y="36061"/>
                  </a:cubicBezTo>
                  <a:cubicBezTo>
                    <a:pt x="7972" y="36269"/>
                    <a:pt x="7810" y="36431"/>
                    <a:pt x="7694" y="36617"/>
                  </a:cubicBezTo>
                  <a:cubicBezTo>
                    <a:pt x="7532" y="36895"/>
                    <a:pt x="7486" y="37196"/>
                    <a:pt x="7416" y="37498"/>
                  </a:cubicBezTo>
                  <a:cubicBezTo>
                    <a:pt x="7370" y="37752"/>
                    <a:pt x="7324" y="38007"/>
                    <a:pt x="7370" y="38239"/>
                  </a:cubicBezTo>
                  <a:cubicBezTo>
                    <a:pt x="7416" y="38401"/>
                    <a:pt x="7509" y="38564"/>
                    <a:pt x="7532" y="38749"/>
                  </a:cubicBezTo>
                  <a:cubicBezTo>
                    <a:pt x="7602" y="39328"/>
                    <a:pt x="6930" y="39885"/>
                    <a:pt x="7138" y="40441"/>
                  </a:cubicBezTo>
                  <a:cubicBezTo>
                    <a:pt x="7184" y="40557"/>
                    <a:pt x="7277" y="40673"/>
                    <a:pt x="7324" y="40812"/>
                  </a:cubicBezTo>
                  <a:cubicBezTo>
                    <a:pt x="7416" y="41113"/>
                    <a:pt x="7231" y="41414"/>
                    <a:pt x="7184" y="41739"/>
                  </a:cubicBezTo>
                  <a:cubicBezTo>
                    <a:pt x="7092" y="42225"/>
                    <a:pt x="7393" y="42689"/>
                    <a:pt x="7625" y="43129"/>
                  </a:cubicBezTo>
                  <a:cubicBezTo>
                    <a:pt x="7833" y="43477"/>
                    <a:pt x="8019" y="43894"/>
                    <a:pt x="7880" y="44265"/>
                  </a:cubicBezTo>
                  <a:cubicBezTo>
                    <a:pt x="7764" y="44543"/>
                    <a:pt x="7532" y="44728"/>
                    <a:pt x="7300" y="44914"/>
                  </a:cubicBezTo>
                  <a:cubicBezTo>
                    <a:pt x="6814" y="45308"/>
                    <a:pt x="6373" y="45771"/>
                    <a:pt x="6049" y="46327"/>
                  </a:cubicBezTo>
                  <a:cubicBezTo>
                    <a:pt x="5354" y="47463"/>
                    <a:pt x="5284" y="48877"/>
                    <a:pt x="4728" y="50105"/>
                  </a:cubicBezTo>
                  <a:cubicBezTo>
                    <a:pt x="4682" y="50198"/>
                    <a:pt x="4635" y="50267"/>
                    <a:pt x="4612" y="50360"/>
                  </a:cubicBezTo>
                  <a:cubicBezTo>
                    <a:pt x="4589" y="50476"/>
                    <a:pt x="4612" y="50591"/>
                    <a:pt x="4635" y="50707"/>
                  </a:cubicBezTo>
                  <a:cubicBezTo>
                    <a:pt x="4682" y="51264"/>
                    <a:pt x="4519" y="51843"/>
                    <a:pt x="4218" y="52306"/>
                  </a:cubicBezTo>
                  <a:cubicBezTo>
                    <a:pt x="4334" y="53419"/>
                    <a:pt x="4009" y="54670"/>
                    <a:pt x="3523" y="55667"/>
                  </a:cubicBezTo>
                  <a:cubicBezTo>
                    <a:pt x="3476" y="55736"/>
                    <a:pt x="3430" y="55829"/>
                    <a:pt x="3430" y="55922"/>
                  </a:cubicBezTo>
                  <a:cubicBezTo>
                    <a:pt x="3453" y="56014"/>
                    <a:pt x="3523" y="56107"/>
                    <a:pt x="3546" y="56177"/>
                  </a:cubicBezTo>
                  <a:cubicBezTo>
                    <a:pt x="3708" y="56571"/>
                    <a:pt x="3222" y="56895"/>
                    <a:pt x="3106" y="57289"/>
                  </a:cubicBezTo>
                  <a:cubicBezTo>
                    <a:pt x="3036" y="57590"/>
                    <a:pt x="3175" y="57892"/>
                    <a:pt x="3268" y="58170"/>
                  </a:cubicBezTo>
                  <a:cubicBezTo>
                    <a:pt x="3361" y="58471"/>
                    <a:pt x="3430" y="58795"/>
                    <a:pt x="3245" y="59050"/>
                  </a:cubicBezTo>
                  <a:cubicBezTo>
                    <a:pt x="3129" y="59213"/>
                    <a:pt x="2874" y="59329"/>
                    <a:pt x="2874" y="59560"/>
                  </a:cubicBezTo>
                  <a:cubicBezTo>
                    <a:pt x="2874" y="59630"/>
                    <a:pt x="2897" y="59699"/>
                    <a:pt x="2920" y="59792"/>
                  </a:cubicBezTo>
                  <a:cubicBezTo>
                    <a:pt x="2943" y="59908"/>
                    <a:pt x="2897" y="60024"/>
                    <a:pt x="2851" y="60140"/>
                  </a:cubicBezTo>
                  <a:lnTo>
                    <a:pt x="2434" y="61275"/>
                  </a:lnTo>
                  <a:lnTo>
                    <a:pt x="2410" y="61437"/>
                  </a:lnTo>
                  <a:cubicBezTo>
                    <a:pt x="2155" y="62295"/>
                    <a:pt x="1947" y="63152"/>
                    <a:pt x="1761" y="64033"/>
                  </a:cubicBezTo>
                  <a:cubicBezTo>
                    <a:pt x="1715" y="64311"/>
                    <a:pt x="1669" y="64636"/>
                    <a:pt x="1831" y="64891"/>
                  </a:cubicBezTo>
                  <a:cubicBezTo>
                    <a:pt x="1970" y="65076"/>
                    <a:pt x="1877" y="65331"/>
                    <a:pt x="1785" y="65563"/>
                  </a:cubicBezTo>
                  <a:cubicBezTo>
                    <a:pt x="1576" y="66119"/>
                    <a:pt x="1344" y="66652"/>
                    <a:pt x="1136" y="67231"/>
                  </a:cubicBezTo>
                  <a:cubicBezTo>
                    <a:pt x="997" y="67556"/>
                    <a:pt x="881" y="67903"/>
                    <a:pt x="904" y="68251"/>
                  </a:cubicBezTo>
                  <a:cubicBezTo>
                    <a:pt x="927" y="68483"/>
                    <a:pt x="1020" y="68714"/>
                    <a:pt x="1043" y="68946"/>
                  </a:cubicBezTo>
                  <a:cubicBezTo>
                    <a:pt x="1089" y="69479"/>
                    <a:pt x="811" y="69989"/>
                    <a:pt x="533" y="70476"/>
                  </a:cubicBezTo>
                  <a:cubicBezTo>
                    <a:pt x="255" y="70962"/>
                    <a:pt x="0" y="71519"/>
                    <a:pt x="162" y="72029"/>
                  </a:cubicBezTo>
                  <a:cubicBezTo>
                    <a:pt x="162" y="72052"/>
                    <a:pt x="93" y="72098"/>
                    <a:pt x="70" y="72098"/>
                  </a:cubicBezTo>
                  <a:lnTo>
                    <a:pt x="19351" y="74276"/>
                  </a:lnTo>
                  <a:cubicBezTo>
                    <a:pt x="19328" y="74253"/>
                    <a:pt x="19328" y="74230"/>
                    <a:pt x="19305" y="74207"/>
                  </a:cubicBezTo>
                  <a:lnTo>
                    <a:pt x="19305" y="74207"/>
                  </a:lnTo>
                  <a:cubicBezTo>
                    <a:pt x="27903" y="75644"/>
                    <a:pt x="45864" y="78402"/>
                    <a:pt x="47787" y="78657"/>
                  </a:cubicBezTo>
                  <a:cubicBezTo>
                    <a:pt x="50128" y="78958"/>
                    <a:pt x="51519" y="79375"/>
                    <a:pt x="53442" y="79630"/>
                  </a:cubicBezTo>
                  <a:cubicBezTo>
                    <a:pt x="55389" y="79862"/>
                    <a:pt x="56594" y="80024"/>
                    <a:pt x="57776" y="80070"/>
                  </a:cubicBezTo>
                  <a:cubicBezTo>
                    <a:pt x="57812" y="80071"/>
                    <a:pt x="57848" y="80071"/>
                    <a:pt x="57884" y="80071"/>
                  </a:cubicBezTo>
                  <a:cubicBezTo>
                    <a:pt x="59924" y="80071"/>
                    <a:pt x="61685" y="78785"/>
                    <a:pt x="62550" y="76872"/>
                  </a:cubicBezTo>
                  <a:cubicBezTo>
                    <a:pt x="62550" y="76872"/>
                    <a:pt x="62967" y="72724"/>
                    <a:pt x="63153" y="70777"/>
                  </a:cubicBezTo>
                  <a:cubicBezTo>
                    <a:pt x="63338" y="68830"/>
                    <a:pt x="64288" y="61669"/>
                    <a:pt x="64798" y="58008"/>
                  </a:cubicBezTo>
                  <a:cubicBezTo>
                    <a:pt x="65331" y="54323"/>
                    <a:pt x="65401" y="53419"/>
                    <a:pt x="65818" y="50615"/>
                  </a:cubicBezTo>
                  <a:cubicBezTo>
                    <a:pt x="66212" y="47764"/>
                    <a:pt x="66745" y="42457"/>
                    <a:pt x="67579" y="36710"/>
                  </a:cubicBezTo>
                  <a:cubicBezTo>
                    <a:pt x="68413" y="30962"/>
                    <a:pt x="70360" y="14207"/>
                    <a:pt x="70522" y="13001"/>
                  </a:cubicBezTo>
                  <a:cubicBezTo>
                    <a:pt x="70661" y="11796"/>
                    <a:pt x="70406" y="10359"/>
                    <a:pt x="70012" y="9687"/>
                  </a:cubicBezTo>
                  <a:cubicBezTo>
                    <a:pt x="69526" y="8807"/>
                    <a:pt x="68576" y="8158"/>
                    <a:pt x="67463" y="8019"/>
                  </a:cubicBezTo>
                  <a:lnTo>
                    <a:pt x="47741" y="4890"/>
                  </a:lnTo>
                  <a:cubicBezTo>
                    <a:pt x="46791" y="4612"/>
                    <a:pt x="21924" y="1507"/>
                    <a:pt x="19444" y="1205"/>
                  </a:cubicBezTo>
                  <a:cubicBezTo>
                    <a:pt x="17127" y="904"/>
                    <a:pt x="16014" y="834"/>
                    <a:pt x="14068" y="580"/>
                  </a:cubicBezTo>
                  <a:cubicBezTo>
                    <a:pt x="12144" y="348"/>
                    <a:pt x="8760" y="46"/>
                    <a:pt x="7578" y="0"/>
                  </a:cubicBezTo>
                  <a:close/>
                </a:path>
              </a:pathLst>
            </a:custGeom>
            <a:solidFill>
              <a:schemeClr val="dk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8"/>
            <p:cNvSpPr/>
            <p:nvPr/>
          </p:nvSpPr>
          <p:spPr>
            <a:xfrm>
              <a:off x="12896477" y="1808602"/>
              <a:ext cx="466336" cy="3486593"/>
            </a:xfrm>
            <a:custGeom>
              <a:rect b="b" l="l" r="r" t="t"/>
              <a:pathLst>
                <a:path extrusionOk="0" h="72261" w="9665">
                  <a:moveTo>
                    <a:pt x="9549" y="0"/>
                  </a:moveTo>
                  <a:lnTo>
                    <a:pt x="1" y="72260"/>
                  </a:lnTo>
                  <a:lnTo>
                    <a:pt x="93" y="72260"/>
                  </a:lnTo>
                  <a:lnTo>
                    <a:pt x="9665" y="23"/>
                  </a:lnTo>
                  <a:lnTo>
                    <a:pt x="95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8"/>
            <p:cNvSpPr/>
            <p:nvPr/>
          </p:nvSpPr>
          <p:spPr>
            <a:xfrm>
              <a:off x="10577281" y="1495499"/>
              <a:ext cx="3351300" cy="3855561"/>
            </a:xfrm>
            <a:custGeom>
              <a:rect b="b" l="l" r="r" t="t"/>
              <a:pathLst>
                <a:path extrusionOk="0" h="79908" w="69457">
                  <a:moveTo>
                    <a:pt x="8135" y="2225"/>
                  </a:moveTo>
                  <a:lnTo>
                    <a:pt x="11264" y="2642"/>
                  </a:lnTo>
                  <a:lnTo>
                    <a:pt x="10846" y="5794"/>
                  </a:lnTo>
                  <a:lnTo>
                    <a:pt x="7695" y="5377"/>
                  </a:lnTo>
                  <a:lnTo>
                    <a:pt x="8135" y="2225"/>
                  </a:lnTo>
                  <a:close/>
                  <a:moveTo>
                    <a:pt x="11333" y="2665"/>
                  </a:moveTo>
                  <a:lnTo>
                    <a:pt x="14462" y="3082"/>
                  </a:lnTo>
                  <a:lnTo>
                    <a:pt x="14045" y="6234"/>
                  </a:lnTo>
                  <a:lnTo>
                    <a:pt x="10893" y="5794"/>
                  </a:lnTo>
                  <a:lnTo>
                    <a:pt x="11333" y="2665"/>
                  </a:lnTo>
                  <a:close/>
                  <a:moveTo>
                    <a:pt x="14531" y="3105"/>
                  </a:moveTo>
                  <a:lnTo>
                    <a:pt x="17660" y="3523"/>
                  </a:lnTo>
                  <a:lnTo>
                    <a:pt x="17243" y="6674"/>
                  </a:lnTo>
                  <a:lnTo>
                    <a:pt x="14091" y="6234"/>
                  </a:lnTo>
                  <a:lnTo>
                    <a:pt x="14531" y="3105"/>
                  </a:lnTo>
                  <a:close/>
                  <a:moveTo>
                    <a:pt x="17729" y="3546"/>
                  </a:moveTo>
                  <a:lnTo>
                    <a:pt x="20858" y="3963"/>
                  </a:lnTo>
                  <a:lnTo>
                    <a:pt x="20441" y="7115"/>
                  </a:lnTo>
                  <a:lnTo>
                    <a:pt x="17289" y="6674"/>
                  </a:lnTo>
                  <a:lnTo>
                    <a:pt x="17729" y="3546"/>
                  </a:lnTo>
                  <a:close/>
                  <a:moveTo>
                    <a:pt x="20928" y="3986"/>
                  </a:moveTo>
                  <a:lnTo>
                    <a:pt x="24056" y="4403"/>
                  </a:lnTo>
                  <a:lnTo>
                    <a:pt x="23639" y="7555"/>
                  </a:lnTo>
                  <a:lnTo>
                    <a:pt x="20487" y="7115"/>
                  </a:lnTo>
                  <a:lnTo>
                    <a:pt x="20928" y="3986"/>
                  </a:lnTo>
                  <a:close/>
                  <a:moveTo>
                    <a:pt x="24126" y="4426"/>
                  </a:moveTo>
                  <a:lnTo>
                    <a:pt x="27254" y="4844"/>
                  </a:lnTo>
                  <a:lnTo>
                    <a:pt x="26837" y="7995"/>
                  </a:lnTo>
                  <a:lnTo>
                    <a:pt x="23685" y="7555"/>
                  </a:lnTo>
                  <a:lnTo>
                    <a:pt x="24126" y="4426"/>
                  </a:lnTo>
                  <a:close/>
                  <a:moveTo>
                    <a:pt x="27324" y="4867"/>
                  </a:moveTo>
                  <a:lnTo>
                    <a:pt x="30453" y="5284"/>
                  </a:lnTo>
                  <a:lnTo>
                    <a:pt x="30035" y="8436"/>
                  </a:lnTo>
                  <a:lnTo>
                    <a:pt x="26884" y="7995"/>
                  </a:lnTo>
                  <a:lnTo>
                    <a:pt x="27324" y="4867"/>
                  </a:lnTo>
                  <a:close/>
                  <a:moveTo>
                    <a:pt x="30522" y="5284"/>
                  </a:moveTo>
                  <a:lnTo>
                    <a:pt x="33651" y="5724"/>
                  </a:lnTo>
                  <a:lnTo>
                    <a:pt x="33234" y="8876"/>
                  </a:lnTo>
                  <a:lnTo>
                    <a:pt x="30082" y="8436"/>
                  </a:lnTo>
                  <a:lnTo>
                    <a:pt x="30522" y="5284"/>
                  </a:lnTo>
                  <a:close/>
                  <a:moveTo>
                    <a:pt x="33720" y="5724"/>
                  </a:moveTo>
                  <a:lnTo>
                    <a:pt x="36849" y="6165"/>
                  </a:lnTo>
                  <a:lnTo>
                    <a:pt x="36432" y="9316"/>
                  </a:lnTo>
                  <a:lnTo>
                    <a:pt x="33280" y="8876"/>
                  </a:lnTo>
                  <a:lnTo>
                    <a:pt x="33720" y="5724"/>
                  </a:lnTo>
                  <a:close/>
                  <a:moveTo>
                    <a:pt x="10893" y="5863"/>
                  </a:moveTo>
                  <a:lnTo>
                    <a:pt x="14021" y="6280"/>
                  </a:lnTo>
                  <a:lnTo>
                    <a:pt x="13604" y="9432"/>
                  </a:lnTo>
                  <a:lnTo>
                    <a:pt x="10452" y="8992"/>
                  </a:lnTo>
                  <a:lnTo>
                    <a:pt x="10893" y="5863"/>
                  </a:lnTo>
                  <a:close/>
                  <a:moveTo>
                    <a:pt x="36918" y="6165"/>
                  </a:moveTo>
                  <a:lnTo>
                    <a:pt x="40047" y="6605"/>
                  </a:lnTo>
                  <a:lnTo>
                    <a:pt x="39630" y="9757"/>
                  </a:lnTo>
                  <a:lnTo>
                    <a:pt x="36478" y="9316"/>
                  </a:lnTo>
                  <a:lnTo>
                    <a:pt x="36918" y="6165"/>
                  </a:lnTo>
                  <a:close/>
                  <a:moveTo>
                    <a:pt x="14091" y="6304"/>
                  </a:moveTo>
                  <a:lnTo>
                    <a:pt x="17220" y="6721"/>
                  </a:lnTo>
                  <a:lnTo>
                    <a:pt x="16802" y="9873"/>
                  </a:lnTo>
                  <a:lnTo>
                    <a:pt x="13651" y="9432"/>
                  </a:lnTo>
                  <a:lnTo>
                    <a:pt x="14091" y="6304"/>
                  </a:lnTo>
                  <a:close/>
                  <a:moveTo>
                    <a:pt x="40117" y="6605"/>
                  </a:moveTo>
                  <a:lnTo>
                    <a:pt x="43245" y="7045"/>
                  </a:lnTo>
                  <a:lnTo>
                    <a:pt x="42828" y="10197"/>
                  </a:lnTo>
                  <a:lnTo>
                    <a:pt x="39676" y="9757"/>
                  </a:lnTo>
                  <a:lnTo>
                    <a:pt x="40117" y="6605"/>
                  </a:lnTo>
                  <a:close/>
                  <a:moveTo>
                    <a:pt x="17289" y="6744"/>
                  </a:moveTo>
                  <a:lnTo>
                    <a:pt x="20418" y="7161"/>
                  </a:lnTo>
                  <a:lnTo>
                    <a:pt x="20001" y="10313"/>
                  </a:lnTo>
                  <a:lnTo>
                    <a:pt x="16849" y="9873"/>
                  </a:lnTo>
                  <a:lnTo>
                    <a:pt x="17289" y="6744"/>
                  </a:lnTo>
                  <a:close/>
                  <a:moveTo>
                    <a:pt x="43315" y="7045"/>
                  </a:moveTo>
                  <a:lnTo>
                    <a:pt x="46443" y="7486"/>
                  </a:lnTo>
                  <a:lnTo>
                    <a:pt x="46026" y="10637"/>
                  </a:lnTo>
                  <a:lnTo>
                    <a:pt x="42874" y="10197"/>
                  </a:lnTo>
                  <a:lnTo>
                    <a:pt x="43315" y="7045"/>
                  </a:lnTo>
                  <a:close/>
                  <a:moveTo>
                    <a:pt x="20487" y="7184"/>
                  </a:moveTo>
                  <a:lnTo>
                    <a:pt x="23616" y="7601"/>
                  </a:lnTo>
                  <a:lnTo>
                    <a:pt x="23199" y="10753"/>
                  </a:lnTo>
                  <a:lnTo>
                    <a:pt x="20047" y="10313"/>
                  </a:lnTo>
                  <a:lnTo>
                    <a:pt x="20487" y="7184"/>
                  </a:lnTo>
                  <a:close/>
                  <a:moveTo>
                    <a:pt x="46490" y="7486"/>
                  </a:moveTo>
                  <a:lnTo>
                    <a:pt x="49642" y="7926"/>
                  </a:lnTo>
                  <a:lnTo>
                    <a:pt x="49224" y="11078"/>
                  </a:lnTo>
                  <a:lnTo>
                    <a:pt x="46073" y="10637"/>
                  </a:lnTo>
                  <a:lnTo>
                    <a:pt x="46490" y="7486"/>
                  </a:lnTo>
                  <a:close/>
                  <a:moveTo>
                    <a:pt x="23685" y="7625"/>
                  </a:moveTo>
                  <a:lnTo>
                    <a:pt x="26814" y="8042"/>
                  </a:lnTo>
                  <a:lnTo>
                    <a:pt x="26397" y="11194"/>
                  </a:lnTo>
                  <a:lnTo>
                    <a:pt x="23245" y="10753"/>
                  </a:lnTo>
                  <a:lnTo>
                    <a:pt x="23685" y="7625"/>
                  </a:lnTo>
                  <a:close/>
                  <a:moveTo>
                    <a:pt x="49688" y="7926"/>
                  </a:moveTo>
                  <a:lnTo>
                    <a:pt x="52840" y="8366"/>
                  </a:lnTo>
                  <a:lnTo>
                    <a:pt x="52423" y="11518"/>
                  </a:lnTo>
                  <a:lnTo>
                    <a:pt x="49271" y="11078"/>
                  </a:lnTo>
                  <a:lnTo>
                    <a:pt x="49688" y="7926"/>
                  </a:lnTo>
                  <a:close/>
                  <a:moveTo>
                    <a:pt x="26884" y="8065"/>
                  </a:moveTo>
                  <a:lnTo>
                    <a:pt x="30012" y="8482"/>
                  </a:lnTo>
                  <a:lnTo>
                    <a:pt x="29595" y="11634"/>
                  </a:lnTo>
                  <a:lnTo>
                    <a:pt x="26443" y="11194"/>
                  </a:lnTo>
                  <a:lnTo>
                    <a:pt x="26884" y="8065"/>
                  </a:lnTo>
                  <a:close/>
                  <a:moveTo>
                    <a:pt x="52886" y="8366"/>
                  </a:moveTo>
                  <a:lnTo>
                    <a:pt x="56038" y="8807"/>
                  </a:lnTo>
                  <a:lnTo>
                    <a:pt x="55621" y="11958"/>
                  </a:lnTo>
                  <a:lnTo>
                    <a:pt x="52469" y="11518"/>
                  </a:lnTo>
                  <a:lnTo>
                    <a:pt x="52886" y="8366"/>
                  </a:lnTo>
                  <a:close/>
                  <a:moveTo>
                    <a:pt x="30082" y="8482"/>
                  </a:moveTo>
                  <a:lnTo>
                    <a:pt x="33210" y="8922"/>
                  </a:lnTo>
                  <a:lnTo>
                    <a:pt x="32793" y="12074"/>
                  </a:lnTo>
                  <a:lnTo>
                    <a:pt x="29641" y="11634"/>
                  </a:lnTo>
                  <a:lnTo>
                    <a:pt x="30082" y="8482"/>
                  </a:lnTo>
                  <a:close/>
                  <a:moveTo>
                    <a:pt x="56084" y="8807"/>
                  </a:moveTo>
                  <a:lnTo>
                    <a:pt x="59236" y="9247"/>
                  </a:lnTo>
                  <a:lnTo>
                    <a:pt x="58819" y="12399"/>
                  </a:lnTo>
                  <a:lnTo>
                    <a:pt x="55667" y="11958"/>
                  </a:lnTo>
                  <a:lnTo>
                    <a:pt x="56084" y="8807"/>
                  </a:lnTo>
                  <a:close/>
                  <a:moveTo>
                    <a:pt x="33280" y="8922"/>
                  </a:moveTo>
                  <a:lnTo>
                    <a:pt x="36409" y="9363"/>
                  </a:lnTo>
                  <a:lnTo>
                    <a:pt x="35991" y="12515"/>
                  </a:lnTo>
                  <a:lnTo>
                    <a:pt x="32840" y="12074"/>
                  </a:lnTo>
                  <a:lnTo>
                    <a:pt x="33280" y="8922"/>
                  </a:lnTo>
                  <a:close/>
                  <a:moveTo>
                    <a:pt x="10452" y="9061"/>
                  </a:moveTo>
                  <a:lnTo>
                    <a:pt x="13581" y="9479"/>
                  </a:lnTo>
                  <a:lnTo>
                    <a:pt x="13164" y="12630"/>
                  </a:lnTo>
                  <a:lnTo>
                    <a:pt x="10012" y="12190"/>
                  </a:lnTo>
                  <a:lnTo>
                    <a:pt x="10452" y="9061"/>
                  </a:lnTo>
                  <a:close/>
                  <a:moveTo>
                    <a:pt x="59282" y="9247"/>
                  </a:moveTo>
                  <a:lnTo>
                    <a:pt x="62434" y="9687"/>
                  </a:lnTo>
                  <a:lnTo>
                    <a:pt x="62017" y="12816"/>
                  </a:lnTo>
                  <a:lnTo>
                    <a:pt x="58865" y="12399"/>
                  </a:lnTo>
                  <a:lnTo>
                    <a:pt x="59282" y="9247"/>
                  </a:lnTo>
                  <a:close/>
                  <a:moveTo>
                    <a:pt x="36478" y="9363"/>
                  </a:moveTo>
                  <a:lnTo>
                    <a:pt x="39607" y="9803"/>
                  </a:lnTo>
                  <a:lnTo>
                    <a:pt x="39190" y="12955"/>
                  </a:lnTo>
                  <a:lnTo>
                    <a:pt x="36038" y="12515"/>
                  </a:lnTo>
                  <a:lnTo>
                    <a:pt x="36478" y="9363"/>
                  </a:lnTo>
                  <a:close/>
                  <a:moveTo>
                    <a:pt x="13651" y="9502"/>
                  </a:moveTo>
                  <a:lnTo>
                    <a:pt x="16779" y="9919"/>
                  </a:lnTo>
                  <a:lnTo>
                    <a:pt x="16362" y="13071"/>
                  </a:lnTo>
                  <a:lnTo>
                    <a:pt x="13210" y="12630"/>
                  </a:lnTo>
                  <a:lnTo>
                    <a:pt x="13651" y="9502"/>
                  </a:lnTo>
                  <a:close/>
                  <a:moveTo>
                    <a:pt x="62481" y="9687"/>
                  </a:moveTo>
                  <a:lnTo>
                    <a:pt x="65632" y="10128"/>
                  </a:lnTo>
                  <a:lnTo>
                    <a:pt x="65215" y="13256"/>
                  </a:lnTo>
                  <a:lnTo>
                    <a:pt x="62064" y="12839"/>
                  </a:lnTo>
                  <a:lnTo>
                    <a:pt x="62481" y="9687"/>
                  </a:lnTo>
                  <a:close/>
                  <a:moveTo>
                    <a:pt x="39676" y="9803"/>
                  </a:moveTo>
                  <a:lnTo>
                    <a:pt x="42805" y="10243"/>
                  </a:lnTo>
                  <a:lnTo>
                    <a:pt x="42388" y="13395"/>
                  </a:lnTo>
                  <a:lnTo>
                    <a:pt x="39236" y="12955"/>
                  </a:lnTo>
                  <a:lnTo>
                    <a:pt x="39676" y="9803"/>
                  </a:lnTo>
                  <a:close/>
                  <a:moveTo>
                    <a:pt x="16849" y="9942"/>
                  </a:moveTo>
                  <a:lnTo>
                    <a:pt x="19977" y="10359"/>
                  </a:lnTo>
                  <a:lnTo>
                    <a:pt x="19560" y="13511"/>
                  </a:lnTo>
                  <a:lnTo>
                    <a:pt x="16408" y="13071"/>
                  </a:lnTo>
                  <a:lnTo>
                    <a:pt x="16849" y="9942"/>
                  </a:lnTo>
                  <a:close/>
                  <a:moveTo>
                    <a:pt x="65679" y="10128"/>
                  </a:moveTo>
                  <a:lnTo>
                    <a:pt x="68831" y="10568"/>
                  </a:lnTo>
                  <a:lnTo>
                    <a:pt x="68414" y="13697"/>
                  </a:lnTo>
                  <a:lnTo>
                    <a:pt x="65262" y="13279"/>
                  </a:lnTo>
                  <a:lnTo>
                    <a:pt x="65679" y="10128"/>
                  </a:lnTo>
                  <a:close/>
                  <a:moveTo>
                    <a:pt x="42874" y="10243"/>
                  </a:moveTo>
                  <a:lnTo>
                    <a:pt x="46003" y="10684"/>
                  </a:lnTo>
                  <a:lnTo>
                    <a:pt x="45586" y="13836"/>
                  </a:lnTo>
                  <a:lnTo>
                    <a:pt x="42434" y="13395"/>
                  </a:lnTo>
                  <a:lnTo>
                    <a:pt x="42874" y="10243"/>
                  </a:lnTo>
                  <a:close/>
                  <a:moveTo>
                    <a:pt x="20047" y="10382"/>
                  </a:moveTo>
                  <a:lnTo>
                    <a:pt x="23176" y="10800"/>
                  </a:lnTo>
                  <a:lnTo>
                    <a:pt x="22758" y="13951"/>
                  </a:lnTo>
                  <a:lnTo>
                    <a:pt x="19607" y="13511"/>
                  </a:lnTo>
                  <a:lnTo>
                    <a:pt x="20047" y="10382"/>
                  </a:lnTo>
                  <a:close/>
                  <a:moveTo>
                    <a:pt x="46073" y="10684"/>
                  </a:moveTo>
                  <a:lnTo>
                    <a:pt x="49201" y="11124"/>
                  </a:lnTo>
                  <a:lnTo>
                    <a:pt x="48784" y="14276"/>
                  </a:lnTo>
                  <a:lnTo>
                    <a:pt x="45632" y="13836"/>
                  </a:lnTo>
                  <a:lnTo>
                    <a:pt x="46073" y="10684"/>
                  </a:lnTo>
                  <a:close/>
                  <a:moveTo>
                    <a:pt x="23245" y="10823"/>
                  </a:moveTo>
                  <a:lnTo>
                    <a:pt x="26374" y="11240"/>
                  </a:lnTo>
                  <a:lnTo>
                    <a:pt x="25957" y="14392"/>
                  </a:lnTo>
                  <a:lnTo>
                    <a:pt x="22805" y="13951"/>
                  </a:lnTo>
                  <a:lnTo>
                    <a:pt x="23245" y="10823"/>
                  </a:lnTo>
                  <a:close/>
                  <a:moveTo>
                    <a:pt x="49248" y="11124"/>
                  </a:moveTo>
                  <a:lnTo>
                    <a:pt x="52399" y="11564"/>
                  </a:lnTo>
                  <a:lnTo>
                    <a:pt x="51982" y="14716"/>
                  </a:lnTo>
                  <a:lnTo>
                    <a:pt x="48830" y="14276"/>
                  </a:lnTo>
                  <a:lnTo>
                    <a:pt x="49248" y="11124"/>
                  </a:lnTo>
                  <a:close/>
                  <a:moveTo>
                    <a:pt x="26443" y="11263"/>
                  </a:moveTo>
                  <a:lnTo>
                    <a:pt x="29572" y="11680"/>
                  </a:lnTo>
                  <a:lnTo>
                    <a:pt x="29155" y="14832"/>
                  </a:lnTo>
                  <a:lnTo>
                    <a:pt x="26003" y="14392"/>
                  </a:lnTo>
                  <a:lnTo>
                    <a:pt x="26443" y="11263"/>
                  </a:lnTo>
                  <a:close/>
                  <a:moveTo>
                    <a:pt x="52446" y="11564"/>
                  </a:moveTo>
                  <a:lnTo>
                    <a:pt x="55598" y="12005"/>
                  </a:lnTo>
                  <a:lnTo>
                    <a:pt x="55180" y="15157"/>
                  </a:lnTo>
                  <a:lnTo>
                    <a:pt x="52029" y="14716"/>
                  </a:lnTo>
                  <a:lnTo>
                    <a:pt x="52446" y="11564"/>
                  </a:lnTo>
                  <a:close/>
                  <a:moveTo>
                    <a:pt x="29641" y="11680"/>
                  </a:moveTo>
                  <a:lnTo>
                    <a:pt x="32770" y="12121"/>
                  </a:lnTo>
                  <a:lnTo>
                    <a:pt x="32353" y="15272"/>
                  </a:lnTo>
                  <a:lnTo>
                    <a:pt x="29201" y="14832"/>
                  </a:lnTo>
                  <a:lnTo>
                    <a:pt x="29641" y="11680"/>
                  </a:lnTo>
                  <a:close/>
                  <a:moveTo>
                    <a:pt x="55644" y="12005"/>
                  </a:moveTo>
                  <a:lnTo>
                    <a:pt x="58796" y="12445"/>
                  </a:lnTo>
                  <a:lnTo>
                    <a:pt x="58379" y="15597"/>
                  </a:lnTo>
                  <a:lnTo>
                    <a:pt x="55227" y="15157"/>
                  </a:lnTo>
                  <a:lnTo>
                    <a:pt x="55644" y="12005"/>
                  </a:lnTo>
                  <a:close/>
                  <a:moveTo>
                    <a:pt x="32840" y="12121"/>
                  </a:moveTo>
                  <a:lnTo>
                    <a:pt x="35968" y="12561"/>
                  </a:lnTo>
                  <a:lnTo>
                    <a:pt x="35551" y="15713"/>
                  </a:lnTo>
                  <a:lnTo>
                    <a:pt x="32399" y="15272"/>
                  </a:lnTo>
                  <a:lnTo>
                    <a:pt x="32840" y="12121"/>
                  </a:lnTo>
                  <a:close/>
                  <a:moveTo>
                    <a:pt x="10012" y="12260"/>
                  </a:moveTo>
                  <a:lnTo>
                    <a:pt x="13164" y="12677"/>
                  </a:lnTo>
                  <a:lnTo>
                    <a:pt x="12724" y="15829"/>
                  </a:lnTo>
                  <a:lnTo>
                    <a:pt x="9572" y="15388"/>
                  </a:lnTo>
                  <a:lnTo>
                    <a:pt x="10012" y="12260"/>
                  </a:lnTo>
                  <a:close/>
                  <a:moveTo>
                    <a:pt x="58842" y="12445"/>
                  </a:moveTo>
                  <a:lnTo>
                    <a:pt x="61994" y="12885"/>
                  </a:lnTo>
                  <a:lnTo>
                    <a:pt x="61577" y="16014"/>
                  </a:lnTo>
                  <a:lnTo>
                    <a:pt x="58425" y="15597"/>
                  </a:lnTo>
                  <a:lnTo>
                    <a:pt x="58842" y="12445"/>
                  </a:lnTo>
                  <a:close/>
                  <a:moveTo>
                    <a:pt x="36038" y="12561"/>
                  </a:moveTo>
                  <a:lnTo>
                    <a:pt x="39166" y="13001"/>
                  </a:lnTo>
                  <a:lnTo>
                    <a:pt x="38749" y="16153"/>
                  </a:lnTo>
                  <a:lnTo>
                    <a:pt x="35597" y="15713"/>
                  </a:lnTo>
                  <a:lnTo>
                    <a:pt x="36038" y="12561"/>
                  </a:lnTo>
                  <a:close/>
                  <a:moveTo>
                    <a:pt x="13210" y="12700"/>
                  </a:moveTo>
                  <a:lnTo>
                    <a:pt x="16362" y="13117"/>
                  </a:lnTo>
                  <a:lnTo>
                    <a:pt x="15922" y="16269"/>
                  </a:lnTo>
                  <a:lnTo>
                    <a:pt x="12770" y="15829"/>
                  </a:lnTo>
                  <a:lnTo>
                    <a:pt x="13210" y="12700"/>
                  </a:lnTo>
                  <a:close/>
                  <a:moveTo>
                    <a:pt x="62040" y="12885"/>
                  </a:moveTo>
                  <a:lnTo>
                    <a:pt x="65192" y="13326"/>
                  </a:lnTo>
                  <a:lnTo>
                    <a:pt x="64775" y="16454"/>
                  </a:lnTo>
                  <a:lnTo>
                    <a:pt x="61623" y="16037"/>
                  </a:lnTo>
                  <a:lnTo>
                    <a:pt x="62040" y="12885"/>
                  </a:lnTo>
                  <a:close/>
                  <a:moveTo>
                    <a:pt x="39236" y="13001"/>
                  </a:moveTo>
                  <a:lnTo>
                    <a:pt x="42365" y="13442"/>
                  </a:lnTo>
                  <a:lnTo>
                    <a:pt x="41947" y="16593"/>
                  </a:lnTo>
                  <a:lnTo>
                    <a:pt x="38796" y="16153"/>
                  </a:lnTo>
                  <a:lnTo>
                    <a:pt x="39236" y="13001"/>
                  </a:lnTo>
                  <a:close/>
                  <a:moveTo>
                    <a:pt x="16408" y="13140"/>
                  </a:moveTo>
                  <a:lnTo>
                    <a:pt x="19560" y="13557"/>
                  </a:lnTo>
                  <a:lnTo>
                    <a:pt x="19120" y="16709"/>
                  </a:lnTo>
                  <a:lnTo>
                    <a:pt x="15968" y="16269"/>
                  </a:lnTo>
                  <a:lnTo>
                    <a:pt x="16408" y="13140"/>
                  </a:lnTo>
                  <a:close/>
                  <a:moveTo>
                    <a:pt x="65239" y="13326"/>
                  </a:moveTo>
                  <a:lnTo>
                    <a:pt x="68390" y="13766"/>
                  </a:lnTo>
                  <a:lnTo>
                    <a:pt x="67973" y="16895"/>
                  </a:lnTo>
                  <a:lnTo>
                    <a:pt x="64821" y="16478"/>
                  </a:lnTo>
                  <a:lnTo>
                    <a:pt x="65239" y="13326"/>
                  </a:lnTo>
                  <a:close/>
                  <a:moveTo>
                    <a:pt x="42434" y="13442"/>
                  </a:moveTo>
                  <a:lnTo>
                    <a:pt x="45563" y="13882"/>
                  </a:lnTo>
                  <a:lnTo>
                    <a:pt x="45146" y="17034"/>
                  </a:lnTo>
                  <a:lnTo>
                    <a:pt x="41994" y="16593"/>
                  </a:lnTo>
                  <a:lnTo>
                    <a:pt x="42434" y="13442"/>
                  </a:lnTo>
                  <a:close/>
                  <a:moveTo>
                    <a:pt x="19607" y="13581"/>
                  </a:moveTo>
                  <a:lnTo>
                    <a:pt x="22735" y="13998"/>
                  </a:lnTo>
                  <a:lnTo>
                    <a:pt x="22318" y="17150"/>
                  </a:lnTo>
                  <a:lnTo>
                    <a:pt x="19166" y="16709"/>
                  </a:lnTo>
                  <a:lnTo>
                    <a:pt x="19607" y="13581"/>
                  </a:lnTo>
                  <a:close/>
                  <a:moveTo>
                    <a:pt x="45632" y="13882"/>
                  </a:moveTo>
                  <a:lnTo>
                    <a:pt x="48761" y="14322"/>
                  </a:lnTo>
                  <a:lnTo>
                    <a:pt x="48344" y="17474"/>
                  </a:lnTo>
                  <a:lnTo>
                    <a:pt x="45192" y="17034"/>
                  </a:lnTo>
                  <a:lnTo>
                    <a:pt x="45632" y="13882"/>
                  </a:lnTo>
                  <a:close/>
                  <a:moveTo>
                    <a:pt x="22805" y="14021"/>
                  </a:moveTo>
                  <a:lnTo>
                    <a:pt x="25933" y="14438"/>
                  </a:lnTo>
                  <a:lnTo>
                    <a:pt x="25516" y="17590"/>
                  </a:lnTo>
                  <a:lnTo>
                    <a:pt x="22364" y="17150"/>
                  </a:lnTo>
                  <a:lnTo>
                    <a:pt x="22805" y="14021"/>
                  </a:lnTo>
                  <a:close/>
                  <a:moveTo>
                    <a:pt x="48830" y="14322"/>
                  </a:moveTo>
                  <a:lnTo>
                    <a:pt x="51959" y="14763"/>
                  </a:lnTo>
                  <a:lnTo>
                    <a:pt x="51542" y="17914"/>
                  </a:lnTo>
                  <a:lnTo>
                    <a:pt x="48390" y="17474"/>
                  </a:lnTo>
                  <a:lnTo>
                    <a:pt x="48830" y="14322"/>
                  </a:lnTo>
                  <a:close/>
                  <a:moveTo>
                    <a:pt x="26003" y="14461"/>
                  </a:moveTo>
                  <a:lnTo>
                    <a:pt x="29132" y="14878"/>
                  </a:lnTo>
                  <a:lnTo>
                    <a:pt x="28714" y="18030"/>
                  </a:lnTo>
                  <a:lnTo>
                    <a:pt x="25563" y="17590"/>
                  </a:lnTo>
                  <a:lnTo>
                    <a:pt x="26003" y="14461"/>
                  </a:lnTo>
                  <a:close/>
                  <a:moveTo>
                    <a:pt x="52029" y="14763"/>
                  </a:moveTo>
                  <a:lnTo>
                    <a:pt x="55157" y="15203"/>
                  </a:lnTo>
                  <a:lnTo>
                    <a:pt x="54740" y="18355"/>
                  </a:lnTo>
                  <a:lnTo>
                    <a:pt x="51588" y="17914"/>
                  </a:lnTo>
                  <a:lnTo>
                    <a:pt x="52029" y="14763"/>
                  </a:lnTo>
                  <a:close/>
                  <a:moveTo>
                    <a:pt x="29201" y="14878"/>
                  </a:moveTo>
                  <a:lnTo>
                    <a:pt x="32330" y="15319"/>
                  </a:lnTo>
                  <a:lnTo>
                    <a:pt x="31913" y="18471"/>
                  </a:lnTo>
                  <a:lnTo>
                    <a:pt x="28761" y="18030"/>
                  </a:lnTo>
                  <a:lnTo>
                    <a:pt x="29201" y="14878"/>
                  </a:lnTo>
                  <a:close/>
                  <a:moveTo>
                    <a:pt x="55204" y="15203"/>
                  </a:moveTo>
                  <a:lnTo>
                    <a:pt x="58355" y="15643"/>
                  </a:lnTo>
                  <a:lnTo>
                    <a:pt x="57938" y="18772"/>
                  </a:lnTo>
                  <a:lnTo>
                    <a:pt x="54786" y="18355"/>
                  </a:lnTo>
                  <a:lnTo>
                    <a:pt x="55204" y="15203"/>
                  </a:lnTo>
                  <a:close/>
                  <a:moveTo>
                    <a:pt x="32399" y="15319"/>
                  </a:moveTo>
                  <a:lnTo>
                    <a:pt x="35528" y="15759"/>
                  </a:lnTo>
                  <a:lnTo>
                    <a:pt x="35111" y="18911"/>
                  </a:lnTo>
                  <a:lnTo>
                    <a:pt x="31959" y="18471"/>
                  </a:lnTo>
                  <a:lnTo>
                    <a:pt x="32399" y="15319"/>
                  </a:lnTo>
                  <a:close/>
                  <a:moveTo>
                    <a:pt x="9572" y="15458"/>
                  </a:moveTo>
                  <a:lnTo>
                    <a:pt x="12724" y="15875"/>
                  </a:lnTo>
                  <a:lnTo>
                    <a:pt x="12283" y="19027"/>
                  </a:lnTo>
                  <a:lnTo>
                    <a:pt x="9131" y="18586"/>
                  </a:lnTo>
                  <a:lnTo>
                    <a:pt x="9572" y="15458"/>
                  </a:lnTo>
                  <a:close/>
                  <a:moveTo>
                    <a:pt x="58402" y="15643"/>
                  </a:moveTo>
                  <a:lnTo>
                    <a:pt x="61554" y="16084"/>
                  </a:lnTo>
                  <a:lnTo>
                    <a:pt x="61137" y="19212"/>
                  </a:lnTo>
                  <a:lnTo>
                    <a:pt x="57985" y="18795"/>
                  </a:lnTo>
                  <a:lnTo>
                    <a:pt x="58402" y="15643"/>
                  </a:lnTo>
                  <a:close/>
                  <a:moveTo>
                    <a:pt x="35597" y="15759"/>
                  </a:moveTo>
                  <a:lnTo>
                    <a:pt x="38726" y="16199"/>
                  </a:lnTo>
                  <a:lnTo>
                    <a:pt x="38309" y="19351"/>
                  </a:lnTo>
                  <a:lnTo>
                    <a:pt x="35157" y="18911"/>
                  </a:lnTo>
                  <a:lnTo>
                    <a:pt x="35597" y="15759"/>
                  </a:lnTo>
                  <a:close/>
                  <a:moveTo>
                    <a:pt x="12770" y="15898"/>
                  </a:moveTo>
                  <a:lnTo>
                    <a:pt x="15922" y="16315"/>
                  </a:lnTo>
                  <a:lnTo>
                    <a:pt x="15481" y="19467"/>
                  </a:lnTo>
                  <a:lnTo>
                    <a:pt x="12330" y="19027"/>
                  </a:lnTo>
                  <a:lnTo>
                    <a:pt x="12770" y="15898"/>
                  </a:lnTo>
                  <a:close/>
                  <a:moveTo>
                    <a:pt x="61600" y="16084"/>
                  </a:moveTo>
                  <a:lnTo>
                    <a:pt x="64752" y="16524"/>
                  </a:lnTo>
                  <a:lnTo>
                    <a:pt x="64335" y="19653"/>
                  </a:lnTo>
                  <a:lnTo>
                    <a:pt x="61183" y="19235"/>
                  </a:lnTo>
                  <a:lnTo>
                    <a:pt x="61600" y="16084"/>
                  </a:lnTo>
                  <a:close/>
                  <a:moveTo>
                    <a:pt x="38796" y="16199"/>
                  </a:moveTo>
                  <a:lnTo>
                    <a:pt x="41924" y="16640"/>
                  </a:lnTo>
                  <a:lnTo>
                    <a:pt x="41507" y="19792"/>
                  </a:lnTo>
                  <a:lnTo>
                    <a:pt x="38355" y="19351"/>
                  </a:lnTo>
                  <a:lnTo>
                    <a:pt x="38796" y="16199"/>
                  </a:lnTo>
                  <a:close/>
                  <a:moveTo>
                    <a:pt x="15968" y="16338"/>
                  </a:moveTo>
                  <a:lnTo>
                    <a:pt x="19120" y="16756"/>
                  </a:lnTo>
                  <a:lnTo>
                    <a:pt x="18680" y="19907"/>
                  </a:lnTo>
                  <a:lnTo>
                    <a:pt x="15528" y="19467"/>
                  </a:lnTo>
                  <a:lnTo>
                    <a:pt x="15968" y="16338"/>
                  </a:lnTo>
                  <a:close/>
                  <a:moveTo>
                    <a:pt x="64798" y="16524"/>
                  </a:moveTo>
                  <a:lnTo>
                    <a:pt x="67950" y="16964"/>
                  </a:lnTo>
                  <a:lnTo>
                    <a:pt x="67533" y="20093"/>
                  </a:lnTo>
                  <a:lnTo>
                    <a:pt x="64381" y="19676"/>
                  </a:lnTo>
                  <a:lnTo>
                    <a:pt x="64798" y="16524"/>
                  </a:lnTo>
                  <a:close/>
                  <a:moveTo>
                    <a:pt x="41994" y="16640"/>
                  </a:moveTo>
                  <a:lnTo>
                    <a:pt x="45122" y="17080"/>
                  </a:lnTo>
                  <a:lnTo>
                    <a:pt x="44705" y="20232"/>
                  </a:lnTo>
                  <a:lnTo>
                    <a:pt x="41553" y="19792"/>
                  </a:lnTo>
                  <a:lnTo>
                    <a:pt x="41994" y="16640"/>
                  </a:lnTo>
                  <a:close/>
                  <a:moveTo>
                    <a:pt x="19166" y="16779"/>
                  </a:moveTo>
                  <a:lnTo>
                    <a:pt x="22318" y="17196"/>
                  </a:lnTo>
                  <a:lnTo>
                    <a:pt x="21878" y="20348"/>
                  </a:lnTo>
                  <a:lnTo>
                    <a:pt x="18726" y="19907"/>
                  </a:lnTo>
                  <a:lnTo>
                    <a:pt x="19166" y="16779"/>
                  </a:lnTo>
                  <a:close/>
                  <a:moveTo>
                    <a:pt x="45192" y="17080"/>
                  </a:moveTo>
                  <a:lnTo>
                    <a:pt x="48321" y="17520"/>
                  </a:lnTo>
                  <a:lnTo>
                    <a:pt x="47903" y="20672"/>
                  </a:lnTo>
                  <a:lnTo>
                    <a:pt x="44752" y="20232"/>
                  </a:lnTo>
                  <a:lnTo>
                    <a:pt x="45192" y="17080"/>
                  </a:lnTo>
                  <a:close/>
                  <a:moveTo>
                    <a:pt x="22364" y="17219"/>
                  </a:moveTo>
                  <a:lnTo>
                    <a:pt x="25516" y="17636"/>
                  </a:lnTo>
                  <a:lnTo>
                    <a:pt x="25076" y="20788"/>
                  </a:lnTo>
                  <a:lnTo>
                    <a:pt x="21924" y="20348"/>
                  </a:lnTo>
                  <a:lnTo>
                    <a:pt x="22364" y="17219"/>
                  </a:lnTo>
                  <a:close/>
                  <a:moveTo>
                    <a:pt x="48390" y="17520"/>
                  </a:moveTo>
                  <a:lnTo>
                    <a:pt x="51519" y="17961"/>
                  </a:lnTo>
                  <a:lnTo>
                    <a:pt x="51102" y="21113"/>
                  </a:lnTo>
                  <a:lnTo>
                    <a:pt x="47950" y="20672"/>
                  </a:lnTo>
                  <a:lnTo>
                    <a:pt x="48390" y="17520"/>
                  </a:lnTo>
                  <a:close/>
                  <a:moveTo>
                    <a:pt x="25563" y="17636"/>
                  </a:moveTo>
                  <a:lnTo>
                    <a:pt x="28691" y="18077"/>
                  </a:lnTo>
                  <a:lnTo>
                    <a:pt x="28274" y="21228"/>
                  </a:lnTo>
                  <a:lnTo>
                    <a:pt x="25122" y="20788"/>
                  </a:lnTo>
                  <a:lnTo>
                    <a:pt x="25563" y="17636"/>
                  </a:lnTo>
                  <a:close/>
                  <a:moveTo>
                    <a:pt x="51588" y="17961"/>
                  </a:moveTo>
                  <a:lnTo>
                    <a:pt x="54717" y="18401"/>
                  </a:lnTo>
                  <a:lnTo>
                    <a:pt x="54300" y="21530"/>
                  </a:lnTo>
                  <a:lnTo>
                    <a:pt x="51148" y="21113"/>
                  </a:lnTo>
                  <a:lnTo>
                    <a:pt x="51588" y="17961"/>
                  </a:lnTo>
                  <a:close/>
                  <a:moveTo>
                    <a:pt x="28761" y="18077"/>
                  </a:moveTo>
                  <a:lnTo>
                    <a:pt x="31889" y="18517"/>
                  </a:lnTo>
                  <a:lnTo>
                    <a:pt x="31472" y="21669"/>
                  </a:lnTo>
                  <a:lnTo>
                    <a:pt x="28320" y="21228"/>
                  </a:lnTo>
                  <a:lnTo>
                    <a:pt x="28761" y="18077"/>
                  </a:lnTo>
                  <a:close/>
                  <a:moveTo>
                    <a:pt x="54786" y="18401"/>
                  </a:moveTo>
                  <a:lnTo>
                    <a:pt x="57915" y="18841"/>
                  </a:lnTo>
                  <a:lnTo>
                    <a:pt x="57498" y="21970"/>
                  </a:lnTo>
                  <a:lnTo>
                    <a:pt x="54346" y="21553"/>
                  </a:lnTo>
                  <a:lnTo>
                    <a:pt x="54786" y="18401"/>
                  </a:lnTo>
                  <a:close/>
                  <a:moveTo>
                    <a:pt x="31959" y="18517"/>
                  </a:moveTo>
                  <a:lnTo>
                    <a:pt x="35088" y="18957"/>
                  </a:lnTo>
                  <a:lnTo>
                    <a:pt x="34670" y="22109"/>
                  </a:lnTo>
                  <a:lnTo>
                    <a:pt x="31519" y="21669"/>
                  </a:lnTo>
                  <a:lnTo>
                    <a:pt x="31959" y="18517"/>
                  </a:lnTo>
                  <a:close/>
                  <a:moveTo>
                    <a:pt x="9131" y="18656"/>
                  </a:moveTo>
                  <a:lnTo>
                    <a:pt x="12283" y="19073"/>
                  </a:lnTo>
                  <a:lnTo>
                    <a:pt x="11843" y="22225"/>
                  </a:lnTo>
                  <a:lnTo>
                    <a:pt x="8691" y="21785"/>
                  </a:lnTo>
                  <a:lnTo>
                    <a:pt x="9131" y="18656"/>
                  </a:lnTo>
                  <a:close/>
                  <a:moveTo>
                    <a:pt x="57985" y="18841"/>
                  </a:moveTo>
                  <a:lnTo>
                    <a:pt x="61113" y="19282"/>
                  </a:lnTo>
                  <a:lnTo>
                    <a:pt x="60696" y="22410"/>
                  </a:lnTo>
                  <a:lnTo>
                    <a:pt x="57544" y="21993"/>
                  </a:lnTo>
                  <a:lnTo>
                    <a:pt x="57985" y="18841"/>
                  </a:lnTo>
                  <a:close/>
                  <a:moveTo>
                    <a:pt x="35157" y="18957"/>
                  </a:moveTo>
                  <a:lnTo>
                    <a:pt x="38286" y="19398"/>
                  </a:lnTo>
                  <a:lnTo>
                    <a:pt x="37869" y="22549"/>
                  </a:lnTo>
                  <a:lnTo>
                    <a:pt x="34717" y="22109"/>
                  </a:lnTo>
                  <a:lnTo>
                    <a:pt x="35157" y="18957"/>
                  </a:lnTo>
                  <a:close/>
                  <a:moveTo>
                    <a:pt x="12330" y="19096"/>
                  </a:moveTo>
                  <a:lnTo>
                    <a:pt x="15481" y="19513"/>
                  </a:lnTo>
                  <a:lnTo>
                    <a:pt x="15041" y="22665"/>
                  </a:lnTo>
                  <a:lnTo>
                    <a:pt x="11889" y="22225"/>
                  </a:lnTo>
                  <a:lnTo>
                    <a:pt x="12330" y="19096"/>
                  </a:lnTo>
                  <a:close/>
                  <a:moveTo>
                    <a:pt x="61160" y="19282"/>
                  </a:moveTo>
                  <a:lnTo>
                    <a:pt x="64312" y="19722"/>
                  </a:lnTo>
                  <a:lnTo>
                    <a:pt x="63894" y="22851"/>
                  </a:lnTo>
                  <a:lnTo>
                    <a:pt x="60743" y="22434"/>
                  </a:lnTo>
                  <a:lnTo>
                    <a:pt x="61160" y="19282"/>
                  </a:lnTo>
                  <a:close/>
                  <a:moveTo>
                    <a:pt x="38355" y="19398"/>
                  </a:moveTo>
                  <a:lnTo>
                    <a:pt x="41484" y="19838"/>
                  </a:lnTo>
                  <a:lnTo>
                    <a:pt x="41067" y="22990"/>
                  </a:lnTo>
                  <a:lnTo>
                    <a:pt x="37915" y="22549"/>
                  </a:lnTo>
                  <a:lnTo>
                    <a:pt x="38355" y="19398"/>
                  </a:lnTo>
                  <a:close/>
                  <a:moveTo>
                    <a:pt x="15528" y="19537"/>
                  </a:moveTo>
                  <a:lnTo>
                    <a:pt x="18680" y="19954"/>
                  </a:lnTo>
                  <a:lnTo>
                    <a:pt x="18239" y="23106"/>
                  </a:lnTo>
                  <a:lnTo>
                    <a:pt x="15087" y="22665"/>
                  </a:lnTo>
                  <a:lnTo>
                    <a:pt x="15528" y="19537"/>
                  </a:lnTo>
                  <a:close/>
                  <a:moveTo>
                    <a:pt x="64358" y="19722"/>
                  </a:moveTo>
                  <a:lnTo>
                    <a:pt x="67510" y="20162"/>
                  </a:lnTo>
                  <a:lnTo>
                    <a:pt x="67093" y="23291"/>
                  </a:lnTo>
                  <a:lnTo>
                    <a:pt x="63941" y="22874"/>
                  </a:lnTo>
                  <a:lnTo>
                    <a:pt x="64358" y="19722"/>
                  </a:lnTo>
                  <a:close/>
                  <a:moveTo>
                    <a:pt x="41553" y="19838"/>
                  </a:moveTo>
                  <a:lnTo>
                    <a:pt x="44682" y="20278"/>
                  </a:lnTo>
                  <a:lnTo>
                    <a:pt x="44265" y="23430"/>
                  </a:lnTo>
                  <a:lnTo>
                    <a:pt x="41113" y="22990"/>
                  </a:lnTo>
                  <a:lnTo>
                    <a:pt x="41553" y="19838"/>
                  </a:lnTo>
                  <a:close/>
                  <a:moveTo>
                    <a:pt x="18726" y="19977"/>
                  </a:moveTo>
                  <a:lnTo>
                    <a:pt x="21878" y="20394"/>
                  </a:lnTo>
                  <a:lnTo>
                    <a:pt x="21437" y="23546"/>
                  </a:lnTo>
                  <a:lnTo>
                    <a:pt x="18286" y="23106"/>
                  </a:lnTo>
                  <a:lnTo>
                    <a:pt x="18726" y="19977"/>
                  </a:lnTo>
                  <a:close/>
                  <a:moveTo>
                    <a:pt x="44752" y="20278"/>
                  </a:moveTo>
                  <a:lnTo>
                    <a:pt x="47880" y="20719"/>
                  </a:lnTo>
                  <a:lnTo>
                    <a:pt x="47463" y="23870"/>
                  </a:lnTo>
                  <a:lnTo>
                    <a:pt x="44311" y="23430"/>
                  </a:lnTo>
                  <a:lnTo>
                    <a:pt x="44752" y="20278"/>
                  </a:lnTo>
                  <a:close/>
                  <a:moveTo>
                    <a:pt x="21924" y="20417"/>
                  </a:moveTo>
                  <a:lnTo>
                    <a:pt x="25076" y="20834"/>
                  </a:lnTo>
                  <a:lnTo>
                    <a:pt x="24636" y="23986"/>
                  </a:lnTo>
                  <a:lnTo>
                    <a:pt x="21484" y="23546"/>
                  </a:lnTo>
                  <a:lnTo>
                    <a:pt x="21924" y="20417"/>
                  </a:lnTo>
                  <a:close/>
                  <a:moveTo>
                    <a:pt x="47950" y="20719"/>
                  </a:moveTo>
                  <a:lnTo>
                    <a:pt x="51078" y="21159"/>
                  </a:lnTo>
                  <a:lnTo>
                    <a:pt x="50661" y="24311"/>
                  </a:lnTo>
                  <a:lnTo>
                    <a:pt x="47509" y="23870"/>
                  </a:lnTo>
                  <a:lnTo>
                    <a:pt x="47950" y="20719"/>
                  </a:lnTo>
                  <a:close/>
                  <a:moveTo>
                    <a:pt x="25122" y="20834"/>
                  </a:moveTo>
                  <a:lnTo>
                    <a:pt x="28274" y="21275"/>
                  </a:lnTo>
                  <a:lnTo>
                    <a:pt x="27834" y="24427"/>
                  </a:lnTo>
                  <a:lnTo>
                    <a:pt x="24682" y="23986"/>
                  </a:lnTo>
                  <a:lnTo>
                    <a:pt x="25122" y="20834"/>
                  </a:lnTo>
                  <a:close/>
                  <a:moveTo>
                    <a:pt x="51148" y="21159"/>
                  </a:moveTo>
                  <a:lnTo>
                    <a:pt x="54277" y="21599"/>
                  </a:lnTo>
                  <a:lnTo>
                    <a:pt x="53859" y="24728"/>
                  </a:lnTo>
                  <a:lnTo>
                    <a:pt x="50708" y="24311"/>
                  </a:lnTo>
                  <a:lnTo>
                    <a:pt x="51148" y="21159"/>
                  </a:lnTo>
                  <a:close/>
                  <a:moveTo>
                    <a:pt x="28320" y="21275"/>
                  </a:moveTo>
                  <a:lnTo>
                    <a:pt x="31472" y="21715"/>
                  </a:lnTo>
                  <a:lnTo>
                    <a:pt x="31032" y="24867"/>
                  </a:lnTo>
                  <a:lnTo>
                    <a:pt x="27880" y="24427"/>
                  </a:lnTo>
                  <a:lnTo>
                    <a:pt x="28320" y="21275"/>
                  </a:lnTo>
                  <a:close/>
                  <a:moveTo>
                    <a:pt x="54346" y="21599"/>
                  </a:moveTo>
                  <a:lnTo>
                    <a:pt x="57475" y="22040"/>
                  </a:lnTo>
                  <a:lnTo>
                    <a:pt x="57058" y="25168"/>
                  </a:lnTo>
                  <a:lnTo>
                    <a:pt x="53906" y="24751"/>
                  </a:lnTo>
                  <a:lnTo>
                    <a:pt x="54346" y="21599"/>
                  </a:lnTo>
                  <a:close/>
                  <a:moveTo>
                    <a:pt x="31519" y="21715"/>
                  </a:moveTo>
                  <a:lnTo>
                    <a:pt x="34670" y="22155"/>
                  </a:lnTo>
                  <a:lnTo>
                    <a:pt x="34230" y="25307"/>
                  </a:lnTo>
                  <a:lnTo>
                    <a:pt x="31078" y="24867"/>
                  </a:lnTo>
                  <a:lnTo>
                    <a:pt x="31519" y="21715"/>
                  </a:lnTo>
                  <a:close/>
                  <a:moveTo>
                    <a:pt x="8691" y="21854"/>
                  </a:moveTo>
                  <a:lnTo>
                    <a:pt x="11843" y="22271"/>
                  </a:lnTo>
                  <a:lnTo>
                    <a:pt x="11403" y="25423"/>
                  </a:lnTo>
                  <a:lnTo>
                    <a:pt x="8251" y="24983"/>
                  </a:lnTo>
                  <a:lnTo>
                    <a:pt x="8691" y="21854"/>
                  </a:lnTo>
                  <a:close/>
                  <a:moveTo>
                    <a:pt x="57544" y="22040"/>
                  </a:moveTo>
                  <a:lnTo>
                    <a:pt x="60673" y="22480"/>
                  </a:lnTo>
                  <a:lnTo>
                    <a:pt x="60256" y="25609"/>
                  </a:lnTo>
                  <a:lnTo>
                    <a:pt x="57104" y="25191"/>
                  </a:lnTo>
                  <a:lnTo>
                    <a:pt x="57544" y="22040"/>
                  </a:lnTo>
                  <a:close/>
                  <a:moveTo>
                    <a:pt x="34717" y="22155"/>
                  </a:moveTo>
                  <a:lnTo>
                    <a:pt x="37845" y="22596"/>
                  </a:lnTo>
                  <a:lnTo>
                    <a:pt x="37428" y="25748"/>
                  </a:lnTo>
                  <a:lnTo>
                    <a:pt x="34276" y="25307"/>
                  </a:lnTo>
                  <a:lnTo>
                    <a:pt x="34717" y="22155"/>
                  </a:lnTo>
                  <a:close/>
                  <a:moveTo>
                    <a:pt x="11889" y="22271"/>
                  </a:moveTo>
                  <a:lnTo>
                    <a:pt x="15041" y="22712"/>
                  </a:lnTo>
                  <a:lnTo>
                    <a:pt x="14601" y="25863"/>
                  </a:lnTo>
                  <a:lnTo>
                    <a:pt x="11449" y="25423"/>
                  </a:lnTo>
                  <a:lnTo>
                    <a:pt x="11889" y="22271"/>
                  </a:lnTo>
                  <a:close/>
                  <a:moveTo>
                    <a:pt x="60743" y="22480"/>
                  </a:moveTo>
                  <a:lnTo>
                    <a:pt x="63871" y="22920"/>
                  </a:lnTo>
                  <a:lnTo>
                    <a:pt x="63454" y="26049"/>
                  </a:lnTo>
                  <a:lnTo>
                    <a:pt x="60302" y="25632"/>
                  </a:lnTo>
                  <a:lnTo>
                    <a:pt x="60743" y="22480"/>
                  </a:lnTo>
                  <a:close/>
                  <a:moveTo>
                    <a:pt x="37915" y="22596"/>
                  </a:moveTo>
                  <a:lnTo>
                    <a:pt x="41044" y="23036"/>
                  </a:lnTo>
                  <a:lnTo>
                    <a:pt x="40626" y="26188"/>
                  </a:lnTo>
                  <a:lnTo>
                    <a:pt x="37475" y="25748"/>
                  </a:lnTo>
                  <a:lnTo>
                    <a:pt x="37915" y="22596"/>
                  </a:lnTo>
                  <a:close/>
                  <a:moveTo>
                    <a:pt x="15087" y="22712"/>
                  </a:moveTo>
                  <a:lnTo>
                    <a:pt x="18239" y="23152"/>
                  </a:lnTo>
                  <a:lnTo>
                    <a:pt x="17799" y="26304"/>
                  </a:lnTo>
                  <a:lnTo>
                    <a:pt x="14647" y="25863"/>
                  </a:lnTo>
                  <a:lnTo>
                    <a:pt x="15087" y="22712"/>
                  </a:lnTo>
                  <a:close/>
                  <a:moveTo>
                    <a:pt x="63941" y="22920"/>
                  </a:moveTo>
                  <a:lnTo>
                    <a:pt x="67069" y="23337"/>
                  </a:lnTo>
                  <a:lnTo>
                    <a:pt x="66652" y="26489"/>
                  </a:lnTo>
                  <a:lnTo>
                    <a:pt x="63500" y="26072"/>
                  </a:lnTo>
                  <a:lnTo>
                    <a:pt x="63941" y="22920"/>
                  </a:lnTo>
                  <a:close/>
                  <a:moveTo>
                    <a:pt x="41113" y="23036"/>
                  </a:moveTo>
                  <a:lnTo>
                    <a:pt x="44242" y="23476"/>
                  </a:lnTo>
                  <a:lnTo>
                    <a:pt x="43825" y="26628"/>
                  </a:lnTo>
                  <a:lnTo>
                    <a:pt x="40673" y="26188"/>
                  </a:lnTo>
                  <a:lnTo>
                    <a:pt x="41113" y="23036"/>
                  </a:lnTo>
                  <a:close/>
                  <a:moveTo>
                    <a:pt x="18286" y="23175"/>
                  </a:moveTo>
                  <a:lnTo>
                    <a:pt x="21437" y="23592"/>
                  </a:lnTo>
                  <a:lnTo>
                    <a:pt x="20997" y="26744"/>
                  </a:lnTo>
                  <a:lnTo>
                    <a:pt x="17845" y="26304"/>
                  </a:lnTo>
                  <a:lnTo>
                    <a:pt x="18286" y="23175"/>
                  </a:lnTo>
                  <a:close/>
                  <a:moveTo>
                    <a:pt x="44311" y="23476"/>
                  </a:moveTo>
                  <a:lnTo>
                    <a:pt x="47440" y="23917"/>
                  </a:lnTo>
                  <a:lnTo>
                    <a:pt x="47023" y="27045"/>
                  </a:lnTo>
                  <a:lnTo>
                    <a:pt x="43871" y="26628"/>
                  </a:lnTo>
                  <a:lnTo>
                    <a:pt x="44311" y="23476"/>
                  </a:lnTo>
                  <a:close/>
                  <a:moveTo>
                    <a:pt x="21484" y="23592"/>
                  </a:moveTo>
                  <a:lnTo>
                    <a:pt x="24636" y="24033"/>
                  </a:lnTo>
                  <a:lnTo>
                    <a:pt x="24195" y="27184"/>
                  </a:lnTo>
                  <a:lnTo>
                    <a:pt x="21043" y="26744"/>
                  </a:lnTo>
                  <a:lnTo>
                    <a:pt x="21484" y="23592"/>
                  </a:lnTo>
                  <a:close/>
                  <a:moveTo>
                    <a:pt x="47509" y="23917"/>
                  </a:moveTo>
                  <a:lnTo>
                    <a:pt x="50638" y="24357"/>
                  </a:lnTo>
                  <a:lnTo>
                    <a:pt x="50221" y="27509"/>
                  </a:lnTo>
                  <a:lnTo>
                    <a:pt x="47069" y="27069"/>
                  </a:lnTo>
                  <a:lnTo>
                    <a:pt x="47509" y="23917"/>
                  </a:lnTo>
                  <a:close/>
                  <a:moveTo>
                    <a:pt x="24682" y="24033"/>
                  </a:moveTo>
                  <a:lnTo>
                    <a:pt x="27834" y="24473"/>
                  </a:lnTo>
                  <a:lnTo>
                    <a:pt x="27393" y="27625"/>
                  </a:lnTo>
                  <a:lnTo>
                    <a:pt x="24242" y="27184"/>
                  </a:lnTo>
                  <a:lnTo>
                    <a:pt x="24682" y="24033"/>
                  </a:lnTo>
                  <a:close/>
                  <a:moveTo>
                    <a:pt x="50708" y="24357"/>
                  </a:moveTo>
                  <a:lnTo>
                    <a:pt x="53836" y="24797"/>
                  </a:lnTo>
                  <a:lnTo>
                    <a:pt x="53419" y="27926"/>
                  </a:lnTo>
                  <a:lnTo>
                    <a:pt x="50267" y="27509"/>
                  </a:lnTo>
                  <a:lnTo>
                    <a:pt x="50708" y="24357"/>
                  </a:lnTo>
                  <a:close/>
                  <a:moveTo>
                    <a:pt x="27880" y="24473"/>
                  </a:moveTo>
                  <a:lnTo>
                    <a:pt x="31032" y="24913"/>
                  </a:lnTo>
                  <a:lnTo>
                    <a:pt x="30592" y="28065"/>
                  </a:lnTo>
                  <a:lnTo>
                    <a:pt x="27440" y="27625"/>
                  </a:lnTo>
                  <a:lnTo>
                    <a:pt x="27880" y="24473"/>
                  </a:lnTo>
                  <a:close/>
                  <a:moveTo>
                    <a:pt x="53906" y="24797"/>
                  </a:moveTo>
                  <a:lnTo>
                    <a:pt x="57034" y="25238"/>
                  </a:lnTo>
                  <a:lnTo>
                    <a:pt x="56617" y="28366"/>
                  </a:lnTo>
                  <a:lnTo>
                    <a:pt x="53466" y="27949"/>
                  </a:lnTo>
                  <a:lnTo>
                    <a:pt x="53906" y="24797"/>
                  </a:lnTo>
                  <a:close/>
                  <a:moveTo>
                    <a:pt x="31078" y="24913"/>
                  </a:moveTo>
                  <a:lnTo>
                    <a:pt x="34230" y="25354"/>
                  </a:lnTo>
                  <a:lnTo>
                    <a:pt x="33790" y="28505"/>
                  </a:lnTo>
                  <a:lnTo>
                    <a:pt x="30638" y="28065"/>
                  </a:lnTo>
                  <a:lnTo>
                    <a:pt x="31078" y="24913"/>
                  </a:lnTo>
                  <a:close/>
                  <a:moveTo>
                    <a:pt x="8251" y="25052"/>
                  </a:moveTo>
                  <a:lnTo>
                    <a:pt x="11403" y="25470"/>
                  </a:lnTo>
                  <a:lnTo>
                    <a:pt x="10962" y="28621"/>
                  </a:lnTo>
                  <a:lnTo>
                    <a:pt x="7810" y="28181"/>
                  </a:lnTo>
                  <a:lnTo>
                    <a:pt x="8251" y="25052"/>
                  </a:lnTo>
                  <a:close/>
                  <a:moveTo>
                    <a:pt x="57104" y="25238"/>
                  </a:moveTo>
                  <a:lnTo>
                    <a:pt x="60233" y="25678"/>
                  </a:lnTo>
                  <a:lnTo>
                    <a:pt x="59816" y="28807"/>
                  </a:lnTo>
                  <a:lnTo>
                    <a:pt x="56664" y="28390"/>
                  </a:lnTo>
                  <a:lnTo>
                    <a:pt x="57104" y="25238"/>
                  </a:lnTo>
                  <a:close/>
                  <a:moveTo>
                    <a:pt x="34276" y="25354"/>
                  </a:moveTo>
                  <a:lnTo>
                    <a:pt x="37428" y="25794"/>
                  </a:lnTo>
                  <a:lnTo>
                    <a:pt x="36988" y="28946"/>
                  </a:lnTo>
                  <a:lnTo>
                    <a:pt x="33836" y="28505"/>
                  </a:lnTo>
                  <a:lnTo>
                    <a:pt x="34276" y="25354"/>
                  </a:lnTo>
                  <a:close/>
                  <a:moveTo>
                    <a:pt x="11449" y="25470"/>
                  </a:moveTo>
                  <a:lnTo>
                    <a:pt x="14601" y="25910"/>
                  </a:lnTo>
                  <a:lnTo>
                    <a:pt x="14160" y="29062"/>
                  </a:lnTo>
                  <a:lnTo>
                    <a:pt x="11009" y="28621"/>
                  </a:lnTo>
                  <a:lnTo>
                    <a:pt x="11449" y="25470"/>
                  </a:lnTo>
                  <a:close/>
                  <a:moveTo>
                    <a:pt x="60302" y="25678"/>
                  </a:moveTo>
                  <a:lnTo>
                    <a:pt x="63431" y="26118"/>
                  </a:lnTo>
                  <a:lnTo>
                    <a:pt x="63014" y="29247"/>
                  </a:lnTo>
                  <a:lnTo>
                    <a:pt x="59862" y="28830"/>
                  </a:lnTo>
                  <a:lnTo>
                    <a:pt x="60302" y="25678"/>
                  </a:lnTo>
                  <a:close/>
                  <a:moveTo>
                    <a:pt x="37475" y="25794"/>
                  </a:moveTo>
                  <a:lnTo>
                    <a:pt x="40626" y="26234"/>
                  </a:lnTo>
                  <a:lnTo>
                    <a:pt x="40186" y="29386"/>
                  </a:lnTo>
                  <a:lnTo>
                    <a:pt x="37034" y="28946"/>
                  </a:lnTo>
                  <a:lnTo>
                    <a:pt x="37475" y="25794"/>
                  </a:lnTo>
                  <a:close/>
                  <a:moveTo>
                    <a:pt x="14647" y="25910"/>
                  </a:moveTo>
                  <a:lnTo>
                    <a:pt x="17799" y="26350"/>
                  </a:lnTo>
                  <a:lnTo>
                    <a:pt x="17359" y="29502"/>
                  </a:lnTo>
                  <a:lnTo>
                    <a:pt x="14207" y="29062"/>
                  </a:lnTo>
                  <a:lnTo>
                    <a:pt x="14647" y="25910"/>
                  </a:lnTo>
                  <a:close/>
                  <a:moveTo>
                    <a:pt x="63500" y="26118"/>
                  </a:moveTo>
                  <a:lnTo>
                    <a:pt x="66629" y="26559"/>
                  </a:lnTo>
                  <a:lnTo>
                    <a:pt x="66212" y="29687"/>
                  </a:lnTo>
                  <a:lnTo>
                    <a:pt x="63060" y="29270"/>
                  </a:lnTo>
                  <a:lnTo>
                    <a:pt x="63500" y="26118"/>
                  </a:lnTo>
                  <a:close/>
                  <a:moveTo>
                    <a:pt x="40673" y="26234"/>
                  </a:moveTo>
                  <a:lnTo>
                    <a:pt x="43801" y="26675"/>
                  </a:lnTo>
                  <a:lnTo>
                    <a:pt x="43384" y="29826"/>
                  </a:lnTo>
                  <a:lnTo>
                    <a:pt x="40232" y="29386"/>
                  </a:lnTo>
                  <a:lnTo>
                    <a:pt x="40673" y="26234"/>
                  </a:lnTo>
                  <a:close/>
                  <a:moveTo>
                    <a:pt x="17845" y="26350"/>
                  </a:moveTo>
                  <a:lnTo>
                    <a:pt x="20997" y="26790"/>
                  </a:lnTo>
                  <a:lnTo>
                    <a:pt x="20557" y="29942"/>
                  </a:lnTo>
                  <a:lnTo>
                    <a:pt x="17405" y="29502"/>
                  </a:lnTo>
                  <a:lnTo>
                    <a:pt x="17845" y="26350"/>
                  </a:lnTo>
                  <a:close/>
                  <a:moveTo>
                    <a:pt x="43871" y="26675"/>
                  </a:moveTo>
                  <a:lnTo>
                    <a:pt x="47000" y="27115"/>
                  </a:lnTo>
                  <a:lnTo>
                    <a:pt x="46582" y="30267"/>
                  </a:lnTo>
                  <a:lnTo>
                    <a:pt x="43431" y="29826"/>
                  </a:lnTo>
                  <a:lnTo>
                    <a:pt x="43871" y="26675"/>
                  </a:lnTo>
                  <a:close/>
                  <a:moveTo>
                    <a:pt x="21043" y="26790"/>
                  </a:moveTo>
                  <a:lnTo>
                    <a:pt x="24195" y="27231"/>
                  </a:lnTo>
                  <a:lnTo>
                    <a:pt x="23755" y="30383"/>
                  </a:lnTo>
                  <a:lnTo>
                    <a:pt x="20603" y="29942"/>
                  </a:lnTo>
                  <a:lnTo>
                    <a:pt x="21043" y="26790"/>
                  </a:lnTo>
                  <a:close/>
                  <a:moveTo>
                    <a:pt x="47069" y="27115"/>
                  </a:moveTo>
                  <a:lnTo>
                    <a:pt x="50198" y="27555"/>
                  </a:lnTo>
                  <a:lnTo>
                    <a:pt x="49781" y="30684"/>
                  </a:lnTo>
                  <a:lnTo>
                    <a:pt x="46629" y="30267"/>
                  </a:lnTo>
                  <a:lnTo>
                    <a:pt x="47069" y="27115"/>
                  </a:lnTo>
                  <a:close/>
                  <a:moveTo>
                    <a:pt x="24242" y="27231"/>
                  </a:moveTo>
                  <a:lnTo>
                    <a:pt x="27393" y="27671"/>
                  </a:lnTo>
                  <a:lnTo>
                    <a:pt x="26953" y="30823"/>
                  </a:lnTo>
                  <a:lnTo>
                    <a:pt x="23801" y="30383"/>
                  </a:lnTo>
                  <a:lnTo>
                    <a:pt x="24242" y="27231"/>
                  </a:lnTo>
                  <a:close/>
                  <a:moveTo>
                    <a:pt x="50267" y="27555"/>
                  </a:moveTo>
                  <a:lnTo>
                    <a:pt x="53396" y="27996"/>
                  </a:lnTo>
                  <a:lnTo>
                    <a:pt x="52979" y="31124"/>
                  </a:lnTo>
                  <a:lnTo>
                    <a:pt x="49827" y="30707"/>
                  </a:lnTo>
                  <a:lnTo>
                    <a:pt x="50267" y="27555"/>
                  </a:lnTo>
                  <a:close/>
                  <a:moveTo>
                    <a:pt x="27440" y="27671"/>
                  </a:moveTo>
                  <a:lnTo>
                    <a:pt x="30592" y="28111"/>
                  </a:lnTo>
                  <a:lnTo>
                    <a:pt x="30151" y="31263"/>
                  </a:lnTo>
                  <a:lnTo>
                    <a:pt x="26999" y="30823"/>
                  </a:lnTo>
                  <a:lnTo>
                    <a:pt x="27440" y="27671"/>
                  </a:lnTo>
                  <a:close/>
                  <a:moveTo>
                    <a:pt x="53466" y="27996"/>
                  </a:moveTo>
                  <a:lnTo>
                    <a:pt x="56594" y="28436"/>
                  </a:lnTo>
                  <a:lnTo>
                    <a:pt x="56177" y="31565"/>
                  </a:lnTo>
                  <a:lnTo>
                    <a:pt x="53025" y="31147"/>
                  </a:lnTo>
                  <a:lnTo>
                    <a:pt x="53466" y="27996"/>
                  </a:lnTo>
                  <a:close/>
                  <a:moveTo>
                    <a:pt x="30638" y="28111"/>
                  </a:moveTo>
                  <a:lnTo>
                    <a:pt x="33790" y="28552"/>
                  </a:lnTo>
                  <a:lnTo>
                    <a:pt x="33349" y="31704"/>
                  </a:lnTo>
                  <a:lnTo>
                    <a:pt x="30198" y="31263"/>
                  </a:lnTo>
                  <a:lnTo>
                    <a:pt x="30638" y="28111"/>
                  </a:lnTo>
                  <a:close/>
                  <a:moveTo>
                    <a:pt x="7810" y="28251"/>
                  </a:moveTo>
                  <a:lnTo>
                    <a:pt x="10962" y="28668"/>
                  </a:lnTo>
                  <a:lnTo>
                    <a:pt x="10522" y="31819"/>
                  </a:lnTo>
                  <a:lnTo>
                    <a:pt x="7370" y="31379"/>
                  </a:lnTo>
                  <a:lnTo>
                    <a:pt x="7810" y="28251"/>
                  </a:lnTo>
                  <a:close/>
                  <a:moveTo>
                    <a:pt x="56664" y="28436"/>
                  </a:moveTo>
                  <a:lnTo>
                    <a:pt x="59792" y="28876"/>
                  </a:lnTo>
                  <a:lnTo>
                    <a:pt x="59375" y="32005"/>
                  </a:lnTo>
                  <a:lnTo>
                    <a:pt x="56223" y="31588"/>
                  </a:lnTo>
                  <a:lnTo>
                    <a:pt x="56664" y="28436"/>
                  </a:lnTo>
                  <a:close/>
                  <a:moveTo>
                    <a:pt x="33836" y="28552"/>
                  </a:moveTo>
                  <a:lnTo>
                    <a:pt x="36988" y="28992"/>
                  </a:lnTo>
                  <a:lnTo>
                    <a:pt x="36548" y="32144"/>
                  </a:lnTo>
                  <a:lnTo>
                    <a:pt x="33396" y="31704"/>
                  </a:lnTo>
                  <a:lnTo>
                    <a:pt x="33836" y="28552"/>
                  </a:lnTo>
                  <a:close/>
                  <a:moveTo>
                    <a:pt x="11009" y="28668"/>
                  </a:moveTo>
                  <a:lnTo>
                    <a:pt x="14160" y="29108"/>
                  </a:lnTo>
                  <a:lnTo>
                    <a:pt x="13720" y="32260"/>
                  </a:lnTo>
                  <a:lnTo>
                    <a:pt x="10568" y="31819"/>
                  </a:lnTo>
                  <a:lnTo>
                    <a:pt x="11009" y="28668"/>
                  </a:lnTo>
                  <a:close/>
                  <a:moveTo>
                    <a:pt x="59862" y="28876"/>
                  </a:moveTo>
                  <a:lnTo>
                    <a:pt x="62991" y="29317"/>
                  </a:lnTo>
                  <a:lnTo>
                    <a:pt x="62573" y="32445"/>
                  </a:lnTo>
                  <a:lnTo>
                    <a:pt x="59422" y="32028"/>
                  </a:lnTo>
                  <a:lnTo>
                    <a:pt x="59862" y="28876"/>
                  </a:lnTo>
                  <a:close/>
                  <a:moveTo>
                    <a:pt x="37034" y="28992"/>
                  </a:moveTo>
                  <a:lnTo>
                    <a:pt x="40186" y="29432"/>
                  </a:lnTo>
                  <a:lnTo>
                    <a:pt x="39746" y="32584"/>
                  </a:lnTo>
                  <a:lnTo>
                    <a:pt x="36594" y="32144"/>
                  </a:lnTo>
                  <a:lnTo>
                    <a:pt x="37034" y="28992"/>
                  </a:lnTo>
                  <a:close/>
                  <a:moveTo>
                    <a:pt x="14207" y="29108"/>
                  </a:moveTo>
                  <a:lnTo>
                    <a:pt x="17359" y="29548"/>
                  </a:lnTo>
                  <a:lnTo>
                    <a:pt x="16918" y="32700"/>
                  </a:lnTo>
                  <a:lnTo>
                    <a:pt x="13766" y="32260"/>
                  </a:lnTo>
                  <a:lnTo>
                    <a:pt x="14207" y="29108"/>
                  </a:lnTo>
                  <a:close/>
                  <a:moveTo>
                    <a:pt x="63060" y="29317"/>
                  </a:moveTo>
                  <a:lnTo>
                    <a:pt x="66189" y="29757"/>
                  </a:lnTo>
                  <a:lnTo>
                    <a:pt x="65772" y="32886"/>
                  </a:lnTo>
                  <a:lnTo>
                    <a:pt x="62620" y="32468"/>
                  </a:lnTo>
                  <a:lnTo>
                    <a:pt x="63060" y="29317"/>
                  </a:lnTo>
                  <a:close/>
                  <a:moveTo>
                    <a:pt x="40232" y="29432"/>
                  </a:moveTo>
                  <a:lnTo>
                    <a:pt x="43384" y="29873"/>
                  </a:lnTo>
                  <a:lnTo>
                    <a:pt x="42944" y="33025"/>
                  </a:lnTo>
                  <a:lnTo>
                    <a:pt x="39792" y="32584"/>
                  </a:lnTo>
                  <a:lnTo>
                    <a:pt x="40232" y="29432"/>
                  </a:lnTo>
                  <a:close/>
                  <a:moveTo>
                    <a:pt x="17405" y="29548"/>
                  </a:moveTo>
                  <a:lnTo>
                    <a:pt x="20557" y="29989"/>
                  </a:lnTo>
                  <a:lnTo>
                    <a:pt x="20116" y="33140"/>
                  </a:lnTo>
                  <a:lnTo>
                    <a:pt x="16965" y="32700"/>
                  </a:lnTo>
                  <a:lnTo>
                    <a:pt x="17405" y="29548"/>
                  </a:lnTo>
                  <a:close/>
                  <a:moveTo>
                    <a:pt x="43431" y="29873"/>
                  </a:moveTo>
                  <a:lnTo>
                    <a:pt x="46582" y="30313"/>
                  </a:lnTo>
                  <a:lnTo>
                    <a:pt x="46142" y="33465"/>
                  </a:lnTo>
                  <a:lnTo>
                    <a:pt x="42990" y="33025"/>
                  </a:lnTo>
                  <a:lnTo>
                    <a:pt x="43431" y="29873"/>
                  </a:lnTo>
                  <a:close/>
                  <a:moveTo>
                    <a:pt x="20603" y="29989"/>
                  </a:moveTo>
                  <a:lnTo>
                    <a:pt x="23755" y="30429"/>
                  </a:lnTo>
                  <a:lnTo>
                    <a:pt x="23315" y="33581"/>
                  </a:lnTo>
                  <a:lnTo>
                    <a:pt x="20163" y="33140"/>
                  </a:lnTo>
                  <a:lnTo>
                    <a:pt x="20603" y="29989"/>
                  </a:lnTo>
                  <a:close/>
                  <a:moveTo>
                    <a:pt x="46629" y="30313"/>
                  </a:moveTo>
                  <a:lnTo>
                    <a:pt x="49757" y="30753"/>
                  </a:lnTo>
                  <a:lnTo>
                    <a:pt x="49340" y="33882"/>
                  </a:lnTo>
                  <a:lnTo>
                    <a:pt x="46189" y="33465"/>
                  </a:lnTo>
                  <a:lnTo>
                    <a:pt x="46629" y="30313"/>
                  </a:lnTo>
                  <a:close/>
                  <a:moveTo>
                    <a:pt x="23801" y="30429"/>
                  </a:moveTo>
                  <a:lnTo>
                    <a:pt x="26953" y="30869"/>
                  </a:lnTo>
                  <a:lnTo>
                    <a:pt x="26513" y="34021"/>
                  </a:lnTo>
                  <a:lnTo>
                    <a:pt x="23361" y="33581"/>
                  </a:lnTo>
                  <a:lnTo>
                    <a:pt x="23801" y="30429"/>
                  </a:lnTo>
                  <a:close/>
                  <a:moveTo>
                    <a:pt x="49827" y="30753"/>
                  </a:moveTo>
                  <a:lnTo>
                    <a:pt x="52956" y="31194"/>
                  </a:lnTo>
                  <a:lnTo>
                    <a:pt x="52539" y="34322"/>
                  </a:lnTo>
                  <a:lnTo>
                    <a:pt x="49387" y="33905"/>
                  </a:lnTo>
                  <a:lnTo>
                    <a:pt x="49827" y="30753"/>
                  </a:lnTo>
                  <a:close/>
                  <a:moveTo>
                    <a:pt x="26999" y="30869"/>
                  </a:moveTo>
                  <a:lnTo>
                    <a:pt x="30151" y="31310"/>
                  </a:lnTo>
                  <a:lnTo>
                    <a:pt x="29711" y="34461"/>
                  </a:lnTo>
                  <a:lnTo>
                    <a:pt x="26559" y="34021"/>
                  </a:lnTo>
                  <a:lnTo>
                    <a:pt x="26999" y="30869"/>
                  </a:lnTo>
                  <a:close/>
                  <a:moveTo>
                    <a:pt x="53025" y="31194"/>
                  </a:moveTo>
                  <a:lnTo>
                    <a:pt x="56154" y="31634"/>
                  </a:lnTo>
                  <a:lnTo>
                    <a:pt x="55737" y="34763"/>
                  </a:lnTo>
                  <a:lnTo>
                    <a:pt x="52585" y="34346"/>
                  </a:lnTo>
                  <a:lnTo>
                    <a:pt x="53025" y="31194"/>
                  </a:lnTo>
                  <a:close/>
                  <a:moveTo>
                    <a:pt x="30198" y="31310"/>
                  </a:moveTo>
                  <a:lnTo>
                    <a:pt x="33349" y="31750"/>
                  </a:lnTo>
                  <a:lnTo>
                    <a:pt x="32909" y="34902"/>
                  </a:lnTo>
                  <a:lnTo>
                    <a:pt x="29757" y="34461"/>
                  </a:lnTo>
                  <a:lnTo>
                    <a:pt x="30198" y="31310"/>
                  </a:lnTo>
                  <a:close/>
                  <a:moveTo>
                    <a:pt x="56223" y="31634"/>
                  </a:moveTo>
                  <a:lnTo>
                    <a:pt x="59352" y="32074"/>
                  </a:lnTo>
                  <a:lnTo>
                    <a:pt x="58935" y="35203"/>
                  </a:lnTo>
                  <a:lnTo>
                    <a:pt x="55783" y="34786"/>
                  </a:lnTo>
                  <a:lnTo>
                    <a:pt x="56223" y="31634"/>
                  </a:lnTo>
                  <a:close/>
                  <a:moveTo>
                    <a:pt x="33396" y="31750"/>
                  </a:moveTo>
                  <a:lnTo>
                    <a:pt x="36548" y="32190"/>
                  </a:lnTo>
                  <a:lnTo>
                    <a:pt x="36107" y="35342"/>
                  </a:lnTo>
                  <a:lnTo>
                    <a:pt x="32955" y="34902"/>
                  </a:lnTo>
                  <a:lnTo>
                    <a:pt x="33396" y="31750"/>
                  </a:lnTo>
                  <a:close/>
                  <a:moveTo>
                    <a:pt x="10568" y="31889"/>
                  </a:moveTo>
                  <a:lnTo>
                    <a:pt x="13720" y="32306"/>
                  </a:lnTo>
                  <a:lnTo>
                    <a:pt x="13280" y="35458"/>
                  </a:lnTo>
                  <a:lnTo>
                    <a:pt x="10128" y="35018"/>
                  </a:lnTo>
                  <a:lnTo>
                    <a:pt x="10568" y="31889"/>
                  </a:lnTo>
                  <a:close/>
                  <a:moveTo>
                    <a:pt x="59422" y="32074"/>
                  </a:moveTo>
                  <a:lnTo>
                    <a:pt x="62550" y="32515"/>
                  </a:lnTo>
                  <a:lnTo>
                    <a:pt x="62133" y="35643"/>
                  </a:lnTo>
                  <a:lnTo>
                    <a:pt x="58981" y="35226"/>
                  </a:lnTo>
                  <a:lnTo>
                    <a:pt x="59422" y="32074"/>
                  </a:lnTo>
                  <a:close/>
                  <a:moveTo>
                    <a:pt x="36594" y="32190"/>
                  </a:moveTo>
                  <a:lnTo>
                    <a:pt x="39746" y="32631"/>
                  </a:lnTo>
                  <a:lnTo>
                    <a:pt x="39305" y="35782"/>
                  </a:lnTo>
                  <a:lnTo>
                    <a:pt x="36154" y="35342"/>
                  </a:lnTo>
                  <a:lnTo>
                    <a:pt x="36594" y="32190"/>
                  </a:lnTo>
                  <a:close/>
                  <a:moveTo>
                    <a:pt x="13766" y="32329"/>
                  </a:moveTo>
                  <a:lnTo>
                    <a:pt x="16918" y="32747"/>
                  </a:lnTo>
                  <a:lnTo>
                    <a:pt x="16478" y="35898"/>
                  </a:lnTo>
                  <a:lnTo>
                    <a:pt x="13326" y="35458"/>
                  </a:lnTo>
                  <a:lnTo>
                    <a:pt x="13766" y="32329"/>
                  </a:lnTo>
                  <a:close/>
                  <a:moveTo>
                    <a:pt x="62620" y="32515"/>
                  </a:moveTo>
                  <a:lnTo>
                    <a:pt x="65748" y="32932"/>
                  </a:lnTo>
                  <a:lnTo>
                    <a:pt x="65331" y="36084"/>
                  </a:lnTo>
                  <a:lnTo>
                    <a:pt x="62179" y="35667"/>
                  </a:lnTo>
                  <a:lnTo>
                    <a:pt x="62620" y="32515"/>
                  </a:lnTo>
                  <a:close/>
                  <a:moveTo>
                    <a:pt x="39792" y="32631"/>
                  </a:moveTo>
                  <a:lnTo>
                    <a:pt x="42944" y="33071"/>
                  </a:lnTo>
                  <a:lnTo>
                    <a:pt x="42504" y="36223"/>
                  </a:lnTo>
                  <a:lnTo>
                    <a:pt x="39352" y="35782"/>
                  </a:lnTo>
                  <a:lnTo>
                    <a:pt x="39792" y="32631"/>
                  </a:lnTo>
                  <a:close/>
                  <a:moveTo>
                    <a:pt x="16965" y="32747"/>
                  </a:moveTo>
                  <a:lnTo>
                    <a:pt x="20116" y="33187"/>
                  </a:lnTo>
                  <a:lnTo>
                    <a:pt x="19676" y="36339"/>
                  </a:lnTo>
                  <a:lnTo>
                    <a:pt x="16524" y="35898"/>
                  </a:lnTo>
                  <a:lnTo>
                    <a:pt x="16965" y="32747"/>
                  </a:lnTo>
                  <a:close/>
                  <a:moveTo>
                    <a:pt x="42990" y="33071"/>
                  </a:moveTo>
                  <a:lnTo>
                    <a:pt x="46142" y="33511"/>
                  </a:lnTo>
                  <a:lnTo>
                    <a:pt x="45702" y="36663"/>
                  </a:lnTo>
                  <a:lnTo>
                    <a:pt x="42550" y="36223"/>
                  </a:lnTo>
                  <a:lnTo>
                    <a:pt x="42990" y="33071"/>
                  </a:lnTo>
                  <a:close/>
                  <a:moveTo>
                    <a:pt x="20163" y="33187"/>
                  </a:moveTo>
                  <a:lnTo>
                    <a:pt x="23315" y="33627"/>
                  </a:lnTo>
                  <a:lnTo>
                    <a:pt x="22874" y="36779"/>
                  </a:lnTo>
                  <a:lnTo>
                    <a:pt x="19722" y="36339"/>
                  </a:lnTo>
                  <a:lnTo>
                    <a:pt x="20163" y="33187"/>
                  </a:lnTo>
                  <a:close/>
                  <a:moveTo>
                    <a:pt x="46189" y="33511"/>
                  </a:moveTo>
                  <a:lnTo>
                    <a:pt x="49340" y="33952"/>
                  </a:lnTo>
                  <a:lnTo>
                    <a:pt x="48900" y="37080"/>
                  </a:lnTo>
                  <a:lnTo>
                    <a:pt x="45748" y="36663"/>
                  </a:lnTo>
                  <a:lnTo>
                    <a:pt x="46189" y="33511"/>
                  </a:lnTo>
                  <a:close/>
                  <a:moveTo>
                    <a:pt x="23361" y="33627"/>
                  </a:moveTo>
                  <a:lnTo>
                    <a:pt x="26513" y="34067"/>
                  </a:lnTo>
                  <a:lnTo>
                    <a:pt x="26072" y="37219"/>
                  </a:lnTo>
                  <a:lnTo>
                    <a:pt x="22921" y="36779"/>
                  </a:lnTo>
                  <a:lnTo>
                    <a:pt x="23361" y="33627"/>
                  </a:lnTo>
                  <a:close/>
                  <a:moveTo>
                    <a:pt x="49387" y="33952"/>
                  </a:moveTo>
                  <a:lnTo>
                    <a:pt x="52539" y="34392"/>
                  </a:lnTo>
                  <a:lnTo>
                    <a:pt x="52098" y="37521"/>
                  </a:lnTo>
                  <a:lnTo>
                    <a:pt x="48946" y="37103"/>
                  </a:lnTo>
                  <a:lnTo>
                    <a:pt x="49387" y="33952"/>
                  </a:lnTo>
                  <a:close/>
                  <a:moveTo>
                    <a:pt x="26559" y="34067"/>
                  </a:moveTo>
                  <a:lnTo>
                    <a:pt x="29711" y="34508"/>
                  </a:lnTo>
                  <a:lnTo>
                    <a:pt x="29271" y="37660"/>
                  </a:lnTo>
                  <a:lnTo>
                    <a:pt x="26119" y="37219"/>
                  </a:lnTo>
                  <a:lnTo>
                    <a:pt x="26559" y="34067"/>
                  </a:lnTo>
                  <a:close/>
                  <a:moveTo>
                    <a:pt x="52585" y="34392"/>
                  </a:moveTo>
                  <a:lnTo>
                    <a:pt x="55737" y="34832"/>
                  </a:lnTo>
                  <a:lnTo>
                    <a:pt x="55296" y="37961"/>
                  </a:lnTo>
                  <a:lnTo>
                    <a:pt x="52145" y="37544"/>
                  </a:lnTo>
                  <a:lnTo>
                    <a:pt x="52585" y="34392"/>
                  </a:lnTo>
                  <a:close/>
                  <a:moveTo>
                    <a:pt x="29757" y="34508"/>
                  </a:moveTo>
                  <a:lnTo>
                    <a:pt x="32909" y="34948"/>
                  </a:lnTo>
                  <a:lnTo>
                    <a:pt x="32469" y="38100"/>
                  </a:lnTo>
                  <a:lnTo>
                    <a:pt x="29317" y="37660"/>
                  </a:lnTo>
                  <a:lnTo>
                    <a:pt x="29757" y="34508"/>
                  </a:lnTo>
                  <a:close/>
                  <a:moveTo>
                    <a:pt x="55783" y="34832"/>
                  </a:moveTo>
                  <a:lnTo>
                    <a:pt x="58912" y="35273"/>
                  </a:lnTo>
                  <a:lnTo>
                    <a:pt x="58495" y="38401"/>
                  </a:lnTo>
                  <a:lnTo>
                    <a:pt x="55343" y="37984"/>
                  </a:lnTo>
                  <a:lnTo>
                    <a:pt x="55783" y="34832"/>
                  </a:lnTo>
                  <a:close/>
                  <a:moveTo>
                    <a:pt x="32955" y="34948"/>
                  </a:moveTo>
                  <a:lnTo>
                    <a:pt x="36107" y="35388"/>
                  </a:lnTo>
                  <a:lnTo>
                    <a:pt x="35667" y="38540"/>
                  </a:lnTo>
                  <a:lnTo>
                    <a:pt x="32515" y="38100"/>
                  </a:lnTo>
                  <a:lnTo>
                    <a:pt x="32955" y="34948"/>
                  </a:lnTo>
                  <a:close/>
                  <a:moveTo>
                    <a:pt x="10128" y="35087"/>
                  </a:moveTo>
                  <a:lnTo>
                    <a:pt x="13280" y="35504"/>
                  </a:lnTo>
                  <a:lnTo>
                    <a:pt x="12839" y="38656"/>
                  </a:lnTo>
                  <a:lnTo>
                    <a:pt x="9688" y="38216"/>
                  </a:lnTo>
                  <a:lnTo>
                    <a:pt x="10128" y="35087"/>
                  </a:lnTo>
                  <a:close/>
                  <a:moveTo>
                    <a:pt x="58981" y="35273"/>
                  </a:moveTo>
                  <a:lnTo>
                    <a:pt x="62110" y="35713"/>
                  </a:lnTo>
                  <a:lnTo>
                    <a:pt x="61693" y="38842"/>
                  </a:lnTo>
                  <a:lnTo>
                    <a:pt x="58541" y="38424"/>
                  </a:lnTo>
                  <a:lnTo>
                    <a:pt x="58981" y="35273"/>
                  </a:lnTo>
                  <a:close/>
                  <a:moveTo>
                    <a:pt x="36154" y="35388"/>
                  </a:moveTo>
                  <a:lnTo>
                    <a:pt x="39305" y="35829"/>
                  </a:lnTo>
                  <a:lnTo>
                    <a:pt x="38865" y="38981"/>
                  </a:lnTo>
                  <a:lnTo>
                    <a:pt x="35713" y="38540"/>
                  </a:lnTo>
                  <a:lnTo>
                    <a:pt x="36154" y="35388"/>
                  </a:lnTo>
                  <a:close/>
                  <a:moveTo>
                    <a:pt x="13326" y="35504"/>
                  </a:moveTo>
                  <a:lnTo>
                    <a:pt x="16478" y="35945"/>
                  </a:lnTo>
                  <a:lnTo>
                    <a:pt x="16038" y="39096"/>
                  </a:lnTo>
                  <a:lnTo>
                    <a:pt x="12886" y="38656"/>
                  </a:lnTo>
                  <a:lnTo>
                    <a:pt x="13326" y="35504"/>
                  </a:lnTo>
                  <a:close/>
                  <a:moveTo>
                    <a:pt x="62179" y="35713"/>
                  </a:moveTo>
                  <a:lnTo>
                    <a:pt x="65308" y="36130"/>
                  </a:lnTo>
                  <a:lnTo>
                    <a:pt x="64891" y="39282"/>
                  </a:lnTo>
                  <a:lnTo>
                    <a:pt x="61739" y="38865"/>
                  </a:lnTo>
                  <a:lnTo>
                    <a:pt x="62179" y="35713"/>
                  </a:lnTo>
                  <a:close/>
                  <a:moveTo>
                    <a:pt x="39352" y="35829"/>
                  </a:moveTo>
                  <a:lnTo>
                    <a:pt x="42504" y="36269"/>
                  </a:lnTo>
                  <a:lnTo>
                    <a:pt x="42063" y="39421"/>
                  </a:lnTo>
                  <a:lnTo>
                    <a:pt x="38911" y="38981"/>
                  </a:lnTo>
                  <a:lnTo>
                    <a:pt x="39352" y="35829"/>
                  </a:lnTo>
                  <a:close/>
                  <a:moveTo>
                    <a:pt x="16524" y="35945"/>
                  </a:moveTo>
                  <a:lnTo>
                    <a:pt x="19676" y="36385"/>
                  </a:lnTo>
                  <a:lnTo>
                    <a:pt x="19236" y="39537"/>
                  </a:lnTo>
                  <a:lnTo>
                    <a:pt x="16084" y="39096"/>
                  </a:lnTo>
                  <a:lnTo>
                    <a:pt x="16524" y="35945"/>
                  </a:lnTo>
                  <a:close/>
                  <a:moveTo>
                    <a:pt x="42550" y="36269"/>
                  </a:moveTo>
                  <a:lnTo>
                    <a:pt x="45702" y="36709"/>
                  </a:lnTo>
                  <a:lnTo>
                    <a:pt x="45261" y="39838"/>
                  </a:lnTo>
                  <a:lnTo>
                    <a:pt x="42110" y="39421"/>
                  </a:lnTo>
                  <a:lnTo>
                    <a:pt x="42550" y="36269"/>
                  </a:lnTo>
                  <a:close/>
                  <a:moveTo>
                    <a:pt x="19722" y="36385"/>
                  </a:moveTo>
                  <a:lnTo>
                    <a:pt x="22874" y="36825"/>
                  </a:lnTo>
                  <a:lnTo>
                    <a:pt x="22434" y="39977"/>
                  </a:lnTo>
                  <a:lnTo>
                    <a:pt x="19282" y="39537"/>
                  </a:lnTo>
                  <a:lnTo>
                    <a:pt x="19722" y="36385"/>
                  </a:lnTo>
                  <a:close/>
                  <a:moveTo>
                    <a:pt x="45748" y="36709"/>
                  </a:moveTo>
                  <a:lnTo>
                    <a:pt x="48900" y="37150"/>
                  </a:lnTo>
                  <a:lnTo>
                    <a:pt x="48460" y="40278"/>
                  </a:lnTo>
                  <a:lnTo>
                    <a:pt x="45308" y="39861"/>
                  </a:lnTo>
                  <a:lnTo>
                    <a:pt x="45748" y="36709"/>
                  </a:lnTo>
                  <a:close/>
                  <a:moveTo>
                    <a:pt x="22921" y="36825"/>
                  </a:moveTo>
                  <a:lnTo>
                    <a:pt x="26072" y="37266"/>
                  </a:lnTo>
                  <a:lnTo>
                    <a:pt x="25632" y="40417"/>
                  </a:lnTo>
                  <a:lnTo>
                    <a:pt x="22480" y="39977"/>
                  </a:lnTo>
                  <a:lnTo>
                    <a:pt x="22921" y="36825"/>
                  </a:lnTo>
                  <a:close/>
                  <a:moveTo>
                    <a:pt x="48946" y="37150"/>
                  </a:moveTo>
                  <a:lnTo>
                    <a:pt x="52098" y="37590"/>
                  </a:lnTo>
                  <a:lnTo>
                    <a:pt x="51658" y="40719"/>
                  </a:lnTo>
                  <a:lnTo>
                    <a:pt x="48506" y="40302"/>
                  </a:lnTo>
                  <a:lnTo>
                    <a:pt x="48946" y="37150"/>
                  </a:lnTo>
                  <a:close/>
                  <a:moveTo>
                    <a:pt x="26119" y="37266"/>
                  </a:moveTo>
                  <a:lnTo>
                    <a:pt x="29271" y="37706"/>
                  </a:lnTo>
                  <a:lnTo>
                    <a:pt x="28830" y="40858"/>
                  </a:lnTo>
                  <a:lnTo>
                    <a:pt x="25678" y="40417"/>
                  </a:lnTo>
                  <a:lnTo>
                    <a:pt x="26119" y="37266"/>
                  </a:lnTo>
                  <a:close/>
                  <a:moveTo>
                    <a:pt x="52145" y="37590"/>
                  </a:moveTo>
                  <a:lnTo>
                    <a:pt x="55296" y="38030"/>
                  </a:lnTo>
                  <a:lnTo>
                    <a:pt x="54856" y="41159"/>
                  </a:lnTo>
                  <a:lnTo>
                    <a:pt x="51704" y="40742"/>
                  </a:lnTo>
                  <a:lnTo>
                    <a:pt x="52145" y="37590"/>
                  </a:lnTo>
                  <a:close/>
                  <a:moveTo>
                    <a:pt x="29317" y="37706"/>
                  </a:moveTo>
                  <a:lnTo>
                    <a:pt x="32469" y="38146"/>
                  </a:lnTo>
                  <a:lnTo>
                    <a:pt x="32028" y="41298"/>
                  </a:lnTo>
                  <a:lnTo>
                    <a:pt x="28877" y="40858"/>
                  </a:lnTo>
                  <a:lnTo>
                    <a:pt x="29317" y="37706"/>
                  </a:lnTo>
                  <a:close/>
                  <a:moveTo>
                    <a:pt x="55343" y="38030"/>
                  </a:moveTo>
                  <a:lnTo>
                    <a:pt x="58495" y="38471"/>
                  </a:lnTo>
                  <a:lnTo>
                    <a:pt x="58054" y="41599"/>
                  </a:lnTo>
                  <a:lnTo>
                    <a:pt x="54902" y="41182"/>
                  </a:lnTo>
                  <a:lnTo>
                    <a:pt x="55343" y="38030"/>
                  </a:lnTo>
                  <a:close/>
                  <a:moveTo>
                    <a:pt x="32515" y="38146"/>
                  </a:moveTo>
                  <a:lnTo>
                    <a:pt x="35667" y="38587"/>
                  </a:lnTo>
                  <a:lnTo>
                    <a:pt x="35227" y="41738"/>
                  </a:lnTo>
                  <a:lnTo>
                    <a:pt x="32075" y="41298"/>
                  </a:lnTo>
                  <a:lnTo>
                    <a:pt x="32515" y="38146"/>
                  </a:lnTo>
                  <a:close/>
                  <a:moveTo>
                    <a:pt x="9688" y="38285"/>
                  </a:moveTo>
                  <a:lnTo>
                    <a:pt x="12839" y="38703"/>
                  </a:lnTo>
                  <a:lnTo>
                    <a:pt x="12399" y="41854"/>
                  </a:lnTo>
                  <a:lnTo>
                    <a:pt x="9247" y="41414"/>
                  </a:lnTo>
                  <a:lnTo>
                    <a:pt x="9688" y="38285"/>
                  </a:lnTo>
                  <a:close/>
                  <a:moveTo>
                    <a:pt x="58541" y="38471"/>
                  </a:moveTo>
                  <a:lnTo>
                    <a:pt x="61693" y="38911"/>
                  </a:lnTo>
                  <a:lnTo>
                    <a:pt x="61252" y="42040"/>
                  </a:lnTo>
                  <a:lnTo>
                    <a:pt x="58101" y="41623"/>
                  </a:lnTo>
                  <a:lnTo>
                    <a:pt x="58541" y="38471"/>
                  </a:lnTo>
                  <a:close/>
                  <a:moveTo>
                    <a:pt x="35713" y="38587"/>
                  </a:moveTo>
                  <a:lnTo>
                    <a:pt x="38865" y="39027"/>
                  </a:lnTo>
                  <a:lnTo>
                    <a:pt x="38425" y="42179"/>
                  </a:lnTo>
                  <a:lnTo>
                    <a:pt x="35273" y="41738"/>
                  </a:lnTo>
                  <a:lnTo>
                    <a:pt x="35713" y="38587"/>
                  </a:lnTo>
                  <a:close/>
                  <a:moveTo>
                    <a:pt x="12886" y="38703"/>
                  </a:moveTo>
                  <a:lnTo>
                    <a:pt x="16038" y="39143"/>
                  </a:lnTo>
                  <a:lnTo>
                    <a:pt x="15597" y="42295"/>
                  </a:lnTo>
                  <a:lnTo>
                    <a:pt x="12469" y="41854"/>
                  </a:lnTo>
                  <a:lnTo>
                    <a:pt x="12886" y="38703"/>
                  </a:lnTo>
                  <a:close/>
                  <a:moveTo>
                    <a:pt x="61739" y="38911"/>
                  </a:moveTo>
                  <a:lnTo>
                    <a:pt x="64891" y="39328"/>
                  </a:lnTo>
                  <a:lnTo>
                    <a:pt x="64451" y="42480"/>
                  </a:lnTo>
                  <a:lnTo>
                    <a:pt x="61299" y="42063"/>
                  </a:lnTo>
                  <a:lnTo>
                    <a:pt x="61739" y="38911"/>
                  </a:lnTo>
                  <a:close/>
                  <a:moveTo>
                    <a:pt x="38911" y="39027"/>
                  </a:moveTo>
                  <a:lnTo>
                    <a:pt x="42063" y="39467"/>
                  </a:lnTo>
                  <a:lnTo>
                    <a:pt x="41623" y="42619"/>
                  </a:lnTo>
                  <a:lnTo>
                    <a:pt x="38471" y="42179"/>
                  </a:lnTo>
                  <a:lnTo>
                    <a:pt x="38911" y="39027"/>
                  </a:lnTo>
                  <a:close/>
                  <a:moveTo>
                    <a:pt x="16084" y="39143"/>
                  </a:moveTo>
                  <a:lnTo>
                    <a:pt x="19236" y="39583"/>
                  </a:lnTo>
                  <a:lnTo>
                    <a:pt x="18795" y="42735"/>
                  </a:lnTo>
                  <a:lnTo>
                    <a:pt x="15644" y="42295"/>
                  </a:lnTo>
                  <a:lnTo>
                    <a:pt x="16084" y="39143"/>
                  </a:lnTo>
                  <a:close/>
                  <a:moveTo>
                    <a:pt x="42110" y="39467"/>
                  </a:moveTo>
                  <a:lnTo>
                    <a:pt x="45261" y="39908"/>
                  </a:lnTo>
                  <a:lnTo>
                    <a:pt x="44821" y="43036"/>
                  </a:lnTo>
                  <a:lnTo>
                    <a:pt x="41669" y="42619"/>
                  </a:lnTo>
                  <a:lnTo>
                    <a:pt x="42110" y="39467"/>
                  </a:lnTo>
                  <a:close/>
                  <a:moveTo>
                    <a:pt x="19282" y="39583"/>
                  </a:moveTo>
                  <a:lnTo>
                    <a:pt x="22434" y="40024"/>
                  </a:lnTo>
                  <a:lnTo>
                    <a:pt x="21994" y="43175"/>
                  </a:lnTo>
                  <a:lnTo>
                    <a:pt x="18842" y="42735"/>
                  </a:lnTo>
                  <a:lnTo>
                    <a:pt x="19282" y="39583"/>
                  </a:lnTo>
                  <a:close/>
                  <a:moveTo>
                    <a:pt x="45308" y="39908"/>
                  </a:moveTo>
                  <a:lnTo>
                    <a:pt x="48460" y="40348"/>
                  </a:lnTo>
                  <a:lnTo>
                    <a:pt x="48019" y="43477"/>
                  </a:lnTo>
                  <a:lnTo>
                    <a:pt x="44868" y="43059"/>
                  </a:lnTo>
                  <a:lnTo>
                    <a:pt x="45308" y="39908"/>
                  </a:lnTo>
                  <a:close/>
                  <a:moveTo>
                    <a:pt x="22480" y="40024"/>
                  </a:moveTo>
                  <a:lnTo>
                    <a:pt x="25632" y="40464"/>
                  </a:lnTo>
                  <a:lnTo>
                    <a:pt x="25192" y="43616"/>
                  </a:lnTo>
                  <a:lnTo>
                    <a:pt x="22040" y="43175"/>
                  </a:lnTo>
                  <a:lnTo>
                    <a:pt x="22480" y="40024"/>
                  </a:lnTo>
                  <a:close/>
                  <a:moveTo>
                    <a:pt x="48506" y="40348"/>
                  </a:moveTo>
                  <a:lnTo>
                    <a:pt x="51658" y="40788"/>
                  </a:lnTo>
                  <a:lnTo>
                    <a:pt x="51218" y="43917"/>
                  </a:lnTo>
                  <a:lnTo>
                    <a:pt x="48066" y="43500"/>
                  </a:lnTo>
                  <a:lnTo>
                    <a:pt x="48506" y="40348"/>
                  </a:lnTo>
                  <a:close/>
                  <a:moveTo>
                    <a:pt x="25678" y="40464"/>
                  </a:moveTo>
                  <a:lnTo>
                    <a:pt x="28830" y="40904"/>
                  </a:lnTo>
                  <a:lnTo>
                    <a:pt x="28390" y="44056"/>
                  </a:lnTo>
                  <a:lnTo>
                    <a:pt x="25238" y="43616"/>
                  </a:lnTo>
                  <a:lnTo>
                    <a:pt x="25678" y="40464"/>
                  </a:lnTo>
                  <a:close/>
                  <a:moveTo>
                    <a:pt x="51704" y="40788"/>
                  </a:moveTo>
                  <a:lnTo>
                    <a:pt x="54856" y="41229"/>
                  </a:lnTo>
                  <a:lnTo>
                    <a:pt x="54416" y="44357"/>
                  </a:lnTo>
                  <a:lnTo>
                    <a:pt x="51264" y="43940"/>
                  </a:lnTo>
                  <a:lnTo>
                    <a:pt x="51704" y="40788"/>
                  </a:lnTo>
                  <a:close/>
                  <a:moveTo>
                    <a:pt x="28877" y="40904"/>
                  </a:moveTo>
                  <a:lnTo>
                    <a:pt x="32028" y="41344"/>
                  </a:lnTo>
                  <a:lnTo>
                    <a:pt x="31588" y="44496"/>
                  </a:lnTo>
                  <a:lnTo>
                    <a:pt x="28436" y="44056"/>
                  </a:lnTo>
                  <a:lnTo>
                    <a:pt x="28877" y="40904"/>
                  </a:lnTo>
                  <a:close/>
                  <a:moveTo>
                    <a:pt x="54902" y="41229"/>
                  </a:moveTo>
                  <a:lnTo>
                    <a:pt x="58054" y="41669"/>
                  </a:lnTo>
                  <a:lnTo>
                    <a:pt x="57614" y="44798"/>
                  </a:lnTo>
                  <a:lnTo>
                    <a:pt x="54462" y="44380"/>
                  </a:lnTo>
                  <a:lnTo>
                    <a:pt x="54902" y="41229"/>
                  </a:lnTo>
                  <a:close/>
                  <a:moveTo>
                    <a:pt x="32075" y="41344"/>
                  </a:moveTo>
                  <a:lnTo>
                    <a:pt x="35227" y="41785"/>
                  </a:lnTo>
                  <a:lnTo>
                    <a:pt x="34786" y="44937"/>
                  </a:lnTo>
                  <a:lnTo>
                    <a:pt x="31634" y="44496"/>
                  </a:lnTo>
                  <a:lnTo>
                    <a:pt x="32075" y="41344"/>
                  </a:lnTo>
                  <a:close/>
                  <a:moveTo>
                    <a:pt x="9247" y="41460"/>
                  </a:moveTo>
                  <a:lnTo>
                    <a:pt x="12399" y="41901"/>
                  </a:lnTo>
                  <a:lnTo>
                    <a:pt x="11959" y="45053"/>
                  </a:lnTo>
                  <a:lnTo>
                    <a:pt x="8830" y="44612"/>
                  </a:lnTo>
                  <a:lnTo>
                    <a:pt x="9247" y="41460"/>
                  </a:lnTo>
                  <a:close/>
                  <a:moveTo>
                    <a:pt x="58101" y="41669"/>
                  </a:moveTo>
                  <a:lnTo>
                    <a:pt x="61252" y="42086"/>
                  </a:lnTo>
                  <a:lnTo>
                    <a:pt x="60812" y="45238"/>
                  </a:lnTo>
                  <a:lnTo>
                    <a:pt x="57660" y="44821"/>
                  </a:lnTo>
                  <a:lnTo>
                    <a:pt x="58101" y="41669"/>
                  </a:lnTo>
                  <a:close/>
                  <a:moveTo>
                    <a:pt x="35273" y="41785"/>
                  </a:moveTo>
                  <a:lnTo>
                    <a:pt x="38425" y="42225"/>
                  </a:lnTo>
                  <a:lnTo>
                    <a:pt x="37984" y="45377"/>
                  </a:lnTo>
                  <a:lnTo>
                    <a:pt x="34833" y="44937"/>
                  </a:lnTo>
                  <a:lnTo>
                    <a:pt x="35273" y="41785"/>
                  </a:lnTo>
                  <a:close/>
                  <a:moveTo>
                    <a:pt x="12445" y="41901"/>
                  </a:moveTo>
                  <a:lnTo>
                    <a:pt x="15597" y="42341"/>
                  </a:lnTo>
                  <a:lnTo>
                    <a:pt x="15157" y="45493"/>
                  </a:lnTo>
                  <a:lnTo>
                    <a:pt x="12028" y="45053"/>
                  </a:lnTo>
                  <a:lnTo>
                    <a:pt x="12445" y="41901"/>
                  </a:lnTo>
                  <a:close/>
                  <a:moveTo>
                    <a:pt x="61299" y="42109"/>
                  </a:moveTo>
                  <a:lnTo>
                    <a:pt x="64451" y="42526"/>
                  </a:lnTo>
                  <a:lnTo>
                    <a:pt x="64010" y="45678"/>
                  </a:lnTo>
                  <a:lnTo>
                    <a:pt x="60858" y="45261"/>
                  </a:lnTo>
                  <a:lnTo>
                    <a:pt x="61299" y="42109"/>
                  </a:lnTo>
                  <a:close/>
                  <a:moveTo>
                    <a:pt x="38471" y="42225"/>
                  </a:moveTo>
                  <a:lnTo>
                    <a:pt x="41623" y="42665"/>
                  </a:lnTo>
                  <a:lnTo>
                    <a:pt x="41183" y="45817"/>
                  </a:lnTo>
                  <a:lnTo>
                    <a:pt x="38031" y="45377"/>
                  </a:lnTo>
                  <a:lnTo>
                    <a:pt x="38471" y="42225"/>
                  </a:lnTo>
                  <a:close/>
                  <a:moveTo>
                    <a:pt x="15644" y="42341"/>
                  </a:moveTo>
                  <a:lnTo>
                    <a:pt x="18795" y="42781"/>
                  </a:lnTo>
                  <a:lnTo>
                    <a:pt x="18355" y="45933"/>
                  </a:lnTo>
                  <a:lnTo>
                    <a:pt x="15226" y="45493"/>
                  </a:lnTo>
                  <a:lnTo>
                    <a:pt x="15644" y="42341"/>
                  </a:lnTo>
                  <a:close/>
                  <a:moveTo>
                    <a:pt x="41669" y="42665"/>
                  </a:moveTo>
                  <a:lnTo>
                    <a:pt x="44821" y="43106"/>
                  </a:lnTo>
                  <a:lnTo>
                    <a:pt x="44381" y="46234"/>
                  </a:lnTo>
                  <a:lnTo>
                    <a:pt x="41229" y="45817"/>
                  </a:lnTo>
                  <a:lnTo>
                    <a:pt x="41669" y="42665"/>
                  </a:lnTo>
                  <a:close/>
                  <a:moveTo>
                    <a:pt x="18842" y="42781"/>
                  </a:moveTo>
                  <a:lnTo>
                    <a:pt x="21994" y="43222"/>
                  </a:lnTo>
                  <a:lnTo>
                    <a:pt x="21553" y="46373"/>
                  </a:lnTo>
                  <a:lnTo>
                    <a:pt x="18425" y="45933"/>
                  </a:lnTo>
                  <a:lnTo>
                    <a:pt x="18842" y="42781"/>
                  </a:lnTo>
                  <a:close/>
                  <a:moveTo>
                    <a:pt x="44868" y="43106"/>
                  </a:moveTo>
                  <a:lnTo>
                    <a:pt x="48019" y="43546"/>
                  </a:lnTo>
                  <a:lnTo>
                    <a:pt x="47579" y="46675"/>
                  </a:lnTo>
                  <a:lnTo>
                    <a:pt x="44427" y="46258"/>
                  </a:lnTo>
                  <a:lnTo>
                    <a:pt x="44868" y="43106"/>
                  </a:lnTo>
                  <a:close/>
                  <a:moveTo>
                    <a:pt x="22040" y="43222"/>
                  </a:moveTo>
                  <a:lnTo>
                    <a:pt x="25192" y="43662"/>
                  </a:lnTo>
                  <a:lnTo>
                    <a:pt x="24751" y="46814"/>
                  </a:lnTo>
                  <a:lnTo>
                    <a:pt x="21623" y="46373"/>
                  </a:lnTo>
                  <a:lnTo>
                    <a:pt x="22040" y="43222"/>
                  </a:lnTo>
                  <a:close/>
                  <a:moveTo>
                    <a:pt x="48066" y="43546"/>
                  </a:moveTo>
                  <a:lnTo>
                    <a:pt x="51218" y="43986"/>
                  </a:lnTo>
                  <a:lnTo>
                    <a:pt x="50777" y="47115"/>
                  </a:lnTo>
                  <a:lnTo>
                    <a:pt x="47625" y="46698"/>
                  </a:lnTo>
                  <a:lnTo>
                    <a:pt x="48066" y="43546"/>
                  </a:lnTo>
                  <a:close/>
                  <a:moveTo>
                    <a:pt x="25238" y="43662"/>
                  </a:moveTo>
                  <a:lnTo>
                    <a:pt x="28390" y="44102"/>
                  </a:lnTo>
                  <a:lnTo>
                    <a:pt x="27950" y="47254"/>
                  </a:lnTo>
                  <a:lnTo>
                    <a:pt x="24798" y="46814"/>
                  </a:lnTo>
                  <a:lnTo>
                    <a:pt x="25238" y="43662"/>
                  </a:lnTo>
                  <a:close/>
                  <a:moveTo>
                    <a:pt x="51264" y="43986"/>
                  </a:moveTo>
                  <a:lnTo>
                    <a:pt x="54416" y="44427"/>
                  </a:lnTo>
                  <a:lnTo>
                    <a:pt x="53975" y="47555"/>
                  </a:lnTo>
                  <a:lnTo>
                    <a:pt x="50824" y="47138"/>
                  </a:lnTo>
                  <a:lnTo>
                    <a:pt x="51264" y="43986"/>
                  </a:lnTo>
                  <a:close/>
                  <a:moveTo>
                    <a:pt x="28436" y="44102"/>
                  </a:moveTo>
                  <a:lnTo>
                    <a:pt x="31588" y="44543"/>
                  </a:lnTo>
                  <a:lnTo>
                    <a:pt x="31148" y="47694"/>
                  </a:lnTo>
                  <a:lnTo>
                    <a:pt x="27996" y="47254"/>
                  </a:lnTo>
                  <a:lnTo>
                    <a:pt x="28436" y="44102"/>
                  </a:lnTo>
                  <a:close/>
                  <a:moveTo>
                    <a:pt x="54462" y="44427"/>
                  </a:moveTo>
                  <a:lnTo>
                    <a:pt x="57614" y="44867"/>
                  </a:lnTo>
                  <a:lnTo>
                    <a:pt x="57174" y="47996"/>
                  </a:lnTo>
                  <a:lnTo>
                    <a:pt x="54022" y="47579"/>
                  </a:lnTo>
                  <a:lnTo>
                    <a:pt x="54462" y="44427"/>
                  </a:lnTo>
                  <a:close/>
                  <a:moveTo>
                    <a:pt x="31634" y="44543"/>
                  </a:moveTo>
                  <a:lnTo>
                    <a:pt x="34786" y="44983"/>
                  </a:lnTo>
                  <a:lnTo>
                    <a:pt x="34346" y="48135"/>
                  </a:lnTo>
                  <a:lnTo>
                    <a:pt x="31194" y="47694"/>
                  </a:lnTo>
                  <a:lnTo>
                    <a:pt x="31634" y="44543"/>
                  </a:lnTo>
                  <a:close/>
                  <a:moveTo>
                    <a:pt x="8807" y="44659"/>
                  </a:moveTo>
                  <a:lnTo>
                    <a:pt x="11959" y="45099"/>
                  </a:lnTo>
                  <a:lnTo>
                    <a:pt x="11518" y="48251"/>
                  </a:lnTo>
                  <a:lnTo>
                    <a:pt x="8390" y="47810"/>
                  </a:lnTo>
                  <a:lnTo>
                    <a:pt x="8807" y="44659"/>
                  </a:lnTo>
                  <a:close/>
                  <a:moveTo>
                    <a:pt x="57660" y="44867"/>
                  </a:moveTo>
                  <a:lnTo>
                    <a:pt x="60812" y="45284"/>
                  </a:lnTo>
                  <a:lnTo>
                    <a:pt x="60372" y="48436"/>
                  </a:lnTo>
                  <a:lnTo>
                    <a:pt x="57220" y="48019"/>
                  </a:lnTo>
                  <a:lnTo>
                    <a:pt x="57660" y="44867"/>
                  </a:lnTo>
                  <a:close/>
                  <a:moveTo>
                    <a:pt x="34833" y="44983"/>
                  </a:moveTo>
                  <a:lnTo>
                    <a:pt x="37984" y="45423"/>
                  </a:lnTo>
                  <a:lnTo>
                    <a:pt x="37544" y="48575"/>
                  </a:lnTo>
                  <a:lnTo>
                    <a:pt x="34392" y="48135"/>
                  </a:lnTo>
                  <a:lnTo>
                    <a:pt x="34833" y="44983"/>
                  </a:lnTo>
                  <a:close/>
                  <a:moveTo>
                    <a:pt x="12005" y="45099"/>
                  </a:moveTo>
                  <a:lnTo>
                    <a:pt x="15157" y="45539"/>
                  </a:lnTo>
                  <a:lnTo>
                    <a:pt x="14717" y="48691"/>
                  </a:lnTo>
                  <a:lnTo>
                    <a:pt x="11588" y="48251"/>
                  </a:lnTo>
                  <a:lnTo>
                    <a:pt x="12005" y="45099"/>
                  </a:lnTo>
                  <a:close/>
                  <a:moveTo>
                    <a:pt x="60858" y="45307"/>
                  </a:moveTo>
                  <a:lnTo>
                    <a:pt x="64010" y="45725"/>
                  </a:lnTo>
                  <a:lnTo>
                    <a:pt x="63570" y="48876"/>
                  </a:lnTo>
                  <a:lnTo>
                    <a:pt x="60418" y="48459"/>
                  </a:lnTo>
                  <a:lnTo>
                    <a:pt x="60858" y="45307"/>
                  </a:lnTo>
                  <a:close/>
                  <a:moveTo>
                    <a:pt x="38031" y="45423"/>
                  </a:moveTo>
                  <a:lnTo>
                    <a:pt x="41183" y="45864"/>
                  </a:lnTo>
                  <a:lnTo>
                    <a:pt x="40742" y="48992"/>
                  </a:lnTo>
                  <a:lnTo>
                    <a:pt x="37591" y="48575"/>
                  </a:lnTo>
                  <a:lnTo>
                    <a:pt x="38031" y="45423"/>
                  </a:lnTo>
                  <a:close/>
                  <a:moveTo>
                    <a:pt x="15203" y="45539"/>
                  </a:moveTo>
                  <a:lnTo>
                    <a:pt x="18355" y="45980"/>
                  </a:lnTo>
                  <a:lnTo>
                    <a:pt x="17915" y="49131"/>
                  </a:lnTo>
                  <a:lnTo>
                    <a:pt x="14786" y="48691"/>
                  </a:lnTo>
                  <a:lnTo>
                    <a:pt x="15203" y="45539"/>
                  </a:lnTo>
                  <a:close/>
                  <a:moveTo>
                    <a:pt x="41229" y="45864"/>
                  </a:moveTo>
                  <a:lnTo>
                    <a:pt x="44381" y="46304"/>
                  </a:lnTo>
                  <a:lnTo>
                    <a:pt x="43941" y="49433"/>
                  </a:lnTo>
                  <a:lnTo>
                    <a:pt x="40789" y="49015"/>
                  </a:lnTo>
                  <a:lnTo>
                    <a:pt x="41229" y="45864"/>
                  </a:lnTo>
                  <a:close/>
                  <a:moveTo>
                    <a:pt x="18401" y="45980"/>
                  </a:moveTo>
                  <a:lnTo>
                    <a:pt x="21553" y="46420"/>
                  </a:lnTo>
                  <a:lnTo>
                    <a:pt x="21113" y="49572"/>
                  </a:lnTo>
                  <a:lnTo>
                    <a:pt x="17984" y="49131"/>
                  </a:lnTo>
                  <a:lnTo>
                    <a:pt x="18401" y="45980"/>
                  </a:lnTo>
                  <a:close/>
                  <a:moveTo>
                    <a:pt x="44427" y="46304"/>
                  </a:moveTo>
                  <a:lnTo>
                    <a:pt x="47579" y="46744"/>
                  </a:lnTo>
                  <a:lnTo>
                    <a:pt x="47139" y="49873"/>
                  </a:lnTo>
                  <a:lnTo>
                    <a:pt x="43987" y="49456"/>
                  </a:lnTo>
                  <a:lnTo>
                    <a:pt x="44427" y="46304"/>
                  </a:lnTo>
                  <a:close/>
                  <a:moveTo>
                    <a:pt x="21600" y="46420"/>
                  </a:moveTo>
                  <a:lnTo>
                    <a:pt x="24751" y="46860"/>
                  </a:lnTo>
                  <a:lnTo>
                    <a:pt x="24311" y="50012"/>
                  </a:lnTo>
                  <a:lnTo>
                    <a:pt x="21159" y="49572"/>
                  </a:lnTo>
                  <a:lnTo>
                    <a:pt x="21600" y="46420"/>
                  </a:lnTo>
                  <a:close/>
                  <a:moveTo>
                    <a:pt x="47625" y="46744"/>
                  </a:moveTo>
                  <a:lnTo>
                    <a:pt x="50777" y="47185"/>
                  </a:lnTo>
                  <a:lnTo>
                    <a:pt x="50337" y="50313"/>
                  </a:lnTo>
                  <a:lnTo>
                    <a:pt x="47185" y="49896"/>
                  </a:lnTo>
                  <a:lnTo>
                    <a:pt x="47625" y="46744"/>
                  </a:lnTo>
                  <a:close/>
                  <a:moveTo>
                    <a:pt x="24798" y="46860"/>
                  </a:moveTo>
                  <a:lnTo>
                    <a:pt x="27950" y="47300"/>
                  </a:lnTo>
                  <a:lnTo>
                    <a:pt x="27509" y="50452"/>
                  </a:lnTo>
                  <a:lnTo>
                    <a:pt x="24381" y="50012"/>
                  </a:lnTo>
                  <a:lnTo>
                    <a:pt x="24798" y="46860"/>
                  </a:lnTo>
                  <a:close/>
                  <a:moveTo>
                    <a:pt x="50824" y="47185"/>
                  </a:moveTo>
                  <a:lnTo>
                    <a:pt x="53975" y="47625"/>
                  </a:lnTo>
                  <a:lnTo>
                    <a:pt x="53535" y="50754"/>
                  </a:lnTo>
                  <a:lnTo>
                    <a:pt x="50383" y="50336"/>
                  </a:lnTo>
                  <a:lnTo>
                    <a:pt x="50824" y="47185"/>
                  </a:lnTo>
                  <a:close/>
                  <a:moveTo>
                    <a:pt x="27996" y="47300"/>
                  </a:moveTo>
                  <a:lnTo>
                    <a:pt x="31148" y="47741"/>
                  </a:lnTo>
                  <a:lnTo>
                    <a:pt x="30707" y="50893"/>
                  </a:lnTo>
                  <a:lnTo>
                    <a:pt x="27579" y="50452"/>
                  </a:lnTo>
                  <a:lnTo>
                    <a:pt x="27996" y="47300"/>
                  </a:lnTo>
                  <a:close/>
                  <a:moveTo>
                    <a:pt x="5168" y="47440"/>
                  </a:moveTo>
                  <a:lnTo>
                    <a:pt x="8320" y="47857"/>
                  </a:lnTo>
                  <a:lnTo>
                    <a:pt x="7880" y="51009"/>
                  </a:lnTo>
                  <a:lnTo>
                    <a:pt x="4751" y="50568"/>
                  </a:lnTo>
                  <a:lnTo>
                    <a:pt x="5168" y="47440"/>
                  </a:lnTo>
                  <a:close/>
                  <a:moveTo>
                    <a:pt x="54022" y="47625"/>
                  </a:moveTo>
                  <a:lnTo>
                    <a:pt x="57174" y="48065"/>
                  </a:lnTo>
                  <a:lnTo>
                    <a:pt x="56733" y="51194"/>
                  </a:lnTo>
                  <a:lnTo>
                    <a:pt x="53581" y="50777"/>
                  </a:lnTo>
                  <a:lnTo>
                    <a:pt x="54022" y="47625"/>
                  </a:lnTo>
                  <a:close/>
                  <a:moveTo>
                    <a:pt x="31194" y="47741"/>
                  </a:moveTo>
                  <a:lnTo>
                    <a:pt x="34346" y="48181"/>
                  </a:lnTo>
                  <a:lnTo>
                    <a:pt x="33906" y="51310"/>
                  </a:lnTo>
                  <a:lnTo>
                    <a:pt x="30754" y="50893"/>
                  </a:lnTo>
                  <a:lnTo>
                    <a:pt x="31194" y="47741"/>
                  </a:lnTo>
                  <a:close/>
                  <a:moveTo>
                    <a:pt x="8367" y="47857"/>
                  </a:moveTo>
                  <a:lnTo>
                    <a:pt x="11518" y="48297"/>
                  </a:lnTo>
                  <a:lnTo>
                    <a:pt x="11078" y="51449"/>
                  </a:lnTo>
                  <a:lnTo>
                    <a:pt x="7949" y="51009"/>
                  </a:lnTo>
                  <a:lnTo>
                    <a:pt x="8367" y="47857"/>
                  </a:lnTo>
                  <a:close/>
                  <a:moveTo>
                    <a:pt x="57220" y="48065"/>
                  </a:moveTo>
                  <a:lnTo>
                    <a:pt x="60372" y="48482"/>
                  </a:lnTo>
                  <a:lnTo>
                    <a:pt x="59931" y="51634"/>
                  </a:lnTo>
                  <a:lnTo>
                    <a:pt x="56780" y="51217"/>
                  </a:lnTo>
                  <a:lnTo>
                    <a:pt x="57220" y="48065"/>
                  </a:lnTo>
                  <a:close/>
                  <a:moveTo>
                    <a:pt x="34392" y="48181"/>
                  </a:moveTo>
                  <a:lnTo>
                    <a:pt x="37544" y="48621"/>
                  </a:lnTo>
                  <a:lnTo>
                    <a:pt x="37104" y="51750"/>
                  </a:lnTo>
                  <a:lnTo>
                    <a:pt x="33952" y="51333"/>
                  </a:lnTo>
                  <a:lnTo>
                    <a:pt x="34392" y="48181"/>
                  </a:lnTo>
                  <a:close/>
                  <a:moveTo>
                    <a:pt x="11565" y="48297"/>
                  </a:moveTo>
                  <a:lnTo>
                    <a:pt x="14717" y="48737"/>
                  </a:lnTo>
                  <a:lnTo>
                    <a:pt x="14276" y="51889"/>
                  </a:lnTo>
                  <a:lnTo>
                    <a:pt x="11148" y="51449"/>
                  </a:lnTo>
                  <a:lnTo>
                    <a:pt x="11565" y="48297"/>
                  </a:lnTo>
                  <a:close/>
                  <a:moveTo>
                    <a:pt x="60418" y="48506"/>
                  </a:moveTo>
                  <a:lnTo>
                    <a:pt x="63570" y="48923"/>
                  </a:lnTo>
                  <a:lnTo>
                    <a:pt x="63130" y="52075"/>
                  </a:lnTo>
                  <a:lnTo>
                    <a:pt x="59978" y="51634"/>
                  </a:lnTo>
                  <a:lnTo>
                    <a:pt x="60418" y="48506"/>
                  </a:lnTo>
                  <a:close/>
                  <a:moveTo>
                    <a:pt x="37591" y="48621"/>
                  </a:moveTo>
                  <a:lnTo>
                    <a:pt x="40742" y="49062"/>
                  </a:lnTo>
                  <a:lnTo>
                    <a:pt x="40302" y="52190"/>
                  </a:lnTo>
                  <a:lnTo>
                    <a:pt x="37150" y="51773"/>
                  </a:lnTo>
                  <a:lnTo>
                    <a:pt x="37591" y="48621"/>
                  </a:lnTo>
                  <a:close/>
                  <a:moveTo>
                    <a:pt x="14763" y="48737"/>
                  </a:moveTo>
                  <a:lnTo>
                    <a:pt x="17915" y="49178"/>
                  </a:lnTo>
                  <a:lnTo>
                    <a:pt x="17474" y="52330"/>
                  </a:lnTo>
                  <a:lnTo>
                    <a:pt x="14346" y="51889"/>
                  </a:lnTo>
                  <a:lnTo>
                    <a:pt x="14763" y="48737"/>
                  </a:lnTo>
                  <a:close/>
                  <a:moveTo>
                    <a:pt x="40789" y="49062"/>
                  </a:moveTo>
                  <a:lnTo>
                    <a:pt x="43941" y="49502"/>
                  </a:lnTo>
                  <a:lnTo>
                    <a:pt x="43500" y="52631"/>
                  </a:lnTo>
                  <a:lnTo>
                    <a:pt x="40348" y="52214"/>
                  </a:lnTo>
                  <a:lnTo>
                    <a:pt x="40789" y="49062"/>
                  </a:lnTo>
                  <a:close/>
                  <a:moveTo>
                    <a:pt x="17961" y="49178"/>
                  </a:moveTo>
                  <a:lnTo>
                    <a:pt x="21113" y="49618"/>
                  </a:lnTo>
                  <a:lnTo>
                    <a:pt x="20673" y="52770"/>
                  </a:lnTo>
                  <a:lnTo>
                    <a:pt x="17544" y="52330"/>
                  </a:lnTo>
                  <a:lnTo>
                    <a:pt x="17961" y="49178"/>
                  </a:lnTo>
                  <a:close/>
                  <a:moveTo>
                    <a:pt x="43987" y="49502"/>
                  </a:moveTo>
                  <a:lnTo>
                    <a:pt x="47139" y="49942"/>
                  </a:lnTo>
                  <a:lnTo>
                    <a:pt x="46698" y="53071"/>
                  </a:lnTo>
                  <a:lnTo>
                    <a:pt x="43547" y="52654"/>
                  </a:lnTo>
                  <a:lnTo>
                    <a:pt x="43987" y="49502"/>
                  </a:lnTo>
                  <a:close/>
                  <a:moveTo>
                    <a:pt x="21159" y="49618"/>
                  </a:moveTo>
                  <a:lnTo>
                    <a:pt x="24311" y="50058"/>
                  </a:lnTo>
                  <a:lnTo>
                    <a:pt x="23871" y="53210"/>
                  </a:lnTo>
                  <a:lnTo>
                    <a:pt x="20742" y="52770"/>
                  </a:lnTo>
                  <a:lnTo>
                    <a:pt x="21159" y="49618"/>
                  </a:lnTo>
                  <a:close/>
                  <a:moveTo>
                    <a:pt x="47185" y="49942"/>
                  </a:moveTo>
                  <a:lnTo>
                    <a:pt x="50337" y="50383"/>
                  </a:lnTo>
                  <a:lnTo>
                    <a:pt x="49897" y="53511"/>
                  </a:lnTo>
                  <a:lnTo>
                    <a:pt x="46745" y="53094"/>
                  </a:lnTo>
                  <a:lnTo>
                    <a:pt x="47185" y="49942"/>
                  </a:lnTo>
                  <a:close/>
                  <a:moveTo>
                    <a:pt x="24357" y="50058"/>
                  </a:moveTo>
                  <a:lnTo>
                    <a:pt x="27509" y="50499"/>
                  </a:lnTo>
                  <a:lnTo>
                    <a:pt x="27069" y="53650"/>
                  </a:lnTo>
                  <a:lnTo>
                    <a:pt x="23940" y="53210"/>
                  </a:lnTo>
                  <a:lnTo>
                    <a:pt x="24357" y="50058"/>
                  </a:lnTo>
                  <a:close/>
                  <a:moveTo>
                    <a:pt x="50383" y="50383"/>
                  </a:moveTo>
                  <a:lnTo>
                    <a:pt x="53535" y="50823"/>
                  </a:lnTo>
                  <a:lnTo>
                    <a:pt x="53095" y="53952"/>
                  </a:lnTo>
                  <a:lnTo>
                    <a:pt x="49943" y="53535"/>
                  </a:lnTo>
                  <a:lnTo>
                    <a:pt x="50383" y="50383"/>
                  </a:lnTo>
                  <a:close/>
                  <a:moveTo>
                    <a:pt x="27556" y="50499"/>
                  </a:moveTo>
                  <a:lnTo>
                    <a:pt x="30707" y="50939"/>
                  </a:lnTo>
                  <a:lnTo>
                    <a:pt x="30267" y="54091"/>
                  </a:lnTo>
                  <a:lnTo>
                    <a:pt x="27139" y="53650"/>
                  </a:lnTo>
                  <a:lnTo>
                    <a:pt x="27556" y="50499"/>
                  </a:lnTo>
                  <a:close/>
                  <a:moveTo>
                    <a:pt x="4728" y="50615"/>
                  </a:moveTo>
                  <a:lnTo>
                    <a:pt x="7880" y="51055"/>
                  </a:lnTo>
                  <a:lnTo>
                    <a:pt x="7440" y="54207"/>
                  </a:lnTo>
                  <a:lnTo>
                    <a:pt x="4311" y="53766"/>
                  </a:lnTo>
                  <a:lnTo>
                    <a:pt x="4728" y="50615"/>
                  </a:lnTo>
                  <a:close/>
                  <a:moveTo>
                    <a:pt x="53581" y="50823"/>
                  </a:moveTo>
                  <a:lnTo>
                    <a:pt x="56733" y="51240"/>
                  </a:lnTo>
                  <a:lnTo>
                    <a:pt x="56293" y="54392"/>
                  </a:lnTo>
                  <a:lnTo>
                    <a:pt x="53141" y="53975"/>
                  </a:lnTo>
                  <a:lnTo>
                    <a:pt x="53581" y="50823"/>
                  </a:lnTo>
                  <a:close/>
                  <a:moveTo>
                    <a:pt x="30754" y="50939"/>
                  </a:moveTo>
                  <a:lnTo>
                    <a:pt x="33906" y="51379"/>
                  </a:lnTo>
                  <a:lnTo>
                    <a:pt x="33465" y="54531"/>
                  </a:lnTo>
                  <a:lnTo>
                    <a:pt x="30337" y="54091"/>
                  </a:lnTo>
                  <a:lnTo>
                    <a:pt x="30754" y="50939"/>
                  </a:lnTo>
                  <a:close/>
                  <a:moveTo>
                    <a:pt x="7926" y="51055"/>
                  </a:moveTo>
                  <a:lnTo>
                    <a:pt x="11078" y="51495"/>
                  </a:lnTo>
                  <a:lnTo>
                    <a:pt x="10638" y="54647"/>
                  </a:lnTo>
                  <a:lnTo>
                    <a:pt x="7509" y="54207"/>
                  </a:lnTo>
                  <a:lnTo>
                    <a:pt x="7926" y="51055"/>
                  </a:lnTo>
                  <a:close/>
                  <a:moveTo>
                    <a:pt x="56780" y="51263"/>
                  </a:moveTo>
                  <a:lnTo>
                    <a:pt x="59931" y="51681"/>
                  </a:lnTo>
                  <a:lnTo>
                    <a:pt x="59491" y="54832"/>
                  </a:lnTo>
                  <a:lnTo>
                    <a:pt x="56339" y="54415"/>
                  </a:lnTo>
                  <a:lnTo>
                    <a:pt x="56780" y="51263"/>
                  </a:lnTo>
                  <a:close/>
                  <a:moveTo>
                    <a:pt x="33952" y="51379"/>
                  </a:moveTo>
                  <a:lnTo>
                    <a:pt x="37104" y="51820"/>
                  </a:lnTo>
                  <a:lnTo>
                    <a:pt x="36664" y="54948"/>
                  </a:lnTo>
                  <a:lnTo>
                    <a:pt x="33535" y="54531"/>
                  </a:lnTo>
                  <a:lnTo>
                    <a:pt x="33952" y="51379"/>
                  </a:lnTo>
                  <a:close/>
                  <a:moveTo>
                    <a:pt x="11124" y="51495"/>
                  </a:moveTo>
                  <a:lnTo>
                    <a:pt x="14276" y="51936"/>
                  </a:lnTo>
                  <a:lnTo>
                    <a:pt x="13836" y="55087"/>
                  </a:lnTo>
                  <a:lnTo>
                    <a:pt x="10707" y="54647"/>
                  </a:lnTo>
                  <a:lnTo>
                    <a:pt x="11124" y="51495"/>
                  </a:lnTo>
                  <a:close/>
                  <a:moveTo>
                    <a:pt x="59978" y="51704"/>
                  </a:moveTo>
                  <a:lnTo>
                    <a:pt x="63130" y="52121"/>
                  </a:lnTo>
                  <a:lnTo>
                    <a:pt x="62689" y="55273"/>
                  </a:lnTo>
                  <a:lnTo>
                    <a:pt x="59537" y="54856"/>
                  </a:lnTo>
                  <a:lnTo>
                    <a:pt x="59978" y="51704"/>
                  </a:lnTo>
                  <a:close/>
                  <a:moveTo>
                    <a:pt x="37150" y="51820"/>
                  </a:moveTo>
                  <a:lnTo>
                    <a:pt x="40302" y="52260"/>
                  </a:lnTo>
                  <a:lnTo>
                    <a:pt x="39862" y="55389"/>
                  </a:lnTo>
                  <a:lnTo>
                    <a:pt x="36710" y="54971"/>
                  </a:lnTo>
                  <a:lnTo>
                    <a:pt x="37150" y="51820"/>
                  </a:lnTo>
                  <a:close/>
                  <a:moveTo>
                    <a:pt x="14323" y="51936"/>
                  </a:moveTo>
                  <a:lnTo>
                    <a:pt x="17474" y="52376"/>
                  </a:lnTo>
                  <a:lnTo>
                    <a:pt x="17034" y="55528"/>
                  </a:lnTo>
                  <a:lnTo>
                    <a:pt x="13905" y="55087"/>
                  </a:lnTo>
                  <a:lnTo>
                    <a:pt x="14323" y="51936"/>
                  </a:lnTo>
                  <a:close/>
                  <a:moveTo>
                    <a:pt x="40348" y="52260"/>
                  </a:moveTo>
                  <a:lnTo>
                    <a:pt x="43500" y="52700"/>
                  </a:lnTo>
                  <a:lnTo>
                    <a:pt x="43060" y="55829"/>
                  </a:lnTo>
                  <a:lnTo>
                    <a:pt x="39908" y="55412"/>
                  </a:lnTo>
                  <a:lnTo>
                    <a:pt x="40348" y="52260"/>
                  </a:lnTo>
                  <a:close/>
                  <a:moveTo>
                    <a:pt x="17521" y="52376"/>
                  </a:moveTo>
                  <a:lnTo>
                    <a:pt x="20673" y="52816"/>
                  </a:lnTo>
                  <a:lnTo>
                    <a:pt x="20232" y="55968"/>
                  </a:lnTo>
                  <a:lnTo>
                    <a:pt x="17104" y="55528"/>
                  </a:lnTo>
                  <a:lnTo>
                    <a:pt x="17521" y="52376"/>
                  </a:lnTo>
                  <a:close/>
                  <a:moveTo>
                    <a:pt x="43547" y="52700"/>
                  </a:moveTo>
                  <a:lnTo>
                    <a:pt x="46698" y="53141"/>
                  </a:lnTo>
                  <a:lnTo>
                    <a:pt x="46258" y="56269"/>
                  </a:lnTo>
                  <a:lnTo>
                    <a:pt x="43106" y="55852"/>
                  </a:lnTo>
                  <a:lnTo>
                    <a:pt x="43547" y="52700"/>
                  </a:lnTo>
                  <a:close/>
                  <a:moveTo>
                    <a:pt x="20719" y="52816"/>
                  </a:moveTo>
                  <a:lnTo>
                    <a:pt x="23871" y="53257"/>
                  </a:lnTo>
                  <a:lnTo>
                    <a:pt x="23430" y="56408"/>
                  </a:lnTo>
                  <a:lnTo>
                    <a:pt x="20302" y="55968"/>
                  </a:lnTo>
                  <a:lnTo>
                    <a:pt x="20719" y="52816"/>
                  </a:lnTo>
                  <a:close/>
                  <a:moveTo>
                    <a:pt x="46745" y="53141"/>
                  </a:moveTo>
                  <a:lnTo>
                    <a:pt x="49897" y="53581"/>
                  </a:lnTo>
                  <a:lnTo>
                    <a:pt x="49456" y="56710"/>
                  </a:lnTo>
                  <a:lnTo>
                    <a:pt x="46304" y="56292"/>
                  </a:lnTo>
                  <a:lnTo>
                    <a:pt x="46745" y="53141"/>
                  </a:lnTo>
                  <a:close/>
                  <a:moveTo>
                    <a:pt x="23917" y="53257"/>
                  </a:moveTo>
                  <a:lnTo>
                    <a:pt x="27069" y="53697"/>
                  </a:lnTo>
                  <a:lnTo>
                    <a:pt x="26629" y="56849"/>
                  </a:lnTo>
                  <a:lnTo>
                    <a:pt x="23477" y="56408"/>
                  </a:lnTo>
                  <a:lnTo>
                    <a:pt x="23917" y="53257"/>
                  </a:lnTo>
                  <a:close/>
                  <a:moveTo>
                    <a:pt x="49943" y="53581"/>
                  </a:moveTo>
                  <a:lnTo>
                    <a:pt x="53095" y="54021"/>
                  </a:lnTo>
                  <a:lnTo>
                    <a:pt x="52654" y="57150"/>
                  </a:lnTo>
                  <a:lnTo>
                    <a:pt x="49503" y="56733"/>
                  </a:lnTo>
                  <a:lnTo>
                    <a:pt x="49943" y="53581"/>
                  </a:lnTo>
                  <a:close/>
                  <a:moveTo>
                    <a:pt x="27115" y="53697"/>
                  </a:moveTo>
                  <a:lnTo>
                    <a:pt x="30267" y="54137"/>
                  </a:lnTo>
                  <a:lnTo>
                    <a:pt x="29827" y="57289"/>
                  </a:lnTo>
                  <a:lnTo>
                    <a:pt x="26698" y="56849"/>
                  </a:lnTo>
                  <a:lnTo>
                    <a:pt x="27115" y="53697"/>
                  </a:lnTo>
                  <a:close/>
                  <a:moveTo>
                    <a:pt x="4288" y="53813"/>
                  </a:moveTo>
                  <a:lnTo>
                    <a:pt x="7440" y="54253"/>
                  </a:lnTo>
                  <a:lnTo>
                    <a:pt x="6999" y="57405"/>
                  </a:lnTo>
                  <a:lnTo>
                    <a:pt x="3871" y="56965"/>
                  </a:lnTo>
                  <a:lnTo>
                    <a:pt x="4288" y="53813"/>
                  </a:lnTo>
                  <a:close/>
                  <a:moveTo>
                    <a:pt x="53141" y="54021"/>
                  </a:moveTo>
                  <a:lnTo>
                    <a:pt x="56293" y="54438"/>
                  </a:lnTo>
                  <a:lnTo>
                    <a:pt x="55853" y="57590"/>
                  </a:lnTo>
                  <a:lnTo>
                    <a:pt x="52701" y="57173"/>
                  </a:lnTo>
                  <a:lnTo>
                    <a:pt x="53141" y="54021"/>
                  </a:lnTo>
                  <a:close/>
                  <a:moveTo>
                    <a:pt x="30314" y="54137"/>
                  </a:moveTo>
                  <a:lnTo>
                    <a:pt x="33465" y="54577"/>
                  </a:lnTo>
                  <a:lnTo>
                    <a:pt x="33025" y="57729"/>
                  </a:lnTo>
                  <a:lnTo>
                    <a:pt x="29896" y="57289"/>
                  </a:lnTo>
                  <a:lnTo>
                    <a:pt x="30314" y="54137"/>
                  </a:lnTo>
                  <a:close/>
                  <a:moveTo>
                    <a:pt x="7486" y="54253"/>
                  </a:moveTo>
                  <a:lnTo>
                    <a:pt x="10638" y="54693"/>
                  </a:lnTo>
                  <a:lnTo>
                    <a:pt x="10197" y="57845"/>
                  </a:lnTo>
                  <a:lnTo>
                    <a:pt x="7069" y="57405"/>
                  </a:lnTo>
                  <a:lnTo>
                    <a:pt x="7486" y="54253"/>
                  </a:lnTo>
                  <a:close/>
                  <a:moveTo>
                    <a:pt x="56339" y="54462"/>
                  </a:moveTo>
                  <a:lnTo>
                    <a:pt x="59491" y="54879"/>
                  </a:lnTo>
                  <a:lnTo>
                    <a:pt x="59051" y="58031"/>
                  </a:lnTo>
                  <a:lnTo>
                    <a:pt x="55899" y="57613"/>
                  </a:lnTo>
                  <a:lnTo>
                    <a:pt x="56339" y="54462"/>
                  </a:lnTo>
                  <a:close/>
                  <a:moveTo>
                    <a:pt x="33512" y="54577"/>
                  </a:moveTo>
                  <a:lnTo>
                    <a:pt x="36664" y="55018"/>
                  </a:lnTo>
                  <a:lnTo>
                    <a:pt x="36223" y="58146"/>
                  </a:lnTo>
                  <a:lnTo>
                    <a:pt x="33095" y="57729"/>
                  </a:lnTo>
                  <a:lnTo>
                    <a:pt x="33512" y="54577"/>
                  </a:lnTo>
                  <a:close/>
                  <a:moveTo>
                    <a:pt x="10684" y="54693"/>
                  </a:moveTo>
                  <a:lnTo>
                    <a:pt x="13836" y="55134"/>
                  </a:lnTo>
                  <a:lnTo>
                    <a:pt x="13396" y="58286"/>
                  </a:lnTo>
                  <a:lnTo>
                    <a:pt x="10267" y="57845"/>
                  </a:lnTo>
                  <a:lnTo>
                    <a:pt x="10684" y="54693"/>
                  </a:lnTo>
                  <a:close/>
                  <a:moveTo>
                    <a:pt x="59537" y="54902"/>
                  </a:moveTo>
                  <a:lnTo>
                    <a:pt x="62689" y="55319"/>
                  </a:lnTo>
                  <a:lnTo>
                    <a:pt x="62249" y="58471"/>
                  </a:lnTo>
                  <a:lnTo>
                    <a:pt x="59097" y="58054"/>
                  </a:lnTo>
                  <a:lnTo>
                    <a:pt x="59537" y="54902"/>
                  </a:lnTo>
                  <a:close/>
                  <a:moveTo>
                    <a:pt x="36710" y="55018"/>
                  </a:moveTo>
                  <a:lnTo>
                    <a:pt x="39862" y="55458"/>
                  </a:lnTo>
                  <a:lnTo>
                    <a:pt x="39421" y="58587"/>
                  </a:lnTo>
                  <a:lnTo>
                    <a:pt x="36293" y="58170"/>
                  </a:lnTo>
                  <a:lnTo>
                    <a:pt x="36710" y="55018"/>
                  </a:lnTo>
                  <a:close/>
                  <a:moveTo>
                    <a:pt x="13882" y="55134"/>
                  </a:moveTo>
                  <a:lnTo>
                    <a:pt x="17034" y="55574"/>
                  </a:lnTo>
                  <a:lnTo>
                    <a:pt x="16594" y="58726"/>
                  </a:lnTo>
                  <a:lnTo>
                    <a:pt x="13465" y="58286"/>
                  </a:lnTo>
                  <a:lnTo>
                    <a:pt x="13882" y="55134"/>
                  </a:lnTo>
                  <a:close/>
                  <a:moveTo>
                    <a:pt x="39908" y="55458"/>
                  </a:moveTo>
                  <a:lnTo>
                    <a:pt x="43060" y="55898"/>
                  </a:lnTo>
                  <a:lnTo>
                    <a:pt x="42620" y="59027"/>
                  </a:lnTo>
                  <a:lnTo>
                    <a:pt x="39491" y="58610"/>
                  </a:lnTo>
                  <a:lnTo>
                    <a:pt x="39908" y="55458"/>
                  </a:lnTo>
                  <a:close/>
                  <a:moveTo>
                    <a:pt x="17080" y="55574"/>
                  </a:moveTo>
                  <a:lnTo>
                    <a:pt x="20232" y="56014"/>
                  </a:lnTo>
                  <a:lnTo>
                    <a:pt x="19792" y="59166"/>
                  </a:lnTo>
                  <a:lnTo>
                    <a:pt x="16663" y="58726"/>
                  </a:lnTo>
                  <a:lnTo>
                    <a:pt x="17080" y="55574"/>
                  </a:lnTo>
                  <a:close/>
                  <a:moveTo>
                    <a:pt x="43106" y="55898"/>
                  </a:moveTo>
                  <a:lnTo>
                    <a:pt x="46258" y="56339"/>
                  </a:lnTo>
                  <a:lnTo>
                    <a:pt x="45818" y="59467"/>
                  </a:lnTo>
                  <a:lnTo>
                    <a:pt x="42666" y="59050"/>
                  </a:lnTo>
                  <a:lnTo>
                    <a:pt x="43106" y="55898"/>
                  </a:lnTo>
                  <a:close/>
                  <a:moveTo>
                    <a:pt x="20279" y="56014"/>
                  </a:moveTo>
                  <a:lnTo>
                    <a:pt x="23430" y="56455"/>
                  </a:lnTo>
                  <a:lnTo>
                    <a:pt x="22990" y="59607"/>
                  </a:lnTo>
                  <a:lnTo>
                    <a:pt x="19861" y="59166"/>
                  </a:lnTo>
                  <a:lnTo>
                    <a:pt x="20279" y="56014"/>
                  </a:lnTo>
                  <a:close/>
                  <a:moveTo>
                    <a:pt x="46304" y="56339"/>
                  </a:moveTo>
                  <a:lnTo>
                    <a:pt x="49456" y="56779"/>
                  </a:lnTo>
                  <a:lnTo>
                    <a:pt x="49016" y="59908"/>
                  </a:lnTo>
                  <a:lnTo>
                    <a:pt x="45864" y="59491"/>
                  </a:lnTo>
                  <a:lnTo>
                    <a:pt x="46304" y="56339"/>
                  </a:lnTo>
                  <a:close/>
                  <a:moveTo>
                    <a:pt x="23477" y="56455"/>
                  </a:moveTo>
                  <a:lnTo>
                    <a:pt x="26629" y="56895"/>
                  </a:lnTo>
                  <a:lnTo>
                    <a:pt x="26188" y="60047"/>
                  </a:lnTo>
                  <a:lnTo>
                    <a:pt x="23060" y="59607"/>
                  </a:lnTo>
                  <a:lnTo>
                    <a:pt x="23477" y="56455"/>
                  </a:lnTo>
                  <a:close/>
                  <a:moveTo>
                    <a:pt x="49503" y="56779"/>
                  </a:moveTo>
                  <a:lnTo>
                    <a:pt x="52654" y="57219"/>
                  </a:lnTo>
                  <a:lnTo>
                    <a:pt x="52214" y="60348"/>
                  </a:lnTo>
                  <a:lnTo>
                    <a:pt x="49062" y="59931"/>
                  </a:lnTo>
                  <a:lnTo>
                    <a:pt x="49503" y="56779"/>
                  </a:lnTo>
                  <a:close/>
                  <a:moveTo>
                    <a:pt x="26675" y="56895"/>
                  </a:moveTo>
                  <a:lnTo>
                    <a:pt x="29827" y="57335"/>
                  </a:lnTo>
                  <a:lnTo>
                    <a:pt x="29386" y="60487"/>
                  </a:lnTo>
                  <a:lnTo>
                    <a:pt x="26258" y="60047"/>
                  </a:lnTo>
                  <a:lnTo>
                    <a:pt x="26675" y="56895"/>
                  </a:lnTo>
                  <a:close/>
                  <a:moveTo>
                    <a:pt x="3847" y="57011"/>
                  </a:moveTo>
                  <a:lnTo>
                    <a:pt x="6999" y="57451"/>
                  </a:lnTo>
                  <a:lnTo>
                    <a:pt x="6582" y="60603"/>
                  </a:lnTo>
                  <a:lnTo>
                    <a:pt x="3430" y="60163"/>
                  </a:lnTo>
                  <a:lnTo>
                    <a:pt x="3847" y="57011"/>
                  </a:lnTo>
                  <a:close/>
                  <a:moveTo>
                    <a:pt x="52701" y="57219"/>
                  </a:moveTo>
                  <a:lnTo>
                    <a:pt x="55853" y="57637"/>
                  </a:lnTo>
                  <a:lnTo>
                    <a:pt x="55412" y="60788"/>
                  </a:lnTo>
                  <a:lnTo>
                    <a:pt x="52260" y="60371"/>
                  </a:lnTo>
                  <a:lnTo>
                    <a:pt x="52701" y="57219"/>
                  </a:lnTo>
                  <a:close/>
                  <a:moveTo>
                    <a:pt x="29873" y="57335"/>
                  </a:moveTo>
                  <a:lnTo>
                    <a:pt x="33025" y="57776"/>
                  </a:lnTo>
                  <a:lnTo>
                    <a:pt x="32585" y="60904"/>
                  </a:lnTo>
                  <a:lnTo>
                    <a:pt x="29456" y="60487"/>
                  </a:lnTo>
                  <a:lnTo>
                    <a:pt x="29873" y="57335"/>
                  </a:lnTo>
                  <a:close/>
                  <a:moveTo>
                    <a:pt x="7046" y="57451"/>
                  </a:moveTo>
                  <a:lnTo>
                    <a:pt x="10197" y="57892"/>
                  </a:lnTo>
                  <a:lnTo>
                    <a:pt x="9780" y="61043"/>
                  </a:lnTo>
                  <a:lnTo>
                    <a:pt x="6628" y="60603"/>
                  </a:lnTo>
                  <a:lnTo>
                    <a:pt x="7046" y="57451"/>
                  </a:lnTo>
                  <a:close/>
                  <a:moveTo>
                    <a:pt x="55899" y="57660"/>
                  </a:moveTo>
                  <a:lnTo>
                    <a:pt x="59051" y="58077"/>
                  </a:lnTo>
                  <a:lnTo>
                    <a:pt x="58610" y="61229"/>
                  </a:lnTo>
                  <a:lnTo>
                    <a:pt x="55459" y="60812"/>
                  </a:lnTo>
                  <a:lnTo>
                    <a:pt x="55899" y="57660"/>
                  </a:lnTo>
                  <a:close/>
                  <a:moveTo>
                    <a:pt x="33071" y="57776"/>
                  </a:moveTo>
                  <a:lnTo>
                    <a:pt x="36223" y="58216"/>
                  </a:lnTo>
                  <a:lnTo>
                    <a:pt x="35783" y="61345"/>
                  </a:lnTo>
                  <a:lnTo>
                    <a:pt x="32654" y="60927"/>
                  </a:lnTo>
                  <a:lnTo>
                    <a:pt x="33071" y="57776"/>
                  </a:lnTo>
                  <a:close/>
                  <a:moveTo>
                    <a:pt x="10244" y="57892"/>
                  </a:moveTo>
                  <a:lnTo>
                    <a:pt x="13396" y="58332"/>
                  </a:lnTo>
                  <a:lnTo>
                    <a:pt x="12978" y="61484"/>
                  </a:lnTo>
                  <a:lnTo>
                    <a:pt x="9827" y="61043"/>
                  </a:lnTo>
                  <a:lnTo>
                    <a:pt x="10244" y="57892"/>
                  </a:lnTo>
                  <a:close/>
                  <a:moveTo>
                    <a:pt x="59097" y="58100"/>
                  </a:moveTo>
                  <a:lnTo>
                    <a:pt x="62249" y="58517"/>
                  </a:lnTo>
                  <a:lnTo>
                    <a:pt x="61809" y="61669"/>
                  </a:lnTo>
                  <a:lnTo>
                    <a:pt x="58657" y="61252"/>
                  </a:lnTo>
                  <a:lnTo>
                    <a:pt x="59097" y="58100"/>
                  </a:lnTo>
                  <a:close/>
                  <a:moveTo>
                    <a:pt x="36270" y="58216"/>
                  </a:moveTo>
                  <a:lnTo>
                    <a:pt x="39421" y="58656"/>
                  </a:lnTo>
                  <a:lnTo>
                    <a:pt x="38981" y="61785"/>
                  </a:lnTo>
                  <a:lnTo>
                    <a:pt x="35852" y="61368"/>
                  </a:lnTo>
                  <a:lnTo>
                    <a:pt x="36270" y="58216"/>
                  </a:lnTo>
                  <a:close/>
                  <a:moveTo>
                    <a:pt x="13442" y="58332"/>
                  </a:moveTo>
                  <a:lnTo>
                    <a:pt x="16594" y="58772"/>
                  </a:lnTo>
                  <a:lnTo>
                    <a:pt x="16153" y="61924"/>
                  </a:lnTo>
                  <a:lnTo>
                    <a:pt x="13025" y="61484"/>
                  </a:lnTo>
                  <a:lnTo>
                    <a:pt x="13442" y="58332"/>
                  </a:lnTo>
                  <a:close/>
                  <a:moveTo>
                    <a:pt x="39468" y="58656"/>
                  </a:moveTo>
                  <a:lnTo>
                    <a:pt x="42620" y="59097"/>
                  </a:lnTo>
                  <a:lnTo>
                    <a:pt x="42179" y="62225"/>
                  </a:lnTo>
                  <a:lnTo>
                    <a:pt x="39051" y="61808"/>
                  </a:lnTo>
                  <a:lnTo>
                    <a:pt x="39468" y="58656"/>
                  </a:lnTo>
                  <a:close/>
                  <a:moveTo>
                    <a:pt x="16640" y="58772"/>
                  </a:moveTo>
                  <a:lnTo>
                    <a:pt x="19792" y="59213"/>
                  </a:lnTo>
                  <a:lnTo>
                    <a:pt x="19352" y="62364"/>
                  </a:lnTo>
                  <a:lnTo>
                    <a:pt x="16223" y="61924"/>
                  </a:lnTo>
                  <a:lnTo>
                    <a:pt x="16640" y="58772"/>
                  </a:lnTo>
                  <a:close/>
                  <a:moveTo>
                    <a:pt x="42666" y="59097"/>
                  </a:moveTo>
                  <a:lnTo>
                    <a:pt x="45818" y="59537"/>
                  </a:lnTo>
                  <a:lnTo>
                    <a:pt x="45377" y="62666"/>
                  </a:lnTo>
                  <a:lnTo>
                    <a:pt x="42249" y="62248"/>
                  </a:lnTo>
                  <a:lnTo>
                    <a:pt x="42666" y="59097"/>
                  </a:lnTo>
                  <a:close/>
                  <a:moveTo>
                    <a:pt x="19838" y="59213"/>
                  </a:moveTo>
                  <a:lnTo>
                    <a:pt x="22990" y="59653"/>
                  </a:lnTo>
                  <a:lnTo>
                    <a:pt x="22550" y="62805"/>
                  </a:lnTo>
                  <a:lnTo>
                    <a:pt x="19421" y="62364"/>
                  </a:lnTo>
                  <a:lnTo>
                    <a:pt x="19838" y="59213"/>
                  </a:lnTo>
                  <a:close/>
                  <a:moveTo>
                    <a:pt x="45864" y="59537"/>
                  </a:moveTo>
                  <a:lnTo>
                    <a:pt x="49016" y="59977"/>
                  </a:lnTo>
                  <a:lnTo>
                    <a:pt x="48576" y="63106"/>
                  </a:lnTo>
                  <a:lnTo>
                    <a:pt x="45447" y="62689"/>
                  </a:lnTo>
                  <a:lnTo>
                    <a:pt x="45864" y="59537"/>
                  </a:lnTo>
                  <a:close/>
                  <a:moveTo>
                    <a:pt x="23036" y="59653"/>
                  </a:moveTo>
                  <a:lnTo>
                    <a:pt x="26188" y="60093"/>
                  </a:lnTo>
                  <a:lnTo>
                    <a:pt x="25748" y="63245"/>
                  </a:lnTo>
                  <a:lnTo>
                    <a:pt x="22619" y="62805"/>
                  </a:lnTo>
                  <a:lnTo>
                    <a:pt x="23036" y="59653"/>
                  </a:lnTo>
                  <a:close/>
                  <a:moveTo>
                    <a:pt x="49062" y="59977"/>
                  </a:moveTo>
                  <a:lnTo>
                    <a:pt x="52214" y="60394"/>
                  </a:lnTo>
                  <a:lnTo>
                    <a:pt x="51774" y="63546"/>
                  </a:lnTo>
                  <a:lnTo>
                    <a:pt x="48622" y="63129"/>
                  </a:lnTo>
                  <a:lnTo>
                    <a:pt x="49062" y="59977"/>
                  </a:lnTo>
                  <a:close/>
                  <a:moveTo>
                    <a:pt x="26235" y="60093"/>
                  </a:moveTo>
                  <a:lnTo>
                    <a:pt x="29386" y="60534"/>
                  </a:lnTo>
                  <a:lnTo>
                    <a:pt x="28946" y="63685"/>
                  </a:lnTo>
                  <a:lnTo>
                    <a:pt x="25818" y="63245"/>
                  </a:lnTo>
                  <a:lnTo>
                    <a:pt x="26235" y="60093"/>
                  </a:lnTo>
                  <a:close/>
                  <a:moveTo>
                    <a:pt x="3407" y="60209"/>
                  </a:moveTo>
                  <a:lnTo>
                    <a:pt x="6559" y="60649"/>
                  </a:lnTo>
                  <a:lnTo>
                    <a:pt x="6142" y="63801"/>
                  </a:lnTo>
                  <a:lnTo>
                    <a:pt x="2990" y="63361"/>
                  </a:lnTo>
                  <a:lnTo>
                    <a:pt x="3407" y="60209"/>
                  </a:lnTo>
                  <a:close/>
                  <a:moveTo>
                    <a:pt x="52260" y="60418"/>
                  </a:moveTo>
                  <a:lnTo>
                    <a:pt x="55412" y="60835"/>
                  </a:lnTo>
                  <a:lnTo>
                    <a:pt x="54972" y="63987"/>
                  </a:lnTo>
                  <a:lnTo>
                    <a:pt x="51820" y="63569"/>
                  </a:lnTo>
                  <a:lnTo>
                    <a:pt x="52260" y="60418"/>
                  </a:lnTo>
                  <a:close/>
                  <a:moveTo>
                    <a:pt x="29433" y="60534"/>
                  </a:moveTo>
                  <a:lnTo>
                    <a:pt x="32585" y="60974"/>
                  </a:lnTo>
                  <a:lnTo>
                    <a:pt x="32144" y="64126"/>
                  </a:lnTo>
                  <a:lnTo>
                    <a:pt x="29016" y="63685"/>
                  </a:lnTo>
                  <a:lnTo>
                    <a:pt x="29433" y="60534"/>
                  </a:lnTo>
                  <a:close/>
                  <a:moveTo>
                    <a:pt x="6605" y="60649"/>
                  </a:moveTo>
                  <a:lnTo>
                    <a:pt x="9757" y="61090"/>
                  </a:lnTo>
                  <a:lnTo>
                    <a:pt x="9340" y="64242"/>
                  </a:lnTo>
                  <a:lnTo>
                    <a:pt x="6188" y="63801"/>
                  </a:lnTo>
                  <a:lnTo>
                    <a:pt x="6605" y="60649"/>
                  </a:lnTo>
                  <a:close/>
                  <a:moveTo>
                    <a:pt x="55459" y="60858"/>
                  </a:moveTo>
                  <a:lnTo>
                    <a:pt x="58610" y="61275"/>
                  </a:lnTo>
                  <a:lnTo>
                    <a:pt x="58170" y="64427"/>
                  </a:lnTo>
                  <a:lnTo>
                    <a:pt x="55018" y="64010"/>
                  </a:lnTo>
                  <a:lnTo>
                    <a:pt x="55459" y="60858"/>
                  </a:lnTo>
                  <a:close/>
                  <a:moveTo>
                    <a:pt x="32631" y="60974"/>
                  </a:moveTo>
                  <a:lnTo>
                    <a:pt x="35783" y="61414"/>
                  </a:lnTo>
                  <a:lnTo>
                    <a:pt x="35343" y="64543"/>
                  </a:lnTo>
                  <a:lnTo>
                    <a:pt x="32214" y="64126"/>
                  </a:lnTo>
                  <a:lnTo>
                    <a:pt x="32631" y="60974"/>
                  </a:lnTo>
                  <a:close/>
                  <a:moveTo>
                    <a:pt x="9803" y="61090"/>
                  </a:moveTo>
                  <a:lnTo>
                    <a:pt x="12955" y="61530"/>
                  </a:lnTo>
                  <a:lnTo>
                    <a:pt x="12538" y="64682"/>
                  </a:lnTo>
                  <a:lnTo>
                    <a:pt x="9386" y="64242"/>
                  </a:lnTo>
                  <a:lnTo>
                    <a:pt x="9803" y="61090"/>
                  </a:lnTo>
                  <a:close/>
                  <a:moveTo>
                    <a:pt x="58657" y="61298"/>
                  </a:moveTo>
                  <a:lnTo>
                    <a:pt x="61809" y="61715"/>
                  </a:lnTo>
                  <a:lnTo>
                    <a:pt x="61368" y="64867"/>
                  </a:lnTo>
                  <a:lnTo>
                    <a:pt x="58216" y="64450"/>
                  </a:lnTo>
                  <a:lnTo>
                    <a:pt x="58657" y="61298"/>
                  </a:lnTo>
                  <a:close/>
                  <a:moveTo>
                    <a:pt x="35829" y="61414"/>
                  </a:moveTo>
                  <a:lnTo>
                    <a:pt x="38981" y="61854"/>
                  </a:lnTo>
                  <a:lnTo>
                    <a:pt x="38541" y="64983"/>
                  </a:lnTo>
                  <a:lnTo>
                    <a:pt x="35412" y="64566"/>
                  </a:lnTo>
                  <a:lnTo>
                    <a:pt x="35829" y="61414"/>
                  </a:lnTo>
                  <a:close/>
                  <a:moveTo>
                    <a:pt x="13002" y="61530"/>
                  </a:moveTo>
                  <a:lnTo>
                    <a:pt x="16153" y="61970"/>
                  </a:lnTo>
                  <a:lnTo>
                    <a:pt x="15736" y="65122"/>
                  </a:lnTo>
                  <a:lnTo>
                    <a:pt x="12584" y="64682"/>
                  </a:lnTo>
                  <a:lnTo>
                    <a:pt x="13002" y="61530"/>
                  </a:lnTo>
                  <a:close/>
                  <a:moveTo>
                    <a:pt x="39027" y="61854"/>
                  </a:moveTo>
                  <a:lnTo>
                    <a:pt x="42179" y="62295"/>
                  </a:lnTo>
                  <a:lnTo>
                    <a:pt x="41739" y="65423"/>
                  </a:lnTo>
                  <a:lnTo>
                    <a:pt x="38610" y="65006"/>
                  </a:lnTo>
                  <a:lnTo>
                    <a:pt x="39027" y="61854"/>
                  </a:lnTo>
                  <a:close/>
                  <a:moveTo>
                    <a:pt x="16200" y="61970"/>
                  </a:moveTo>
                  <a:lnTo>
                    <a:pt x="19352" y="62411"/>
                  </a:lnTo>
                  <a:lnTo>
                    <a:pt x="18934" y="65563"/>
                  </a:lnTo>
                  <a:lnTo>
                    <a:pt x="15783" y="65122"/>
                  </a:lnTo>
                  <a:lnTo>
                    <a:pt x="16200" y="61970"/>
                  </a:lnTo>
                  <a:close/>
                  <a:moveTo>
                    <a:pt x="42226" y="62295"/>
                  </a:moveTo>
                  <a:lnTo>
                    <a:pt x="45377" y="62735"/>
                  </a:lnTo>
                  <a:lnTo>
                    <a:pt x="44937" y="65864"/>
                  </a:lnTo>
                  <a:lnTo>
                    <a:pt x="41808" y="65447"/>
                  </a:lnTo>
                  <a:lnTo>
                    <a:pt x="42226" y="62295"/>
                  </a:lnTo>
                  <a:close/>
                  <a:moveTo>
                    <a:pt x="19398" y="62411"/>
                  </a:moveTo>
                  <a:lnTo>
                    <a:pt x="22550" y="62851"/>
                  </a:lnTo>
                  <a:lnTo>
                    <a:pt x="22109" y="66003"/>
                  </a:lnTo>
                  <a:lnTo>
                    <a:pt x="18981" y="65563"/>
                  </a:lnTo>
                  <a:lnTo>
                    <a:pt x="19398" y="62411"/>
                  </a:lnTo>
                  <a:close/>
                  <a:moveTo>
                    <a:pt x="45424" y="62735"/>
                  </a:moveTo>
                  <a:lnTo>
                    <a:pt x="48576" y="63175"/>
                  </a:lnTo>
                  <a:lnTo>
                    <a:pt x="48135" y="66304"/>
                  </a:lnTo>
                  <a:lnTo>
                    <a:pt x="45007" y="65887"/>
                  </a:lnTo>
                  <a:lnTo>
                    <a:pt x="45424" y="62735"/>
                  </a:lnTo>
                  <a:close/>
                  <a:moveTo>
                    <a:pt x="22596" y="62851"/>
                  </a:moveTo>
                  <a:lnTo>
                    <a:pt x="25748" y="63291"/>
                  </a:lnTo>
                  <a:lnTo>
                    <a:pt x="25308" y="66443"/>
                  </a:lnTo>
                  <a:lnTo>
                    <a:pt x="22179" y="66003"/>
                  </a:lnTo>
                  <a:lnTo>
                    <a:pt x="22596" y="62851"/>
                  </a:lnTo>
                  <a:close/>
                  <a:moveTo>
                    <a:pt x="48622" y="63175"/>
                  </a:moveTo>
                  <a:lnTo>
                    <a:pt x="51774" y="63593"/>
                  </a:lnTo>
                  <a:lnTo>
                    <a:pt x="51333" y="66744"/>
                  </a:lnTo>
                  <a:lnTo>
                    <a:pt x="48205" y="66327"/>
                  </a:lnTo>
                  <a:lnTo>
                    <a:pt x="48622" y="63175"/>
                  </a:lnTo>
                  <a:close/>
                  <a:moveTo>
                    <a:pt x="25794" y="63291"/>
                  </a:moveTo>
                  <a:lnTo>
                    <a:pt x="28946" y="63732"/>
                  </a:lnTo>
                  <a:lnTo>
                    <a:pt x="28506" y="66884"/>
                  </a:lnTo>
                  <a:lnTo>
                    <a:pt x="25377" y="66443"/>
                  </a:lnTo>
                  <a:lnTo>
                    <a:pt x="25794" y="63291"/>
                  </a:lnTo>
                  <a:close/>
                  <a:moveTo>
                    <a:pt x="2990" y="63407"/>
                  </a:moveTo>
                  <a:lnTo>
                    <a:pt x="6119" y="63848"/>
                  </a:lnTo>
                  <a:lnTo>
                    <a:pt x="5701" y="66999"/>
                  </a:lnTo>
                  <a:lnTo>
                    <a:pt x="2550" y="66559"/>
                  </a:lnTo>
                  <a:lnTo>
                    <a:pt x="2990" y="63407"/>
                  </a:lnTo>
                  <a:close/>
                  <a:moveTo>
                    <a:pt x="51820" y="63616"/>
                  </a:moveTo>
                  <a:lnTo>
                    <a:pt x="54972" y="64033"/>
                  </a:lnTo>
                  <a:lnTo>
                    <a:pt x="54532" y="67185"/>
                  </a:lnTo>
                  <a:lnTo>
                    <a:pt x="51403" y="66768"/>
                  </a:lnTo>
                  <a:lnTo>
                    <a:pt x="51820" y="63616"/>
                  </a:lnTo>
                  <a:close/>
                  <a:moveTo>
                    <a:pt x="28993" y="63732"/>
                  </a:moveTo>
                  <a:lnTo>
                    <a:pt x="32144" y="64172"/>
                  </a:lnTo>
                  <a:lnTo>
                    <a:pt x="31704" y="67301"/>
                  </a:lnTo>
                  <a:lnTo>
                    <a:pt x="28575" y="66884"/>
                  </a:lnTo>
                  <a:lnTo>
                    <a:pt x="28993" y="63732"/>
                  </a:lnTo>
                  <a:close/>
                  <a:moveTo>
                    <a:pt x="6188" y="63848"/>
                  </a:moveTo>
                  <a:lnTo>
                    <a:pt x="9317" y="64288"/>
                  </a:lnTo>
                  <a:lnTo>
                    <a:pt x="8900" y="67440"/>
                  </a:lnTo>
                  <a:lnTo>
                    <a:pt x="5748" y="66999"/>
                  </a:lnTo>
                  <a:lnTo>
                    <a:pt x="6188" y="63848"/>
                  </a:lnTo>
                  <a:close/>
                  <a:moveTo>
                    <a:pt x="55018" y="64056"/>
                  </a:moveTo>
                  <a:lnTo>
                    <a:pt x="58170" y="64473"/>
                  </a:lnTo>
                  <a:lnTo>
                    <a:pt x="57730" y="67625"/>
                  </a:lnTo>
                  <a:lnTo>
                    <a:pt x="54601" y="67208"/>
                  </a:lnTo>
                  <a:lnTo>
                    <a:pt x="55018" y="64056"/>
                  </a:lnTo>
                  <a:close/>
                  <a:moveTo>
                    <a:pt x="32191" y="64172"/>
                  </a:moveTo>
                  <a:lnTo>
                    <a:pt x="35343" y="64612"/>
                  </a:lnTo>
                  <a:lnTo>
                    <a:pt x="34902" y="67741"/>
                  </a:lnTo>
                  <a:lnTo>
                    <a:pt x="31774" y="67324"/>
                  </a:lnTo>
                  <a:lnTo>
                    <a:pt x="32191" y="64172"/>
                  </a:lnTo>
                  <a:close/>
                  <a:moveTo>
                    <a:pt x="9363" y="64288"/>
                  </a:moveTo>
                  <a:lnTo>
                    <a:pt x="12515" y="64728"/>
                  </a:lnTo>
                  <a:lnTo>
                    <a:pt x="12098" y="67880"/>
                  </a:lnTo>
                  <a:lnTo>
                    <a:pt x="8946" y="67440"/>
                  </a:lnTo>
                  <a:lnTo>
                    <a:pt x="9363" y="64288"/>
                  </a:lnTo>
                  <a:close/>
                  <a:moveTo>
                    <a:pt x="58216" y="64496"/>
                  </a:moveTo>
                  <a:lnTo>
                    <a:pt x="61368" y="64914"/>
                  </a:lnTo>
                  <a:lnTo>
                    <a:pt x="60928" y="68065"/>
                  </a:lnTo>
                  <a:lnTo>
                    <a:pt x="57799" y="67625"/>
                  </a:lnTo>
                  <a:lnTo>
                    <a:pt x="58216" y="64496"/>
                  </a:lnTo>
                  <a:close/>
                  <a:moveTo>
                    <a:pt x="35389" y="64612"/>
                  </a:moveTo>
                  <a:lnTo>
                    <a:pt x="38541" y="65053"/>
                  </a:lnTo>
                  <a:lnTo>
                    <a:pt x="38100" y="68181"/>
                  </a:lnTo>
                  <a:lnTo>
                    <a:pt x="34972" y="67764"/>
                  </a:lnTo>
                  <a:lnTo>
                    <a:pt x="35389" y="64612"/>
                  </a:lnTo>
                  <a:close/>
                  <a:moveTo>
                    <a:pt x="12561" y="64728"/>
                  </a:moveTo>
                  <a:lnTo>
                    <a:pt x="15713" y="65169"/>
                  </a:lnTo>
                  <a:lnTo>
                    <a:pt x="15296" y="68320"/>
                  </a:lnTo>
                  <a:lnTo>
                    <a:pt x="12144" y="67880"/>
                  </a:lnTo>
                  <a:lnTo>
                    <a:pt x="12561" y="64728"/>
                  </a:lnTo>
                  <a:close/>
                  <a:moveTo>
                    <a:pt x="38587" y="65053"/>
                  </a:moveTo>
                  <a:lnTo>
                    <a:pt x="41739" y="65493"/>
                  </a:lnTo>
                  <a:lnTo>
                    <a:pt x="41299" y="68622"/>
                  </a:lnTo>
                  <a:lnTo>
                    <a:pt x="38170" y="68204"/>
                  </a:lnTo>
                  <a:lnTo>
                    <a:pt x="38587" y="65053"/>
                  </a:lnTo>
                  <a:close/>
                  <a:moveTo>
                    <a:pt x="15759" y="65169"/>
                  </a:moveTo>
                  <a:lnTo>
                    <a:pt x="18911" y="65609"/>
                  </a:lnTo>
                  <a:lnTo>
                    <a:pt x="18494" y="68761"/>
                  </a:lnTo>
                  <a:lnTo>
                    <a:pt x="15342" y="68320"/>
                  </a:lnTo>
                  <a:lnTo>
                    <a:pt x="15759" y="65169"/>
                  </a:lnTo>
                  <a:close/>
                  <a:moveTo>
                    <a:pt x="41785" y="65493"/>
                  </a:moveTo>
                  <a:lnTo>
                    <a:pt x="44937" y="65933"/>
                  </a:lnTo>
                  <a:lnTo>
                    <a:pt x="44497" y="69062"/>
                  </a:lnTo>
                  <a:lnTo>
                    <a:pt x="41368" y="68645"/>
                  </a:lnTo>
                  <a:lnTo>
                    <a:pt x="41785" y="65493"/>
                  </a:lnTo>
                  <a:close/>
                  <a:moveTo>
                    <a:pt x="18958" y="65609"/>
                  </a:moveTo>
                  <a:lnTo>
                    <a:pt x="22109" y="66049"/>
                  </a:lnTo>
                  <a:lnTo>
                    <a:pt x="21692" y="69201"/>
                  </a:lnTo>
                  <a:lnTo>
                    <a:pt x="18541" y="68761"/>
                  </a:lnTo>
                  <a:lnTo>
                    <a:pt x="18958" y="65609"/>
                  </a:lnTo>
                  <a:close/>
                  <a:moveTo>
                    <a:pt x="44983" y="65933"/>
                  </a:moveTo>
                  <a:lnTo>
                    <a:pt x="48135" y="66350"/>
                  </a:lnTo>
                  <a:lnTo>
                    <a:pt x="47695" y="69502"/>
                  </a:lnTo>
                  <a:lnTo>
                    <a:pt x="44566" y="69085"/>
                  </a:lnTo>
                  <a:lnTo>
                    <a:pt x="44983" y="65933"/>
                  </a:lnTo>
                  <a:close/>
                  <a:moveTo>
                    <a:pt x="22156" y="66049"/>
                  </a:moveTo>
                  <a:lnTo>
                    <a:pt x="25308" y="66490"/>
                  </a:lnTo>
                  <a:lnTo>
                    <a:pt x="24891" y="69641"/>
                  </a:lnTo>
                  <a:lnTo>
                    <a:pt x="21739" y="69201"/>
                  </a:lnTo>
                  <a:lnTo>
                    <a:pt x="22156" y="66049"/>
                  </a:lnTo>
                  <a:close/>
                  <a:moveTo>
                    <a:pt x="48182" y="66374"/>
                  </a:moveTo>
                  <a:lnTo>
                    <a:pt x="51333" y="66791"/>
                  </a:lnTo>
                  <a:lnTo>
                    <a:pt x="50893" y="69943"/>
                  </a:lnTo>
                  <a:lnTo>
                    <a:pt x="47764" y="69525"/>
                  </a:lnTo>
                  <a:lnTo>
                    <a:pt x="48182" y="66374"/>
                  </a:lnTo>
                  <a:close/>
                  <a:moveTo>
                    <a:pt x="25354" y="66490"/>
                  </a:moveTo>
                  <a:lnTo>
                    <a:pt x="28506" y="66930"/>
                  </a:lnTo>
                  <a:lnTo>
                    <a:pt x="28089" y="70058"/>
                  </a:lnTo>
                  <a:lnTo>
                    <a:pt x="24937" y="69641"/>
                  </a:lnTo>
                  <a:lnTo>
                    <a:pt x="25354" y="66490"/>
                  </a:lnTo>
                  <a:close/>
                  <a:moveTo>
                    <a:pt x="2550" y="66605"/>
                  </a:moveTo>
                  <a:lnTo>
                    <a:pt x="5678" y="67046"/>
                  </a:lnTo>
                  <a:lnTo>
                    <a:pt x="5261" y="70198"/>
                  </a:lnTo>
                  <a:lnTo>
                    <a:pt x="2109" y="69757"/>
                  </a:lnTo>
                  <a:lnTo>
                    <a:pt x="2550" y="66605"/>
                  </a:lnTo>
                  <a:close/>
                  <a:moveTo>
                    <a:pt x="51380" y="66814"/>
                  </a:moveTo>
                  <a:lnTo>
                    <a:pt x="54532" y="67231"/>
                  </a:lnTo>
                  <a:lnTo>
                    <a:pt x="54091" y="70383"/>
                  </a:lnTo>
                  <a:lnTo>
                    <a:pt x="50963" y="69966"/>
                  </a:lnTo>
                  <a:lnTo>
                    <a:pt x="51380" y="66814"/>
                  </a:lnTo>
                  <a:close/>
                  <a:moveTo>
                    <a:pt x="28552" y="66930"/>
                  </a:moveTo>
                  <a:lnTo>
                    <a:pt x="31704" y="67370"/>
                  </a:lnTo>
                  <a:lnTo>
                    <a:pt x="31264" y="70499"/>
                  </a:lnTo>
                  <a:lnTo>
                    <a:pt x="28135" y="70082"/>
                  </a:lnTo>
                  <a:lnTo>
                    <a:pt x="28552" y="66930"/>
                  </a:lnTo>
                  <a:close/>
                  <a:moveTo>
                    <a:pt x="5748" y="67046"/>
                  </a:moveTo>
                  <a:lnTo>
                    <a:pt x="8876" y="67486"/>
                  </a:lnTo>
                  <a:lnTo>
                    <a:pt x="8459" y="70638"/>
                  </a:lnTo>
                  <a:lnTo>
                    <a:pt x="5307" y="70198"/>
                  </a:lnTo>
                  <a:lnTo>
                    <a:pt x="5748" y="67046"/>
                  </a:lnTo>
                  <a:close/>
                  <a:moveTo>
                    <a:pt x="54578" y="67254"/>
                  </a:moveTo>
                  <a:lnTo>
                    <a:pt x="57730" y="67671"/>
                  </a:lnTo>
                  <a:lnTo>
                    <a:pt x="57289" y="70823"/>
                  </a:lnTo>
                  <a:lnTo>
                    <a:pt x="54161" y="70383"/>
                  </a:lnTo>
                  <a:lnTo>
                    <a:pt x="54578" y="67254"/>
                  </a:lnTo>
                  <a:close/>
                  <a:moveTo>
                    <a:pt x="31750" y="67370"/>
                  </a:moveTo>
                  <a:lnTo>
                    <a:pt x="34902" y="67811"/>
                  </a:lnTo>
                  <a:lnTo>
                    <a:pt x="34462" y="70939"/>
                  </a:lnTo>
                  <a:lnTo>
                    <a:pt x="31333" y="70522"/>
                  </a:lnTo>
                  <a:lnTo>
                    <a:pt x="31750" y="67370"/>
                  </a:lnTo>
                  <a:close/>
                  <a:moveTo>
                    <a:pt x="8923" y="67486"/>
                  </a:moveTo>
                  <a:lnTo>
                    <a:pt x="12075" y="67926"/>
                  </a:lnTo>
                  <a:lnTo>
                    <a:pt x="11657" y="71078"/>
                  </a:lnTo>
                  <a:lnTo>
                    <a:pt x="8506" y="70638"/>
                  </a:lnTo>
                  <a:lnTo>
                    <a:pt x="8923" y="67486"/>
                  </a:lnTo>
                  <a:close/>
                  <a:moveTo>
                    <a:pt x="57776" y="67695"/>
                  </a:moveTo>
                  <a:lnTo>
                    <a:pt x="60928" y="68112"/>
                  </a:lnTo>
                  <a:lnTo>
                    <a:pt x="60488" y="71264"/>
                  </a:lnTo>
                  <a:lnTo>
                    <a:pt x="57359" y="70823"/>
                  </a:lnTo>
                  <a:lnTo>
                    <a:pt x="57776" y="67695"/>
                  </a:lnTo>
                  <a:close/>
                  <a:moveTo>
                    <a:pt x="34949" y="67811"/>
                  </a:moveTo>
                  <a:lnTo>
                    <a:pt x="38100" y="68251"/>
                  </a:lnTo>
                  <a:lnTo>
                    <a:pt x="37660" y="71379"/>
                  </a:lnTo>
                  <a:lnTo>
                    <a:pt x="34531" y="70962"/>
                  </a:lnTo>
                  <a:lnTo>
                    <a:pt x="34949" y="67811"/>
                  </a:lnTo>
                  <a:close/>
                  <a:moveTo>
                    <a:pt x="12121" y="67926"/>
                  </a:moveTo>
                  <a:lnTo>
                    <a:pt x="15273" y="68367"/>
                  </a:lnTo>
                  <a:lnTo>
                    <a:pt x="14856" y="71519"/>
                  </a:lnTo>
                  <a:lnTo>
                    <a:pt x="11704" y="71078"/>
                  </a:lnTo>
                  <a:lnTo>
                    <a:pt x="12121" y="67926"/>
                  </a:lnTo>
                  <a:close/>
                  <a:moveTo>
                    <a:pt x="38147" y="68251"/>
                  </a:moveTo>
                  <a:lnTo>
                    <a:pt x="41299" y="68691"/>
                  </a:lnTo>
                  <a:lnTo>
                    <a:pt x="40858" y="71820"/>
                  </a:lnTo>
                  <a:lnTo>
                    <a:pt x="37730" y="71403"/>
                  </a:lnTo>
                  <a:lnTo>
                    <a:pt x="38147" y="68251"/>
                  </a:lnTo>
                  <a:close/>
                  <a:moveTo>
                    <a:pt x="15319" y="68367"/>
                  </a:moveTo>
                  <a:lnTo>
                    <a:pt x="18471" y="68807"/>
                  </a:lnTo>
                  <a:lnTo>
                    <a:pt x="18054" y="71959"/>
                  </a:lnTo>
                  <a:lnTo>
                    <a:pt x="14902" y="71519"/>
                  </a:lnTo>
                  <a:lnTo>
                    <a:pt x="15319" y="68367"/>
                  </a:lnTo>
                  <a:close/>
                  <a:moveTo>
                    <a:pt x="41345" y="68691"/>
                  </a:moveTo>
                  <a:lnTo>
                    <a:pt x="44497" y="69131"/>
                  </a:lnTo>
                  <a:lnTo>
                    <a:pt x="44056" y="72260"/>
                  </a:lnTo>
                  <a:lnTo>
                    <a:pt x="40928" y="71843"/>
                  </a:lnTo>
                  <a:lnTo>
                    <a:pt x="41345" y="68691"/>
                  </a:lnTo>
                  <a:close/>
                  <a:moveTo>
                    <a:pt x="18517" y="68807"/>
                  </a:moveTo>
                  <a:lnTo>
                    <a:pt x="21669" y="69247"/>
                  </a:lnTo>
                  <a:lnTo>
                    <a:pt x="21252" y="72399"/>
                  </a:lnTo>
                  <a:lnTo>
                    <a:pt x="18100" y="71959"/>
                  </a:lnTo>
                  <a:lnTo>
                    <a:pt x="18517" y="68807"/>
                  </a:lnTo>
                  <a:close/>
                  <a:moveTo>
                    <a:pt x="44543" y="69131"/>
                  </a:moveTo>
                  <a:lnTo>
                    <a:pt x="47695" y="69549"/>
                  </a:lnTo>
                  <a:lnTo>
                    <a:pt x="47255" y="72700"/>
                  </a:lnTo>
                  <a:lnTo>
                    <a:pt x="44126" y="72283"/>
                  </a:lnTo>
                  <a:lnTo>
                    <a:pt x="44543" y="69131"/>
                  </a:lnTo>
                  <a:close/>
                  <a:moveTo>
                    <a:pt x="21716" y="69247"/>
                  </a:moveTo>
                  <a:lnTo>
                    <a:pt x="24867" y="69688"/>
                  </a:lnTo>
                  <a:lnTo>
                    <a:pt x="24450" y="72840"/>
                  </a:lnTo>
                  <a:lnTo>
                    <a:pt x="21298" y="72399"/>
                  </a:lnTo>
                  <a:lnTo>
                    <a:pt x="21716" y="69247"/>
                  </a:lnTo>
                  <a:close/>
                  <a:moveTo>
                    <a:pt x="47741" y="69572"/>
                  </a:moveTo>
                  <a:lnTo>
                    <a:pt x="50893" y="69989"/>
                  </a:lnTo>
                  <a:lnTo>
                    <a:pt x="50453" y="73141"/>
                  </a:lnTo>
                  <a:lnTo>
                    <a:pt x="47324" y="72724"/>
                  </a:lnTo>
                  <a:lnTo>
                    <a:pt x="47741" y="69572"/>
                  </a:lnTo>
                  <a:close/>
                  <a:moveTo>
                    <a:pt x="24914" y="69688"/>
                  </a:moveTo>
                  <a:lnTo>
                    <a:pt x="28066" y="70128"/>
                  </a:lnTo>
                  <a:lnTo>
                    <a:pt x="27648" y="73257"/>
                  </a:lnTo>
                  <a:lnTo>
                    <a:pt x="24497" y="72840"/>
                  </a:lnTo>
                  <a:lnTo>
                    <a:pt x="24914" y="69688"/>
                  </a:lnTo>
                  <a:close/>
                  <a:moveTo>
                    <a:pt x="50939" y="70012"/>
                  </a:moveTo>
                  <a:lnTo>
                    <a:pt x="54091" y="70429"/>
                  </a:lnTo>
                  <a:lnTo>
                    <a:pt x="53651" y="73581"/>
                  </a:lnTo>
                  <a:lnTo>
                    <a:pt x="50522" y="73164"/>
                  </a:lnTo>
                  <a:lnTo>
                    <a:pt x="50939" y="70012"/>
                  </a:lnTo>
                  <a:close/>
                  <a:moveTo>
                    <a:pt x="28112" y="70128"/>
                  </a:moveTo>
                  <a:lnTo>
                    <a:pt x="31264" y="70568"/>
                  </a:lnTo>
                  <a:lnTo>
                    <a:pt x="30847" y="73697"/>
                  </a:lnTo>
                  <a:lnTo>
                    <a:pt x="27695" y="73280"/>
                  </a:lnTo>
                  <a:lnTo>
                    <a:pt x="28112" y="70128"/>
                  </a:lnTo>
                  <a:close/>
                  <a:moveTo>
                    <a:pt x="54138" y="70452"/>
                  </a:moveTo>
                  <a:lnTo>
                    <a:pt x="57289" y="70870"/>
                  </a:lnTo>
                  <a:lnTo>
                    <a:pt x="56849" y="74021"/>
                  </a:lnTo>
                  <a:lnTo>
                    <a:pt x="53720" y="73581"/>
                  </a:lnTo>
                  <a:lnTo>
                    <a:pt x="54138" y="70452"/>
                  </a:lnTo>
                  <a:close/>
                  <a:moveTo>
                    <a:pt x="31310" y="70568"/>
                  </a:moveTo>
                  <a:lnTo>
                    <a:pt x="34462" y="71009"/>
                  </a:lnTo>
                  <a:lnTo>
                    <a:pt x="34022" y="74137"/>
                  </a:lnTo>
                  <a:lnTo>
                    <a:pt x="30893" y="73720"/>
                  </a:lnTo>
                  <a:lnTo>
                    <a:pt x="31310" y="70568"/>
                  </a:lnTo>
                  <a:close/>
                  <a:moveTo>
                    <a:pt x="57336" y="70893"/>
                  </a:moveTo>
                  <a:lnTo>
                    <a:pt x="60488" y="71310"/>
                  </a:lnTo>
                  <a:lnTo>
                    <a:pt x="60047" y="74462"/>
                  </a:lnTo>
                  <a:lnTo>
                    <a:pt x="56919" y="74021"/>
                  </a:lnTo>
                  <a:lnTo>
                    <a:pt x="57336" y="70893"/>
                  </a:lnTo>
                  <a:close/>
                  <a:moveTo>
                    <a:pt x="34508" y="71009"/>
                  </a:moveTo>
                  <a:lnTo>
                    <a:pt x="37660" y="71426"/>
                  </a:lnTo>
                  <a:lnTo>
                    <a:pt x="37220" y="74578"/>
                  </a:lnTo>
                  <a:lnTo>
                    <a:pt x="34091" y="74160"/>
                  </a:lnTo>
                  <a:lnTo>
                    <a:pt x="34508" y="71009"/>
                  </a:lnTo>
                  <a:close/>
                  <a:moveTo>
                    <a:pt x="37706" y="71449"/>
                  </a:moveTo>
                  <a:lnTo>
                    <a:pt x="40858" y="71889"/>
                  </a:lnTo>
                  <a:lnTo>
                    <a:pt x="40418" y="75018"/>
                  </a:lnTo>
                  <a:lnTo>
                    <a:pt x="37289" y="74601"/>
                  </a:lnTo>
                  <a:lnTo>
                    <a:pt x="37706" y="71449"/>
                  </a:lnTo>
                  <a:close/>
                  <a:moveTo>
                    <a:pt x="40905" y="71889"/>
                  </a:moveTo>
                  <a:lnTo>
                    <a:pt x="44056" y="72330"/>
                  </a:lnTo>
                  <a:lnTo>
                    <a:pt x="43616" y="75458"/>
                  </a:lnTo>
                  <a:lnTo>
                    <a:pt x="40487" y="75041"/>
                  </a:lnTo>
                  <a:lnTo>
                    <a:pt x="40905" y="71889"/>
                  </a:lnTo>
                  <a:close/>
                  <a:moveTo>
                    <a:pt x="44103" y="72330"/>
                  </a:moveTo>
                  <a:lnTo>
                    <a:pt x="47255" y="72747"/>
                  </a:lnTo>
                  <a:lnTo>
                    <a:pt x="46814" y="75899"/>
                  </a:lnTo>
                  <a:lnTo>
                    <a:pt x="43686" y="75481"/>
                  </a:lnTo>
                  <a:lnTo>
                    <a:pt x="44103" y="72330"/>
                  </a:lnTo>
                  <a:close/>
                  <a:moveTo>
                    <a:pt x="47301" y="72770"/>
                  </a:moveTo>
                  <a:lnTo>
                    <a:pt x="50453" y="73187"/>
                  </a:lnTo>
                  <a:lnTo>
                    <a:pt x="50012" y="76339"/>
                  </a:lnTo>
                  <a:lnTo>
                    <a:pt x="46884" y="75922"/>
                  </a:lnTo>
                  <a:lnTo>
                    <a:pt x="47301" y="72770"/>
                  </a:lnTo>
                  <a:close/>
                  <a:moveTo>
                    <a:pt x="50499" y="73210"/>
                  </a:moveTo>
                  <a:lnTo>
                    <a:pt x="53651" y="73627"/>
                  </a:lnTo>
                  <a:lnTo>
                    <a:pt x="53211" y="76779"/>
                  </a:lnTo>
                  <a:lnTo>
                    <a:pt x="50082" y="76362"/>
                  </a:lnTo>
                  <a:lnTo>
                    <a:pt x="50499" y="73210"/>
                  </a:lnTo>
                  <a:close/>
                  <a:moveTo>
                    <a:pt x="53697" y="73651"/>
                  </a:moveTo>
                  <a:lnTo>
                    <a:pt x="56849" y="74068"/>
                  </a:lnTo>
                  <a:lnTo>
                    <a:pt x="56409" y="77220"/>
                  </a:lnTo>
                  <a:lnTo>
                    <a:pt x="53280" y="76779"/>
                  </a:lnTo>
                  <a:lnTo>
                    <a:pt x="53697" y="73651"/>
                  </a:lnTo>
                  <a:close/>
                  <a:moveTo>
                    <a:pt x="56895" y="74091"/>
                  </a:moveTo>
                  <a:lnTo>
                    <a:pt x="60047" y="74508"/>
                  </a:lnTo>
                  <a:lnTo>
                    <a:pt x="59607" y="77660"/>
                  </a:lnTo>
                  <a:lnTo>
                    <a:pt x="56478" y="77220"/>
                  </a:lnTo>
                  <a:lnTo>
                    <a:pt x="56895" y="74091"/>
                  </a:lnTo>
                  <a:close/>
                  <a:moveTo>
                    <a:pt x="8367" y="0"/>
                  </a:moveTo>
                  <a:lnTo>
                    <a:pt x="8065" y="2178"/>
                  </a:lnTo>
                  <a:lnTo>
                    <a:pt x="6675" y="1993"/>
                  </a:lnTo>
                  <a:cubicBezTo>
                    <a:pt x="6675" y="1993"/>
                    <a:pt x="6675" y="2016"/>
                    <a:pt x="6675" y="2016"/>
                  </a:cubicBezTo>
                  <a:cubicBezTo>
                    <a:pt x="6675" y="2016"/>
                    <a:pt x="6675" y="2039"/>
                    <a:pt x="6652" y="2039"/>
                  </a:cubicBezTo>
                  <a:lnTo>
                    <a:pt x="8065" y="2225"/>
                  </a:lnTo>
                  <a:lnTo>
                    <a:pt x="7648" y="5330"/>
                  </a:lnTo>
                  <a:lnTo>
                    <a:pt x="7625" y="5377"/>
                  </a:lnTo>
                  <a:lnTo>
                    <a:pt x="6652" y="5238"/>
                  </a:lnTo>
                  <a:lnTo>
                    <a:pt x="6652" y="5238"/>
                  </a:lnTo>
                  <a:cubicBezTo>
                    <a:pt x="6652" y="5261"/>
                    <a:pt x="6675" y="5284"/>
                    <a:pt x="6675" y="5284"/>
                  </a:cubicBezTo>
                  <a:lnTo>
                    <a:pt x="7625" y="5423"/>
                  </a:lnTo>
                  <a:lnTo>
                    <a:pt x="7440" y="6814"/>
                  </a:lnTo>
                  <a:cubicBezTo>
                    <a:pt x="7440" y="6837"/>
                    <a:pt x="7440" y="6837"/>
                    <a:pt x="7440" y="6837"/>
                  </a:cubicBezTo>
                  <a:cubicBezTo>
                    <a:pt x="7440" y="6906"/>
                    <a:pt x="7463" y="6953"/>
                    <a:pt x="7463" y="7022"/>
                  </a:cubicBezTo>
                  <a:lnTo>
                    <a:pt x="7671" y="5423"/>
                  </a:lnTo>
                  <a:lnTo>
                    <a:pt x="10823" y="5863"/>
                  </a:lnTo>
                  <a:lnTo>
                    <a:pt x="10406" y="9015"/>
                  </a:lnTo>
                  <a:lnTo>
                    <a:pt x="7648" y="8621"/>
                  </a:lnTo>
                  <a:cubicBezTo>
                    <a:pt x="7648" y="8644"/>
                    <a:pt x="7648" y="8668"/>
                    <a:pt x="7648" y="8691"/>
                  </a:cubicBezTo>
                  <a:lnTo>
                    <a:pt x="10383" y="9061"/>
                  </a:lnTo>
                  <a:lnTo>
                    <a:pt x="9966" y="12213"/>
                  </a:lnTo>
                  <a:lnTo>
                    <a:pt x="7231" y="11843"/>
                  </a:lnTo>
                  <a:lnTo>
                    <a:pt x="7231" y="11843"/>
                  </a:lnTo>
                  <a:cubicBezTo>
                    <a:pt x="7231" y="11843"/>
                    <a:pt x="7254" y="11866"/>
                    <a:pt x="7254" y="11889"/>
                  </a:cubicBezTo>
                  <a:lnTo>
                    <a:pt x="9943" y="12260"/>
                  </a:lnTo>
                  <a:lnTo>
                    <a:pt x="9525" y="15411"/>
                  </a:lnTo>
                  <a:lnTo>
                    <a:pt x="6930" y="15041"/>
                  </a:lnTo>
                  <a:cubicBezTo>
                    <a:pt x="6930" y="15064"/>
                    <a:pt x="6930" y="15064"/>
                    <a:pt x="6930" y="15064"/>
                  </a:cubicBezTo>
                  <a:cubicBezTo>
                    <a:pt x="6930" y="15087"/>
                    <a:pt x="6953" y="15087"/>
                    <a:pt x="6953" y="15110"/>
                  </a:cubicBezTo>
                  <a:lnTo>
                    <a:pt x="9525" y="15458"/>
                  </a:lnTo>
                  <a:lnTo>
                    <a:pt x="9085" y="18610"/>
                  </a:lnTo>
                  <a:lnTo>
                    <a:pt x="6953" y="18308"/>
                  </a:lnTo>
                  <a:lnTo>
                    <a:pt x="6953" y="18308"/>
                  </a:lnTo>
                  <a:cubicBezTo>
                    <a:pt x="6976" y="18332"/>
                    <a:pt x="6976" y="18355"/>
                    <a:pt x="6976" y="18355"/>
                  </a:cubicBezTo>
                  <a:lnTo>
                    <a:pt x="9085" y="18656"/>
                  </a:lnTo>
                  <a:lnTo>
                    <a:pt x="8645" y="21808"/>
                  </a:lnTo>
                  <a:lnTo>
                    <a:pt x="7370" y="21622"/>
                  </a:lnTo>
                  <a:lnTo>
                    <a:pt x="7370" y="21622"/>
                  </a:lnTo>
                  <a:cubicBezTo>
                    <a:pt x="7393" y="21646"/>
                    <a:pt x="7393" y="21669"/>
                    <a:pt x="7393" y="21692"/>
                  </a:cubicBezTo>
                  <a:lnTo>
                    <a:pt x="8645" y="21854"/>
                  </a:lnTo>
                  <a:lnTo>
                    <a:pt x="8204" y="25006"/>
                  </a:lnTo>
                  <a:lnTo>
                    <a:pt x="7671" y="24913"/>
                  </a:lnTo>
                  <a:lnTo>
                    <a:pt x="7671" y="24913"/>
                  </a:lnTo>
                  <a:cubicBezTo>
                    <a:pt x="7671" y="24936"/>
                    <a:pt x="7671" y="24960"/>
                    <a:pt x="7695" y="24983"/>
                  </a:cubicBezTo>
                  <a:lnTo>
                    <a:pt x="8204" y="25052"/>
                  </a:lnTo>
                  <a:lnTo>
                    <a:pt x="7764" y="28204"/>
                  </a:lnTo>
                  <a:lnTo>
                    <a:pt x="6976" y="28088"/>
                  </a:lnTo>
                  <a:lnTo>
                    <a:pt x="6976" y="28088"/>
                  </a:lnTo>
                  <a:cubicBezTo>
                    <a:pt x="6999" y="28111"/>
                    <a:pt x="6999" y="28135"/>
                    <a:pt x="7022" y="28135"/>
                  </a:cubicBezTo>
                  <a:lnTo>
                    <a:pt x="7022" y="28158"/>
                  </a:lnTo>
                  <a:lnTo>
                    <a:pt x="7764" y="28251"/>
                  </a:lnTo>
                  <a:lnTo>
                    <a:pt x="7324" y="31379"/>
                  </a:lnTo>
                  <a:lnTo>
                    <a:pt x="7046" y="31333"/>
                  </a:lnTo>
                  <a:cubicBezTo>
                    <a:pt x="7046" y="31356"/>
                    <a:pt x="7046" y="31379"/>
                    <a:pt x="7046" y="31402"/>
                  </a:cubicBezTo>
                  <a:lnTo>
                    <a:pt x="7324" y="31426"/>
                  </a:lnTo>
                  <a:lnTo>
                    <a:pt x="7069" y="33303"/>
                  </a:lnTo>
                  <a:cubicBezTo>
                    <a:pt x="7069" y="33372"/>
                    <a:pt x="7092" y="33442"/>
                    <a:pt x="7092" y="33534"/>
                  </a:cubicBezTo>
                  <a:lnTo>
                    <a:pt x="7370" y="31449"/>
                  </a:lnTo>
                  <a:lnTo>
                    <a:pt x="10522" y="31866"/>
                  </a:lnTo>
                  <a:lnTo>
                    <a:pt x="10082" y="35018"/>
                  </a:lnTo>
                  <a:lnTo>
                    <a:pt x="7185" y="34624"/>
                  </a:lnTo>
                  <a:cubicBezTo>
                    <a:pt x="7185" y="34647"/>
                    <a:pt x="7185" y="34647"/>
                    <a:pt x="7185" y="34670"/>
                  </a:cubicBezTo>
                  <a:lnTo>
                    <a:pt x="10082" y="35064"/>
                  </a:lnTo>
                  <a:lnTo>
                    <a:pt x="9641" y="38216"/>
                  </a:lnTo>
                  <a:lnTo>
                    <a:pt x="6513" y="37776"/>
                  </a:lnTo>
                  <a:lnTo>
                    <a:pt x="6420" y="37776"/>
                  </a:lnTo>
                  <a:cubicBezTo>
                    <a:pt x="6420" y="37799"/>
                    <a:pt x="6420" y="37799"/>
                    <a:pt x="6420" y="37822"/>
                  </a:cubicBezTo>
                  <a:lnTo>
                    <a:pt x="6443" y="37822"/>
                  </a:lnTo>
                  <a:lnTo>
                    <a:pt x="6489" y="37845"/>
                  </a:lnTo>
                  <a:lnTo>
                    <a:pt x="9641" y="38262"/>
                  </a:lnTo>
                  <a:lnTo>
                    <a:pt x="9201" y="41414"/>
                  </a:lnTo>
                  <a:lnTo>
                    <a:pt x="6397" y="41020"/>
                  </a:lnTo>
                  <a:cubicBezTo>
                    <a:pt x="6397" y="41043"/>
                    <a:pt x="6374" y="41066"/>
                    <a:pt x="6374" y="41066"/>
                  </a:cubicBezTo>
                  <a:lnTo>
                    <a:pt x="9201" y="41460"/>
                  </a:lnTo>
                  <a:lnTo>
                    <a:pt x="8784" y="44612"/>
                  </a:lnTo>
                  <a:lnTo>
                    <a:pt x="6837" y="44334"/>
                  </a:lnTo>
                  <a:cubicBezTo>
                    <a:pt x="6814" y="44357"/>
                    <a:pt x="6814" y="44380"/>
                    <a:pt x="6791" y="44380"/>
                  </a:cubicBezTo>
                  <a:lnTo>
                    <a:pt x="8761" y="44659"/>
                  </a:lnTo>
                  <a:lnTo>
                    <a:pt x="8343" y="47810"/>
                  </a:lnTo>
                  <a:lnTo>
                    <a:pt x="5192" y="47370"/>
                  </a:lnTo>
                  <a:lnTo>
                    <a:pt x="5423" y="45748"/>
                  </a:lnTo>
                  <a:lnTo>
                    <a:pt x="5423" y="45748"/>
                  </a:lnTo>
                  <a:cubicBezTo>
                    <a:pt x="5400" y="45771"/>
                    <a:pt x="5377" y="45794"/>
                    <a:pt x="5354" y="45817"/>
                  </a:cubicBezTo>
                  <a:lnTo>
                    <a:pt x="5145" y="47370"/>
                  </a:lnTo>
                  <a:lnTo>
                    <a:pt x="4612" y="47300"/>
                  </a:lnTo>
                  <a:cubicBezTo>
                    <a:pt x="4612" y="47324"/>
                    <a:pt x="4612" y="47324"/>
                    <a:pt x="4589" y="47347"/>
                  </a:cubicBezTo>
                  <a:lnTo>
                    <a:pt x="5122" y="47416"/>
                  </a:lnTo>
                  <a:lnTo>
                    <a:pt x="4705" y="50568"/>
                  </a:lnTo>
                  <a:lnTo>
                    <a:pt x="3662" y="50429"/>
                  </a:lnTo>
                  <a:lnTo>
                    <a:pt x="3662" y="50429"/>
                  </a:lnTo>
                  <a:cubicBezTo>
                    <a:pt x="3662" y="50429"/>
                    <a:pt x="3685" y="50452"/>
                    <a:pt x="3685" y="50475"/>
                  </a:cubicBezTo>
                  <a:lnTo>
                    <a:pt x="4682" y="50615"/>
                  </a:lnTo>
                  <a:lnTo>
                    <a:pt x="4265" y="53766"/>
                  </a:lnTo>
                  <a:lnTo>
                    <a:pt x="3199" y="53604"/>
                  </a:lnTo>
                  <a:lnTo>
                    <a:pt x="3199" y="53674"/>
                  </a:lnTo>
                  <a:lnTo>
                    <a:pt x="4241" y="53813"/>
                  </a:lnTo>
                  <a:lnTo>
                    <a:pt x="3824" y="56965"/>
                  </a:lnTo>
                  <a:lnTo>
                    <a:pt x="2387" y="56756"/>
                  </a:lnTo>
                  <a:cubicBezTo>
                    <a:pt x="2387" y="56779"/>
                    <a:pt x="2364" y="56802"/>
                    <a:pt x="2364" y="56802"/>
                  </a:cubicBezTo>
                  <a:lnTo>
                    <a:pt x="3824" y="57011"/>
                  </a:lnTo>
                  <a:lnTo>
                    <a:pt x="3384" y="60163"/>
                  </a:lnTo>
                  <a:lnTo>
                    <a:pt x="1924" y="59954"/>
                  </a:lnTo>
                  <a:cubicBezTo>
                    <a:pt x="1924" y="59977"/>
                    <a:pt x="1924" y="59977"/>
                    <a:pt x="1924" y="60000"/>
                  </a:cubicBezTo>
                  <a:lnTo>
                    <a:pt x="3384" y="60209"/>
                  </a:lnTo>
                  <a:lnTo>
                    <a:pt x="2944" y="63361"/>
                  </a:lnTo>
                  <a:lnTo>
                    <a:pt x="997" y="63083"/>
                  </a:lnTo>
                  <a:cubicBezTo>
                    <a:pt x="997" y="63106"/>
                    <a:pt x="997" y="63129"/>
                    <a:pt x="997" y="63152"/>
                  </a:cubicBezTo>
                  <a:lnTo>
                    <a:pt x="2920" y="63407"/>
                  </a:lnTo>
                  <a:lnTo>
                    <a:pt x="2503" y="66559"/>
                  </a:lnTo>
                  <a:lnTo>
                    <a:pt x="510" y="66281"/>
                  </a:lnTo>
                  <a:cubicBezTo>
                    <a:pt x="510" y="66304"/>
                    <a:pt x="510" y="66304"/>
                    <a:pt x="487" y="66327"/>
                  </a:cubicBezTo>
                  <a:lnTo>
                    <a:pt x="2480" y="66605"/>
                  </a:lnTo>
                  <a:lnTo>
                    <a:pt x="2063" y="69757"/>
                  </a:lnTo>
                  <a:lnTo>
                    <a:pt x="24" y="69479"/>
                  </a:lnTo>
                  <a:cubicBezTo>
                    <a:pt x="0" y="69479"/>
                    <a:pt x="0" y="69502"/>
                    <a:pt x="0" y="69525"/>
                  </a:cubicBezTo>
                  <a:lnTo>
                    <a:pt x="2040" y="69804"/>
                  </a:lnTo>
                  <a:lnTo>
                    <a:pt x="1715" y="72260"/>
                  </a:lnTo>
                  <a:lnTo>
                    <a:pt x="1762" y="72283"/>
                  </a:lnTo>
                  <a:lnTo>
                    <a:pt x="2109" y="69804"/>
                  </a:lnTo>
                  <a:lnTo>
                    <a:pt x="5238" y="70244"/>
                  </a:lnTo>
                  <a:lnTo>
                    <a:pt x="4914" y="72631"/>
                  </a:lnTo>
                  <a:lnTo>
                    <a:pt x="4960" y="72631"/>
                  </a:lnTo>
                  <a:lnTo>
                    <a:pt x="5307" y="70244"/>
                  </a:lnTo>
                  <a:lnTo>
                    <a:pt x="8436" y="70684"/>
                  </a:lnTo>
                  <a:lnTo>
                    <a:pt x="8135" y="73002"/>
                  </a:lnTo>
                  <a:lnTo>
                    <a:pt x="8181" y="73002"/>
                  </a:lnTo>
                  <a:lnTo>
                    <a:pt x="8506" y="70684"/>
                  </a:lnTo>
                  <a:lnTo>
                    <a:pt x="11634" y="71125"/>
                  </a:lnTo>
                  <a:lnTo>
                    <a:pt x="11333" y="73349"/>
                  </a:lnTo>
                  <a:lnTo>
                    <a:pt x="11379" y="73373"/>
                  </a:lnTo>
                  <a:lnTo>
                    <a:pt x="11704" y="71125"/>
                  </a:lnTo>
                  <a:lnTo>
                    <a:pt x="14832" y="71565"/>
                  </a:lnTo>
                  <a:lnTo>
                    <a:pt x="14531" y="73720"/>
                  </a:lnTo>
                  <a:lnTo>
                    <a:pt x="14601" y="73720"/>
                  </a:lnTo>
                  <a:lnTo>
                    <a:pt x="14879" y="71565"/>
                  </a:lnTo>
                  <a:lnTo>
                    <a:pt x="18031" y="72005"/>
                  </a:lnTo>
                  <a:lnTo>
                    <a:pt x="17753" y="74068"/>
                  </a:lnTo>
                  <a:lnTo>
                    <a:pt x="17799" y="74091"/>
                  </a:lnTo>
                  <a:lnTo>
                    <a:pt x="18077" y="72005"/>
                  </a:lnTo>
                  <a:lnTo>
                    <a:pt x="21229" y="72422"/>
                  </a:lnTo>
                  <a:lnTo>
                    <a:pt x="20951" y="74508"/>
                  </a:lnTo>
                  <a:lnTo>
                    <a:pt x="20997" y="74508"/>
                  </a:lnTo>
                  <a:lnTo>
                    <a:pt x="21275" y="72446"/>
                  </a:lnTo>
                  <a:lnTo>
                    <a:pt x="24427" y="72863"/>
                  </a:lnTo>
                  <a:lnTo>
                    <a:pt x="24126" y="75018"/>
                  </a:lnTo>
                  <a:lnTo>
                    <a:pt x="24195" y="75041"/>
                  </a:lnTo>
                  <a:lnTo>
                    <a:pt x="24473" y="72886"/>
                  </a:lnTo>
                  <a:lnTo>
                    <a:pt x="27625" y="73303"/>
                  </a:lnTo>
                  <a:lnTo>
                    <a:pt x="27324" y="75528"/>
                  </a:lnTo>
                  <a:lnTo>
                    <a:pt x="27370" y="75551"/>
                  </a:lnTo>
                  <a:lnTo>
                    <a:pt x="27672" y="73326"/>
                  </a:lnTo>
                  <a:lnTo>
                    <a:pt x="30823" y="73743"/>
                  </a:lnTo>
                  <a:lnTo>
                    <a:pt x="30522" y="76038"/>
                  </a:lnTo>
                  <a:lnTo>
                    <a:pt x="30568" y="76038"/>
                  </a:lnTo>
                  <a:lnTo>
                    <a:pt x="30870" y="73767"/>
                  </a:lnTo>
                  <a:lnTo>
                    <a:pt x="34022" y="74184"/>
                  </a:lnTo>
                  <a:lnTo>
                    <a:pt x="33697" y="76548"/>
                  </a:lnTo>
                  <a:lnTo>
                    <a:pt x="33767" y="76548"/>
                  </a:lnTo>
                  <a:lnTo>
                    <a:pt x="34068" y="74207"/>
                  </a:lnTo>
                  <a:lnTo>
                    <a:pt x="37220" y="74624"/>
                  </a:lnTo>
                  <a:lnTo>
                    <a:pt x="36895" y="77034"/>
                  </a:lnTo>
                  <a:lnTo>
                    <a:pt x="36942" y="77034"/>
                  </a:lnTo>
                  <a:lnTo>
                    <a:pt x="37266" y="74647"/>
                  </a:lnTo>
                  <a:lnTo>
                    <a:pt x="40418" y="75064"/>
                  </a:lnTo>
                  <a:lnTo>
                    <a:pt x="40093" y="77521"/>
                  </a:lnTo>
                  <a:lnTo>
                    <a:pt x="40140" y="77544"/>
                  </a:lnTo>
                  <a:lnTo>
                    <a:pt x="40464" y="75088"/>
                  </a:lnTo>
                  <a:lnTo>
                    <a:pt x="43616" y="75505"/>
                  </a:lnTo>
                  <a:lnTo>
                    <a:pt x="43268" y="78008"/>
                  </a:lnTo>
                  <a:lnTo>
                    <a:pt x="43338" y="78008"/>
                  </a:lnTo>
                  <a:lnTo>
                    <a:pt x="43662" y="75528"/>
                  </a:lnTo>
                  <a:lnTo>
                    <a:pt x="46814" y="75945"/>
                  </a:lnTo>
                  <a:lnTo>
                    <a:pt x="46467" y="78471"/>
                  </a:lnTo>
                  <a:cubicBezTo>
                    <a:pt x="46490" y="78494"/>
                    <a:pt x="46513" y="78494"/>
                    <a:pt x="46513" y="78494"/>
                  </a:cubicBezTo>
                  <a:lnTo>
                    <a:pt x="46861" y="75945"/>
                  </a:lnTo>
                  <a:lnTo>
                    <a:pt x="50012" y="76385"/>
                  </a:lnTo>
                  <a:lnTo>
                    <a:pt x="49665" y="79004"/>
                  </a:lnTo>
                  <a:lnTo>
                    <a:pt x="49711" y="79004"/>
                  </a:lnTo>
                  <a:lnTo>
                    <a:pt x="50059" y="76385"/>
                  </a:lnTo>
                  <a:lnTo>
                    <a:pt x="53211" y="76826"/>
                  </a:lnTo>
                  <a:lnTo>
                    <a:pt x="52840" y="79537"/>
                  </a:lnTo>
                  <a:lnTo>
                    <a:pt x="52886" y="79537"/>
                  </a:lnTo>
                  <a:lnTo>
                    <a:pt x="53257" y="76826"/>
                  </a:lnTo>
                  <a:lnTo>
                    <a:pt x="56409" y="77266"/>
                  </a:lnTo>
                  <a:lnTo>
                    <a:pt x="56061" y="79885"/>
                  </a:lnTo>
                  <a:cubicBezTo>
                    <a:pt x="56061" y="79885"/>
                    <a:pt x="56084" y="79908"/>
                    <a:pt x="56107" y="79908"/>
                  </a:cubicBezTo>
                  <a:lnTo>
                    <a:pt x="56455" y="77266"/>
                  </a:lnTo>
                  <a:lnTo>
                    <a:pt x="59607" y="77706"/>
                  </a:lnTo>
                  <a:lnTo>
                    <a:pt x="59398" y="79259"/>
                  </a:lnTo>
                  <a:cubicBezTo>
                    <a:pt x="59422" y="79259"/>
                    <a:pt x="59445" y="79236"/>
                    <a:pt x="59445" y="79236"/>
                  </a:cubicBezTo>
                  <a:lnTo>
                    <a:pt x="59653" y="77706"/>
                  </a:lnTo>
                  <a:lnTo>
                    <a:pt x="60928" y="77869"/>
                  </a:lnTo>
                  <a:cubicBezTo>
                    <a:pt x="60951" y="77869"/>
                    <a:pt x="60951" y="77845"/>
                    <a:pt x="60974" y="77822"/>
                  </a:cubicBezTo>
                  <a:lnTo>
                    <a:pt x="59676" y="77660"/>
                  </a:lnTo>
                  <a:lnTo>
                    <a:pt x="60094" y="74508"/>
                  </a:lnTo>
                  <a:lnTo>
                    <a:pt x="61809" y="74740"/>
                  </a:lnTo>
                  <a:cubicBezTo>
                    <a:pt x="61809" y="74717"/>
                    <a:pt x="61809" y="74717"/>
                    <a:pt x="61832" y="74694"/>
                  </a:cubicBezTo>
                  <a:lnTo>
                    <a:pt x="60117" y="74462"/>
                  </a:lnTo>
                  <a:lnTo>
                    <a:pt x="60534" y="71310"/>
                  </a:lnTo>
                  <a:lnTo>
                    <a:pt x="62133" y="71519"/>
                  </a:lnTo>
                  <a:cubicBezTo>
                    <a:pt x="62133" y="71519"/>
                    <a:pt x="62133" y="71495"/>
                    <a:pt x="62133" y="71472"/>
                  </a:cubicBezTo>
                  <a:lnTo>
                    <a:pt x="60557" y="71264"/>
                  </a:lnTo>
                  <a:lnTo>
                    <a:pt x="60974" y="68112"/>
                  </a:lnTo>
                  <a:lnTo>
                    <a:pt x="62481" y="68320"/>
                  </a:lnTo>
                  <a:cubicBezTo>
                    <a:pt x="62481" y="68297"/>
                    <a:pt x="62481" y="68274"/>
                    <a:pt x="62481" y="68274"/>
                  </a:cubicBezTo>
                  <a:lnTo>
                    <a:pt x="60997" y="68065"/>
                  </a:lnTo>
                  <a:lnTo>
                    <a:pt x="61415" y="64914"/>
                  </a:lnTo>
                  <a:lnTo>
                    <a:pt x="62898" y="65122"/>
                  </a:lnTo>
                  <a:cubicBezTo>
                    <a:pt x="62898" y="65099"/>
                    <a:pt x="62898" y="65076"/>
                    <a:pt x="62898" y="65053"/>
                  </a:cubicBezTo>
                  <a:lnTo>
                    <a:pt x="61438" y="64867"/>
                  </a:lnTo>
                  <a:lnTo>
                    <a:pt x="61855" y="61715"/>
                  </a:lnTo>
                  <a:lnTo>
                    <a:pt x="63315" y="61924"/>
                  </a:lnTo>
                  <a:cubicBezTo>
                    <a:pt x="63315" y="61901"/>
                    <a:pt x="63315" y="61878"/>
                    <a:pt x="63315" y="61854"/>
                  </a:cubicBezTo>
                  <a:lnTo>
                    <a:pt x="61878" y="61669"/>
                  </a:lnTo>
                  <a:lnTo>
                    <a:pt x="62295" y="58517"/>
                  </a:lnTo>
                  <a:lnTo>
                    <a:pt x="63755" y="58726"/>
                  </a:lnTo>
                  <a:cubicBezTo>
                    <a:pt x="63755" y="58703"/>
                    <a:pt x="63755" y="58679"/>
                    <a:pt x="63755" y="58656"/>
                  </a:cubicBezTo>
                  <a:lnTo>
                    <a:pt x="62295" y="58471"/>
                  </a:lnTo>
                  <a:lnTo>
                    <a:pt x="62736" y="55319"/>
                  </a:lnTo>
                  <a:lnTo>
                    <a:pt x="64196" y="55528"/>
                  </a:lnTo>
                  <a:cubicBezTo>
                    <a:pt x="64196" y="55505"/>
                    <a:pt x="64196" y="55481"/>
                    <a:pt x="64196" y="55458"/>
                  </a:cubicBezTo>
                  <a:lnTo>
                    <a:pt x="62736" y="55273"/>
                  </a:lnTo>
                  <a:lnTo>
                    <a:pt x="63176" y="52121"/>
                  </a:lnTo>
                  <a:lnTo>
                    <a:pt x="64613" y="52330"/>
                  </a:lnTo>
                  <a:cubicBezTo>
                    <a:pt x="64613" y="52306"/>
                    <a:pt x="64613" y="52283"/>
                    <a:pt x="64613" y="52260"/>
                  </a:cubicBezTo>
                  <a:lnTo>
                    <a:pt x="63176" y="52075"/>
                  </a:lnTo>
                  <a:lnTo>
                    <a:pt x="63616" y="48923"/>
                  </a:lnTo>
                  <a:lnTo>
                    <a:pt x="65030" y="49108"/>
                  </a:lnTo>
                  <a:cubicBezTo>
                    <a:pt x="65030" y="49108"/>
                    <a:pt x="65030" y="49085"/>
                    <a:pt x="65053" y="49062"/>
                  </a:cubicBezTo>
                  <a:lnTo>
                    <a:pt x="63616" y="48876"/>
                  </a:lnTo>
                  <a:lnTo>
                    <a:pt x="64057" y="45725"/>
                  </a:lnTo>
                  <a:lnTo>
                    <a:pt x="65424" y="45910"/>
                  </a:lnTo>
                  <a:cubicBezTo>
                    <a:pt x="65424" y="45887"/>
                    <a:pt x="65424" y="45887"/>
                    <a:pt x="65424" y="45864"/>
                  </a:cubicBezTo>
                  <a:lnTo>
                    <a:pt x="64057" y="45678"/>
                  </a:lnTo>
                  <a:lnTo>
                    <a:pt x="64497" y="42526"/>
                  </a:lnTo>
                  <a:lnTo>
                    <a:pt x="65818" y="42712"/>
                  </a:lnTo>
                  <a:cubicBezTo>
                    <a:pt x="65818" y="42689"/>
                    <a:pt x="65818" y="42665"/>
                    <a:pt x="65818" y="42665"/>
                  </a:cubicBezTo>
                  <a:lnTo>
                    <a:pt x="64497" y="42480"/>
                  </a:lnTo>
                  <a:lnTo>
                    <a:pt x="64937" y="39328"/>
                  </a:lnTo>
                  <a:lnTo>
                    <a:pt x="66212" y="39514"/>
                  </a:lnTo>
                  <a:cubicBezTo>
                    <a:pt x="66212" y="39490"/>
                    <a:pt x="66212" y="39467"/>
                    <a:pt x="66212" y="39444"/>
                  </a:cubicBezTo>
                  <a:lnTo>
                    <a:pt x="64937" y="39282"/>
                  </a:lnTo>
                  <a:lnTo>
                    <a:pt x="65354" y="36130"/>
                  </a:lnTo>
                  <a:lnTo>
                    <a:pt x="66652" y="36315"/>
                  </a:lnTo>
                  <a:lnTo>
                    <a:pt x="66675" y="36246"/>
                  </a:lnTo>
                  <a:lnTo>
                    <a:pt x="65378" y="36084"/>
                  </a:lnTo>
                  <a:lnTo>
                    <a:pt x="65795" y="32932"/>
                  </a:lnTo>
                  <a:lnTo>
                    <a:pt x="67093" y="33117"/>
                  </a:lnTo>
                  <a:cubicBezTo>
                    <a:pt x="67093" y="33094"/>
                    <a:pt x="67093" y="33071"/>
                    <a:pt x="67093" y="33048"/>
                  </a:cubicBezTo>
                  <a:lnTo>
                    <a:pt x="65818" y="32886"/>
                  </a:lnTo>
                  <a:lnTo>
                    <a:pt x="66235" y="29734"/>
                  </a:lnTo>
                  <a:lnTo>
                    <a:pt x="67487" y="29919"/>
                  </a:lnTo>
                  <a:cubicBezTo>
                    <a:pt x="67510" y="29896"/>
                    <a:pt x="67510" y="29873"/>
                    <a:pt x="67510" y="29850"/>
                  </a:cubicBezTo>
                  <a:lnTo>
                    <a:pt x="66235" y="29687"/>
                  </a:lnTo>
                  <a:lnTo>
                    <a:pt x="66675" y="26536"/>
                  </a:lnTo>
                  <a:lnTo>
                    <a:pt x="67904" y="26698"/>
                  </a:lnTo>
                  <a:cubicBezTo>
                    <a:pt x="67904" y="26698"/>
                    <a:pt x="67904" y="26675"/>
                    <a:pt x="67904" y="26651"/>
                  </a:cubicBezTo>
                  <a:lnTo>
                    <a:pt x="66675" y="26489"/>
                  </a:lnTo>
                  <a:lnTo>
                    <a:pt x="67116" y="23337"/>
                  </a:lnTo>
                  <a:lnTo>
                    <a:pt x="68274" y="23500"/>
                  </a:lnTo>
                  <a:cubicBezTo>
                    <a:pt x="68298" y="23476"/>
                    <a:pt x="68298" y="23453"/>
                    <a:pt x="68298" y="23453"/>
                  </a:cubicBezTo>
                  <a:lnTo>
                    <a:pt x="67116" y="23291"/>
                  </a:lnTo>
                  <a:lnTo>
                    <a:pt x="67556" y="20139"/>
                  </a:lnTo>
                  <a:lnTo>
                    <a:pt x="68668" y="20301"/>
                  </a:lnTo>
                  <a:cubicBezTo>
                    <a:pt x="68668" y="20278"/>
                    <a:pt x="68668" y="20255"/>
                    <a:pt x="68668" y="20232"/>
                  </a:cubicBezTo>
                  <a:lnTo>
                    <a:pt x="67556" y="20093"/>
                  </a:lnTo>
                  <a:lnTo>
                    <a:pt x="67996" y="16941"/>
                  </a:lnTo>
                  <a:lnTo>
                    <a:pt x="69062" y="17080"/>
                  </a:lnTo>
                  <a:cubicBezTo>
                    <a:pt x="69062" y="17080"/>
                    <a:pt x="69062" y="17057"/>
                    <a:pt x="69062" y="17034"/>
                  </a:cubicBezTo>
                  <a:lnTo>
                    <a:pt x="67996" y="16895"/>
                  </a:lnTo>
                  <a:lnTo>
                    <a:pt x="68437" y="13743"/>
                  </a:lnTo>
                  <a:lnTo>
                    <a:pt x="69456" y="13905"/>
                  </a:lnTo>
                  <a:cubicBezTo>
                    <a:pt x="69456" y="13882"/>
                    <a:pt x="69456" y="13859"/>
                    <a:pt x="69456" y="13836"/>
                  </a:cubicBezTo>
                  <a:lnTo>
                    <a:pt x="68460" y="13697"/>
                  </a:lnTo>
                  <a:lnTo>
                    <a:pt x="68877" y="10568"/>
                  </a:lnTo>
                  <a:lnTo>
                    <a:pt x="69456" y="10637"/>
                  </a:lnTo>
                  <a:cubicBezTo>
                    <a:pt x="69456" y="10614"/>
                    <a:pt x="69433" y="10614"/>
                    <a:pt x="69433" y="10591"/>
                  </a:cubicBezTo>
                  <a:lnTo>
                    <a:pt x="68900" y="10498"/>
                  </a:lnTo>
                  <a:lnTo>
                    <a:pt x="69039" y="9479"/>
                  </a:lnTo>
                  <a:lnTo>
                    <a:pt x="68993" y="9409"/>
                  </a:lnTo>
                  <a:lnTo>
                    <a:pt x="68831" y="10498"/>
                  </a:lnTo>
                  <a:lnTo>
                    <a:pt x="65702" y="10081"/>
                  </a:lnTo>
                  <a:lnTo>
                    <a:pt x="66003" y="7810"/>
                  </a:lnTo>
                  <a:lnTo>
                    <a:pt x="65957" y="7810"/>
                  </a:lnTo>
                  <a:lnTo>
                    <a:pt x="65632" y="10058"/>
                  </a:lnTo>
                  <a:lnTo>
                    <a:pt x="62504" y="9641"/>
                  </a:lnTo>
                  <a:lnTo>
                    <a:pt x="62805" y="7300"/>
                  </a:lnTo>
                  <a:lnTo>
                    <a:pt x="62759" y="7300"/>
                  </a:lnTo>
                  <a:lnTo>
                    <a:pt x="62434" y="9618"/>
                  </a:lnTo>
                  <a:lnTo>
                    <a:pt x="59306" y="9201"/>
                  </a:lnTo>
                  <a:lnTo>
                    <a:pt x="59630" y="6790"/>
                  </a:lnTo>
                  <a:lnTo>
                    <a:pt x="59584" y="6790"/>
                  </a:lnTo>
                  <a:lnTo>
                    <a:pt x="59236" y="9177"/>
                  </a:lnTo>
                  <a:lnTo>
                    <a:pt x="56107" y="8760"/>
                  </a:lnTo>
                  <a:lnTo>
                    <a:pt x="56432" y="6280"/>
                  </a:lnTo>
                  <a:lnTo>
                    <a:pt x="56386" y="6280"/>
                  </a:lnTo>
                  <a:lnTo>
                    <a:pt x="56038" y="8760"/>
                  </a:lnTo>
                  <a:lnTo>
                    <a:pt x="52909" y="8320"/>
                  </a:lnTo>
                  <a:lnTo>
                    <a:pt x="53257" y="5794"/>
                  </a:lnTo>
                  <a:lnTo>
                    <a:pt x="53187" y="5771"/>
                  </a:lnTo>
                  <a:lnTo>
                    <a:pt x="52840" y="8320"/>
                  </a:lnTo>
                  <a:lnTo>
                    <a:pt x="49711" y="7880"/>
                  </a:lnTo>
                  <a:lnTo>
                    <a:pt x="50059" y="5284"/>
                  </a:lnTo>
                  <a:lnTo>
                    <a:pt x="50012" y="5261"/>
                  </a:lnTo>
                  <a:lnTo>
                    <a:pt x="49642" y="7880"/>
                  </a:lnTo>
                  <a:lnTo>
                    <a:pt x="46513" y="7439"/>
                  </a:lnTo>
                  <a:lnTo>
                    <a:pt x="46861" y="4774"/>
                  </a:lnTo>
                  <a:lnTo>
                    <a:pt x="46814" y="4774"/>
                  </a:lnTo>
                  <a:lnTo>
                    <a:pt x="46443" y="7439"/>
                  </a:lnTo>
                  <a:lnTo>
                    <a:pt x="43315" y="6999"/>
                  </a:lnTo>
                  <a:lnTo>
                    <a:pt x="43686" y="4311"/>
                  </a:lnTo>
                  <a:cubicBezTo>
                    <a:pt x="43662" y="4287"/>
                    <a:pt x="43639" y="4287"/>
                    <a:pt x="43616" y="4287"/>
                  </a:cubicBezTo>
                  <a:lnTo>
                    <a:pt x="43245" y="6999"/>
                  </a:lnTo>
                  <a:lnTo>
                    <a:pt x="40117" y="6559"/>
                  </a:lnTo>
                  <a:lnTo>
                    <a:pt x="40487" y="3870"/>
                  </a:lnTo>
                  <a:lnTo>
                    <a:pt x="40418" y="3870"/>
                  </a:lnTo>
                  <a:lnTo>
                    <a:pt x="40047" y="6559"/>
                  </a:lnTo>
                  <a:lnTo>
                    <a:pt x="36918" y="6118"/>
                  </a:lnTo>
                  <a:lnTo>
                    <a:pt x="37266" y="3453"/>
                  </a:lnTo>
                  <a:lnTo>
                    <a:pt x="37220" y="3453"/>
                  </a:lnTo>
                  <a:lnTo>
                    <a:pt x="36849" y="6118"/>
                  </a:lnTo>
                  <a:lnTo>
                    <a:pt x="33720" y="5678"/>
                  </a:lnTo>
                  <a:lnTo>
                    <a:pt x="34068" y="3059"/>
                  </a:lnTo>
                  <a:cubicBezTo>
                    <a:pt x="34068" y="3059"/>
                    <a:pt x="34045" y="3036"/>
                    <a:pt x="34022" y="3036"/>
                  </a:cubicBezTo>
                  <a:lnTo>
                    <a:pt x="33651" y="5678"/>
                  </a:lnTo>
                  <a:lnTo>
                    <a:pt x="30522" y="5238"/>
                  </a:lnTo>
                  <a:lnTo>
                    <a:pt x="30870" y="2642"/>
                  </a:lnTo>
                  <a:lnTo>
                    <a:pt x="30823" y="2642"/>
                  </a:lnTo>
                  <a:lnTo>
                    <a:pt x="30453" y="5238"/>
                  </a:lnTo>
                  <a:lnTo>
                    <a:pt x="27324" y="4820"/>
                  </a:lnTo>
                  <a:lnTo>
                    <a:pt x="27672" y="2248"/>
                  </a:lnTo>
                  <a:cubicBezTo>
                    <a:pt x="27648" y="2248"/>
                    <a:pt x="27625" y="2248"/>
                    <a:pt x="27625" y="2225"/>
                  </a:cubicBezTo>
                  <a:lnTo>
                    <a:pt x="27254" y="4797"/>
                  </a:lnTo>
                  <a:lnTo>
                    <a:pt x="24126" y="4380"/>
                  </a:lnTo>
                  <a:lnTo>
                    <a:pt x="24473" y="1831"/>
                  </a:lnTo>
                  <a:lnTo>
                    <a:pt x="24404" y="1831"/>
                  </a:lnTo>
                  <a:lnTo>
                    <a:pt x="24056" y="4357"/>
                  </a:lnTo>
                  <a:lnTo>
                    <a:pt x="20928" y="3940"/>
                  </a:lnTo>
                  <a:lnTo>
                    <a:pt x="21275" y="1437"/>
                  </a:lnTo>
                  <a:lnTo>
                    <a:pt x="21206" y="1437"/>
                  </a:lnTo>
                  <a:lnTo>
                    <a:pt x="20858" y="3940"/>
                  </a:lnTo>
                  <a:lnTo>
                    <a:pt x="17729" y="3499"/>
                  </a:lnTo>
                  <a:lnTo>
                    <a:pt x="18054" y="1043"/>
                  </a:lnTo>
                  <a:cubicBezTo>
                    <a:pt x="18054" y="1043"/>
                    <a:pt x="18031" y="1043"/>
                    <a:pt x="18007" y="1020"/>
                  </a:cubicBezTo>
                  <a:lnTo>
                    <a:pt x="17660" y="3499"/>
                  </a:lnTo>
                  <a:lnTo>
                    <a:pt x="14531" y="3059"/>
                  </a:lnTo>
                  <a:lnTo>
                    <a:pt x="14856" y="672"/>
                  </a:lnTo>
                  <a:lnTo>
                    <a:pt x="14809" y="672"/>
                  </a:lnTo>
                  <a:lnTo>
                    <a:pt x="14462" y="3059"/>
                  </a:lnTo>
                  <a:lnTo>
                    <a:pt x="11333" y="2619"/>
                  </a:lnTo>
                  <a:lnTo>
                    <a:pt x="11634" y="301"/>
                  </a:lnTo>
                  <a:lnTo>
                    <a:pt x="11588" y="301"/>
                  </a:lnTo>
                  <a:lnTo>
                    <a:pt x="11264" y="2619"/>
                  </a:lnTo>
                  <a:lnTo>
                    <a:pt x="8135" y="2178"/>
                  </a:lnTo>
                  <a:lnTo>
                    <a:pt x="843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0" name="Google Shape;570;p8"/>
          <p:cNvSpPr/>
          <p:nvPr/>
        </p:nvSpPr>
        <p:spPr>
          <a:xfrm>
            <a:off x="2658806" y="1014413"/>
            <a:ext cx="3963795" cy="43375"/>
          </a:xfrm>
          <a:custGeom>
            <a:rect b="b" l="l" r="r" t="t"/>
            <a:pathLst>
              <a:path extrusionOk="0" h="1618" w="35498">
                <a:moveTo>
                  <a:pt x="6986" y="67"/>
                </a:moveTo>
                <a:cubicBezTo>
                  <a:pt x="6984" y="74"/>
                  <a:pt x="6983" y="81"/>
                  <a:pt x="6983" y="86"/>
                </a:cubicBezTo>
                <a:lnTo>
                  <a:pt x="6983" y="86"/>
                </a:lnTo>
                <a:cubicBezTo>
                  <a:pt x="6985" y="81"/>
                  <a:pt x="6986" y="75"/>
                  <a:pt x="6986" y="67"/>
                </a:cubicBezTo>
                <a:close/>
                <a:moveTo>
                  <a:pt x="17006" y="88"/>
                </a:moveTo>
                <a:cubicBezTo>
                  <a:pt x="17003" y="90"/>
                  <a:pt x="17001" y="93"/>
                  <a:pt x="17000" y="96"/>
                </a:cubicBezTo>
                <a:lnTo>
                  <a:pt x="17000" y="96"/>
                </a:lnTo>
                <a:cubicBezTo>
                  <a:pt x="17002" y="93"/>
                  <a:pt x="17004" y="91"/>
                  <a:pt x="17006" y="88"/>
                </a:cubicBezTo>
                <a:close/>
                <a:moveTo>
                  <a:pt x="25071" y="230"/>
                </a:moveTo>
                <a:lnTo>
                  <a:pt x="25071" y="230"/>
                </a:lnTo>
                <a:cubicBezTo>
                  <a:pt x="25072" y="236"/>
                  <a:pt x="25076" y="240"/>
                  <a:pt x="25080" y="244"/>
                </a:cubicBezTo>
                <a:lnTo>
                  <a:pt x="25080" y="244"/>
                </a:lnTo>
                <a:cubicBezTo>
                  <a:pt x="25078" y="239"/>
                  <a:pt x="25075" y="234"/>
                  <a:pt x="25071" y="230"/>
                </a:cubicBezTo>
                <a:close/>
                <a:moveTo>
                  <a:pt x="111" y="655"/>
                </a:moveTo>
                <a:cubicBezTo>
                  <a:pt x="105" y="655"/>
                  <a:pt x="98" y="656"/>
                  <a:pt x="91" y="658"/>
                </a:cubicBezTo>
                <a:lnTo>
                  <a:pt x="122" y="658"/>
                </a:lnTo>
                <a:cubicBezTo>
                  <a:pt x="119" y="656"/>
                  <a:pt x="116" y="655"/>
                  <a:pt x="111" y="655"/>
                </a:cubicBezTo>
                <a:close/>
                <a:moveTo>
                  <a:pt x="41" y="658"/>
                </a:moveTo>
                <a:cubicBezTo>
                  <a:pt x="37" y="667"/>
                  <a:pt x="39" y="670"/>
                  <a:pt x="45" y="670"/>
                </a:cubicBezTo>
                <a:cubicBezTo>
                  <a:pt x="55" y="670"/>
                  <a:pt x="74" y="663"/>
                  <a:pt x="91" y="658"/>
                </a:cubicBezTo>
                <a:close/>
                <a:moveTo>
                  <a:pt x="33229" y="1063"/>
                </a:moveTo>
                <a:cubicBezTo>
                  <a:pt x="33230" y="1064"/>
                  <a:pt x="33233" y="1065"/>
                  <a:pt x="33237" y="1065"/>
                </a:cubicBezTo>
                <a:lnTo>
                  <a:pt x="33229" y="1063"/>
                </a:lnTo>
                <a:close/>
                <a:moveTo>
                  <a:pt x="29011" y="1105"/>
                </a:moveTo>
                <a:cubicBezTo>
                  <a:pt x="29007" y="1105"/>
                  <a:pt x="29004" y="1106"/>
                  <a:pt x="29001" y="1106"/>
                </a:cubicBezTo>
                <a:cubicBezTo>
                  <a:pt x="29004" y="1106"/>
                  <a:pt x="29008" y="1106"/>
                  <a:pt x="29011" y="1105"/>
                </a:cubicBezTo>
                <a:close/>
                <a:moveTo>
                  <a:pt x="23727" y="1147"/>
                </a:moveTo>
                <a:lnTo>
                  <a:pt x="23727" y="1147"/>
                </a:lnTo>
                <a:cubicBezTo>
                  <a:pt x="23733" y="1154"/>
                  <a:pt x="23740" y="1156"/>
                  <a:pt x="23747" y="1156"/>
                </a:cubicBezTo>
                <a:cubicBezTo>
                  <a:pt x="23749" y="1156"/>
                  <a:pt x="23751" y="1156"/>
                  <a:pt x="23753" y="1155"/>
                </a:cubicBezTo>
                <a:lnTo>
                  <a:pt x="23753" y="1155"/>
                </a:lnTo>
                <a:cubicBezTo>
                  <a:pt x="23744" y="1153"/>
                  <a:pt x="23735" y="1150"/>
                  <a:pt x="23727" y="1147"/>
                </a:cubicBezTo>
                <a:close/>
                <a:moveTo>
                  <a:pt x="32311" y="1158"/>
                </a:moveTo>
                <a:cubicBezTo>
                  <a:pt x="32314" y="1161"/>
                  <a:pt x="32317" y="1164"/>
                  <a:pt x="32321" y="1167"/>
                </a:cubicBezTo>
                <a:cubicBezTo>
                  <a:pt x="32319" y="1163"/>
                  <a:pt x="32315" y="1160"/>
                  <a:pt x="32311" y="1158"/>
                </a:cubicBezTo>
                <a:close/>
                <a:moveTo>
                  <a:pt x="23580" y="1196"/>
                </a:moveTo>
                <a:cubicBezTo>
                  <a:pt x="23580" y="1197"/>
                  <a:pt x="23579" y="1197"/>
                  <a:pt x="23579" y="1197"/>
                </a:cubicBezTo>
                <a:cubicBezTo>
                  <a:pt x="23579" y="1197"/>
                  <a:pt x="23580" y="1197"/>
                  <a:pt x="23580" y="1196"/>
                </a:cubicBezTo>
                <a:close/>
                <a:moveTo>
                  <a:pt x="31685" y="1203"/>
                </a:moveTo>
                <a:cubicBezTo>
                  <a:pt x="31685" y="1205"/>
                  <a:pt x="31687" y="1207"/>
                  <a:pt x="31689" y="1208"/>
                </a:cubicBezTo>
                <a:cubicBezTo>
                  <a:pt x="31688" y="1206"/>
                  <a:pt x="31686" y="1204"/>
                  <a:pt x="31685" y="1203"/>
                </a:cubicBezTo>
                <a:close/>
                <a:moveTo>
                  <a:pt x="27668" y="1286"/>
                </a:moveTo>
                <a:cubicBezTo>
                  <a:pt x="27665" y="1287"/>
                  <a:pt x="27661" y="1288"/>
                  <a:pt x="27657" y="1289"/>
                </a:cubicBezTo>
                <a:cubicBezTo>
                  <a:pt x="27662" y="1289"/>
                  <a:pt x="27665" y="1288"/>
                  <a:pt x="27668" y="1286"/>
                </a:cubicBezTo>
                <a:close/>
                <a:moveTo>
                  <a:pt x="23383" y="1322"/>
                </a:moveTo>
                <a:lnTo>
                  <a:pt x="23380" y="1330"/>
                </a:lnTo>
                <a:cubicBezTo>
                  <a:pt x="23383" y="1327"/>
                  <a:pt x="23384" y="1324"/>
                  <a:pt x="23383" y="1322"/>
                </a:cubicBezTo>
                <a:close/>
                <a:moveTo>
                  <a:pt x="24012" y="1309"/>
                </a:moveTo>
                <a:cubicBezTo>
                  <a:pt x="24009" y="1315"/>
                  <a:pt x="24009" y="1322"/>
                  <a:pt x="24012" y="1330"/>
                </a:cubicBezTo>
                <a:cubicBezTo>
                  <a:pt x="24014" y="1322"/>
                  <a:pt x="24014" y="1315"/>
                  <a:pt x="24012" y="1309"/>
                </a:cubicBezTo>
                <a:close/>
                <a:moveTo>
                  <a:pt x="14140" y="1486"/>
                </a:moveTo>
                <a:cubicBezTo>
                  <a:pt x="14128" y="1486"/>
                  <a:pt x="14117" y="1495"/>
                  <a:pt x="14105" y="1502"/>
                </a:cubicBezTo>
                <a:lnTo>
                  <a:pt x="14105" y="1502"/>
                </a:lnTo>
                <a:cubicBezTo>
                  <a:pt x="14112" y="1502"/>
                  <a:pt x="14118" y="1501"/>
                  <a:pt x="14125" y="1501"/>
                </a:cubicBezTo>
                <a:cubicBezTo>
                  <a:pt x="14144" y="1501"/>
                  <a:pt x="14162" y="1505"/>
                  <a:pt x="14175" y="1513"/>
                </a:cubicBezTo>
                <a:cubicBezTo>
                  <a:pt x="14161" y="1493"/>
                  <a:pt x="14150" y="1486"/>
                  <a:pt x="14140" y="1486"/>
                </a:cubicBezTo>
                <a:close/>
                <a:moveTo>
                  <a:pt x="17339" y="1552"/>
                </a:moveTo>
                <a:cubicBezTo>
                  <a:pt x="17337" y="1553"/>
                  <a:pt x="17334" y="1553"/>
                  <a:pt x="17332" y="1554"/>
                </a:cubicBezTo>
                <a:cubicBezTo>
                  <a:pt x="17336" y="1554"/>
                  <a:pt x="17338" y="1553"/>
                  <a:pt x="17339" y="1552"/>
                </a:cubicBezTo>
                <a:close/>
                <a:moveTo>
                  <a:pt x="4379" y="0"/>
                </a:moveTo>
                <a:cubicBezTo>
                  <a:pt x="2833" y="0"/>
                  <a:pt x="990" y="66"/>
                  <a:pt x="306" y="353"/>
                </a:cubicBezTo>
                <a:cubicBezTo>
                  <a:pt x="265" y="393"/>
                  <a:pt x="143" y="434"/>
                  <a:pt x="184" y="475"/>
                </a:cubicBezTo>
                <a:cubicBezTo>
                  <a:pt x="174" y="477"/>
                  <a:pt x="165" y="478"/>
                  <a:pt x="157" y="478"/>
                </a:cubicBezTo>
                <a:cubicBezTo>
                  <a:pt x="114" y="478"/>
                  <a:pt x="84" y="452"/>
                  <a:pt x="64" y="452"/>
                </a:cubicBezTo>
                <a:cubicBezTo>
                  <a:pt x="54" y="452"/>
                  <a:pt x="47" y="458"/>
                  <a:pt x="41" y="475"/>
                </a:cubicBezTo>
                <a:cubicBezTo>
                  <a:pt x="163" y="495"/>
                  <a:pt x="1" y="597"/>
                  <a:pt x="123" y="658"/>
                </a:cubicBezTo>
                <a:lnTo>
                  <a:pt x="122" y="658"/>
                </a:lnTo>
                <a:cubicBezTo>
                  <a:pt x="126" y="661"/>
                  <a:pt x="126" y="668"/>
                  <a:pt x="123" y="678"/>
                </a:cubicBezTo>
                <a:lnTo>
                  <a:pt x="163" y="597"/>
                </a:lnTo>
                <a:cubicBezTo>
                  <a:pt x="225" y="617"/>
                  <a:pt x="245" y="638"/>
                  <a:pt x="265" y="658"/>
                </a:cubicBezTo>
                <a:cubicBezTo>
                  <a:pt x="315" y="625"/>
                  <a:pt x="351" y="539"/>
                  <a:pt x="437" y="539"/>
                </a:cubicBezTo>
                <a:cubicBezTo>
                  <a:pt x="458" y="539"/>
                  <a:pt x="482" y="544"/>
                  <a:pt x="510" y="556"/>
                </a:cubicBezTo>
                <a:lnTo>
                  <a:pt x="469" y="556"/>
                </a:lnTo>
                <a:cubicBezTo>
                  <a:pt x="591" y="556"/>
                  <a:pt x="550" y="617"/>
                  <a:pt x="571" y="638"/>
                </a:cubicBezTo>
                <a:lnTo>
                  <a:pt x="550" y="638"/>
                </a:lnTo>
                <a:lnTo>
                  <a:pt x="618" y="672"/>
                </a:lnTo>
                <a:lnTo>
                  <a:pt x="618" y="672"/>
                </a:lnTo>
                <a:cubicBezTo>
                  <a:pt x="609" y="668"/>
                  <a:pt x="600" y="667"/>
                  <a:pt x="590" y="667"/>
                </a:cubicBezTo>
                <a:cubicBezTo>
                  <a:pt x="529" y="667"/>
                  <a:pt x="461" y="719"/>
                  <a:pt x="510" y="719"/>
                </a:cubicBezTo>
                <a:cubicBezTo>
                  <a:pt x="537" y="723"/>
                  <a:pt x="552" y="725"/>
                  <a:pt x="560" y="725"/>
                </a:cubicBezTo>
                <a:cubicBezTo>
                  <a:pt x="593" y="725"/>
                  <a:pt x="488" y="695"/>
                  <a:pt x="571" y="678"/>
                </a:cubicBezTo>
                <a:cubicBezTo>
                  <a:pt x="632" y="678"/>
                  <a:pt x="612" y="719"/>
                  <a:pt x="612" y="760"/>
                </a:cubicBezTo>
                <a:lnTo>
                  <a:pt x="734" y="760"/>
                </a:lnTo>
                <a:cubicBezTo>
                  <a:pt x="734" y="772"/>
                  <a:pt x="727" y="775"/>
                  <a:pt x="717" y="775"/>
                </a:cubicBezTo>
                <a:cubicBezTo>
                  <a:pt x="708" y="775"/>
                  <a:pt x="696" y="772"/>
                  <a:pt x="689" y="772"/>
                </a:cubicBezTo>
                <a:cubicBezTo>
                  <a:pt x="680" y="772"/>
                  <a:pt x="677" y="777"/>
                  <a:pt x="693" y="801"/>
                </a:cubicBezTo>
                <a:lnTo>
                  <a:pt x="856" y="740"/>
                </a:lnTo>
                <a:cubicBezTo>
                  <a:pt x="862" y="777"/>
                  <a:pt x="878" y="787"/>
                  <a:pt x="898" y="787"/>
                </a:cubicBezTo>
                <a:cubicBezTo>
                  <a:pt x="928" y="787"/>
                  <a:pt x="969" y="765"/>
                  <a:pt x="1009" y="765"/>
                </a:cubicBezTo>
                <a:cubicBezTo>
                  <a:pt x="1034" y="765"/>
                  <a:pt x="1058" y="774"/>
                  <a:pt x="1080" y="801"/>
                </a:cubicBezTo>
                <a:cubicBezTo>
                  <a:pt x="958" y="821"/>
                  <a:pt x="1080" y="841"/>
                  <a:pt x="1060" y="862"/>
                </a:cubicBezTo>
                <a:lnTo>
                  <a:pt x="1324" y="862"/>
                </a:lnTo>
                <a:cubicBezTo>
                  <a:pt x="1335" y="872"/>
                  <a:pt x="1312" y="883"/>
                  <a:pt x="1293" y="888"/>
                </a:cubicBezTo>
                <a:lnTo>
                  <a:pt x="1293" y="888"/>
                </a:lnTo>
                <a:cubicBezTo>
                  <a:pt x="1290" y="886"/>
                  <a:pt x="1287" y="884"/>
                  <a:pt x="1284" y="882"/>
                </a:cubicBezTo>
                <a:cubicBezTo>
                  <a:pt x="1272" y="888"/>
                  <a:pt x="1272" y="891"/>
                  <a:pt x="1278" y="891"/>
                </a:cubicBezTo>
                <a:cubicBezTo>
                  <a:pt x="1281" y="891"/>
                  <a:pt x="1287" y="890"/>
                  <a:pt x="1293" y="888"/>
                </a:cubicBezTo>
                <a:lnTo>
                  <a:pt x="1293" y="888"/>
                </a:lnTo>
                <a:cubicBezTo>
                  <a:pt x="1304" y="894"/>
                  <a:pt x="1314" y="896"/>
                  <a:pt x="1322" y="896"/>
                </a:cubicBezTo>
                <a:cubicBezTo>
                  <a:pt x="1355" y="896"/>
                  <a:pt x="1370" y="862"/>
                  <a:pt x="1385" y="862"/>
                </a:cubicBezTo>
                <a:cubicBezTo>
                  <a:pt x="1426" y="882"/>
                  <a:pt x="1589" y="862"/>
                  <a:pt x="1569" y="923"/>
                </a:cubicBezTo>
                <a:cubicBezTo>
                  <a:pt x="1602" y="934"/>
                  <a:pt x="1626" y="938"/>
                  <a:pt x="1644" y="938"/>
                </a:cubicBezTo>
                <a:cubicBezTo>
                  <a:pt x="1711" y="938"/>
                  <a:pt x="1690" y="875"/>
                  <a:pt x="1762" y="875"/>
                </a:cubicBezTo>
                <a:cubicBezTo>
                  <a:pt x="1776" y="875"/>
                  <a:pt x="1792" y="877"/>
                  <a:pt x="1813" y="882"/>
                </a:cubicBezTo>
                <a:cubicBezTo>
                  <a:pt x="1833" y="923"/>
                  <a:pt x="1691" y="902"/>
                  <a:pt x="1752" y="943"/>
                </a:cubicBezTo>
                <a:lnTo>
                  <a:pt x="1915" y="923"/>
                </a:lnTo>
                <a:lnTo>
                  <a:pt x="1915" y="923"/>
                </a:lnTo>
                <a:cubicBezTo>
                  <a:pt x="1915" y="943"/>
                  <a:pt x="1895" y="984"/>
                  <a:pt x="1833" y="984"/>
                </a:cubicBezTo>
                <a:cubicBezTo>
                  <a:pt x="2241" y="1040"/>
                  <a:pt x="2480" y="1213"/>
                  <a:pt x="2827" y="1213"/>
                </a:cubicBezTo>
                <a:cubicBezTo>
                  <a:pt x="2861" y="1213"/>
                  <a:pt x="2897" y="1212"/>
                  <a:pt x="2933" y="1208"/>
                </a:cubicBezTo>
                <a:lnTo>
                  <a:pt x="2933" y="1208"/>
                </a:lnTo>
                <a:cubicBezTo>
                  <a:pt x="2994" y="1249"/>
                  <a:pt x="2892" y="1228"/>
                  <a:pt x="2852" y="1269"/>
                </a:cubicBezTo>
                <a:cubicBezTo>
                  <a:pt x="2900" y="1259"/>
                  <a:pt x="2944" y="1255"/>
                  <a:pt x="2984" y="1255"/>
                </a:cubicBezTo>
                <a:cubicBezTo>
                  <a:pt x="3199" y="1255"/>
                  <a:pt x="3318" y="1371"/>
                  <a:pt x="3524" y="1371"/>
                </a:cubicBezTo>
                <a:lnTo>
                  <a:pt x="3524" y="1330"/>
                </a:lnTo>
                <a:cubicBezTo>
                  <a:pt x="3890" y="1452"/>
                  <a:pt x="4318" y="1391"/>
                  <a:pt x="4725" y="1432"/>
                </a:cubicBezTo>
                <a:lnTo>
                  <a:pt x="4664" y="1412"/>
                </a:lnTo>
                <a:cubicBezTo>
                  <a:pt x="4725" y="1371"/>
                  <a:pt x="4807" y="1371"/>
                  <a:pt x="4888" y="1351"/>
                </a:cubicBezTo>
                <a:lnTo>
                  <a:pt x="4888" y="1351"/>
                </a:lnTo>
                <a:cubicBezTo>
                  <a:pt x="4888" y="1368"/>
                  <a:pt x="4843" y="1416"/>
                  <a:pt x="4908" y="1416"/>
                </a:cubicBezTo>
                <a:cubicBezTo>
                  <a:pt x="4919" y="1416"/>
                  <a:pt x="4932" y="1414"/>
                  <a:pt x="4949" y="1412"/>
                </a:cubicBezTo>
                <a:cubicBezTo>
                  <a:pt x="4929" y="1391"/>
                  <a:pt x="4868" y="1391"/>
                  <a:pt x="4888" y="1371"/>
                </a:cubicBezTo>
                <a:lnTo>
                  <a:pt x="4888" y="1371"/>
                </a:lnTo>
                <a:cubicBezTo>
                  <a:pt x="5235" y="1473"/>
                  <a:pt x="5968" y="1452"/>
                  <a:pt x="6538" y="1493"/>
                </a:cubicBezTo>
                <a:cubicBezTo>
                  <a:pt x="6624" y="1491"/>
                  <a:pt x="6711" y="1490"/>
                  <a:pt x="6799" y="1490"/>
                </a:cubicBezTo>
                <a:cubicBezTo>
                  <a:pt x="7323" y="1490"/>
                  <a:pt x="7876" y="1525"/>
                  <a:pt x="8407" y="1525"/>
                </a:cubicBezTo>
                <a:cubicBezTo>
                  <a:pt x="8567" y="1525"/>
                  <a:pt x="8725" y="1522"/>
                  <a:pt x="8880" y="1513"/>
                </a:cubicBezTo>
                <a:cubicBezTo>
                  <a:pt x="8778" y="1513"/>
                  <a:pt x="8804" y="1443"/>
                  <a:pt x="8862" y="1443"/>
                </a:cubicBezTo>
                <a:cubicBezTo>
                  <a:pt x="8874" y="1443"/>
                  <a:pt x="8887" y="1446"/>
                  <a:pt x="8900" y="1452"/>
                </a:cubicBezTo>
                <a:cubicBezTo>
                  <a:pt x="8978" y="1504"/>
                  <a:pt x="9047" y="1519"/>
                  <a:pt x="9114" y="1519"/>
                </a:cubicBezTo>
                <a:cubicBezTo>
                  <a:pt x="9202" y="1519"/>
                  <a:pt x="9286" y="1492"/>
                  <a:pt x="9376" y="1492"/>
                </a:cubicBezTo>
                <a:cubicBezTo>
                  <a:pt x="9431" y="1492"/>
                  <a:pt x="9489" y="1502"/>
                  <a:pt x="9552" y="1534"/>
                </a:cubicBezTo>
                <a:cubicBezTo>
                  <a:pt x="9625" y="1523"/>
                  <a:pt x="9698" y="1519"/>
                  <a:pt x="9770" y="1519"/>
                </a:cubicBezTo>
                <a:cubicBezTo>
                  <a:pt x="9982" y="1519"/>
                  <a:pt x="10190" y="1553"/>
                  <a:pt x="10397" y="1553"/>
                </a:cubicBezTo>
                <a:cubicBezTo>
                  <a:pt x="10530" y="1553"/>
                  <a:pt x="10662" y="1539"/>
                  <a:pt x="10794" y="1493"/>
                </a:cubicBezTo>
                <a:lnTo>
                  <a:pt x="10794" y="1534"/>
                </a:lnTo>
                <a:cubicBezTo>
                  <a:pt x="10815" y="1547"/>
                  <a:pt x="10831" y="1552"/>
                  <a:pt x="10845" y="1552"/>
                </a:cubicBezTo>
                <a:cubicBezTo>
                  <a:pt x="10874" y="1552"/>
                  <a:pt x="10896" y="1534"/>
                  <a:pt x="10937" y="1534"/>
                </a:cubicBezTo>
                <a:cubicBezTo>
                  <a:pt x="10967" y="1538"/>
                  <a:pt x="10999" y="1540"/>
                  <a:pt x="11031" y="1540"/>
                </a:cubicBezTo>
                <a:cubicBezTo>
                  <a:pt x="11120" y="1540"/>
                  <a:pt x="11212" y="1528"/>
                  <a:pt x="11280" y="1528"/>
                </a:cubicBezTo>
                <a:cubicBezTo>
                  <a:pt x="11305" y="1528"/>
                  <a:pt x="11327" y="1530"/>
                  <a:pt x="11344" y="1534"/>
                </a:cubicBezTo>
                <a:lnTo>
                  <a:pt x="11365" y="1473"/>
                </a:lnTo>
                <a:cubicBezTo>
                  <a:pt x="11430" y="1473"/>
                  <a:pt x="11417" y="1499"/>
                  <a:pt x="11451" y="1499"/>
                </a:cubicBezTo>
                <a:cubicBezTo>
                  <a:pt x="11459" y="1499"/>
                  <a:pt x="11470" y="1497"/>
                  <a:pt x="11487" y="1493"/>
                </a:cubicBezTo>
                <a:lnTo>
                  <a:pt x="11487" y="1513"/>
                </a:lnTo>
                <a:lnTo>
                  <a:pt x="11609" y="1452"/>
                </a:lnTo>
                <a:lnTo>
                  <a:pt x="11609" y="1452"/>
                </a:lnTo>
                <a:cubicBezTo>
                  <a:pt x="11600" y="1497"/>
                  <a:pt x="11646" y="1506"/>
                  <a:pt x="11706" y="1506"/>
                </a:cubicBezTo>
                <a:cubicBezTo>
                  <a:pt x="11752" y="1506"/>
                  <a:pt x="11806" y="1501"/>
                  <a:pt x="11852" y="1501"/>
                </a:cubicBezTo>
                <a:cubicBezTo>
                  <a:pt x="11886" y="1501"/>
                  <a:pt x="11916" y="1504"/>
                  <a:pt x="11935" y="1513"/>
                </a:cubicBezTo>
                <a:cubicBezTo>
                  <a:pt x="12017" y="1497"/>
                  <a:pt x="12180" y="1467"/>
                  <a:pt x="12336" y="1467"/>
                </a:cubicBezTo>
                <a:cubicBezTo>
                  <a:pt x="12372" y="1467"/>
                  <a:pt x="12409" y="1469"/>
                  <a:pt x="12444" y="1473"/>
                </a:cubicBezTo>
                <a:cubicBezTo>
                  <a:pt x="12464" y="1513"/>
                  <a:pt x="12688" y="1513"/>
                  <a:pt x="12831" y="1534"/>
                </a:cubicBezTo>
                <a:cubicBezTo>
                  <a:pt x="13007" y="1534"/>
                  <a:pt x="13238" y="1525"/>
                  <a:pt x="13469" y="1525"/>
                </a:cubicBezTo>
                <a:cubicBezTo>
                  <a:pt x="13584" y="1525"/>
                  <a:pt x="13700" y="1527"/>
                  <a:pt x="13808" y="1534"/>
                </a:cubicBezTo>
                <a:lnTo>
                  <a:pt x="13808" y="1473"/>
                </a:lnTo>
                <a:lnTo>
                  <a:pt x="13910" y="1473"/>
                </a:lnTo>
                <a:cubicBezTo>
                  <a:pt x="13890" y="1473"/>
                  <a:pt x="13910" y="1493"/>
                  <a:pt x="13890" y="1493"/>
                </a:cubicBezTo>
                <a:cubicBezTo>
                  <a:pt x="13914" y="1511"/>
                  <a:pt x="13943" y="1517"/>
                  <a:pt x="13974" y="1517"/>
                </a:cubicBezTo>
                <a:cubicBezTo>
                  <a:pt x="14003" y="1517"/>
                  <a:pt x="14034" y="1512"/>
                  <a:pt x="14063" y="1508"/>
                </a:cubicBezTo>
                <a:lnTo>
                  <a:pt x="14063" y="1508"/>
                </a:lnTo>
                <a:cubicBezTo>
                  <a:pt x="14066" y="1510"/>
                  <a:pt x="14069" y="1512"/>
                  <a:pt x="14073" y="1513"/>
                </a:cubicBezTo>
                <a:cubicBezTo>
                  <a:pt x="14085" y="1513"/>
                  <a:pt x="14095" y="1508"/>
                  <a:pt x="14105" y="1502"/>
                </a:cubicBezTo>
                <a:lnTo>
                  <a:pt x="14105" y="1502"/>
                </a:lnTo>
                <a:cubicBezTo>
                  <a:pt x="14091" y="1503"/>
                  <a:pt x="14077" y="1505"/>
                  <a:pt x="14063" y="1508"/>
                </a:cubicBezTo>
                <a:lnTo>
                  <a:pt x="14063" y="1508"/>
                </a:lnTo>
                <a:cubicBezTo>
                  <a:pt x="14013" y="1477"/>
                  <a:pt x="14036" y="1439"/>
                  <a:pt x="14092" y="1439"/>
                </a:cubicBezTo>
                <a:cubicBezTo>
                  <a:pt x="14110" y="1439"/>
                  <a:pt x="14131" y="1443"/>
                  <a:pt x="14155" y="1452"/>
                </a:cubicBezTo>
                <a:lnTo>
                  <a:pt x="14216" y="1432"/>
                </a:lnTo>
                <a:cubicBezTo>
                  <a:pt x="14236" y="1473"/>
                  <a:pt x="14297" y="1493"/>
                  <a:pt x="14297" y="1554"/>
                </a:cubicBezTo>
                <a:cubicBezTo>
                  <a:pt x="14551" y="1536"/>
                  <a:pt x="14740" y="1469"/>
                  <a:pt x="14994" y="1469"/>
                </a:cubicBezTo>
                <a:cubicBezTo>
                  <a:pt x="15026" y="1469"/>
                  <a:pt x="15058" y="1470"/>
                  <a:pt x="15091" y="1473"/>
                </a:cubicBezTo>
                <a:cubicBezTo>
                  <a:pt x="15084" y="1496"/>
                  <a:pt x="15113" y="1498"/>
                  <a:pt x="15150" y="1498"/>
                </a:cubicBezTo>
                <a:cubicBezTo>
                  <a:pt x="15162" y="1498"/>
                  <a:pt x="15175" y="1498"/>
                  <a:pt x="15188" y="1498"/>
                </a:cubicBezTo>
                <a:cubicBezTo>
                  <a:pt x="15239" y="1498"/>
                  <a:pt x="15285" y="1503"/>
                  <a:pt x="15254" y="1554"/>
                </a:cubicBezTo>
                <a:cubicBezTo>
                  <a:pt x="15438" y="1513"/>
                  <a:pt x="15214" y="1473"/>
                  <a:pt x="15316" y="1412"/>
                </a:cubicBezTo>
                <a:cubicBezTo>
                  <a:pt x="15343" y="1412"/>
                  <a:pt x="15379" y="1403"/>
                  <a:pt x="15400" y="1403"/>
                </a:cubicBezTo>
                <a:cubicBezTo>
                  <a:pt x="15411" y="1403"/>
                  <a:pt x="15417" y="1405"/>
                  <a:pt x="15417" y="1412"/>
                </a:cubicBezTo>
                <a:cubicBezTo>
                  <a:pt x="15397" y="1452"/>
                  <a:pt x="15458" y="1473"/>
                  <a:pt x="15417" y="1493"/>
                </a:cubicBezTo>
                <a:lnTo>
                  <a:pt x="15540" y="1473"/>
                </a:lnTo>
                <a:lnTo>
                  <a:pt x="15540" y="1473"/>
                </a:lnTo>
                <a:cubicBezTo>
                  <a:pt x="15560" y="1493"/>
                  <a:pt x="15519" y="1493"/>
                  <a:pt x="15519" y="1513"/>
                </a:cubicBezTo>
                <a:cubicBezTo>
                  <a:pt x="15571" y="1501"/>
                  <a:pt x="15620" y="1496"/>
                  <a:pt x="15667" y="1496"/>
                </a:cubicBezTo>
                <a:cubicBezTo>
                  <a:pt x="15796" y="1496"/>
                  <a:pt x="15911" y="1531"/>
                  <a:pt x="16033" y="1531"/>
                </a:cubicBezTo>
                <a:cubicBezTo>
                  <a:pt x="16078" y="1531"/>
                  <a:pt x="16124" y="1526"/>
                  <a:pt x="16171" y="1513"/>
                </a:cubicBezTo>
                <a:cubicBezTo>
                  <a:pt x="16181" y="1493"/>
                  <a:pt x="16161" y="1493"/>
                  <a:pt x="16140" y="1493"/>
                </a:cubicBezTo>
                <a:cubicBezTo>
                  <a:pt x="16120" y="1493"/>
                  <a:pt x="16100" y="1493"/>
                  <a:pt x="16110" y="1473"/>
                </a:cubicBezTo>
                <a:cubicBezTo>
                  <a:pt x="16156" y="1460"/>
                  <a:pt x="16191" y="1455"/>
                  <a:pt x="16219" y="1455"/>
                </a:cubicBezTo>
                <a:cubicBezTo>
                  <a:pt x="16307" y="1455"/>
                  <a:pt x="16329" y="1502"/>
                  <a:pt x="16421" y="1502"/>
                </a:cubicBezTo>
                <a:cubicBezTo>
                  <a:pt x="16442" y="1502"/>
                  <a:pt x="16466" y="1499"/>
                  <a:pt x="16497" y="1493"/>
                </a:cubicBezTo>
                <a:lnTo>
                  <a:pt x="16497" y="1493"/>
                </a:lnTo>
                <a:lnTo>
                  <a:pt x="16456" y="1534"/>
                </a:lnTo>
                <a:cubicBezTo>
                  <a:pt x="16514" y="1505"/>
                  <a:pt x="16541" y="1476"/>
                  <a:pt x="16588" y="1476"/>
                </a:cubicBezTo>
                <a:cubicBezTo>
                  <a:pt x="16607" y="1476"/>
                  <a:pt x="16630" y="1481"/>
                  <a:pt x="16660" y="1493"/>
                </a:cubicBezTo>
                <a:cubicBezTo>
                  <a:pt x="16680" y="1554"/>
                  <a:pt x="16578" y="1534"/>
                  <a:pt x="16517" y="1575"/>
                </a:cubicBezTo>
                <a:cubicBezTo>
                  <a:pt x="16599" y="1575"/>
                  <a:pt x="16782" y="1554"/>
                  <a:pt x="16721" y="1513"/>
                </a:cubicBezTo>
                <a:cubicBezTo>
                  <a:pt x="16740" y="1510"/>
                  <a:pt x="16757" y="1508"/>
                  <a:pt x="16773" y="1508"/>
                </a:cubicBezTo>
                <a:cubicBezTo>
                  <a:pt x="16838" y="1508"/>
                  <a:pt x="16871" y="1538"/>
                  <a:pt x="16904" y="1554"/>
                </a:cubicBezTo>
                <a:cubicBezTo>
                  <a:pt x="16904" y="1534"/>
                  <a:pt x="16823" y="1513"/>
                  <a:pt x="16863" y="1493"/>
                </a:cubicBezTo>
                <a:lnTo>
                  <a:pt x="16863" y="1493"/>
                </a:lnTo>
                <a:cubicBezTo>
                  <a:pt x="17006" y="1513"/>
                  <a:pt x="17189" y="1513"/>
                  <a:pt x="17332" y="1513"/>
                </a:cubicBezTo>
                <a:cubicBezTo>
                  <a:pt x="17332" y="1530"/>
                  <a:pt x="17345" y="1546"/>
                  <a:pt x="17339" y="1552"/>
                </a:cubicBezTo>
                <a:lnTo>
                  <a:pt x="17339" y="1552"/>
                </a:lnTo>
                <a:cubicBezTo>
                  <a:pt x="17357" y="1548"/>
                  <a:pt x="17371" y="1546"/>
                  <a:pt x="17384" y="1546"/>
                </a:cubicBezTo>
                <a:cubicBezTo>
                  <a:pt x="17464" y="1546"/>
                  <a:pt x="17476" y="1618"/>
                  <a:pt x="17582" y="1618"/>
                </a:cubicBezTo>
                <a:cubicBezTo>
                  <a:pt x="17593" y="1618"/>
                  <a:pt x="17604" y="1617"/>
                  <a:pt x="17617" y="1615"/>
                </a:cubicBezTo>
                <a:cubicBezTo>
                  <a:pt x="18016" y="1597"/>
                  <a:pt x="18528" y="1531"/>
                  <a:pt x="18951" y="1531"/>
                </a:cubicBezTo>
                <a:cubicBezTo>
                  <a:pt x="19004" y="1531"/>
                  <a:pt x="19054" y="1532"/>
                  <a:pt x="19104" y="1534"/>
                </a:cubicBezTo>
                <a:cubicBezTo>
                  <a:pt x="19185" y="1473"/>
                  <a:pt x="19328" y="1473"/>
                  <a:pt x="19470" y="1452"/>
                </a:cubicBezTo>
                <a:lnTo>
                  <a:pt x="19490" y="1554"/>
                </a:lnTo>
                <a:lnTo>
                  <a:pt x="19613" y="1513"/>
                </a:lnTo>
                <a:lnTo>
                  <a:pt x="19613" y="1513"/>
                </a:lnTo>
                <a:cubicBezTo>
                  <a:pt x="19653" y="1554"/>
                  <a:pt x="19511" y="1534"/>
                  <a:pt x="19592" y="1575"/>
                </a:cubicBezTo>
                <a:lnTo>
                  <a:pt x="19653" y="1513"/>
                </a:lnTo>
                <a:cubicBezTo>
                  <a:pt x="19653" y="1554"/>
                  <a:pt x="19939" y="1534"/>
                  <a:pt x="19755" y="1595"/>
                </a:cubicBezTo>
                <a:lnTo>
                  <a:pt x="20203" y="1595"/>
                </a:lnTo>
                <a:cubicBezTo>
                  <a:pt x="20215" y="1597"/>
                  <a:pt x="20224" y="1598"/>
                  <a:pt x="20233" y="1598"/>
                </a:cubicBezTo>
                <a:cubicBezTo>
                  <a:pt x="20290" y="1598"/>
                  <a:pt x="20282" y="1551"/>
                  <a:pt x="20351" y="1551"/>
                </a:cubicBezTo>
                <a:cubicBezTo>
                  <a:pt x="20361" y="1551"/>
                  <a:pt x="20373" y="1552"/>
                  <a:pt x="20387" y="1554"/>
                </a:cubicBezTo>
                <a:cubicBezTo>
                  <a:pt x="20407" y="1575"/>
                  <a:pt x="20346" y="1575"/>
                  <a:pt x="20346" y="1595"/>
                </a:cubicBezTo>
                <a:cubicBezTo>
                  <a:pt x="20392" y="1606"/>
                  <a:pt x="20434" y="1611"/>
                  <a:pt x="20471" y="1611"/>
                </a:cubicBezTo>
                <a:cubicBezTo>
                  <a:pt x="20688" y="1611"/>
                  <a:pt x="20762" y="1448"/>
                  <a:pt x="20976" y="1448"/>
                </a:cubicBezTo>
                <a:cubicBezTo>
                  <a:pt x="20996" y="1448"/>
                  <a:pt x="21016" y="1449"/>
                  <a:pt x="21038" y="1452"/>
                </a:cubicBezTo>
                <a:lnTo>
                  <a:pt x="21018" y="1473"/>
                </a:lnTo>
                <a:cubicBezTo>
                  <a:pt x="21079" y="1432"/>
                  <a:pt x="21181" y="1452"/>
                  <a:pt x="21181" y="1432"/>
                </a:cubicBezTo>
                <a:cubicBezTo>
                  <a:pt x="21171" y="1407"/>
                  <a:pt x="21162" y="1398"/>
                  <a:pt x="21152" y="1398"/>
                </a:cubicBezTo>
                <a:cubicBezTo>
                  <a:pt x="21131" y="1398"/>
                  <a:pt x="21108" y="1446"/>
                  <a:pt x="21062" y="1446"/>
                </a:cubicBezTo>
                <a:cubicBezTo>
                  <a:pt x="21050" y="1446"/>
                  <a:pt x="21035" y="1442"/>
                  <a:pt x="21018" y="1432"/>
                </a:cubicBezTo>
                <a:cubicBezTo>
                  <a:pt x="21038" y="1351"/>
                  <a:pt x="21140" y="1371"/>
                  <a:pt x="21140" y="1310"/>
                </a:cubicBezTo>
                <a:cubicBezTo>
                  <a:pt x="21159" y="1322"/>
                  <a:pt x="21178" y="1327"/>
                  <a:pt x="21197" y="1327"/>
                </a:cubicBezTo>
                <a:cubicBezTo>
                  <a:pt x="21239" y="1327"/>
                  <a:pt x="21281" y="1303"/>
                  <a:pt x="21323" y="1289"/>
                </a:cubicBezTo>
                <a:cubicBezTo>
                  <a:pt x="21425" y="1351"/>
                  <a:pt x="21588" y="1310"/>
                  <a:pt x="21670" y="1371"/>
                </a:cubicBezTo>
                <a:cubicBezTo>
                  <a:pt x="21710" y="1351"/>
                  <a:pt x="21771" y="1269"/>
                  <a:pt x="21894" y="1269"/>
                </a:cubicBezTo>
                <a:cubicBezTo>
                  <a:pt x="21975" y="1330"/>
                  <a:pt x="21873" y="1330"/>
                  <a:pt x="21975" y="1351"/>
                </a:cubicBezTo>
                <a:lnTo>
                  <a:pt x="21995" y="1310"/>
                </a:lnTo>
                <a:cubicBezTo>
                  <a:pt x="22097" y="1310"/>
                  <a:pt x="22077" y="1330"/>
                  <a:pt x="22077" y="1351"/>
                </a:cubicBezTo>
                <a:cubicBezTo>
                  <a:pt x="22164" y="1351"/>
                  <a:pt x="22162" y="1306"/>
                  <a:pt x="22236" y="1306"/>
                </a:cubicBezTo>
                <a:cubicBezTo>
                  <a:pt x="22249" y="1306"/>
                  <a:pt x="22263" y="1307"/>
                  <a:pt x="22281" y="1310"/>
                </a:cubicBezTo>
                <a:lnTo>
                  <a:pt x="22199" y="1351"/>
                </a:lnTo>
                <a:cubicBezTo>
                  <a:pt x="22233" y="1344"/>
                  <a:pt x="22260" y="1341"/>
                  <a:pt x="22286" y="1341"/>
                </a:cubicBezTo>
                <a:cubicBezTo>
                  <a:pt x="22337" y="1341"/>
                  <a:pt x="22382" y="1351"/>
                  <a:pt x="22464" y="1351"/>
                </a:cubicBezTo>
                <a:cubicBezTo>
                  <a:pt x="22464" y="1371"/>
                  <a:pt x="22403" y="1371"/>
                  <a:pt x="22362" y="1371"/>
                </a:cubicBezTo>
                <a:cubicBezTo>
                  <a:pt x="22381" y="1385"/>
                  <a:pt x="22398" y="1391"/>
                  <a:pt x="22413" y="1391"/>
                </a:cubicBezTo>
                <a:cubicBezTo>
                  <a:pt x="22457" y="1391"/>
                  <a:pt x="22486" y="1348"/>
                  <a:pt x="22513" y="1348"/>
                </a:cubicBezTo>
                <a:cubicBezTo>
                  <a:pt x="22517" y="1348"/>
                  <a:pt x="22521" y="1349"/>
                  <a:pt x="22525" y="1351"/>
                </a:cubicBezTo>
                <a:cubicBezTo>
                  <a:pt x="22525" y="1330"/>
                  <a:pt x="22423" y="1310"/>
                  <a:pt x="22464" y="1269"/>
                </a:cubicBezTo>
                <a:cubicBezTo>
                  <a:pt x="22505" y="1269"/>
                  <a:pt x="22554" y="1242"/>
                  <a:pt x="22595" y="1242"/>
                </a:cubicBezTo>
                <a:cubicBezTo>
                  <a:pt x="22615" y="1242"/>
                  <a:pt x="22634" y="1249"/>
                  <a:pt x="22647" y="1269"/>
                </a:cubicBezTo>
                <a:lnTo>
                  <a:pt x="22586" y="1310"/>
                </a:lnTo>
                <a:cubicBezTo>
                  <a:pt x="22675" y="1280"/>
                  <a:pt x="22667" y="1261"/>
                  <a:pt x="22720" y="1261"/>
                </a:cubicBezTo>
                <a:cubicBezTo>
                  <a:pt x="22739" y="1261"/>
                  <a:pt x="22766" y="1264"/>
                  <a:pt x="22810" y="1269"/>
                </a:cubicBezTo>
                <a:cubicBezTo>
                  <a:pt x="22790" y="1269"/>
                  <a:pt x="22790" y="1289"/>
                  <a:pt x="22790" y="1289"/>
                </a:cubicBezTo>
                <a:cubicBezTo>
                  <a:pt x="22824" y="1269"/>
                  <a:pt x="22860" y="1262"/>
                  <a:pt x="22898" y="1262"/>
                </a:cubicBezTo>
                <a:cubicBezTo>
                  <a:pt x="22975" y="1262"/>
                  <a:pt x="23061" y="1289"/>
                  <a:pt x="23156" y="1289"/>
                </a:cubicBezTo>
                <a:lnTo>
                  <a:pt x="23136" y="1310"/>
                </a:lnTo>
                <a:cubicBezTo>
                  <a:pt x="23177" y="1289"/>
                  <a:pt x="23217" y="1249"/>
                  <a:pt x="23258" y="1249"/>
                </a:cubicBezTo>
                <a:cubicBezTo>
                  <a:pt x="23177" y="1228"/>
                  <a:pt x="23197" y="1208"/>
                  <a:pt x="23177" y="1167"/>
                </a:cubicBezTo>
                <a:lnTo>
                  <a:pt x="23177" y="1167"/>
                </a:lnTo>
                <a:cubicBezTo>
                  <a:pt x="23196" y="1177"/>
                  <a:pt x="23214" y="1181"/>
                  <a:pt x="23230" y="1181"/>
                </a:cubicBezTo>
                <a:cubicBezTo>
                  <a:pt x="23304" y="1181"/>
                  <a:pt x="23354" y="1100"/>
                  <a:pt x="23466" y="1100"/>
                </a:cubicBezTo>
                <a:cubicBezTo>
                  <a:pt x="23483" y="1100"/>
                  <a:pt x="23502" y="1102"/>
                  <a:pt x="23523" y="1106"/>
                </a:cubicBezTo>
                <a:cubicBezTo>
                  <a:pt x="23523" y="1136"/>
                  <a:pt x="23501" y="1155"/>
                  <a:pt x="23465" y="1155"/>
                </a:cubicBezTo>
                <a:cubicBezTo>
                  <a:pt x="23452" y="1155"/>
                  <a:pt x="23437" y="1152"/>
                  <a:pt x="23421" y="1147"/>
                </a:cubicBezTo>
                <a:cubicBezTo>
                  <a:pt x="23360" y="1228"/>
                  <a:pt x="23360" y="1289"/>
                  <a:pt x="23258" y="1330"/>
                </a:cubicBezTo>
                <a:cubicBezTo>
                  <a:pt x="23289" y="1320"/>
                  <a:pt x="23324" y="1315"/>
                  <a:pt x="23350" y="1315"/>
                </a:cubicBezTo>
                <a:cubicBezTo>
                  <a:pt x="23367" y="1315"/>
                  <a:pt x="23380" y="1317"/>
                  <a:pt x="23383" y="1322"/>
                </a:cubicBezTo>
                <a:lnTo>
                  <a:pt x="23383" y="1322"/>
                </a:lnTo>
                <a:lnTo>
                  <a:pt x="23401" y="1269"/>
                </a:lnTo>
                <a:cubicBezTo>
                  <a:pt x="23414" y="1262"/>
                  <a:pt x="23428" y="1260"/>
                  <a:pt x="23441" y="1260"/>
                </a:cubicBezTo>
                <a:cubicBezTo>
                  <a:pt x="23466" y="1260"/>
                  <a:pt x="23489" y="1269"/>
                  <a:pt x="23502" y="1269"/>
                </a:cubicBezTo>
                <a:cubicBezTo>
                  <a:pt x="23523" y="1208"/>
                  <a:pt x="23421" y="1188"/>
                  <a:pt x="23523" y="1147"/>
                </a:cubicBezTo>
                <a:cubicBezTo>
                  <a:pt x="23532" y="1145"/>
                  <a:pt x="23540" y="1144"/>
                  <a:pt x="23547" y="1144"/>
                </a:cubicBezTo>
                <a:cubicBezTo>
                  <a:pt x="23596" y="1144"/>
                  <a:pt x="23583" y="1187"/>
                  <a:pt x="23580" y="1196"/>
                </a:cubicBezTo>
                <a:lnTo>
                  <a:pt x="23580" y="1196"/>
                </a:lnTo>
                <a:cubicBezTo>
                  <a:pt x="23581" y="1194"/>
                  <a:pt x="23582" y="1192"/>
                  <a:pt x="23584" y="1188"/>
                </a:cubicBezTo>
                <a:cubicBezTo>
                  <a:pt x="23692" y="1172"/>
                  <a:pt x="23671" y="1133"/>
                  <a:pt x="23717" y="1133"/>
                </a:cubicBezTo>
                <a:cubicBezTo>
                  <a:pt x="23732" y="1133"/>
                  <a:pt x="23753" y="1137"/>
                  <a:pt x="23788" y="1147"/>
                </a:cubicBezTo>
                <a:cubicBezTo>
                  <a:pt x="23776" y="1147"/>
                  <a:pt x="23764" y="1154"/>
                  <a:pt x="23753" y="1155"/>
                </a:cubicBezTo>
                <a:lnTo>
                  <a:pt x="23753" y="1155"/>
                </a:lnTo>
                <a:cubicBezTo>
                  <a:pt x="23851" y="1182"/>
                  <a:pt x="23974" y="1154"/>
                  <a:pt x="24012" y="1228"/>
                </a:cubicBezTo>
                <a:cubicBezTo>
                  <a:pt x="23991" y="1249"/>
                  <a:pt x="23991" y="1269"/>
                  <a:pt x="23951" y="1269"/>
                </a:cubicBezTo>
                <a:lnTo>
                  <a:pt x="23951" y="1249"/>
                </a:lnTo>
                <a:lnTo>
                  <a:pt x="23951" y="1249"/>
                </a:lnTo>
                <a:cubicBezTo>
                  <a:pt x="23900" y="1289"/>
                  <a:pt x="23920" y="1289"/>
                  <a:pt x="23951" y="1289"/>
                </a:cubicBezTo>
                <a:cubicBezTo>
                  <a:pt x="23975" y="1289"/>
                  <a:pt x="24005" y="1289"/>
                  <a:pt x="24012" y="1309"/>
                </a:cubicBezTo>
                <a:lnTo>
                  <a:pt x="24012" y="1309"/>
                </a:lnTo>
                <a:cubicBezTo>
                  <a:pt x="24021" y="1291"/>
                  <a:pt x="24058" y="1286"/>
                  <a:pt x="24098" y="1286"/>
                </a:cubicBezTo>
                <a:cubicBezTo>
                  <a:pt x="24133" y="1286"/>
                  <a:pt x="24170" y="1289"/>
                  <a:pt x="24195" y="1289"/>
                </a:cubicBezTo>
                <a:lnTo>
                  <a:pt x="24175" y="1228"/>
                </a:lnTo>
                <a:cubicBezTo>
                  <a:pt x="24220" y="1192"/>
                  <a:pt x="24245" y="1178"/>
                  <a:pt x="24259" y="1178"/>
                </a:cubicBezTo>
                <a:cubicBezTo>
                  <a:pt x="24305" y="1178"/>
                  <a:pt x="24228" y="1331"/>
                  <a:pt x="24358" y="1331"/>
                </a:cubicBezTo>
                <a:cubicBezTo>
                  <a:pt x="24365" y="1331"/>
                  <a:pt x="24371" y="1331"/>
                  <a:pt x="24378" y="1330"/>
                </a:cubicBezTo>
                <a:cubicBezTo>
                  <a:pt x="24500" y="1289"/>
                  <a:pt x="24317" y="1310"/>
                  <a:pt x="24399" y="1269"/>
                </a:cubicBezTo>
                <a:lnTo>
                  <a:pt x="24399" y="1269"/>
                </a:lnTo>
                <a:cubicBezTo>
                  <a:pt x="24464" y="1286"/>
                  <a:pt x="24504" y="1315"/>
                  <a:pt x="24581" y="1315"/>
                </a:cubicBezTo>
                <a:cubicBezTo>
                  <a:pt x="24599" y="1315"/>
                  <a:pt x="24620" y="1314"/>
                  <a:pt x="24643" y="1310"/>
                </a:cubicBezTo>
                <a:cubicBezTo>
                  <a:pt x="24684" y="1330"/>
                  <a:pt x="24765" y="1351"/>
                  <a:pt x="24765" y="1432"/>
                </a:cubicBezTo>
                <a:cubicBezTo>
                  <a:pt x="24789" y="1420"/>
                  <a:pt x="24821" y="1417"/>
                  <a:pt x="24854" y="1417"/>
                </a:cubicBezTo>
                <a:cubicBezTo>
                  <a:pt x="24889" y="1417"/>
                  <a:pt x="24927" y="1420"/>
                  <a:pt x="24960" y="1420"/>
                </a:cubicBezTo>
                <a:cubicBezTo>
                  <a:pt x="25000" y="1420"/>
                  <a:pt x="25034" y="1415"/>
                  <a:pt x="25050" y="1391"/>
                </a:cubicBezTo>
                <a:cubicBezTo>
                  <a:pt x="25020" y="1378"/>
                  <a:pt x="24995" y="1373"/>
                  <a:pt x="24975" y="1373"/>
                </a:cubicBezTo>
                <a:cubicBezTo>
                  <a:pt x="24926" y="1373"/>
                  <a:pt x="24899" y="1400"/>
                  <a:pt x="24855" y="1400"/>
                </a:cubicBezTo>
                <a:cubicBezTo>
                  <a:pt x="24831" y="1400"/>
                  <a:pt x="24803" y="1393"/>
                  <a:pt x="24765" y="1371"/>
                </a:cubicBezTo>
                <a:lnTo>
                  <a:pt x="24806" y="1310"/>
                </a:lnTo>
                <a:cubicBezTo>
                  <a:pt x="24874" y="1310"/>
                  <a:pt x="24960" y="1301"/>
                  <a:pt x="25034" y="1301"/>
                </a:cubicBezTo>
                <a:cubicBezTo>
                  <a:pt x="25071" y="1301"/>
                  <a:pt x="25105" y="1303"/>
                  <a:pt x="25132" y="1310"/>
                </a:cubicBezTo>
                <a:cubicBezTo>
                  <a:pt x="25111" y="1289"/>
                  <a:pt x="25091" y="1289"/>
                  <a:pt x="25111" y="1269"/>
                </a:cubicBezTo>
                <a:cubicBezTo>
                  <a:pt x="25252" y="1252"/>
                  <a:pt x="25301" y="1204"/>
                  <a:pt x="25403" y="1204"/>
                </a:cubicBezTo>
                <a:cubicBezTo>
                  <a:pt x="25420" y="1204"/>
                  <a:pt x="25438" y="1205"/>
                  <a:pt x="25458" y="1208"/>
                </a:cubicBezTo>
                <a:cubicBezTo>
                  <a:pt x="25478" y="1249"/>
                  <a:pt x="25396" y="1249"/>
                  <a:pt x="25335" y="1249"/>
                </a:cubicBezTo>
                <a:cubicBezTo>
                  <a:pt x="25365" y="1264"/>
                  <a:pt x="25387" y="1268"/>
                  <a:pt x="25410" y="1268"/>
                </a:cubicBezTo>
                <a:cubicBezTo>
                  <a:pt x="25435" y="1268"/>
                  <a:pt x="25461" y="1263"/>
                  <a:pt x="25500" y="1263"/>
                </a:cubicBezTo>
                <a:cubicBezTo>
                  <a:pt x="25521" y="1263"/>
                  <a:pt x="25547" y="1264"/>
                  <a:pt x="25580" y="1269"/>
                </a:cubicBezTo>
                <a:cubicBezTo>
                  <a:pt x="25580" y="1289"/>
                  <a:pt x="25554" y="1289"/>
                  <a:pt x="25526" y="1289"/>
                </a:cubicBezTo>
                <a:cubicBezTo>
                  <a:pt x="25498" y="1289"/>
                  <a:pt x="25468" y="1289"/>
                  <a:pt x="25458" y="1310"/>
                </a:cubicBezTo>
                <a:lnTo>
                  <a:pt x="25621" y="1310"/>
                </a:lnTo>
                <a:cubicBezTo>
                  <a:pt x="25628" y="1281"/>
                  <a:pt x="25647" y="1273"/>
                  <a:pt x="25674" y="1273"/>
                </a:cubicBezTo>
                <a:cubicBezTo>
                  <a:pt x="25715" y="1273"/>
                  <a:pt x="25772" y="1293"/>
                  <a:pt x="25828" y="1293"/>
                </a:cubicBezTo>
                <a:cubicBezTo>
                  <a:pt x="25841" y="1293"/>
                  <a:pt x="25853" y="1292"/>
                  <a:pt x="25865" y="1289"/>
                </a:cubicBezTo>
                <a:cubicBezTo>
                  <a:pt x="26089" y="1289"/>
                  <a:pt x="26130" y="1188"/>
                  <a:pt x="26272" y="1127"/>
                </a:cubicBezTo>
                <a:cubicBezTo>
                  <a:pt x="26313" y="1147"/>
                  <a:pt x="26313" y="1167"/>
                  <a:pt x="26293" y="1188"/>
                </a:cubicBezTo>
                <a:cubicBezTo>
                  <a:pt x="26280" y="1175"/>
                  <a:pt x="26271" y="1170"/>
                  <a:pt x="26265" y="1170"/>
                </a:cubicBezTo>
                <a:cubicBezTo>
                  <a:pt x="26250" y="1170"/>
                  <a:pt x="26246" y="1194"/>
                  <a:pt x="26231" y="1208"/>
                </a:cubicBezTo>
                <a:cubicBezTo>
                  <a:pt x="26240" y="1206"/>
                  <a:pt x="26249" y="1205"/>
                  <a:pt x="26258" y="1205"/>
                </a:cubicBezTo>
                <a:cubicBezTo>
                  <a:pt x="26333" y="1205"/>
                  <a:pt x="26408" y="1273"/>
                  <a:pt x="26354" y="1310"/>
                </a:cubicBezTo>
                <a:cubicBezTo>
                  <a:pt x="26496" y="1289"/>
                  <a:pt x="26313" y="1269"/>
                  <a:pt x="26394" y="1249"/>
                </a:cubicBezTo>
                <a:lnTo>
                  <a:pt x="26578" y="1249"/>
                </a:lnTo>
                <a:cubicBezTo>
                  <a:pt x="26557" y="1208"/>
                  <a:pt x="26496" y="1188"/>
                  <a:pt x="26578" y="1167"/>
                </a:cubicBezTo>
                <a:cubicBezTo>
                  <a:pt x="26605" y="1160"/>
                  <a:pt x="26627" y="1158"/>
                  <a:pt x="26649" y="1158"/>
                </a:cubicBezTo>
                <a:cubicBezTo>
                  <a:pt x="26693" y="1158"/>
                  <a:pt x="26734" y="1167"/>
                  <a:pt x="26802" y="1167"/>
                </a:cubicBezTo>
                <a:cubicBezTo>
                  <a:pt x="26781" y="1188"/>
                  <a:pt x="26822" y="1228"/>
                  <a:pt x="26761" y="1228"/>
                </a:cubicBezTo>
                <a:cubicBezTo>
                  <a:pt x="26778" y="1237"/>
                  <a:pt x="26802" y="1242"/>
                  <a:pt x="26825" y="1242"/>
                </a:cubicBezTo>
                <a:cubicBezTo>
                  <a:pt x="26859" y="1242"/>
                  <a:pt x="26892" y="1232"/>
                  <a:pt x="26904" y="1208"/>
                </a:cubicBezTo>
                <a:cubicBezTo>
                  <a:pt x="26802" y="1167"/>
                  <a:pt x="27087" y="1167"/>
                  <a:pt x="27005" y="1106"/>
                </a:cubicBezTo>
                <a:lnTo>
                  <a:pt x="27005" y="1106"/>
                </a:lnTo>
                <a:lnTo>
                  <a:pt x="27128" y="1147"/>
                </a:lnTo>
                <a:cubicBezTo>
                  <a:pt x="27100" y="1147"/>
                  <a:pt x="27091" y="1156"/>
                  <a:pt x="27076" y="1156"/>
                </a:cubicBezTo>
                <a:cubicBezTo>
                  <a:pt x="27069" y="1156"/>
                  <a:pt x="27060" y="1154"/>
                  <a:pt x="27046" y="1147"/>
                </a:cubicBezTo>
                <a:lnTo>
                  <a:pt x="27046" y="1147"/>
                </a:lnTo>
                <a:cubicBezTo>
                  <a:pt x="27059" y="1173"/>
                  <a:pt x="27074" y="1182"/>
                  <a:pt x="27090" y="1182"/>
                </a:cubicBezTo>
                <a:cubicBezTo>
                  <a:pt x="27124" y="1182"/>
                  <a:pt x="27161" y="1140"/>
                  <a:pt x="27189" y="1127"/>
                </a:cubicBezTo>
                <a:cubicBezTo>
                  <a:pt x="27229" y="1147"/>
                  <a:pt x="27331" y="1147"/>
                  <a:pt x="27331" y="1167"/>
                </a:cubicBezTo>
                <a:cubicBezTo>
                  <a:pt x="27372" y="1167"/>
                  <a:pt x="27453" y="1167"/>
                  <a:pt x="27474" y="1208"/>
                </a:cubicBezTo>
                <a:cubicBezTo>
                  <a:pt x="27515" y="1188"/>
                  <a:pt x="27474" y="1167"/>
                  <a:pt x="27494" y="1147"/>
                </a:cubicBezTo>
                <a:lnTo>
                  <a:pt x="27677" y="1147"/>
                </a:lnTo>
                <a:cubicBezTo>
                  <a:pt x="27677" y="1183"/>
                  <a:pt x="27694" y="1268"/>
                  <a:pt x="27668" y="1286"/>
                </a:cubicBezTo>
                <a:lnTo>
                  <a:pt x="27668" y="1286"/>
                </a:lnTo>
                <a:cubicBezTo>
                  <a:pt x="27735" y="1261"/>
                  <a:pt x="27703" y="1188"/>
                  <a:pt x="27800" y="1188"/>
                </a:cubicBezTo>
                <a:cubicBezTo>
                  <a:pt x="27739" y="1269"/>
                  <a:pt x="27922" y="1249"/>
                  <a:pt x="27840" y="1330"/>
                </a:cubicBezTo>
                <a:cubicBezTo>
                  <a:pt x="27876" y="1354"/>
                  <a:pt x="27947" y="1364"/>
                  <a:pt x="28020" y="1364"/>
                </a:cubicBezTo>
                <a:cubicBezTo>
                  <a:pt x="28071" y="1364"/>
                  <a:pt x="28124" y="1359"/>
                  <a:pt x="28166" y="1351"/>
                </a:cubicBezTo>
                <a:cubicBezTo>
                  <a:pt x="28207" y="1310"/>
                  <a:pt x="28064" y="1330"/>
                  <a:pt x="28064" y="1269"/>
                </a:cubicBezTo>
                <a:cubicBezTo>
                  <a:pt x="28312" y="1250"/>
                  <a:pt x="28328" y="1125"/>
                  <a:pt x="28495" y="1125"/>
                </a:cubicBezTo>
                <a:cubicBezTo>
                  <a:pt x="28507" y="1125"/>
                  <a:pt x="28519" y="1125"/>
                  <a:pt x="28533" y="1127"/>
                </a:cubicBezTo>
                <a:lnTo>
                  <a:pt x="28472" y="1106"/>
                </a:lnTo>
                <a:cubicBezTo>
                  <a:pt x="28594" y="1086"/>
                  <a:pt x="28574" y="1086"/>
                  <a:pt x="28655" y="1045"/>
                </a:cubicBezTo>
                <a:lnTo>
                  <a:pt x="28655" y="1045"/>
                </a:lnTo>
                <a:cubicBezTo>
                  <a:pt x="28617" y="1102"/>
                  <a:pt x="28754" y="1210"/>
                  <a:pt x="28935" y="1210"/>
                </a:cubicBezTo>
                <a:cubicBezTo>
                  <a:pt x="28950" y="1210"/>
                  <a:pt x="28965" y="1210"/>
                  <a:pt x="28981" y="1208"/>
                </a:cubicBezTo>
                <a:cubicBezTo>
                  <a:pt x="28981" y="1167"/>
                  <a:pt x="28859" y="1147"/>
                  <a:pt x="28899" y="1086"/>
                </a:cubicBezTo>
                <a:lnTo>
                  <a:pt x="29022" y="1086"/>
                </a:lnTo>
                <a:cubicBezTo>
                  <a:pt x="29039" y="1086"/>
                  <a:pt x="29027" y="1100"/>
                  <a:pt x="29011" y="1105"/>
                </a:cubicBezTo>
                <a:lnTo>
                  <a:pt x="29011" y="1105"/>
                </a:lnTo>
                <a:cubicBezTo>
                  <a:pt x="29019" y="1104"/>
                  <a:pt x="29027" y="1103"/>
                  <a:pt x="29035" y="1103"/>
                </a:cubicBezTo>
                <a:cubicBezTo>
                  <a:pt x="29107" y="1103"/>
                  <a:pt x="29169" y="1138"/>
                  <a:pt x="29208" y="1138"/>
                </a:cubicBezTo>
                <a:cubicBezTo>
                  <a:pt x="29227" y="1138"/>
                  <a:pt x="29240" y="1130"/>
                  <a:pt x="29246" y="1106"/>
                </a:cubicBezTo>
                <a:lnTo>
                  <a:pt x="29368" y="1208"/>
                </a:lnTo>
                <a:lnTo>
                  <a:pt x="29327" y="1167"/>
                </a:lnTo>
                <a:cubicBezTo>
                  <a:pt x="29347" y="1147"/>
                  <a:pt x="29470" y="1127"/>
                  <a:pt x="29490" y="1106"/>
                </a:cubicBezTo>
                <a:cubicBezTo>
                  <a:pt x="29528" y="1101"/>
                  <a:pt x="29559" y="1098"/>
                  <a:pt x="29585" y="1098"/>
                </a:cubicBezTo>
                <a:cubicBezTo>
                  <a:pt x="29656" y="1098"/>
                  <a:pt x="29690" y="1117"/>
                  <a:pt x="29734" y="1147"/>
                </a:cubicBezTo>
                <a:cubicBezTo>
                  <a:pt x="29714" y="1127"/>
                  <a:pt x="29673" y="1065"/>
                  <a:pt x="29775" y="1045"/>
                </a:cubicBezTo>
                <a:cubicBezTo>
                  <a:pt x="29775" y="1167"/>
                  <a:pt x="29979" y="1086"/>
                  <a:pt x="29979" y="1147"/>
                </a:cubicBezTo>
                <a:cubicBezTo>
                  <a:pt x="30002" y="1147"/>
                  <a:pt x="30039" y="1160"/>
                  <a:pt x="30066" y="1160"/>
                </a:cubicBezTo>
                <a:cubicBezTo>
                  <a:pt x="30086" y="1160"/>
                  <a:pt x="30101" y="1153"/>
                  <a:pt x="30101" y="1127"/>
                </a:cubicBezTo>
                <a:lnTo>
                  <a:pt x="30101" y="1208"/>
                </a:lnTo>
                <a:cubicBezTo>
                  <a:pt x="30101" y="1106"/>
                  <a:pt x="30264" y="1106"/>
                  <a:pt x="30366" y="1086"/>
                </a:cubicBezTo>
                <a:lnTo>
                  <a:pt x="30366" y="1086"/>
                </a:lnTo>
                <a:cubicBezTo>
                  <a:pt x="30357" y="1146"/>
                  <a:pt x="30381" y="1155"/>
                  <a:pt x="30415" y="1155"/>
                </a:cubicBezTo>
                <a:cubicBezTo>
                  <a:pt x="30430" y="1155"/>
                  <a:pt x="30448" y="1153"/>
                  <a:pt x="30465" y="1153"/>
                </a:cubicBezTo>
                <a:cubicBezTo>
                  <a:pt x="30500" y="1153"/>
                  <a:pt x="30533" y="1161"/>
                  <a:pt x="30549" y="1208"/>
                </a:cubicBezTo>
                <a:cubicBezTo>
                  <a:pt x="30569" y="1106"/>
                  <a:pt x="30753" y="1167"/>
                  <a:pt x="30773" y="1086"/>
                </a:cubicBezTo>
                <a:cubicBezTo>
                  <a:pt x="30875" y="1086"/>
                  <a:pt x="30854" y="1167"/>
                  <a:pt x="30875" y="1208"/>
                </a:cubicBezTo>
                <a:lnTo>
                  <a:pt x="30916" y="1167"/>
                </a:lnTo>
                <a:cubicBezTo>
                  <a:pt x="30977" y="1208"/>
                  <a:pt x="31140" y="1208"/>
                  <a:pt x="31241" y="1249"/>
                </a:cubicBezTo>
                <a:lnTo>
                  <a:pt x="31323" y="1167"/>
                </a:lnTo>
                <a:lnTo>
                  <a:pt x="31364" y="1208"/>
                </a:lnTo>
                <a:cubicBezTo>
                  <a:pt x="31384" y="1188"/>
                  <a:pt x="31465" y="1167"/>
                  <a:pt x="31404" y="1147"/>
                </a:cubicBezTo>
                <a:lnTo>
                  <a:pt x="31465" y="1147"/>
                </a:lnTo>
                <a:cubicBezTo>
                  <a:pt x="31465" y="1106"/>
                  <a:pt x="31481" y="1101"/>
                  <a:pt x="31509" y="1101"/>
                </a:cubicBezTo>
                <a:cubicBezTo>
                  <a:pt x="31518" y="1101"/>
                  <a:pt x="31529" y="1102"/>
                  <a:pt x="31541" y="1102"/>
                </a:cubicBezTo>
                <a:cubicBezTo>
                  <a:pt x="31565" y="1102"/>
                  <a:pt x="31594" y="1099"/>
                  <a:pt x="31628" y="1086"/>
                </a:cubicBezTo>
                <a:cubicBezTo>
                  <a:pt x="31649" y="1086"/>
                  <a:pt x="31649" y="1106"/>
                  <a:pt x="31628" y="1127"/>
                </a:cubicBezTo>
                <a:cubicBezTo>
                  <a:pt x="31667" y="1127"/>
                  <a:pt x="31650" y="1164"/>
                  <a:pt x="31685" y="1203"/>
                </a:cubicBezTo>
                <a:lnTo>
                  <a:pt x="31685" y="1203"/>
                </a:lnTo>
                <a:cubicBezTo>
                  <a:pt x="31673" y="1170"/>
                  <a:pt x="31845" y="1042"/>
                  <a:pt x="31730" y="1004"/>
                </a:cubicBezTo>
                <a:cubicBezTo>
                  <a:pt x="31715" y="974"/>
                  <a:pt x="31755" y="956"/>
                  <a:pt x="31801" y="956"/>
                </a:cubicBezTo>
                <a:cubicBezTo>
                  <a:pt x="31818" y="956"/>
                  <a:pt x="31836" y="958"/>
                  <a:pt x="31852" y="964"/>
                </a:cubicBezTo>
                <a:lnTo>
                  <a:pt x="31873" y="1045"/>
                </a:lnTo>
                <a:lnTo>
                  <a:pt x="31934" y="964"/>
                </a:lnTo>
                <a:cubicBezTo>
                  <a:pt x="31945" y="961"/>
                  <a:pt x="31956" y="959"/>
                  <a:pt x="31965" y="959"/>
                </a:cubicBezTo>
                <a:cubicBezTo>
                  <a:pt x="32022" y="959"/>
                  <a:pt x="32047" y="1004"/>
                  <a:pt x="32117" y="1004"/>
                </a:cubicBezTo>
                <a:cubicBezTo>
                  <a:pt x="32036" y="1004"/>
                  <a:pt x="31975" y="1147"/>
                  <a:pt x="32138" y="1147"/>
                </a:cubicBezTo>
                <a:cubicBezTo>
                  <a:pt x="32036" y="1167"/>
                  <a:pt x="31995" y="1208"/>
                  <a:pt x="31954" y="1208"/>
                </a:cubicBezTo>
                <a:cubicBezTo>
                  <a:pt x="31995" y="1228"/>
                  <a:pt x="32015" y="1228"/>
                  <a:pt x="31954" y="1269"/>
                </a:cubicBezTo>
                <a:cubicBezTo>
                  <a:pt x="32076" y="1228"/>
                  <a:pt x="31995" y="1208"/>
                  <a:pt x="32117" y="1208"/>
                </a:cubicBezTo>
                <a:cubicBezTo>
                  <a:pt x="32117" y="1269"/>
                  <a:pt x="32158" y="1289"/>
                  <a:pt x="32260" y="1310"/>
                </a:cubicBezTo>
                <a:lnTo>
                  <a:pt x="32178" y="1269"/>
                </a:lnTo>
                <a:cubicBezTo>
                  <a:pt x="32178" y="1269"/>
                  <a:pt x="32199" y="1249"/>
                  <a:pt x="32199" y="1249"/>
                </a:cubicBezTo>
                <a:cubicBezTo>
                  <a:pt x="32158" y="1249"/>
                  <a:pt x="32158" y="1228"/>
                  <a:pt x="32138" y="1208"/>
                </a:cubicBezTo>
                <a:cubicBezTo>
                  <a:pt x="32170" y="1208"/>
                  <a:pt x="32255" y="1156"/>
                  <a:pt x="32298" y="1156"/>
                </a:cubicBezTo>
                <a:cubicBezTo>
                  <a:pt x="32303" y="1156"/>
                  <a:pt x="32307" y="1156"/>
                  <a:pt x="32311" y="1158"/>
                </a:cubicBezTo>
                <a:lnTo>
                  <a:pt x="32311" y="1158"/>
                </a:lnTo>
                <a:cubicBezTo>
                  <a:pt x="32197" y="1047"/>
                  <a:pt x="32543" y="1084"/>
                  <a:pt x="32463" y="1004"/>
                </a:cubicBezTo>
                <a:cubicBezTo>
                  <a:pt x="32472" y="996"/>
                  <a:pt x="32491" y="991"/>
                  <a:pt x="32510" y="991"/>
                </a:cubicBezTo>
                <a:cubicBezTo>
                  <a:pt x="32537" y="991"/>
                  <a:pt x="32565" y="1001"/>
                  <a:pt x="32565" y="1025"/>
                </a:cubicBezTo>
                <a:cubicBezTo>
                  <a:pt x="32463" y="1065"/>
                  <a:pt x="32647" y="1106"/>
                  <a:pt x="32647" y="1147"/>
                </a:cubicBezTo>
                <a:cubicBezTo>
                  <a:pt x="32687" y="1127"/>
                  <a:pt x="32545" y="1106"/>
                  <a:pt x="32606" y="1065"/>
                </a:cubicBezTo>
                <a:cubicBezTo>
                  <a:pt x="32667" y="1065"/>
                  <a:pt x="32708" y="1106"/>
                  <a:pt x="32748" y="1127"/>
                </a:cubicBezTo>
                <a:lnTo>
                  <a:pt x="32728" y="1147"/>
                </a:lnTo>
                <a:lnTo>
                  <a:pt x="32830" y="1167"/>
                </a:lnTo>
                <a:cubicBezTo>
                  <a:pt x="32850" y="1147"/>
                  <a:pt x="32728" y="1127"/>
                  <a:pt x="32830" y="1106"/>
                </a:cubicBezTo>
                <a:cubicBezTo>
                  <a:pt x="32850" y="1106"/>
                  <a:pt x="32932" y="1106"/>
                  <a:pt x="32932" y="1127"/>
                </a:cubicBezTo>
                <a:cubicBezTo>
                  <a:pt x="32891" y="1167"/>
                  <a:pt x="32911" y="1228"/>
                  <a:pt x="32850" y="1249"/>
                </a:cubicBezTo>
                <a:cubicBezTo>
                  <a:pt x="32911" y="1249"/>
                  <a:pt x="33115" y="1228"/>
                  <a:pt x="33034" y="1167"/>
                </a:cubicBezTo>
                <a:lnTo>
                  <a:pt x="33115" y="1167"/>
                </a:lnTo>
                <a:cubicBezTo>
                  <a:pt x="33054" y="1147"/>
                  <a:pt x="32932" y="1086"/>
                  <a:pt x="33074" y="1086"/>
                </a:cubicBezTo>
                <a:lnTo>
                  <a:pt x="33176" y="1045"/>
                </a:lnTo>
                <a:lnTo>
                  <a:pt x="33229" y="1063"/>
                </a:lnTo>
                <a:lnTo>
                  <a:pt x="33229" y="1063"/>
                </a:lnTo>
                <a:cubicBezTo>
                  <a:pt x="33227" y="1057"/>
                  <a:pt x="33246" y="1045"/>
                  <a:pt x="33278" y="1045"/>
                </a:cubicBezTo>
                <a:cubicBezTo>
                  <a:pt x="33298" y="1065"/>
                  <a:pt x="33339" y="1065"/>
                  <a:pt x="33339" y="1106"/>
                </a:cubicBezTo>
                <a:cubicBezTo>
                  <a:pt x="33441" y="1086"/>
                  <a:pt x="33441" y="1065"/>
                  <a:pt x="33441" y="1045"/>
                </a:cubicBezTo>
                <a:cubicBezTo>
                  <a:pt x="33463" y="1040"/>
                  <a:pt x="33480" y="1037"/>
                  <a:pt x="33493" y="1037"/>
                </a:cubicBezTo>
                <a:cubicBezTo>
                  <a:pt x="33529" y="1037"/>
                  <a:pt x="33532" y="1056"/>
                  <a:pt x="33502" y="1086"/>
                </a:cubicBezTo>
                <a:cubicBezTo>
                  <a:pt x="33604" y="1106"/>
                  <a:pt x="33746" y="1086"/>
                  <a:pt x="33807" y="1127"/>
                </a:cubicBezTo>
                <a:cubicBezTo>
                  <a:pt x="33930" y="1086"/>
                  <a:pt x="33787" y="1106"/>
                  <a:pt x="33848" y="1065"/>
                </a:cubicBezTo>
                <a:lnTo>
                  <a:pt x="33848" y="1065"/>
                </a:lnTo>
                <a:cubicBezTo>
                  <a:pt x="33890" y="1115"/>
                  <a:pt x="33962" y="1131"/>
                  <a:pt x="34047" y="1131"/>
                </a:cubicBezTo>
                <a:cubicBezTo>
                  <a:pt x="34169" y="1131"/>
                  <a:pt x="34318" y="1098"/>
                  <a:pt x="34439" y="1086"/>
                </a:cubicBezTo>
                <a:cubicBezTo>
                  <a:pt x="34408" y="1035"/>
                  <a:pt x="34418" y="1035"/>
                  <a:pt x="34441" y="1035"/>
                </a:cubicBezTo>
                <a:cubicBezTo>
                  <a:pt x="34462" y="1035"/>
                  <a:pt x="34494" y="1035"/>
                  <a:pt x="34515" y="995"/>
                </a:cubicBezTo>
                <a:lnTo>
                  <a:pt x="34515" y="995"/>
                </a:lnTo>
                <a:cubicBezTo>
                  <a:pt x="34517" y="1032"/>
                  <a:pt x="34689" y="1069"/>
                  <a:pt x="34541" y="1106"/>
                </a:cubicBezTo>
                <a:lnTo>
                  <a:pt x="34642" y="1086"/>
                </a:lnTo>
                <a:lnTo>
                  <a:pt x="34642" y="1086"/>
                </a:lnTo>
                <a:cubicBezTo>
                  <a:pt x="34704" y="1147"/>
                  <a:pt x="34459" y="1127"/>
                  <a:pt x="34581" y="1208"/>
                </a:cubicBezTo>
                <a:cubicBezTo>
                  <a:pt x="34669" y="1208"/>
                  <a:pt x="34741" y="1118"/>
                  <a:pt x="34850" y="1118"/>
                </a:cubicBezTo>
                <a:cubicBezTo>
                  <a:pt x="34868" y="1118"/>
                  <a:pt x="34887" y="1121"/>
                  <a:pt x="34907" y="1127"/>
                </a:cubicBezTo>
                <a:cubicBezTo>
                  <a:pt x="34887" y="1154"/>
                  <a:pt x="34891" y="1160"/>
                  <a:pt x="34905" y="1160"/>
                </a:cubicBezTo>
                <a:cubicBezTo>
                  <a:pt x="34919" y="1160"/>
                  <a:pt x="34941" y="1154"/>
                  <a:pt x="34957" y="1154"/>
                </a:cubicBezTo>
                <a:cubicBezTo>
                  <a:pt x="34973" y="1154"/>
                  <a:pt x="34982" y="1160"/>
                  <a:pt x="34968" y="1188"/>
                </a:cubicBezTo>
                <a:cubicBezTo>
                  <a:pt x="34958" y="1208"/>
                  <a:pt x="34943" y="1213"/>
                  <a:pt x="34925" y="1213"/>
                </a:cubicBezTo>
                <a:cubicBezTo>
                  <a:pt x="34907" y="1213"/>
                  <a:pt x="34887" y="1208"/>
                  <a:pt x="34867" y="1208"/>
                </a:cubicBezTo>
                <a:lnTo>
                  <a:pt x="34887" y="1228"/>
                </a:lnTo>
                <a:cubicBezTo>
                  <a:pt x="34909" y="1230"/>
                  <a:pt x="34927" y="1231"/>
                  <a:pt x="34943" y="1231"/>
                </a:cubicBezTo>
                <a:cubicBezTo>
                  <a:pt x="35105" y="1231"/>
                  <a:pt x="34979" y="1141"/>
                  <a:pt x="35091" y="1086"/>
                </a:cubicBezTo>
                <a:cubicBezTo>
                  <a:pt x="35253" y="1086"/>
                  <a:pt x="35213" y="1147"/>
                  <a:pt x="35233" y="1188"/>
                </a:cubicBezTo>
                <a:cubicBezTo>
                  <a:pt x="35239" y="1194"/>
                  <a:pt x="35250" y="1196"/>
                  <a:pt x="35264" y="1196"/>
                </a:cubicBezTo>
                <a:cubicBezTo>
                  <a:pt x="35298" y="1196"/>
                  <a:pt x="35347" y="1182"/>
                  <a:pt x="35376" y="1167"/>
                </a:cubicBezTo>
                <a:lnTo>
                  <a:pt x="35376" y="1167"/>
                </a:lnTo>
                <a:cubicBezTo>
                  <a:pt x="35356" y="1175"/>
                  <a:pt x="35337" y="1178"/>
                  <a:pt x="35320" y="1178"/>
                </a:cubicBezTo>
                <a:cubicBezTo>
                  <a:pt x="35247" y="1178"/>
                  <a:pt x="35200" y="1119"/>
                  <a:pt x="35233" y="1086"/>
                </a:cubicBezTo>
                <a:lnTo>
                  <a:pt x="35233" y="1086"/>
                </a:lnTo>
                <a:cubicBezTo>
                  <a:pt x="35258" y="1111"/>
                  <a:pt x="35289" y="1121"/>
                  <a:pt x="35322" y="1121"/>
                </a:cubicBezTo>
                <a:cubicBezTo>
                  <a:pt x="35393" y="1121"/>
                  <a:pt x="35470" y="1073"/>
                  <a:pt x="35498" y="1045"/>
                </a:cubicBezTo>
                <a:cubicBezTo>
                  <a:pt x="35294" y="964"/>
                  <a:pt x="35355" y="1045"/>
                  <a:pt x="35152" y="943"/>
                </a:cubicBezTo>
                <a:cubicBezTo>
                  <a:pt x="35116" y="978"/>
                  <a:pt x="35127" y="1029"/>
                  <a:pt x="35052" y="1029"/>
                </a:cubicBezTo>
                <a:cubicBezTo>
                  <a:pt x="35040" y="1029"/>
                  <a:pt x="35026" y="1027"/>
                  <a:pt x="35009" y="1025"/>
                </a:cubicBezTo>
                <a:cubicBezTo>
                  <a:pt x="35070" y="984"/>
                  <a:pt x="34989" y="984"/>
                  <a:pt x="34968" y="964"/>
                </a:cubicBezTo>
                <a:lnTo>
                  <a:pt x="34968" y="964"/>
                </a:lnTo>
                <a:cubicBezTo>
                  <a:pt x="34989" y="1004"/>
                  <a:pt x="34887" y="984"/>
                  <a:pt x="34846" y="1004"/>
                </a:cubicBezTo>
                <a:cubicBezTo>
                  <a:pt x="34805" y="964"/>
                  <a:pt x="34928" y="902"/>
                  <a:pt x="34805" y="882"/>
                </a:cubicBezTo>
                <a:lnTo>
                  <a:pt x="34785" y="984"/>
                </a:lnTo>
                <a:cubicBezTo>
                  <a:pt x="34739" y="968"/>
                  <a:pt x="34774" y="930"/>
                  <a:pt x="34741" y="930"/>
                </a:cubicBezTo>
                <a:cubicBezTo>
                  <a:pt x="34730" y="930"/>
                  <a:pt x="34713" y="933"/>
                  <a:pt x="34683" y="943"/>
                </a:cubicBezTo>
                <a:cubicBezTo>
                  <a:pt x="34744" y="882"/>
                  <a:pt x="34683" y="841"/>
                  <a:pt x="34826" y="841"/>
                </a:cubicBezTo>
                <a:cubicBezTo>
                  <a:pt x="34779" y="816"/>
                  <a:pt x="34739" y="805"/>
                  <a:pt x="34703" y="805"/>
                </a:cubicBezTo>
                <a:cubicBezTo>
                  <a:pt x="34597" y="805"/>
                  <a:pt x="34525" y="892"/>
                  <a:pt x="34418" y="923"/>
                </a:cubicBezTo>
                <a:cubicBezTo>
                  <a:pt x="34439" y="902"/>
                  <a:pt x="34439" y="902"/>
                  <a:pt x="34459" y="882"/>
                </a:cubicBezTo>
                <a:lnTo>
                  <a:pt x="34459" y="882"/>
                </a:lnTo>
                <a:cubicBezTo>
                  <a:pt x="34418" y="923"/>
                  <a:pt x="34378" y="923"/>
                  <a:pt x="34337" y="923"/>
                </a:cubicBezTo>
                <a:cubicBezTo>
                  <a:pt x="34256" y="902"/>
                  <a:pt x="34398" y="882"/>
                  <a:pt x="34378" y="841"/>
                </a:cubicBezTo>
                <a:lnTo>
                  <a:pt x="34235" y="841"/>
                </a:lnTo>
                <a:cubicBezTo>
                  <a:pt x="34225" y="852"/>
                  <a:pt x="34210" y="857"/>
                  <a:pt x="34194" y="857"/>
                </a:cubicBezTo>
                <a:cubicBezTo>
                  <a:pt x="34179" y="857"/>
                  <a:pt x="34164" y="852"/>
                  <a:pt x="34154" y="841"/>
                </a:cubicBezTo>
                <a:cubicBezTo>
                  <a:pt x="34194" y="801"/>
                  <a:pt x="34215" y="780"/>
                  <a:pt x="34235" y="740"/>
                </a:cubicBezTo>
                <a:lnTo>
                  <a:pt x="34235" y="740"/>
                </a:lnTo>
                <a:lnTo>
                  <a:pt x="34093" y="821"/>
                </a:lnTo>
                <a:cubicBezTo>
                  <a:pt x="34113" y="780"/>
                  <a:pt x="33970" y="760"/>
                  <a:pt x="34072" y="740"/>
                </a:cubicBezTo>
                <a:lnTo>
                  <a:pt x="33869" y="740"/>
                </a:lnTo>
                <a:lnTo>
                  <a:pt x="33848" y="678"/>
                </a:lnTo>
                <a:cubicBezTo>
                  <a:pt x="33787" y="699"/>
                  <a:pt x="33787" y="699"/>
                  <a:pt x="33848" y="719"/>
                </a:cubicBezTo>
                <a:cubicBezTo>
                  <a:pt x="33844" y="718"/>
                  <a:pt x="33839" y="717"/>
                  <a:pt x="33833" y="717"/>
                </a:cubicBezTo>
                <a:cubicBezTo>
                  <a:pt x="33782" y="717"/>
                  <a:pt x="33672" y="763"/>
                  <a:pt x="33608" y="763"/>
                </a:cubicBezTo>
                <a:cubicBezTo>
                  <a:pt x="33571" y="763"/>
                  <a:pt x="33549" y="748"/>
                  <a:pt x="33563" y="699"/>
                </a:cubicBezTo>
                <a:lnTo>
                  <a:pt x="33563" y="699"/>
                </a:lnTo>
                <a:cubicBezTo>
                  <a:pt x="33400" y="760"/>
                  <a:pt x="33339" y="740"/>
                  <a:pt x="33115" y="760"/>
                </a:cubicBezTo>
                <a:cubicBezTo>
                  <a:pt x="33278" y="699"/>
                  <a:pt x="32932" y="678"/>
                  <a:pt x="33115" y="658"/>
                </a:cubicBezTo>
                <a:cubicBezTo>
                  <a:pt x="33095" y="650"/>
                  <a:pt x="33078" y="647"/>
                  <a:pt x="33064" y="647"/>
                </a:cubicBezTo>
                <a:cubicBezTo>
                  <a:pt x="33003" y="647"/>
                  <a:pt x="32977" y="703"/>
                  <a:pt x="32911" y="719"/>
                </a:cubicBezTo>
                <a:cubicBezTo>
                  <a:pt x="32850" y="678"/>
                  <a:pt x="32871" y="617"/>
                  <a:pt x="32952" y="577"/>
                </a:cubicBezTo>
                <a:lnTo>
                  <a:pt x="32952" y="577"/>
                </a:lnTo>
                <a:lnTo>
                  <a:pt x="32871" y="617"/>
                </a:lnTo>
                <a:lnTo>
                  <a:pt x="32871" y="597"/>
                </a:lnTo>
                <a:lnTo>
                  <a:pt x="32789" y="638"/>
                </a:lnTo>
                <a:cubicBezTo>
                  <a:pt x="32708" y="597"/>
                  <a:pt x="32769" y="577"/>
                  <a:pt x="32667" y="556"/>
                </a:cubicBezTo>
                <a:lnTo>
                  <a:pt x="32647" y="617"/>
                </a:lnTo>
                <a:lnTo>
                  <a:pt x="32606" y="597"/>
                </a:lnTo>
                <a:lnTo>
                  <a:pt x="32606" y="597"/>
                </a:lnTo>
                <a:cubicBezTo>
                  <a:pt x="32626" y="617"/>
                  <a:pt x="32565" y="638"/>
                  <a:pt x="32504" y="638"/>
                </a:cubicBezTo>
                <a:lnTo>
                  <a:pt x="32504" y="617"/>
                </a:lnTo>
                <a:lnTo>
                  <a:pt x="32423" y="638"/>
                </a:lnTo>
                <a:cubicBezTo>
                  <a:pt x="32504" y="597"/>
                  <a:pt x="32362" y="617"/>
                  <a:pt x="32382" y="577"/>
                </a:cubicBezTo>
                <a:lnTo>
                  <a:pt x="32199" y="577"/>
                </a:lnTo>
                <a:lnTo>
                  <a:pt x="32219" y="638"/>
                </a:lnTo>
                <a:cubicBezTo>
                  <a:pt x="32203" y="640"/>
                  <a:pt x="32191" y="641"/>
                  <a:pt x="32182" y="641"/>
                </a:cubicBezTo>
                <a:cubicBezTo>
                  <a:pt x="32104" y="641"/>
                  <a:pt x="32206" y="574"/>
                  <a:pt x="32097" y="556"/>
                </a:cubicBezTo>
                <a:lnTo>
                  <a:pt x="32097" y="617"/>
                </a:lnTo>
                <a:cubicBezTo>
                  <a:pt x="32048" y="595"/>
                  <a:pt x="32003" y="588"/>
                  <a:pt x="31961" y="588"/>
                </a:cubicBezTo>
                <a:cubicBezTo>
                  <a:pt x="31880" y="588"/>
                  <a:pt x="31810" y="615"/>
                  <a:pt x="31739" y="615"/>
                </a:cubicBezTo>
                <a:cubicBezTo>
                  <a:pt x="31709" y="615"/>
                  <a:pt x="31680" y="610"/>
                  <a:pt x="31649" y="597"/>
                </a:cubicBezTo>
                <a:cubicBezTo>
                  <a:pt x="31719" y="597"/>
                  <a:pt x="31714" y="552"/>
                  <a:pt x="31711" y="552"/>
                </a:cubicBezTo>
                <a:lnTo>
                  <a:pt x="31711" y="552"/>
                </a:lnTo>
                <a:cubicBezTo>
                  <a:pt x="31710" y="552"/>
                  <a:pt x="31710" y="553"/>
                  <a:pt x="31710" y="556"/>
                </a:cubicBezTo>
                <a:cubicBezTo>
                  <a:pt x="31588" y="577"/>
                  <a:pt x="31404" y="556"/>
                  <a:pt x="31282" y="617"/>
                </a:cubicBezTo>
                <a:cubicBezTo>
                  <a:pt x="31241" y="536"/>
                  <a:pt x="31221" y="516"/>
                  <a:pt x="31099" y="495"/>
                </a:cubicBezTo>
                <a:cubicBezTo>
                  <a:pt x="31017" y="495"/>
                  <a:pt x="30997" y="495"/>
                  <a:pt x="30977" y="536"/>
                </a:cubicBezTo>
                <a:cubicBezTo>
                  <a:pt x="30958" y="531"/>
                  <a:pt x="30936" y="530"/>
                  <a:pt x="30911" y="530"/>
                </a:cubicBezTo>
                <a:cubicBezTo>
                  <a:pt x="30868" y="530"/>
                  <a:pt x="30820" y="535"/>
                  <a:pt x="30782" y="535"/>
                </a:cubicBezTo>
                <a:cubicBezTo>
                  <a:pt x="30746" y="535"/>
                  <a:pt x="30719" y="531"/>
                  <a:pt x="30712" y="516"/>
                </a:cubicBezTo>
                <a:cubicBezTo>
                  <a:pt x="30706" y="527"/>
                  <a:pt x="30698" y="530"/>
                  <a:pt x="30687" y="530"/>
                </a:cubicBezTo>
                <a:cubicBezTo>
                  <a:pt x="30670" y="530"/>
                  <a:pt x="30648" y="521"/>
                  <a:pt x="30627" y="521"/>
                </a:cubicBezTo>
                <a:cubicBezTo>
                  <a:pt x="30614" y="521"/>
                  <a:pt x="30601" y="525"/>
                  <a:pt x="30590" y="536"/>
                </a:cubicBezTo>
                <a:lnTo>
                  <a:pt x="30590" y="556"/>
                </a:lnTo>
                <a:cubicBezTo>
                  <a:pt x="30548" y="530"/>
                  <a:pt x="30511" y="522"/>
                  <a:pt x="30475" y="522"/>
                </a:cubicBezTo>
                <a:cubicBezTo>
                  <a:pt x="30402" y="522"/>
                  <a:pt x="30338" y="560"/>
                  <a:pt x="30270" y="560"/>
                </a:cubicBezTo>
                <a:cubicBezTo>
                  <a:pt x="30242" y="560"/>
                  <a:pt x="30213" y="553"/>
                  <a:pt x="30182" y="536"/>
                </a:cubicBezTo>
                <a:lnTo>
                  <a:pt x="30203" y="516"/>
                </a:lnTo>
                <a:lnTo>
                  <a:pt x="30203" y="516"/>
                </a:lnTo>
                <a:lnTo>
                  <a:pt x="30142" y="536"/>
                </a:lnTo>
                <a:cubicBezTo>
                  <a:pt x="30121" y="516"/>
                  <a:pt x="30142" y="495"/>
                  <a:pt x="30162" y="475"/>
                </a:cubicBezTo>
                <a:lnTo>
                  <a:pt x="29857" y="454"/>
                </a:lnTo>
                <a:lnTo>
                  <a:pt x="29857" y="454"/>
                </a:lnTo>
                <a:lnTo>
                  <a:pt x="29918" y="495"/>
                </a:lnTo>
                <a:cubicBezTo>
                  <a:pt x="29872" y="495"/>
                  <a:pt x="29826" y="530"/>
                  <a:pt x="29780" y="530"/>
                </a:cubicBezTo>
                <a:cubicBezTo>
                  <a:pt x="29765" y="530"/>
                  <a:pt x="29750" y="526"/>
                  <a:pt x="29734" y="516"/>
                </a:cubicBezTo>
                <a:cubicBezTo>
                  <a:pt x="29783" y="483"/>
                  <a:pt x="29777" y="476"/>
                  <a:pt x="29750" y="476"/>
                </a:cubicBezTo>
                <a:cubicBezTo>
                  <a:pt x="29732" y="476"/>
                  <a:pt x="29705" y="479"/>
                  <a:pt x="29680" y="479"/>
                </a:cubicBezTo>
                <a:cubicBezTo>
                  <a:pt x="29648" y="479"/>
                  <a:pt x="29619" y="475"/>
                  <a:pt x="29612" y="454"/>
                </a:cubicBezTo>
                <a:lnTo>
                  <a:pt x="29673" y="434"/>
                </a:lnTo>
                <a:lnTo>
                  <a:pt x="29673" y="434"/>
                </a:lnTo>
                <a:cubicBezTo>
                  <a:pt x="29592" y="454"/>
                  <a:pt x="29592" y="454"/>
                  <a:pt x="29592" y="495"/>
                </a:cubicBezTo>
                <a:cubicBezTo>
                  <a:pt x="29584" y="497"/>
                  <a:pt x="29577" y="497"/>
                  <a:pt x="29570" y="497"/>
                </a:cubicBezTo>
                <a:cubicBezTo>
                  <a:pt x="29510" y="497"/>
                  <a:pt x="29502" y="437"/>
                  <a:pt x="29458" y="437"/>
                </a:cubicBezTo>
                <a:cubicBezTo>
                  <a:pt x="29445" y="437"/>
                  <a:pt x="29429" y="442"/>
                  <a:pt x="29409" y="454"/>
                </a:cubicBezTo>
                <a:lnTo>
                  <a:pt x="29490" y="454"/>
                </a:lnTo>
                <a:cubicBezTo>
                  <a:pt x="29510" y="475"/>
                  <a:pt x="29449" y="516"/>
                  <a:pt x="29409" y="516"/>
                </a:cubicBezTo>
                <a:cubicBezTo>
                  <a:pt x="29388" y="516"/>
                  <a:pt x="29347" y="495"/>
                  <a:pt x="29388" y="495"/>
                </a:cubicBezTo>
                <a:cubicBezTo>
                  <a:pt x="29334" y="495"/>
                  <a:pt x="29252" y="486"/>
                  <a:pt x="29192" y="486"/>
                </a:cubicBezTo>
                <a:cubicBezTo>
                  <a:pt x="29162" y="486"/>
                  <a:pt x="29137" y="488"/>
                  <a:pt x="29123" y="495"/>
                </a:cubicBezTo>
                <a:cubicBezTo>
                  <a:pt x="29083" y="475"/>
                  <a:pt x="29083" y="454"/>
                  <a:pt x="29123" y="434"/>
                </a:cubicBezTo>
                <a:lnTo>
                  <a:pt x="29123" y="434"/>
                </a:lnTo>
                <a:cubicBezTo>
                  <a:pt x="29022" y="454"/>
                  <a:pt x="28996" y="454"/>
                  <a:pt x="28973" y="454"/>
                </a:cubicBezTo>
                <a:cubicBezTo>
                  <a:pt x="28950" y="454"/>
                  <a:pt x="28930" y="454"/>
                  <a:pt x="28838" y="475"/>
                </a:cubicBezTo>
                <a:lnTo>
                  <a:pt x="28838" y="434"/>
                </a:lnTo>
                <a:lnTo>
                  <a:pt x="28777" y="475"/>
                </a:lnTo>
                <a:lnTo>
                  <a:pt x="28675" y="414"/>
                </a:lnTo>
                <a:lnTo>
                  <a:pt x="28716" y="454"/>
                </a:lnTo>
                <a:cubicBezTo>
                  <a:pt x="28662" y="454"/>
                  <a:pt x="28626" y="463"/>
                  <a:pt x="28589" y="463"/>
                </a:cubicBezTo>
                <a:cubicBezTo>
                  <a:pt x="28571" y="463"/>
                  <a:pt x="28553" y="461"/>
                  <a:pt x="28533" y="454"/>
                </a:cubicBezTo>
                <a:lnTo>
                  <a:pt x="28553" y="414"/>
                </a:lnTo>
                <a:lnTo>
                  <a:pt x="28553" y="414"/>
                </a:lnTo>
                <a:cubicBezTo>
                  <a:pt x="28532" y="416"/>
                  <a:pt x="28513" y="417"/>
                  <a:pt x="28495" y="417"/>
                </a:cubicBezTo>
                <a:cubicBezTo>
                  <a:pt x="28406" y="417"/>
                  <a:pt x="28362" y="391"/>
                  <a:pt x="28298" y="391"/>
                </a:cubicBezTo>
                <a:cubicBezTo>
                  <a:pt x="28267" y="391"/>
                  <a:pt x="28233" y="396"/>
                  <a:pt x="28187" y="414"/>
                </a:cubicBezTo>
                <a:cubicBezTo>
                  <a:pt x="28166" y="393"/>
                  <a:pt x="28187" y="393"/>
                  <a:pt x="28207" y="373"/>
                </a:cubicBezTo>
                <a:lnTo>
                  <a:pt x="28207" y="373"/>
                </a:lnTo>
                <a:cubicBezTo>
                  <a:pt x="28172" y="386"/>
                  <a:pt x="28146" y="391"/>
                  <a:pt x="28126" y="391"/>
                </a:cubicBezTo>
                <a:cubicBezTo>
                  <a:pt x="28077" y="391"/>
                  <a:pt x="28060" y="364"/>
                  <a:pt x="28017" y="364"/>
                </a:cubicBezTo>
                <a:cubicBezTo>
                  <a:pt x="27995" y="364"/>
                  <a:pt x="27966" y="371"/>
                  <a:pt x="27922" y="393"/>
                </a:cubicBezTo>
                <a:cubicBezTo>
                  <a:pt x="27942" y="373"/>
                  <a:pt x="27922" y="353"/>
                  <a:pt x="27922" y="332"/>
                </a:cubicBezTo>
                <a:lnTo>
                  <a:pt x="27861" y="373"/>
                </a:lnTo>
                <a:lnTo>
                  <a:pt x="27861" y="312"/>
                </a:lnTo>
                <a:lnTo>
                  <a:pt x="27800" y="393"/>
                </a:lnTo>
                <a:lnTo>
                  <a:pt x="27759" y="332"/>
                </a:lnTo>
                <a:lnTo>
                  <a:pt x="27718" y="353"/>
                </a:lnTo>
                <a:cubicBezTo>
                  <a:pt x="27637" y="251"/>
                  <a:pt x="27535" y="332"/>
                  <a:pt x="27433" y="251"/>
                </a:cubicBezTo>
                <a:lnTo>
                  <a:pt x="27433" y="251"/>
                </a:lnTo>
                <a:lnTo>
                  <a:pt x="27453" y="332"/>
                </a:lnTo>
                <a:cubicBezTo>
                  <a:pt x="27382" y="368"/>
                  <a:pt x="27308" y="381"/>
                  <a:pt x="27232" y="381"/>
                </a:cubicBezTo>
                <a:cubicBezTo>
                  <a:pt x="27042" y="381"/>
                  <a:pt x="26838" y="301"/>
                  <a:pt x="26625" y="301"/>
                </a:cubicBezTo>
                <a:cubicBezTo>
                  <a:pt x="26582" y="301"/>
                  <a:pt x="26540" y="304"/>
                  <a:pt x="26496" y="312"/>
                </a:cubicBezTo>
                <a:lnTo>
                  <a:pt x="26517" y="251"/>
                </a:lnTo>
                <a:lnTo>
                  <a:pt x="26517" y="251"/>
                </a:lnTo>
                <a:lnTo>
                  <a:pt x="26374" y="312"/>
                </a:lnTo>
                <a:cubicBezTo>
                  <a:pt x="26313" y="271"/>
                  <a:pt x="26415" y="271"/>
                  <a:pt x="26394" y="251"/>
                </a:cubicBezTo>
                <a:lnTo>
                  <a:pt x="26394" y="251"/>
                </a:lnTo>
                <a:cubicBezTo>
                  <a:pt x="26252" y="271"/>
                  <a:pt x="26333" y="332"/>
                  <a:pt x="26170" y="332"/>
                </a:cubicBezTo>
                <a:cubicBezTo>
                  <a:pt x="26089" y="312"/>
                  <a:pt x="26211" y="292"/>
                  <a:pt x="26231" y="271"/>
                </a:cubicBezTo>
                <a:lnTo>
                  <a:pt x="26231" y="271"/>
                </a:lnTo>
                <a:cubicBezTo>
                  <a:pt x="26127" y="301"/>
                  <a:pt x="25968" y="320"/>
                  <a:pt x="25851" y="320"/>
                </a:cubicBezTo>
                <a:cubicBezTo>
                  <a:pt x="25808" y="320"/>
                  <a:pt x="25770" y="317"/>
                  <a:pt x="25743" y="312"/>
                </a:cubicBezTo>
                <a:cubicBezTo>
                  <a:pt x="25743" y="312"/>
                  <a:pt x="25743" y="332"/>
                  <a:pt x="25743" y="332"/>
                </a:cubicBezTo>
                <a:cubicBezTo>
                  <a:pt x="25709" y="339"/>
                  <a:pt x="25670" y="341"/>
                  <a:pt x="25630" y="341"/>
                </a:cubicBezTo>
                <a:cubicBezTo>
                  <a:pt x="25548" y="341"/>
                  <a:pt x="25458" y="332"/>
                  <a:pt x="25376" y="332"/>
                </a:cubicBezTo>
                <a:cubicBezTo>
                  <a:pt x="25396" y="312"/>
                  <a:pt x="25417" y="292"/>
                  <a:pt x="25437" y="292"/>
                </a:cubicBezTo>
                <a:cubicBezTo>
                  <a:pt x="25410" y="292"/>
                  <a:pt x="25383" y="282"/>
                  <a:pt x="25356" y="282"/>
                </a:cubicBezTo>
                <a:cubicBezTo>
                  <a:pt x="25342" y="282"/>
                  <a:pt x="25329" y="285"/>
                  <a:pt x="25315" y="292"/>
                </a:cubicBezTo>
                <a:lnTo>
                  <a:pt x="25356" y="251"/>
                </a:lnTo>
                <a:cubicBezTo>
                  <a:pt x="25343" y="248"/>
                  <a:pt x="25328" y="246"/>
                  <a:pt x="25312" y="246"/>
                </a:cubicBezTo>
                <a:cubicBezTo>
                  <a:pt x="25259" y="246"/>
                  <a:pt x="25192" y="258"/>
                  <a:pt x="25142" y="258"/>
                </a:cubicBezTo>
                <a:cubicBezTo>
                  <a:pt x="25115" y="258"/>
                  <a:pt x="25092" y="255"/>
                  <a:pt x="25080" y="244"/>
                </a:cubicBezTo>
                <a:lnTo>
                  <a:pt x="25080" y="244"/>
                </a:lnTo>
                <a:cubicBezTo>
                  <a:pt x="25088" y="265"/>
                  <a:pt x="25075" y="292"/>
                  <a:pt x="25010" y="292"/>
                </a:cubicBezTo>
                <a:cubicBezTo>
                  <a:pt x="24999" y="270"/>
                  <a:pt x="24979" y="262"/>
                  <a:pt x="24953" y="262"/>
                </a:cubicBezTo>
                <a:cubicBezTo>
                  <a:pt x="24905" y="262"/>
                  <a:pt x="24835" y="289"/>
                  <a:pt x="24767" y="289"/>
                </a:cubicBezTo>
                <a:cubicBezTo>
                  <a:pt x="24738" y="289"/>
                  <a:pt x="24710" y="284"/>
                  <a:pt x="24684" y="271"/>
                </a:cubicBezTo>
                <a:cubicBezTo>
                  <a:pt x="24704" y="251"/>
                  <a:pt x="24786" y="251"/>
                  <a:pt x="24765" y="251"/>
                </a:cubicBezTo>
                <a:cubicBezTo>
                  <a:pt x="24753" y="247"/>
                  <a:pt x="24742" y="245"/>
                  <a:pt x="24730" y="245"/>
                </a:cubicBezTo>
                <a:cubicBezTo>
                  <a:pt x="24681" y="245"/>
                  <a:pt x="24631" y="275"/>
                  <a:pt x="24582" y="292"/>
                </a:cubicBezTo>
                <a:lnTo>
                  <a:pt x="24602" y="271"/>
                </a:lnTo>
                <a:lnTo>
                  <a:pt x="24317" y="312"/>
                </a:lnTo>
                <a:cubicBezTo>
                  <a:pt x="24301" y="279"/>
                  <a:pt x="24255" y="273"/>
                  <a:pt x="24208" y="273"/>
                </a:cubicBezTo>
                <a:cubicBezTo>
                  <a:pt x="24176" y="273"/>
                  <a:pt x="24143" y="276"/>
                  <a:pt x="24118" y="276"/>
                </a:cubicBezTo>
                <a:cubicBezTo>
                  <a:pt x="24086" y="276"/>
                  <a:pt x="24066" y="271"/>
                  <a:pt x="24073" y="251"/>
                </a:cubicBezTo>
                <a:cubicBezTo>
                  <a:pt x="23971" y="251"/>
                  <a:pt x="24154" y="292"/>
                  <a:pt x="24032" y="312"/>
                </a:cubicBezTo>
                <a:cubicBezTo>
                  <a:pt x="24020" y="300"/>
                  <a:pt x="24004" y="297"/>
                  <a:pt x="23988" y="297"/>
                </a:cubicBezTo>
                <a:cubicBezTo>
                  <a:pt x="23971" y="297"/>
                  <a:pt x="23954" y="300"/>
                  <a:pt x="23939" y="300"/>
                </a:cubicBezTo>
                <a:cubicBezTo>
                  <a:pt x="23922" y="300"/>
                  <a:pt x="23910" y="295"/>
                  <a:pt x="23910" y="271"/>
                </a:cubicBezTo>
                <a:lnTo>
                  <a:pt x="23930" y="251"/>
                </a:lnTo>
                <a:lnTo>
                  <a:pt x="23828" y="271"/>
                </a:lnTo>
                <a:lnTo>
                  <a:pt x="23828" y="271"/>
                </a:lnTo>
                <a:lnTo>
                  <a:pt x="23889" y="210"/>
                </a:lnTo>
                <a:lnTo>
                  <a:pt x="23889" y="210"/>
                </a:lnTo>
                <a:cubicBezTo>
                  <a:pt x="23808" y="230"/>
                  <a:pt x="23767" y="271"/>
                  <a:pt x="23747" y="312"/>
                </a:cubicBezTo>
                <a:cubicBezTo>
                  <a:pt x="23686" y="292"/>
                  <a:pt x="23584" y="312"/>
                  <a:pt x="23543" y="271"/>
                </a:cubicBezTo>
                <a:lnTo>
                  <a:pt x="23564" y="251"/>
                </a:lnTo>
                <a:lnTo>
                  <a:pt x="23564" y="251"/>
                </a:lnTo>
                <a:cubicBezTo>
                  <a:pt x="23551" y="252"/>
                  <a:pt x="23540" y="253"/>
                  <a:pt x="23528" y="253"/>
                </a:cubicBezTo>
                <a:cubicBezTo>
                  <a:pt x="23385" y="253"/>
                  <a:pt x="23282" y="167"/>
                  <a:pt x="23170" y="167"/>
                </a:cubicBezTo>
                <a:cubicBezTo>
                  <a:pt x="23139" y="167"/>
                  <a:pt x="23108" y="173"/>
                  <a:pt x="23075" y="190"/>
                </a:cubicBezTo>
                <a:cubicBezTo>
                  <a:pt x="23054" y="190"/>
                  <a:pt x="23054" y="169"/>
                  <a:pt x="23095" y="169"/>
                </a:cubicBezTo>
                <a:lnTo>
                  <a:pt x="22953" y="169"/>
                </a:lnTo>
                <a:lnTo>
                  <a:pt x="22993" y="129"/>
                </a:lnTo>
                <a:lnTo>
                  <a:pt x="22769" y="190"/>
                </a:lnTo>
                <a:lnTo>
                  <a:pt x="22790" y="169"/>
                </a:lnTo>
                <a:cubicBezTo>
                  <a:pt x="22748" y="163"/>
                  <a:pt x="22699" y="161"/>
                  <a:pt x="22647" y="161"/>
                </a:cubicBezTo>
                <a:cubicBezTo>
                  <a:pt x="22519" y="161"/>
                  <a:pt x="22369" y="175"/>
                  <a:pt x="22240" y="190"/>
                </a:cubicBezTo>
                <a:lnTo>
                  <a:pt x="22281" y="169"/>
                </a:lnTo>
                <a:lnTo>
                  <a:pt x="22281" y="169"/>
                </a:lnTo>
                <a:cubicBezTo>
                  <a:pt x="22227" y="180"/>
                  <a:pt x="22188" y="184"/>
                  <a:pt x="22156" y="184"/>
                </a:cubicBezTo>
                <a:cubicBezTo>
                  <a:pt x="22085" y="184"/>
                  <a:pt x="22053" y="165"/>
                  <a:pt x="21990" y="165"/>
                </a:cubicBezTo>
                <a:cubicBezTo>
                  <a:pt x="21974" y="165"/>
                  <a:pt x="21956" y="166"/>
                  <a:pt x="21934" y="169"/>
                </a:cubicBezTo>
                <a:lnTo>
                  <a:pt x="21833" y="169"/>
                </a:lnTo>
                <a:lnTo>
                  <a:pt x="21853" y="129"/>
                </a:lnTo>
                <a:lnTo>
                  <a:pt x="21853" y="129"/>
                </a:lnTo>
                <a:cubicBezTo>
                  <a:pt x="21838" y="140"/>
                  <a:pt x="21819" y="144"/>
                  <a:pt x="21800" y="144"/>
                </a:cubicBezTo>
                <a:cubicBezTo>
                  <a:pt x="21732" y="144"/>
                  <a:pt x="21649" y="93"/>
                  <a:pt x="21638" y="93"/>
                </a:cubicBezTo>
                <a:cubicBezTo>
                  <a:pt x="21635" y="93"/>
                  <a:pt x="21638" y="97"/>
                  <a:pt x="21649" y="108"/>
                </a:cubicBezTo>
                <a:cubicBezTo>
                  <a:pt x="21588" y="129"/>
                  <a:pt x="21486" y="169"/>
                  <a:pt x="21486" y="190"/>
                </a:cubicBezTo>
                <a:cubicBezTo>
                  <a:pt x="21344" y="190"/>
                  <a:pt x="21446" y="169"/>
                  <a:pt x="21364" y="129"/>
                </a:cubicBezTo>
                <a:cubicBezTo>
                  <a:pt x="21288" y="129"/>
                  <a:pt x="21257" y="163"/>
                  <a:pt x="21187" y="163"/>
                </a:cubicBezTo>
                <a:cubicBezTo>
                  <a:pt x="21163" y="163"/>
                  <a:pt x="21135" y="159"/>
                  <a:pt x="21099" y="149"/>
                </a:cubicBezTo>
                <a:lnTo>
                  <a:pt x="21099" y="129"/>
                </a:lnTo>
                <a:cubicBezTo>
                  <a:pt x="21038" y="129"/>
                  <a:pt x="20998" y="149"/>
                  <a:pt x="20916" y="149"/>
                </a:cubicBezTo>
                <a:lnTo>
                  <a:pt x="20936" y="149"/>
                </a:lnTo>
                <a:cubicBezTo>
                  <a:pt x="20909" y="161"/>
                  <a:pt x="20885" y="165"/>
                  <a:pt x="20864" y="165"/>
                </a:cubicBezTo>
                <a:cubicBezTo>
                  <a:pt x="20811" y="165"/>
                  <a:pt x="20773" y="138"/>
                  <a:pt x="20730" y="138"/>
                </a:cubicBezTo>
                <a:cubicBezTo>
                  <a:pt x="20701" y="138"/>
                  <a:pt x="20670" y="150"/>
                  <a:pt x="20631" y="190"/>
                </a:cubicBezTo>
                <a:cubicBezTo>
                  <a:pt x="20570" y="169"/>
                  <a:pt x="20468" y="169"/>
                  <a:pt x="20468" y="129"/>
                </a:cubicBezTo>
                <a:cubicBezTo>
                  <a:pt x="20285" y="149"/>
                  <a:pt x="20142" y="169"/>
                  <a:pt x="19959" y="190"/>
                </a:cubicBezTo>
                <a:cubicBezTo>
                  <a:pt x="19952" y="164"/>
                  <a:pt x="19946" y="156"/>
                  <a:pt x="19937" y="156"/>
                </a:cubicBezTo>
                <a:cubicBezTo>
                  <a:pt x="19925" y="156"/>
                  <a:pt x="19908" y="170"/>
                  <a:pt x="19880" y="170"/>
                </a:cubicBezTo>
                <a:cubicBezTo>
                  <a:pt x="19864" y="170"/>
                  <a:pt x="19843" y="165"/>
                  <a:pt x="19816" y="149"/>
                </a:cubicBezTo>
                <a:lnTo>
                  <a:pt x="19816" y="190"/>
                </a:lnTo>
                <a:cubicBezTo>
                  <a:pt x="19797" y="191"/>
                  <a:pt x="19778" y="192"/>
                  <a:pt x="19759" y="192"/>
                </a:cubicBezTo>
                <a:cubicBezTo>
                  <a:pt x="19547" y="192"/>
                  <a:pt x="19309" y="106"/>
                  <a:pt x="19068" y="106"/>
                </a:cubicBezTo>
                <a:cubicBezTo>
                  <a:pt x="19046" y="106"/>
                  <a:pt x="19024" y="107"/>
                  <a:pt x="19002" y="108"/>
                </a:cubicBezTo>
                <a:lnTo>
                  <a:pt x="18981" y="47"/>
                </a:lnTo>
                <a:lnTo>
                  <a:pt x="18941" y="108"/>
                </a:lnTo>
                <a:cubicBezTo>
                  <a:pt x="18635" y="88"/>
                  <a:pt x="18228" y="67"/>
                  <a:pt x="18004" y="67"/>
                </a:cubicBezTo>
                <a:cubicBezTo>
                  <a:pt x="17934" y="85"/>
                  <a:pt x="17833" y="133"/>
                  <a:pt x="17729" y="133"/>
                </a:cubicBezTo>
                <a:cubicBezTo>
                  <a:pt x="17712" y="133"/>
                  <a:pt x="17695" y="131"/>
                  <a:pt x="17678" y="129"/>
                </a:cubicBezTo>
                <a:cubicBezTo>
                  <a:pt x="17520" y="143"/>
                  <a:pt x="17361" y="157"/>
                  <a:pt x="17196" y="157"/>
                </a:cubicBezTo>
                <a:cubicBezTo>
                  <a:pt x="17127" y="157"/>
                  <a:pt x="17057" y="155"/>
                  <a:pt x="16985" y="149"/>
                </a:cubicBezTo>
                <a:cubicBezTo>
                  <a:pt x="17003" y="131"/>
                  <a:pt x="16990" y="113"/>
                  <a:pt x="17000" y="96"/>
                </a:cubicBezTo>
                <a:lnTo>
                  <a:pt x="17000" y="96"/>
                </a:lnTo>
                <a:cubicBezTo>
                  <a:pt x="16982" y="116"/>
                  <a:pt x="16957" y="122"/>
                  <a:pt x="16929" y="122"/>
                </a:cubicBezTo>
                <a:cubicBezTo>
                  <a:pt x="16889" y="122"/>
                  <a:pt x="16846" y="108"/>
                  <a:pt x="16823" y="108"/>
                </a:cubicBezTo>
                <a:lnTo>
                  <a:pt x="16884" y="129"/>
                </a:lnTo>
                <a:cubicBezTo>
                  <a:pt x="16864" y="148"/>
                  <a:pt x="16841" y="155"/>
                  <a:pt x="16817" y="155"/>
                </a:cubicBezTo>
                <a:cubicBezTo>
                  <a:pt x="16764" y="155"/>
                  <a:pt x="16708" y="122"/>
                  <a:pt x="16680" y="108"/>
                </a:cubicBezTo>
                <a:lnTo>
                  <a:pt x="16578" y="149"/>
                </a:lnTo>
                <a:cubicBezTo>
                  <a:pt x="16578" y="149"/>
                  <a:pt x="16558" y="149"/>
                  <a:pt x="16558" y="129"/>
                </a:cubicBezTo>
                <a:lnTo>
                  <a:pt x="16537" y="169"/>
                </a:lnTo>
                <a:lnTo>
                  <a:pt x="16476" y="88"/>
                </a:lnTo>
                <a:cubicBezTo>
                  <a:pt x="16456" y="108"/>
                  <a:pt x="16313" y="129"/>
                  <a:pt x="16273" y="190"/>
                </a:cubicBezTo>
                <a:cubicBezTo>
                  <a:pt x="16252" y="169"/>
                  <a:pt x="16151" y="149"/>
                  <a:pt x="16232" y="149"/>
                </a:cubicBezTo>
                <a:lnTo>
                  <a:pt x="15845" y="129"/>
                </a:lnTo>
                <a:lnTo>
                  <a:pt x="15906" y="149"/>
                </a:lnTo>
                <a:cubicBezTo>
                  <a:pt x="15906" y="182"/>
                  <a:pt x="15838" y="215"/>
                  <a:pt x="15780" y="215"/>
                </a:cubicBezTo>
                <a:cubicBezTo>
                  <a:pt x="15767" y="215"/>
                  <a:pt x="15754" y="214"/>
                  <a:pt x="15743" y="210"/>
                </a:cubicBezTo>
                <a:cubicBezTo>
                  <a:pt x="15804" y="169"/>
                  <a:pt x="15743" y="129"/>
                  <a:pt x="15702" y="88"/>
                </a:cubicBezTo>
                <a:lnTo>
                  <a:pt x="15702" y="88"/>
                </a:lnTo>
                <a:cubicBezTo>
                  <a:pt x="15662" y="129"/>
                  <a:pt x="15743" y="149"/>
                  <a:pt x="15723" y="169"/>
                </a:cubicBezTo>
                <a:cubicBezTo>
                  <a:pt x="15680" y="184"/>
                  <a:pt x="15596" y="198"/>
                  <a:pt x="15536" y="198"/>
                </a:cubicBezTo>
                <a:cubicBezTo>
                  <a:pt x="15511" y="198"/>
                  <a:pt x="15490" y="196"/>
                  <a:pt x="15478" y="190"/>
                </a:cubicBezTo>
                <a:lnTo>
                  <a:pt x="15519" y="169"/>
                </a:lnTo>
                <a:lnTo>
                  <a:pt x="15519" y="169"/>
                </a:lnTo>
                <a:cubicBezTo>
                  <a:pt x="15510" y="172"/>
                  <a:pt x="15502" y="173"/>
                  <a:pt x="15493" y="173"/>
                </a:cubicBezTo>
                <a:cubicBezTo>
                  <a:pt x="15428" y="173"/>
                  <a:pt x="15386" y="108"/>
                  <a:pt x="15295" y="108"/>
                </a:cubicBezTo>
                <a:cubicBezTo>
                  <a:pt x="15214" y="149"/>
                  <a:pt x="15153" y="108"/>
                  <a:pt x="15173" y="190"/>
                </a:cubicBezTo>
                <a:cubicBezTo>
                  <a:pt x="15156" y="193"/>
                  <a:pt x="15143" y="194"/>
                  <a:pt x="15133" y="194"/>
                </a:cubicBezTo>
                <a:cubicBezTo>
                  <a:pt x="15071" y="194"/>
                  <a:pt x="15127" y="146"/>
                  <a:pt x="15091" y="129"/>
                </a:cubicBezTo>
                <a:lnTo>
                  <a:pt x="15091" y="129"/>
                </a:lnTo>
                <a:cubicBezTo>
                  <a:pt x="15076" y="144"/>
                  <a:pt x="15043" y="151"/>
                  <a:pt x="15005" y="151"/>
                </a:cubicBezTo>
                <a:cubicBezTo>
                  <a:pt x="14944" y="151"/>
                  <a:pt x="14872" y="133"/>
                  <a:pt x="14847" y="108"/>
                </a:cubicBezTo>
                <a:cubicBezTo>
                  <a:pt x="14829" y="145"/>
                  <a:pt x="14793" y="156"/>
                  <a:pt x="14753" y="156"/>
                </a:cubicBezTo>
                <a:cubicBezTo>
                  <a:pt x="14694" y="156"/>
                  <a:pt x="14625" y="134"/>
                  <a:pt x="14577" y="134"/>
                </a:cubicBezTo>
                <a:cubicBezTo>
                  <a:pt x="14548" y="134"/>
                  <a:pt x="14527" y="142"/>
                  <a:pt x="14521" y="169"/>
                </a:cubicBezTo>
                <a:lnTo>
                  <a:pt x="14419" y="108"/>
                </a:lnTo>
                <a:cubicBezTo>
                  <a:pt x="14419" y="129"/>
                  <a:pt x="14399" y="190"/>
                  <a:pt x="14318" y="210"/>
                </a:cubicBezTo>
                <a:cubicBezTo>
                  <a:pt x="14256" y="169"/>
                  <a:pt x="14277" y="129"/>
                  <a:pt x="14256" y="108"/>
                </a:cubicBezTo>
                <a:lnTo>
                  <a:pt x="14195" y="210"/>
                </a:lnTo>
                <a:cubicBezTo>
                  <a:pt x="13788" y="88"/>
                  <a:pt x="13218" y="169"/>
                  <a:pt x="12770" y="67"/>
                </a:cubicBezTo>
                <a:cubicBezTo>
                  <a:pt x="12595" y="85"/>
                  <a:pt x="12374" y="133"/>
                  <a:pt x="12160" y="133"/>
                </a:cubicBezTo>
                <a:cubicBezTo>
                  <a:pt x="12126" y="133"/>
                  <a:pt x="12091" y="131"/>
                  <a:pt x="12057" y="129"/>
                </a:cubicBezTo>
                <a:lnTo>
                  <a:pt x="12077" y="108"/>
                </a:lnTo>
                <a:lnTo>
                  <a:pt x="11853" y="88"/>
                </a:lnTo>
                <a:lnTo>
                  <a:pt x="12016" y="129"/>
                </a:lnTo>
                <a:cubicBezTo>
                  <a:pt x="11976" y="149"/>
                  <a:pt x="11935" y="169"/>
                  <a:pt x="11874" y="169"/>
                </a:cubicBezTo>
                <a:cubicBezTo>
                  <a:pt x="11689" y="141"/>
                  <a:pt x="11466" y="103"/>
                  <a:pt x="11237" y="103"/>
                </a:cubicBezTo>
                <a:cubicBezTo>
                  <a:pt x="11137" y="103"/>
                  <a:pt x="11036" y="110"/>
                  <a:pt x="10937" y="129"/>
                </a:cubicBezTo>
                <a:cubicBezTo>
                  <a:pt x="10894" y="150"/>
                  <a:pt x="10863" y="158"/>
                  <a:pt x="10839" y="158"/>
                </a:cubicBezTo>
                <a:cubicBezTo>
                  <a:pt x="10768" y="158"/>
                  <a:pt x="10757" y="88"/>
                  <a:pt x="10687" y="88"/>
                </a:cubicBezTo>
                <a:cubicBezTo>
                  <a:pt x="10668" y="88"/>
                  <a:pt x="10643" y="94"/>
                  <a:pt x="10611" y="108"/>
                </a:cubicBezTo>
                <a:lnTo>
                  <a:pt x="10611" y="108"/>
                </a:lnTo>
                <a:cubicBezTo>
                  <a:pt x="10611" y="88"/>
                  <a:pt x="10631" y="68"/>
                  <a:pt x="10631" y="67"/>
                </a:cubicBezTo>
                <a:lnTo>
                  <a:pt x="10631" y="67"/>
                </a:lnTo>
                <a:cubicBezTo>
                  <a:pt x="10428" y="108"/>
                  <a:pt x="10306" y="129"/>
                  <a:pt x="10102" y="190"/>
                </a:cubicBezTo>
                <a:cubicBezTo>
                  <a:pt x="10110" y="151"/>
                  <a:pt x="10091" y="142"/>
                  <a:pt x="10066" y="142"/>
                </a:cubicBezTo>
                <a:cubicBezTo>
                  <a:pt x="10043" y="142"/>
                  <a:pt x="10014" y="150"/>
                  <a:pt x="9996" y="150"/>
                </a:cubicBezTo>
                <a:cubicBezTo>
                  <a:pt x="9982" y="150"/>
                  <a:pt x="9974" y="145"/>
                  <a:pt x="9980" y="129"/>
                </a:cubicBezTo>
                <a:lnTo>
                  <a:pt x="9980" y="129"/>
                </a:lnTo>
                <a:lnTo>
                  <a:pt x="9959" y="190"/>
                </a:lnTo>
                <a:cubicBezTo>
                  <a:pt x="9898" y="149"/>
                  <a:pt x="9796" y="149"/>
                  <a:pt x="9817" y="108"/>
                </a:cubicBezTo>
                <a:lnTo>
                  <a:pt x="9817" y="108"/>
                </a:lnTo>
                <a:lnTo>
                  <a:pt x="9715" y="169"/>
                </a:lnTo>
                <a:lnTo>
                  <a:pt x="9715" y="129"/>
                </a:lnTo>
                <a:cubicBezTo>
                  <a:pt x="9667" y="129"/>
                  <a:pt x="9606" y="131"/>
                  <a:pt x="9544" y="131"/>
                </a:cubicBezTo>
                <a:cubicBezTo>
                  <a:pt x="9419" y="131"/>
                  <a:pt x="9287" y="122"/>
                  <a:pt x="9247" y="67"/>
                </a:cubicBezTo>
                <a:cubicBezTo>
                  <a:pt x="9084" y="98"/>
                  <a:pt x="8880" y="108"/>
                  <a:pt x="8669" y="108"/>
                </a:cubicBezTo>
                <a:cubicBezTo>
                  <a:pt x="8457" y="108"/>
                  <a:pt x="8238" y="98"/>
                  <a:pt x="8045" y="88"/>
                </a:cubicBezTo>
                <a:cubicBezTo>
                  <a:pt x="7984" y="129"/>
                  <a:pt x="7882" y="129"/>
                  <a:pt x="7780" y="149"/>
                </a:cubicBezTo>
                <a:lnTo>
                  <a:pt x="7678" y="88"/>
                </a:lnTo>
                <a:cubicBezTo>
                  <a:pt x="7617" y="103"/>
                  <a:pt x="7543" y="142"/>
                  <a:pt x="7475" y="142"/>
                </a:cubicBezTo>
                <a:cubicBezTo>
                  <a:pt x="7454" y="142"/>
                  <a:pt x="7433" y="138"/>
                  <a:pt x="7414" y="129"/>
                </a:cubicBezTo>
                <a:lnTo>
                  <a:pt x="7434" y="129"/>
                </a:lnTo>
                <a:cubicBezTo>
                  <a:pt x="7383" y="129"/>
                  <a:pt x="7337" y="124"/>
                  <a:pt x="7291" y="124"/>
                </a:cubicBezTo>
                <a:cubicBezTo>
                  <a:pt x="7246" y="124"/>
                  <a:pt x="7200" y="129"/>
                  <a:pt x="7149" y="149"/>
                </a:cubicBezTo>
                <a:cubicBezTo>
                  <a:pt x="7058" y="149"/>
                  <a:pt x="6984" y="133"/>
                  <a:pt x="6983" y="86"/>
                </a:cubicBezTo>
                <a:lnTo>
                  <a:pt x="6983" y="86"/>
                </a:lnTo>
                <a:cubicBezTo>
                  <a:pt x="6977" y="102"/>
                  <a:pt x="6962" y="108"/>
                  <a:pt x="6943" y="108"/>
                </a:cubicBezTo>
                <a:cubicBezTo>
                  <a:pt x="6884" y="108"/>
                  <a:pt x="6782" y="47"/>
                  <a:pt x="6782" y="47"/>
                </a:cubicBezTo>
                <a:cubicBezTo>
                  <a:pt x="6782" y="47"/>
                  <a:pt x="5687" y="0"/>
                  <a:pt x="43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571" name="Google Shape;571;p8"/>
          <p:cNvSpPr txBox="1"/>
          <p:nvPr>
            <p:ph type="title"/>
          </p:nvPr>
        </p:nvSpPr>
        <p:spPr>
          <a:xfrm>
            <a:off x="695530" y="248699"/>
            <a:ext cx="7717500" cy="47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300"/>
              <a:buNone/>
            </a:pPr>
            <a:r>
              <a:rPr lang="en-US" sz="5400">
                <a:solidFill>
                  <a:srgbClr val="57390F"/>
                </a:solidFill>
                <a:latin typeface="Arial"/>
                <a:ea typeface="Arial"/>
                <a:cs typeface="Arial"/>
                <a:sym typeface="Arial"/>
              </a:rPr>
              <a:t>Nội dung</a:t>
            </a:r>
            <a:endParaRPr sz="5400">
              <a:solidFill>
                <a:srgbClr val="57390F"/>
              </a:solidFill>
              <a:latin typeface="Arial"/>
              <a:ea typeface="Arial"/>
              <a:cs typeface="Arial"/>
              <a:sym typeface="Arial"/>
            </a:endParaRPr>
          </a:p>
        </p:txBody>
      </p:sp>
      <p:sp>
        <p:nvSpPr>
          <p:cNvPr id="572" name="Google Shape;572;p8"/>
          <p:cNvSpPr txBox="1"/>
          <p:nvPr>
            <p:ph idx="2" type="subTitle"/>
          </p:nvPr>
        </p:nvSpPr>
        <p:spPr>
          <a:xfrm>
            <a:off x="2147588" y="1547845"/>
            <a:ext cx="6456192" cy="466277"/>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US" sz="2800">
                <a:solidFill>
                  <a:schemeClr val="dk1"/>
                </a:solidFill>
                <a:latin typeface="Times New Roman"/>
                <a:ea typeface="Times New Roman"/>
                <a:cs typeface="Times New Roman"/>
                <a:sym typeface="Times New Roman"/>
              </a:rPr>
              <a:t>Sự chuẩn bị của quân và dân ta cho chiến dịch Điện Biên Phủ.</a:t>
            </a:r>
            <a:endParaRPr sz="2800">
              <a:solidFill>
                <a:schemeClr val="dk1"/>
              </a:solidFill>
              <a:latin typeface="Times New Roman"/>
              <a:ea typeface="Times New Roman"/>
              <a:cs typeface="Times New Roman"/>
              <a:sym typeface="Times New Roman"/>
            </a:endParaRPr>
          </a:p>
        </p:txBody>
      </p:sp>
      <p:sp>
        <p:nvSpPr>
          <p:cNvPr id="573" name="Google Shape;573;p8"/>
          <p:cNvSpPr txBox="1"/>
          <p:nvPr>
            <p:ph idx="9" type="title"/>
          </p:nvPr>
        </p:nvSpPr>
        <p:spPr>
          <a:xfrm>
            <a:off x="879539" y="1233470"/>
            <a:ext cx="804000" cy="55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US">
                <a:latin typeface="Times New Roman"/>
                <a:ea typeface="Times New Roman"/>
                <a:cs typeface="Times New Roman"/>
                <a:sym typeface="Times New Roman"/>
              </a:rPr>
              <a:t>01</a:t>
            </a:r>
            <a:endParaRPr>
              <a:latin typeface="Times New Roman"/>
              <a:ea typeface="Times New Roman"/>
              <a:cs typeface="Times New Roman"/>
              <a:sym typeface="Times New Roman"/>
            </a:endParaRPr>
          </a:p>
        </p:txBody>
      </p:sp>
      <p:sp>
        <p:nvSpPr>
          <p:cNvPr id="574" name="Google Shape;574;p8"/>
          <p:cNvSpPr txBox="1"/>
          <p:nvPr>
            <p:ph idx="13" type="title"/>
          </p:nvPr>
        </p:nvSpPr>
        <p:spPr>
          <a:xfrm>
            <a:off x="898160" y="3946738"/>
            <a:ext cx="804000" cy="55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US">
                <a:latin typeface="Times New Roman"/>
                <a:ea typeface="Times New Roman"/>
                <a:cs typeface="Times New Roman"/>
                <a:sym typeface="Times New Roman"/>
              </a:rPr>
              <a:t>03</a:t>
            </a:r>
            <a:endParaRPr>
              <a:latin typeface="Times New Roman"/>
              <a:ea typeface="Times New Roman"/>
              <a:cs typeface="Times New Roman"/>
              <a:sym typeface="Times New Roman"/>
            </a:endParaRPr>
          </a:p>
        </p:txBody>
      </p:sp>
      <p:sp>
        <p:nvSpPr>
          <p:cNvPr id="575" name="Google Shape;575;p8"/>
          <p:cNvSpPr txBox="1"/>
          <p:nvPr>
            <p:ph idx="14" type="title"/>
          </p:nvPr>
        </p:nvSpPr>
        <p:spPr>
          <a:xfrm>
            <a:off x="879539" y="2655700"/>
            <a:ext cx="804000" cy="55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US">
                <a:latin typeface="Times New Roman"/>
                <a:ea typeface="Times New Roman"/>
                <a:cs typeface="Times New Roman"/>
                <a:sym typeface="Times New Roman"/>
              </a:rPr>
              <a:t>02</a:t>
            </a:r>
            <a:endParaRPr>
              <a:latin typeface="Times New Roman"/>
              <a:ea typeface="Times New Roman"/>
              <a:cs typeface="Times New Roman"/>
              <a:sym typeface="Times New Roman"/>
            </a:endParaRPr>
          </a:p>
        </p:txBody>
      </p:sp>
      <p:sp>
        <p:nvSpPr>
          <p:cNvPr id="576" name="Google Shape;576;p8"/>
          <p:cNvSpPr txBox="1"/>
          <p:nvPr>
            <p:ph idx="2" type="subTitle"/>
          </p:nvPr>
        </p:nvSpPr>
        <p:spPr>
          <a:xfrm>
            <a:off x="1977468" y="4063852"/>
            <a:ext cx="6957475" cy="466277"/>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US" sz="2800">
                <a:solidFill>
                  <a:schemeClr val="dk1"/>
                </a:solidFill>
                <a:latin typeface="Times New Roman"/>
                <a:ea typeface="Times New Roman"/>
                <a:cs typeface="Times New Roman"/>
                <a:sym typeface="Times New Roman"/>
              </a:rPr>
              <a:t>Ý nghĩa của chiến dịch Điện Biên Phủ</a:t>
            </a:r>
            <a:endParaRPr sz="2800">
              <a:solidFill>
                <a:schemeClr val="dk1"/>
              </a:solidFill>
              <a:latin typeface="Times New Roman"/>
              <a:ea typeface="Times New Roman"/>
              <a:cs typeface="Times New Roman"/>
              <a:sym typeface="Times New Roman"/>
            </a:endParaRPr>
          </a:p>
        </p:txBody>
      </p:sp>
      <p:sp>
        <p:nvSpPr>
          <p:cNvPr id="577" name="Google Shape;577;p8"/>
          <p:cNvSpPr txBox="1"/>
          <p:nvPr>
            <p:ph idx="2" type="subTitle"/>
          </p:nvPr>
        </p:nvSpPr>
        <p:spPr>
          <a:xfrm>
            <a:off x="2089706" y="2794942"/>
            <a:ext cx="6514074" cy="466277"/>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US" sz="2800">
                <a:solidFill>
                  <a:schemeClr val="dk1"/>
                </a:solidFill>
                <a:latin typeface="Times New Roman"/>
                <a:ea typeface="Times New Roman"/>
                <a:cs typeface="Times New Roman"/>
                <a:sym typeface="Times New Roman"/>
              </a:rPr>
              <a:t>Diễn biến và kết quả của chiến dịch Điện Biên Phủ.</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2"/>
                                        </p:tgtEl>
                                        <p:attrNameLst>
                                          <p:attrName>style.visibility</p:attrName>
                                        </p:attrNameLst>
                                      </p:cBhvr>
                                      <p:to>
                                        <p:strVal val="visible"/>
                                      </p:to>
                                    </p:set>
                                    <p:anim calcmode="lin" valueType="num">
                                      <p:cBhvr additive="base">
                                        <p:cTn dur="500"/>
                                        <p:tgtEl>
                                          <p:spTgt spid="56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63"/>
                                        </p:tgtEl>
                                        <p:attrNameLst>
                                          <p:attrName>style.visibility</p:attrName>
                                        </p:attrNameLst>
                                      </p:cBhvr>
                                      <p:to>
                                        <p:strVal val="visible"/>
                                      </p:to>
                                    </p:set>
                                    <p:anim calcmode="lin" valueType="num">
                                      <p:cBhvr additive="base">
                                        <p:cTn dur="500"/>
                                        <p:tgtEl>
                                          <p:spTgt spid="5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64"/>
                                        </p:tgtEl>
                                        <p:attrNameLst>
                                          <p:attrName>style.visibility</p:attrName>
                                        </p:attrNameLst>
                                      </p:cBhvr>
                                      <p:to>
                                        <p:strVal val="visible"/>
                                      </p:to>
                                    </p:set>
                                    <p:anim calcmode="lin" valueType="num">
                                      <p:cBhvr additive="base">
                                        <p:cTn dur="500"/>
                                        <p:tgtEl>
                                          <p:spTgt spid="56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70"/>
                                        </p:tgtEl>
                                        <p:attrNameLst>
                                          <p:attrName>style.visibility</p:attrName>
                                        </p:attrNameLst>
                                      </p:cBhvr>
                                      <p:to>
                                        <p:strVal val="visible"/>
                                      </p:to>
                                    </p:set>
                                    <p:anim calcmode="lin" valueType="num">
                                      <p:cBhvr additive="base">
                                        <p:cTn dur="500"/>
                                        <p:tgtEl>
                                          <p:spTgt spid="57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72">
                                            <p:txEl>
                                              <p:pRg end="0" st="0"/>
                                            </p:txEl>
                                          </p:spTgt>
                                        </p:tgtEl>
                                        <p:attrNameLst>
                                          <p:attrName>style.visibility</p:attrName>
                                        </p:attrNameLst>
                                      </p:cBhvr>
                                      <p:to>
                                        <p:strVal val="visible"/>
                                      </p:to>
                                    </p:set>
                                    <p:anim calcmode="lin" valueType="num">
                                      <p:cBhvr additive="base">
                                        <p:cTn dur="500"/>
                                        <p:tgtEl>
                                          <p:spTgt spid="57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73"/>
                                        </p:tgtEl>
                                        <p:attrNameLst>
                                          <p:attrName>style.visibility</p:attrName>
                                        </p:attrNameLst>
                                      </p:cBhvr>
                                      <p:to>
                                        <p:strVal val="visible"/>
                                      </p:to>
                                    </p:set>
                                    <p:anim calcmode="lin" valueType="num">
                                      <p:cBhvr additive="base">
                                        <p:cTn dur="500"/>
                                        <p:tgtEl>
                                          <p:spTgt spid="57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74"/>
                                        </p:tgtEl>
                                        <p:attrNameLst>
                                          <p:attrName>style.visibility</p:attrName>
                                        </p:attrNameLst>
                                      </p:cBhvr>
                                      <p:to>
                                        <p:strVal val="visible"/>
                                      </p:to>
                                    </p:set>
                                    <p:anim calcmode="lin" valueType="num">
                                      <p:cBhvr additive="base">
                                        <p:cTn dur="500"/>
                                        <p:tgtEl>
                                          <p:spTgt spid="5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75"/>
                                        </p:tgtEl>
                                        <p:attrNameLst>
                                          <p:attrName>style.visibility</p:attrName>
                                        </p:attrNameLst>
                                      </p:cBhvr>
                                      <p:to>
                                        <p:strVal val="visible"/>
                                      </p:to>
                                    </p:set>
                                    <p:anim calcmode="lin" valueType="num">
                                      <p:cBhvr additive="base">
                                        <p:cTn dur="500"/>
                                        <p:tgtEl>
                                          <p:spTgt spid="57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76">
                                            <p:txEl>
                                              <p:pRg end="0" st="0"/>
                                            </p:txEl>
                                          </p:spTgt>
                                        </p:tgtEl>
                                        <p:attrNameLst>
                                          <p:attrName>style.visibility</p:attrName>
                                        </p:attrNameLst>
                                      </p:cBhvr>
                                      <p:to>
                                        <p:strVal val="visible"/>
                                      </p:to>
                                    </p:set>
                                    <p:anim calcmode="lin" valueType="num">
                                      <p:cBhvr additive="base">
                                        <p:cTn dur="500"/>
                                        <p:tgtEl>
                                          <p:spTgt spid="57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77">
                                            <p:txEl>
                                              <p:pRg end="0" st="0"/>
                                            </p:txEl>
                                          </p:spTgt>
                                        </p:tgtEl>
                                        <p:attrNameLst>
                                          <p:attrName>style.visibility</p:attrName>
                                        </p:attrNameLst>
                                      </p:cBhvr>
                                      <p:to>
                                        <p:strVal val="visible"/>
                                      </p:to>
                                    </p:set>
                                    <p:anim calcmode="lin" valueType="num">
                                      <p:cBhvr additive="base">
                                        <p:cTn dur="500"/>
                                        <p:tgtEl>
                                          <p:spTgt spid="57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EDDD"/>
        </a:solidFill>
      </p:bgPr>
    </p:bg>
    <p:spTree>
      <p:nvGrpSpPr>
        <p:cNvPr id="581" name="Shape 581"/>
        <p:cNvGrpSpPr/>
        <p:nvPr/>
      </p:nvGrpSpPr>
      <p:grpSpPr>
        <a:xfrm>
          <a:off x="0" y="0"/>
          <a:ext cx="0" cy="0"/>
          <a:chOff x="0" y="0"/>
          <a:chExt cx="0" cy="0"/>
        </a:xfrm>
      </p:grpSpPr>
      <p:sp>
        <p:nvSpPr>
          <p:cNvPr id="582" name="Google Shape;582;p9"/>
          <p:cNvSpPr/>
          <p:nvPr/>
        </p:nvSpPr>
        <p:spPr>
          <a:xfrm>
            <a:off x="95693" y="959556"/>
            <a:ext cx="4412512" cy="1151466"/>
          </a:xfrm>
          <a:prstGeom prst="wedgeRectCallout">
            <a:avLst>
              <a:gd fmla="val 56413" name="adj1"/>
              <a:gd fmla="val 84471" name="adj2"/>
            </a:avLst>
          </a:prstGeom>
          <a:solidFill>
            <a:srgbClr val="E9C9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Times New Roman"/>
              <a:ea typeface="Times New Roman"/>
              <a:cs typeface="Times New Roman"/>
              <a:sym typeface="Times New Roman"/>
            </a:endParaRPr>
          </a:p>
        </p:txBody>
      </p:sp>
      <p:grpSp>
        <p:nvGrpSpPr>
          <p:cNvPr id="583" name="Google Shape;583;p9"/>
          <p:cNvGrpSpPr/>
          <p:nvPr/>
        </p:nvGrpSpPr>
        <p:grpSpPr>
          <a:xfrm>
            <a:off x="5099050" y="-51013"/>
            <a:ext cx="4044950" cy="5162550"/>
            <a:chOff x="2448" y="528"/>
            <a:chExt cx="2790" cy="3360"/>
          </a:xfrm>
        </p:grpSpPr>
        <p:sp>
          <p:nvSpPr>
            <p:cNvPr id="584" name="Google Shape;584;p9"/>
            <p:cNvSpPr/>
            <p:nvPr/>
          </p:nvSpPr>
          <p:spPr>
            <a:xfrm>
              <a:off x="2448" y="528"/>
              <a:ext cx="2790" cy="3360"/>
            </a:xfrm>
            <a:prstGeom prst="bevel">
              <a:avLst>
                <a:gd fmla="val 4162" name="adj"/>
              </a:avLst>
            </a:prstGeom>
            <a:solidFill>
              <a:srgbClr val="FF99FF"/>
            </a:solidFill>
            <a:ln cap="flat" cmpd="sng" w="9525">
              <a:solidFill>
                <a:srgbClr val="66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Hanh chinh" id="585" name="Google Shape;585;p9"/>
            <p:cNvPicPr preferRelativeResize="0"/>
            <p:nvPr/>
          </p:nvPicPr>
          <p:blipFill rotWithShape="1">
            <a:blip r:embed="rId3">
              <a:alphaModFix/>
            </a:blip>
            <a:srcRect b="0" l="0" r="0" t="0"/>
            <a:stretch/>
          </p:blipFill>
          <p:spPr>
            <a:xfrm>
              <a:off x="2592" y="672"/>
              <a:ext cx="2496" cy="3072"/>
            </a:xfrm>
            <a:prstGeom prst="rect">
              <a:avLst/>
            </a:prstGeom>
            <a:solidFill>
              <a:srgbClr val="FF3300"/>
            </a:solidFill>
            <a:ln cap="flat" cmpd="sng" w="38100">
              <a:solidFill>
                <a:srgbClr val="0000FF"/>
              </a:solidFill>
              <a:prstDash val="solid"/>
              <a:miter lim="800000"/>
              <a:headEnd len="sm" w="sm" type="none"/>
              <a:tailEnd len="sm" w="sm" type="none"/>
            </a:ln>
          </p:spPr>
        </p:pic>
      </p:grpSp>
      <p:sp>
        <p:nvSpPr>
          <p:cNvPr id="586" name="Google Shape;586;p9"/>
          <p:cNvSpPr/>
          <p:nvPr/>
        </p:nvSpPr>
        <p:spPr>
          <a:xfrm>
            <a:off x="5483064" y="524678"/>
            <a:ext cx="552354" cy="516255"/>
          </a:xfrm>
          <a:custGeom>
            <a:rect b="b" l="l" r="r" t="t"/>
            <a:pathLst>
              <a:path extrusionOk="0" h="342" w="408">
                <a:moveTo>
                  <a:pt x="0" y="27"/>
                </a:moveTo>
                <a:cubicBezTo>
                  <a:pt x="12" y="25"/>
                  <a:pt x="26" y="28"/>
                  <a:pt x="36" y="21"/>
                </a:cubicBezTo>
                <a:cubicBezTo>
                  <a:pt x="39" y="19"/>
                  <a:pt x="39" y="14"/>
                  <a:pt x="42" y="12"/>
                </a:cubicBezTo>
                <a:cubicBezTo>
                  <a:pt x="47" y="7"/>
                  <a:pt x="60" y="0"/>
                  <a:pt x="60" y="0"/>
                </a:cubicBezTo>
                <a:cubicBezTo>
                  <a:pt x="68" y="11"/>
                  <a:pt x="68" y="26"/>
                  <a:pt x="78" y="36"/>
                </a:cubicBezTo>
                <a:cubicBezTo>
                  <a:pt x="85" y="43"/>
                  <a:pt x="105" y="48"/>
                  <a:pt x="105" y="48"/>
                </a:cubicBezTo>
                <a:cubicBezTo>
                  <a:pt x="112" y="68"/>
                  <a:pt x="147" y="72"/>
                  <a:pt x="165" y="78"/>
                </a:cubicBezTo>
                <a:cubicBezTo>
                  <a:pt x="174" y="81"/>
                  <a:pt x="192" y="87"/>
                  <a:pt x="192" y="87"/>
                </a:cubicBezTo>
                <a:cubicBezTo>
                  <a:pt x="203" y="120"/>
                  <a:pt x="211" y="106"/>
                  <a:pt x="258" y="108"/>
                </a:cubicBezTo>
                <a:cubicBezTo>
                  <a:pt x="268" y="107"/>
                  <a:pt x="278" y="107"/>
                  <a:pt x="288" y="105"/>
                </a:cubicBezTo>
                <a:cubicBezTo>
                  <a:pt x="292" y="104"/>
                  <a:pt x="293" y="100"/>
                  <a:pt x="297" y="99"/>
                </a:cubicBezTo>
                <a:cubicBezTo>
                  <a:pt x="310" y="97"/>
                  <a:pt x="323" y="104"/>
                  <a:pt x="336" y="105"/>
                </a:cubicBezTo>
                <a:cubicBezTo>
                  <a:pt x="362" y="100"/>
                  <a:pt x="343" y="97"/>
                  <a:pt x="363" y="90"/>
                </a:cubicBezTo>
                <a:cubicBezTo>
                  <a:pt x="377" y="111"/>
                  <a:pt x="368" y="106"/>
                  <a:pt x="384" y="111"/>
                </a:cubicBezTo>
                <a:cubicBezTo>
                  <a:pt x="388" y="138"/>
                  <a:pt x="394" y="149"/>
                  <a:pt x="408" y="171"/>
                </a:cubicBezTo>
                <a:cubicBezTo>
                  <a:pt x="406" y="191"/>
                  <a:pt x="408" y="208"/>
                  <a:pt x="390" y="219"/>
                </a:cubicBezTo>
                <a:cubicBezTo>
                  <a:pt x="390" y="219"/>
                  <a:pt x="368" y="226"/>
                  <a:pt x="363" y="228"/>
                </a:cubicBezTo>
                <a:cubicBezTo>
                  <a:pt x="360" y="229"/>
                  <a:pt x="354" y="231"/>
                  <a:pt x="354" y="231"/>
                </a:cubicBezTo>
                <a:cubicBezTo>
                  <a:pt x="355" y="240"/>
                  <a:pt x="354" y="249"/>
                  <a:pt x="357" y="258"/>
                </a:cubicBezTo>
                <a:cubicBezTo>
                  <a:pt x="359" y="265"/>
                  <a:pt x="369" y="276"/>
                  <a:pt x="369" y="276"/>
                </a:cubicBezTo>
                <a:cubicBezTo>
                  <a:pt x="361" y="299"/>
                  <a:pt x="368" y="308"/>
                  <a:pt x="342" y="312"/>
                </a:cubicBezTo>
                <a:cubicBezTo>
                  <a:pt x="332" y="319"/>
                  <a:pt x="333" y="330"/>
                  <a:pt x="324" y="336"/>
                </a:cubicBezTo>
                <a:cubicBezTo>
                  <a:pt x="319" y="339"/>
                  <a:pt x="306" y="342"/>
                  <a:pt x="306" y="342"/>
                </a:cubicBezTo>
                <a:cubicBezTo>
                  <a:pt x="295" y="341"/>
                  <a:pt x="284" y="342"/>
                  <a:pt x="273" y="339"/>
                </a:cubicBezTo>
                <a:cubicBezTo>
                  <a:pt x="261" y="335"/>
                  <a:pt x="255" y="314"/>
                  <a:pt x="243" y="306"/>
                </a:cubicBezTo>
                <a:cubicBezTo>
                  <a:pt x="226" y="280"/>
                  <a:pt x="218" y="282"/>
                  <a:pt x="192" y="273"/>
                </a:cubicBezTo>
                <a:cubicBezTo>
                  <a:pt x="196" y="260"/>
                  <a:pt x="203" y="261"/>
                  <a:pt x="216" y="258"/>
                </a:cubicBezTo>
                <a:cubicBezTo>
                  <a:pt x="218" y="252"/>
                  <a:pt x="220" y="246"/>
                  <a:pt x="222" y="240"/>
                </a:cubicBezTo>
                <a:cubicBezTo>
                  <a:pt x="224" y="233"/>
                  <a:pt x="210" y="222"/>
                  <a:pt x="210" y="222"/>
                </a:cubicBezTo>
                <a:cubicBezTo>
                  <a:pt x="228" y="216"/>
                  <a:pt x="239" y="201"/>
                  <a:pt x="249" y="186"/>
                </a:cubicBezTo>
                <a:cubicBezTo>
                  <a:pt x="242" y="159"/>
                  <a:pt x="253" y="184"/>
                  <a:pt x="210" y="171"/>
                </a:cubicBezTo>
                <a:cubicBezTo>
                  <a:pt x="204" y="169"/>
                  <a:pt x="205" y="159"/>
                  <a:pt x="201" y="153"/>
                </a:cubicBezTo>
                <a:cubicBezTo>
                  <a:pt x="186" y="168"/>
                  <a:pt x="183" y="176"/>
                  <a:pt x="162" y="180"/>
                </a:cubicBezTo>
                <a:cubicBezTo>
                  <a:pt x="140" y="176"/>
                  <a:pt x="150" y="181"/>
                  <a:pt x="135" y="159"/>
                </a:cubicBezTo>
                <a:cubicBezTo>
                  <a:pt x="133" y="156"/>
                  <a:pt x="129" y="150"/>
                  <a:pt x="129" y="150"/>
                </a:cubicBezTo>
                <a:cubicBezTo>
                  <a:pt x="128" y="144"/>
                  <a:pt x="129" y="137"/>
                  <a:pt x="126" y="132"/>
                </a:cubicBezTo>
                <a:cubicBezTo>
                  <a:pt x="122" y="126"/>
                  <a:pt x="108" y="120"/>
                  <a:pt x="108" y="120"/>
                </a:cubicBezTo>
                <a:cubicBezTo>
                  <a:pt x="104" y="113"/>
                  <a:pt x="68" y="81"/>
                  <a:pt x="60" y="78"/>
                </a:cubicBezTo>
                <a:cubicBezTo>
                  <a:pt x="45" y="56"/>
                  <a:pt x="24" y="47"/>
                  <a:pt x="3" y="33"/>
                </a:cubicBezTo>
                <a:cubicBezTo>
                  <a:pt x="12" y="30"/>
                  <a:pt x="22" y="29"/>
                  <a:pt x="30" y="24"/>
                </a:cubicBezTo>
                <a:cubicBezTo>
                  <a:pt x="36" y="20"/>
                  <a:pt x="48" y="12"/>
                  <a:pt x="48" y="12"/>
                </a:cubicBezTo>
              </a:path>
            </a:pathLst>
          </a:custGeom>
          <a:solidFill>
            <a:srgbClr val="FF0000"/>
          </a:solidFill>
          <a:ln cap="flat" cmpd="sng" w="9525">
            <a:solidFill>
              <a:srgbClr val="FFFF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7" name="Google Shape;587;p9"/>
          <p:cNvSpPr/>
          <p:nvPr/>
        </p:nvSpPr>
        <p:spPr>
          <a:xfrm rot="10800000">
            <a:off x="2916807" y="1208437"/>
            <a:ext cx="1176729" cy="1428438"/>
          </a:xfrm>
          <a:prstGeom prst="wedgeEllipseCallout">
            <a:avLst>
              <a:gd fmla="val -201227" name="adj1"/>
              <a:gd fmla="val 77403" name="adj2"/>
            </a:avLst>
          </a:prstGeom>
          <a:solidFill>
            <a:srgbClr val="ECDFDD"/>
          </a:solidFill>
          <a:ln cap="flat" cmpd="sng" w="9525">
            <a:solidFill>
              <a:srgbClr val="7B4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9"/>
          <p:cNvSpPr txBox="1"/>
          <p:nvPr/>
        </p:nvSpPr>
        <p:spPr>
          <a:xfrm>
            <a:off x="3089128" y="1417615"/>
            <a:ext cx="832073" cy="101005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0" u="none" cap="none" strike="noStrike">
              <a:solidFill>
                <a:srgbClr val="FF0000"/>
              </a:solidFill>
              <a:latin typeface="Times New Roman"/>
              <a:ea typeface="Times New Roman"/>
              <a:cs typeface="Times New Roman"/>
              <a:sym typeface="Times New Roman"/>
            </a:endParaRPr>
          </a:p>
        </p:txBody>
      </p:sp>
      <p:sp>
        <p:nvSpPr>
          <p:cNvPr id="589" name="Google Shape;589;p9"/>
          <p:cNvSpPr/>
          <p:nvPr/>
        </p:nvSpPr>
        <p:spPr>
          <a:xfrm>
            <a:off x="147314" y="452770"/>
            <a:ext cx="4536133" cy="409342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2600"/>
              <a:buFont typeface="Arial"/>
              <a:buChar char="•"/>
            </a:pPr>
            <a:r>
              <a:rPr b="0" i="0" lang="en-US" sz="2600" u="none" cap="none" strike="noStrike">
                <a:solidFill>
                  <a:srgbClr val="221606"/>
                </a:solidFill>
                <a:latin typeface="Times New Roman"/>
                <a:ea typeface="Times New Roman"/>
                <a:cs typeface="Times New Roman"/>
                <a:sym typeface="Times New Roman"/>
              </a:rPr>
              <a:t>Điện Biên Phủ nay thuộc tỉnh Lai Châu thành phố Điện Biên, tỉnh Điện Biên.</a:t>
            </a:r>
            <a:endParaRPr/>
          </a:p>
          <a:p>
            <a:pPr indent="-342900" lvl="0" marL="342900" marR="0" rtl="0" algn="just">
              <a:lnSpc>
                <a:spcPct val="100000"/>
              </a:lnSpc>
              <a:spcBef>
                <a:spcPts val="1300"/>
              </a:spcBef>
              <a:spcAft>
                <a:spcPts val="0"/>
              </a:spcAft>
              <a:buClr>
                <a:srgbClr val="000000"/>
              </a:buClr>
              <a:buSzPts val="2600"/>
              <a:buFont typeface="Arial"/>
              <a:buChar char="•"/>
            </a:pPr>
            <a:r>
              <a:rPr b="0" i="0" lang="en-US" sz="2600" u="none" cap="none" strike="noStrike">
                <a:solidFill>
                  <a:srgbClr val="221606"/>
                </a:solidFill>
                <a:latin typeface="Times New Roman"/>
                <a:ea typeface="Times New Roman"/>
                <a:cs typeface="Times New Roman"/>
                <a:sym typeface="Times New Roman"/>
              </a:rPr>
              <a:t>Nằm ở vùng núi Tây Bắc miền Bắc Việt Nam.</a:t>
            </a:r>
            <a:endParaRPr b="0" i="0" sz="2600" u="none" cap="none" strike="noStrike">
              <a:solidFill>
                <a:srgbClr val="221606"/>
              </a:solidFill>
              <a:latin typeface="Times New Roman"/>
              <a:ea typeface="Times New Roman"/>
              <a:cs typeface="Times New Roman"/>
              <a:sym typeface="Times New Roman"/>
            </a:endParaRPr>
          </a:p>
          <a:p>
            <a:pPr indent="-342900" lvl="0" marL="342900" marR="0" rtl="0" algn="just">
              <a:lnSpc>
                <a:spcPct val="100000"/>
              </a:lnSpc>
              <a:spcBef>
                <a:spcPts val="1300"/>
              </a:spcBef>
              <a:spcAft>
                <a:spcPts val="0"/>
              </a:spcAft>
              <a:buClr>
                <a:srgbClr val="000000"/>
              </a:buClr>
              <a:buSzPts val="2600"/>
              <a:buFont typeface="Arial"/>
              <a:buChar char="•"/>
            </a:pPr>
            <a:r>
              <a:rPr b="0" i="0" lang="en-US" sz="2600" u="none" cap="none" strike="noStrike">
                <a:solidFill>
                  <a:srgbClr val="221606"/>
                </a:solidFill>
                <a:latin typeface="Times New Roman"/>
                <a:ea typeface="Times New Roman"/>
                <a:cs typeface="Times New Roman"/>
                <a:sym typeface="Times New Roman"/>
              </a:rPr>
              <a:t>Giáp với các tỉnh Lai Châu, Sơn La của Việt Nam, Phongsali của Lào và Vân Nam của Trung Quốc.</a:t>
            </a:r>
            <a:endParaRPr/>
          </a:p>
        </p:txBody>
      </p:sp>
      <p:sp>
        <p:nvSpPr>
          <p:cNvPr id="590" name="Google Shape;590;p9"/>
          <p:cNvSpPr txBox="1"/>
          <p:nvPr/>
        </p:nvSpPr>
        <p:spPr>
          <a:xfrm>
            <a:off x="2952759" y="1433719"/>
            <a:ext cx="1123565"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C00000"/>
                </a:solidFill>
                <a:latin typeface="Times New Roman"/>
                <a:ea typeface="Times New Roman"/>
                <a:cs typeface="Times New Roman"/>
                <a:sym typeface="Times New Roman"/>
              </a:rPr>
              <a:t>Điện Biên Phủ</a:t>
            </a:r>
            <a:endParaRPr b="1" i="0" sz="2000" u="none" cap="none" strike="noStrike">
              <a:solidFill>
                <a:srgbClr val="C00000"/>
              </a:solidFill>
              <a:latin typeface="Times New Roman"/>
              <a:ea typeface="Times New Roman"/>
              <a:cs typeface="Times New Roman"/>
              <a:sym typeface="Times New Roman"/>
            </a:endParaRPr>
          </a:p>
        </p:txBody>
      </p:sp>
      <p:sp>
        <p:nvSpPr>
          <p:cNvPr id="591" name="Google Shape;591;p9"/>
          <p:cNvSpPr txBox="1"/>
          <p:nvPr/>
        </p:nvSpPr>
        <p:spPr>
          <a:xfrm>
            <a:off x="383086" y="1080023"/>
            <a:ext cx="415093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813532"/>
                </a:solidFill>
                <a:latin typeface="Times New Roman"/>
                <a:ea typeface="Times New Roman"/>
                <a:cs typeface="Times New Roman"/>
                <a:sym typeface="Times New Roman"/>
              </a:rPr>
              <a:t>Em hãy chỉ vị trí của Điện Biên Phủ trên bản đồ ?</a:t>
            </a:r>
            <a:endParaRPr b="1" i="0" sz="2400" u="none" cap="none" strike="noStrike">
              <a:solidFill>
                <a:srgbClr val="813532"/>
              </a:solidFill>
              <a:latin typeface="Times New Roman"/>
              <a:ea typeface="Times New Roman"/>
              <a:cs typeface="Times New Roman"/>
              <a:sym typeface="Times New Roman"/>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91"/>
                                        </p:tgtEl>
                                      </p:cBhvr>
                                    </p:animEffect>
                                    <p:set>
                                      <p:cBhvr>
                                        <p:cTn dur="1" fill="hold">
                                          <p:stCondLst>
                                            <p:cond delay="500"/>
                                          </p:stCondLst>
                                        </p:cTn>
                                        <p:tgtEl>
                                          <p:spTgt spid="59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82"/>
                                        </p:tgtEl>
                                      </p:cBhvr>
                                    </p:animEffect>
                                    <p:set>
                                      <p:cBhvr>
                                        <p:cTn dur="1" fill="hold">
                                          <p:stCondLst>
                                            <p:cond delay="500"/>
                                          </p:stCondLst>
                                        </p:cTn>
                                        <p:tgtEl>
                                          <p:spTgt spid="5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87"/>
                                        </p:tgtEl>
                                      </p:cBhvr>
                                    </p:animEffect>
                                    <p:set>
                                      <p:cBhvr>
                                        <p:cTn dur="1" fill="hold">
                                          <p:stCondLst>
                                            <p:cond delay="500"/>
                                          </p:stCondLst>
                                        </p:cTn>
                                        <p:tgtEl>
                                          <p:spTgt spid="587"/>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590"/>
                                        </p:tgtEl>
                                      </p:cBhvr>
                                    </p:animEffect>
                                    <p:set>
                                      <p:cBhvr>
                                        <p:cTn dur="1" fill="hold">
                                          <p:stCondLst>
                                            <p:cond delay="500"/>
                                          </p:stCondLst>
                                        </p:cTn>
                                        <p:tgtEl>
                                          <p:spTgt spid="5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orld Typing Day by Slidesgo">
  <a:themeElements>
    <a:clrScheme name="Simple Light">
      <a:dk1>
        <a:srgbClr val="2C1622"/>
      </a:dk1>
      <a:lt1>
        <a:srgbClr val="F0D3AA"/>
      </a:lt1>
      <a:dk2>
        <a:srgbClr val="E7BD8A"/>
      </a:dk2>
      <a:lt2>
        <a:srgbClr val="DBA76E"/>
      </a:lt2>
      <a:accent1>
        <a:srgbClr val="F9EDDD"/>
      </a:accent1>
      <a:accent2>
        <a:srgbClr val="D59693"/>
      </a:accent2>
      <a:accent3>
        <a:srgbClr val="B76E6E"/>
      </a:accent3>
      <a:accent4>
        <a:srgbClr val="A4695B"/>
      </a:accent4>
      <a:accent5>
        <a:srgbClr val="FFFFFF"/>
      </a:accent5>
      <a:accent6>
        <a:srgbClr val="FFFFFF"/>
      </a:accent6>
      <a:hlink>
        <a:srgbClr val="2C16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2022-01-06T00:59:00Z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044E01F27E014CDAA65F2F71DC514145</vt:lpwstr>
  </property>
  <property fmtid="{D5CDD505-2E9C-101B-9397-08002B2CF9AE}" pid="3" name="KSOProductBuildVer">
    <vt:lpwstr>1033-11.2.0.10426</vt:lpwstr>
  </property>
</Properties>
</file>