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Lst>
  <p:sldSz cy="6858000" cx="12192000"/>
  <p:notesSz cx="6858000" cy="9144000"/>
  <p:embeddedFontLst>
    <p:embeddedFont>
      <p:font typeface="Abel"/>
      <p:regular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3840">
          <p15:clr>
            <a:srgbClr val="000000"/>
          </p15:clr>
        </p15:guide>
      </p15:sldGuideLst>
    </p:ext>
    <p:ext uri="http://customooxmlschemas.google.com/">
      <go:slidesCustomData xmlns:go="http://customooxmlschemas.google.com/" r:id="rId38" roundtripDataSignature="AMtx7mhDk8Ey3r29Tj9+oT46x8fPX56Wi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533F920-C6F6-4CA1-AAD6-88B641128534}">
  <a:tblStyle styleId="{6533F920-C6F6-4CA1-AAD6-88B641128534}" styleName="Table_0">
    <a:wholeTbl>
      <a:tcTxStyle b="off" i="off">
        <a:font>
          <a:latin typeface="等线"/>
          <a:ea typeface="等线"/>
          <a:cs typeface="等线"/>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0F0F0"/>
          </a:solidFill>
        </a:fill>
      </a:tcStyle>
    </a:wholeTbl>
    <a:band1H>
      <a:tcTxStyle/>
      <a:tcStyle>
        <a:fill>
          <a:solidFill>
            <a:srgbClr val="E0E0E0"/>
          </a:solidFill>
        </a:fill>
      </a:tcStyle>
    </a:band1H>
    <a:band2H>
      <a:tcTxStyle/>
    </a:band2H>
    <a:band1V>
      <a:tcTxStyle/>
      <a:tcStyle>
        <a:fill>
          <a:solidFill>
            <a:srgbClr val="E0E0E0"/>
          </a:solidFill>
        </a:fill>
      </a:tcStyle>
    </a:band1V>
    <a:band2V>
      <a:tcTxStyle/>
    </a:band2V>
    <a:lastCol>
      <a:tcTxStyle b="on" i="off">
        <a:font>
          <a:latin typeface="等线"/>
          <a:ea typeface="等线"/>
          <a:cs typeface="等线"/>
        </a:font>
        <a:schemeClr val="lt1"/>
      </a:tcTxStyle>
      <a:tcStyle>
        <a:fill>
          <a:solidFill>
            <a:schemeClr val="accent3"/>
          </a:solidFill>
        </a:fill>
      </a:tcStyle>
    </a:lastCol>
    <a:firstCol>
      <a:tcTxStyle b="on" i="off">
        <a:font>
          <a:latin typeface="等线"/>
          <a:ea typeface="等线"/>
          <a:cs typeface="等线"/>
        </a:font>
        <a:schemeClr val="lt1"/>
      </a:tcTxStyle>
      <a:tcStyle>
        <a:fill>
          <a:solidFill>
            <a:schemeClr val="accent3"/>
          </a:solidFill>
        </a:fill>
      </a:tcStyle>
    </a:firstCol>
    <a:lastRow>
      <a:tcTxStyle b="on" i="off">
        <a:font>
          <a:latin typeface="等线"/>
          <a:ea typeface="等线"/>
          <a:cs typeface="等线"/>
        </a:font>
        <a:schemeClr val="lt1"/>
      </a:tcTxStyle>
      <a:tcStyle>
        <a:tcBdr>
          <a:top>
            <a:ln cap="flat" cmpd="sng" w="38100">
              <a:solidFill>
                <a:schemeClr val="lt1"/>
              </a:solidFill>
              <a:prstDash val="solid"/>
              <a:round/>
              <a:headEnd len="sm" w="sm" type="none"/>
              <a:tailEnd len="sm" w="sm" type="none"/>
            </a:ln>
          </a:top>
        </a:tcBdr>
        <a:fill>
          <a:solidFill>
            <a:schemeClr val="accent3"/>
          </a:solidFill>
        </a:fill>
      </a:tcStyle>
    </a:lastRow>
    <a:seCell>
      <a:tcTxStyle/>
    </a:seCell>
    <a:swCell>
      <a:tcTxStyle/>
    </a:swCell>
    <a:firstRow>
      <a:tcTxStyle b="on" i="off">
        <a:font>
          <a:latin typeface="等线"/>
          <a:ea typeface="等线"/>
          <a:cs typeface="等线"/>
        </a:font>
        <a:schemeClr val="lt1"/>
      </a:tcTxStyle>
      <a:tcStyle>
        <a:tcBdr>
          <a:bottom>
            <a:ln cap="flat" cmpd="sng" w="38100">
              <a:solidFill>
                <a:schemeClr val="lt1"/>
              </a:solidFill>
              <a:prstDash val="solid"/>
              <a:round/>
              <a:headEnd len="sm" w="sm" type="none"/>
              <a:tailEnd len="sm" w="sm" type="none"/>
            </a:ln>
          </a:bottom>
        </a:tcBdr>
        <a:fill>
          <a:solidFill>
            <a:schemeClr val="accent3"/>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font" Target="fonts/Abel-regular.fntdata"/><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16" Type="http://schemas.openxmlformats.org/officeDocument/2006/relationships/slide" Target="slides/slide10.xml"/><Relationship Id="rId38" Type="http://customschemas.google.com/relationships/presentationmetadata" Target="meta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 name="Google Shape;8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7" name="Google Shape;20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6" name="Google Shape;216;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5" name="Google Shape;22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4" name="Google Shape;234;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3" name="Google Shape;243;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4" name="Google Shape;244;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1" name="Google Shape;251;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1" name="Google Shape;26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1" name="Google Shape;27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9" name="Google Shape;279;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7" name="Google Shape;287;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 name="Google Shape;95;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 name="Google Shape;96;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 name="Google Shape;295;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 name="Google Shape;303;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4" name="Google Shape;304;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3" name="Google Shape;313;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3" name="Google Shape;323;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4" name="Google Shape;324;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1" name="Google Shape;331;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2" name="Google Shape;332;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1" name="Google Shape;341;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2" name="Google Shape;342;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0" name="Google Shape;350;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1" name="Google Shape;351;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8" name="Google Shape;358;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1" name="Google Shape;371;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2" name="Google Shape;372;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0" name="Google Shape;410;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1" name="Google Shape;411;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 name="Google Shape;135;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 name="Google Shape;136;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5" name="Google Shape;425;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6" name="Google Shape;426;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 name="Google Shape;148;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 name="Google Shape;149;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 name="Google Shape;15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 name="Google Shape;168;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 name="Google Shape;169;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 name="Google Shape;17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9" name="Google Shape;18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8" name="Google Shape;19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标题和内容">
  <p:cSld name="8_标题和内容">
    <p:bg>
      <p:bgPr>
        <a:blipFill>
          <a:blip r:embed="rId2">
            <a:alphaModFix/>
          </a:blip>
          <a:stretch>
            <a:fillRect/>
          </a:stretch>
        </a:blipFill>
      </p:bgPr>
    </p:bg>
    <p:spTree>
      <p:nvGrpSpPr>
        <p:cNvPr id="48" name="Shape 48"/>
        <p:cNvGrpSpPr/>
        <p:nvPr/>
      </p:nvGrpSpPr>
      <p:grpSpPr>
        <a:xfrm>
          <a:off x="0" y="0"/>
          <a:ext cx="0" cy="0"/>
          <a:chOff x="0" y="0"/>
          <a:chExt cx="0" cy="0"/>
        </a:xfrm>
      </p:grpSpPr>
      <p:pic>
        <p:nvPicPr>
          <p:cNvPr id="49" name="Google Shape;49;p41"/>
          <p:cNvPicPr preferRelativeResize="0"/>
          <p:nvPr/>
        </p:nvPicPr>
        <p:blipFill rotWithShape="1">
          <a:blip r:embed="rId3">
            <a:alphaModFix/>
          </a:blip>
          <a:srcRect b="0" l="0" r="0" t="0"/>
          <a:stretch/>
        </p:blipFill>
        <p:spPr>
          <a:xfrm>
            <a:off x="-120042" y="-766119"/>
            <a:ext cx="12499219" cy="762411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标题和内容">
  <p:cSld name="7_标题和内容">
    <p:bg>
      <p:bgPr>
        <a:blipFill>
          <a:blip r:embed="rId2">
            <a:alphaModFix/>
          </a:blip>
          <a:stretch>
            <a:fillRect/>
          </a:stretch>
        </a:blipFill>
      </p:bgPr>
    </p:bg>
    <p:spTree>
      <p:nvGrpSpPr>
        <p:cNvPr id="50" name="Shape 50"/>
        <p:cNvGrpSpPr/>
        <p:nvPr/>
      </p:nvGrpSpPr>
      <p:grpSpPr>
        <a:xfrm>
          <a:off x="0" y="0"/>
          <a:ext cx="0" cy="0"/>
          <a:chOff x="0" y="0"/>
          <a:chExt cx="0" cy="0"/>
        </a:xfrm>
      </p:grpSpPr>
      <p:pic>
        <p:nvPicPr>
          <p:cNvPr id="51" name="Google Shape;51;p42"/>
          <p:cNvPicPr preferRelativeResize="0"/>
          <p:nvPr/>
        </p:nvPicPr>
        <p:blipFill rotWithShape="1">
          <a:blip r:embed="rId3">
            <a:alphaModFix/>
          </a:blip>
          <a:srcRect b="0" l="0" r="0" t="0"/>
          <a:stretch/>
        </p:blipFill>
        <p:spPr>
          <a:xfrm>
            <a:off x="-120042" y="-766119"/>
            <a:ext cx="12499219" cy="7624119"/>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标题和内容">
  <p:cSld name="6_标题和内容">
    <p:bg>
      <p:bgPr>
        <a:blipFill>
          <a:blip r:embed="rId2">
            <a:alphaModFix/>
          </a:blip>
          <a:stretch>
            <a:fillRect/>
          </a:stretch>
        </a:blipFill>
      </p:bgPr>
    </p:bg>
    <p:spTree>
      <p:nvGrpSpPr>
        <p:cNvPr id="52" name="Shape 52"/>
        <p:cNvGrpSpPr/>
        <p:nvPr/>
      </p:nvGrpSpPr>
      <p:grpSpPr>
        <a:xfrm>
          <a:off x="0" y="0"/>
          <a:ext cx="0" cy="0"/>
          <a:chOff x="0" y="0"/>
          <a:chExt cx="0" cy="0"/>
        </a:xfrm>
      </p:grpSpPr>
      <p:pic>
        <p:nvPicPr>
          <p:cNvPr id="53" name="Google Shape;53;p43"/>
          <p:cNvPicPr preferRelativeResize="0"/>
          <p:nvPr/>
        </p:nvPicPr>
        <p:blipFill rotWithShape="1">
          <a:blip r:embed="rId3">
            <a:alphaModFix/>
          </a:blip>
          <a:srcRect b="0" l="0" r="0" t="0"/>
          <a:stretch/>
        </p:blipFill>
        <p:spPr>
          <a:xfrm>
            <a:off x="-120042" y="-766119"/>
            <a:ext cx="12499219" cy="762411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标题和内容">
  <p:cSld name="5_标题和内容">
    <p:bg>
      <p:bgPr>
        <a:blipFill>
          <a:blip r:embed="rId2">
            <a:alphaModFix/>
          </a:blip>
          <a:stretch>
            <a:fillRect/>
          </a:stretch>
        </a:blipFill>
      </p:bgPr>
    </p:bg>
    <p:spTree>
      <p:nvGrpSpPr>
        <p:cNvPr id="54" name="Shape 54"/>
        <p:cNvGrpSpPr/>
        <p:nvPr/>
      </p:nvGrpSpPr>
      <p:grpSpPr>
        <a:xfrm>
          <a:off x="0" y="0"/>
          <a:ext cx="0" cy="0"/>
          <a:chOff x="0" y="0"/>
          <a:chExt cx="0" cy="0"/>
        </a:xfrm>
      </p:grpSpPr>
      <p:pic>
        <p:nvPicPr>
          <p:cNvPr id="55" name="Google Shape;55;p44"/>
          <p:cNvPicPr preferRelativeResize="0"/>
          <p:nvPr/>
        </p:nvPicPr>
        <p:blipFill rotWithShape="1">
          <a:blip r:embed="rId3">
            <a:alphaModFix/>
          </a:blip>
          <a:srcRect b="0" l="0" r="0" t="0"/>
          <a:stretch/>
        </p:blipFill>
        <p:spPr>
          <a:xfrm>
            <a:off x="-120042" y="-766119"/>
            <a:ext cx="12499219" cy="762411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标题和内容">
  <p:cSld name="4_标题和内容">
    <p:bg>
      <p:bgPr>
        <a:blipFill>
          <a:blip r:embed="rId2">
            <a:alphaModFix/>
          </a:blip>
          <a:stretch>
            <a:fillRect/>
          </a:stretch>
        </a:blipFill>
      </p:bgPr>
    </p:bg>
    <p:spTree>
      <p:nvGrpSpPr>
        <p:cNvPr id="56" name="Shape 56"/>
        <p:cNvGrpSpPr/>
        <p:nvPr/>
      </p:nvGrpSpPr>
      <p:grpSpPr>
        <a:xfrm>
          <a:off x="0" y="0"/>
          <a:ext cx="0" cy="0"/>
          <a:chOff x="0" y="0"/>
          <a:chExt cx="0" cy="0"/>
        </a:xfrm>
      </p:grpSpPr>
      <p:pic>
        <p:nvPicPr>
          <p:cNvPr id="57" name="Google Shape;57;p45"/>
          <p:cNvPicPr preferRelativeResize="0"/>
          <p:nvPr/>
        </p:nvPicPr>
        <p:blipFill rotWithShape="1">
          <a:blip r:embed="rId3">
            <a:alphaModFix/>
          </a:blip>
          <a:srcRect b="0" l="0" r="0" t="0"/>
          <a:stretch/>
        </p:blipFill>
        <p:spPr>
          <a:xfrm>
            <a:off x="-120042" y="-766119"/>
            <a:ext cx="12499219" cy="762411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标题和内容">
  <p:cSld name="3_标题和内容">
    <p:bg>
      <p:bgPr>
        <a:blipFill>
          <a:blip r:embed="rId2">
            <a:alphaModFix/>
          </a:blip>
          <a:stretch>
            <a:fillRect/>
          </a:stretch>
        </a:blipFill>
      </p:bgPr>
    </p:bg>
    <p:spTree>
      <p:nvGrpSpPr>
        <p:cNvPr id="58" name="Shape 58"/>
        <p:cNvGrpSpPr/>
        <p:nvPr/>
      </p:nvGrpSpPr>
      <p:grpSpPr>
        <a:xfrm>
          <a:off x="0" y="0"/>
          <a:ext cx="0" cy="0"/>
          <a:chOff x="0" y="0"/>
          <a:chExt cx="0" cy="0"/>
        </a:xfrm>
      </p:grpSpPr>
      <p:pic>
        <p:nvPicPr>
          <p:cNvPr id="59" name="Google Shape;59;p46"/>
          <p:cNvPicPr preferRelativeResize="0"/>
          <p:nvPr/>
        </p:nvPicPr>
        <p:blipFill rotWithShape="1">
          <a:blip r:embed="rId3">
            <a:alphaModFix/>
          </a:blip>
          <a:srcRect b="0" l="0" r="0" t="0"/>
          <a:stretch/>
        </p:blipFill>
        <p:spPr>
          <a:xfrm>
            <a:off x="-120042" y="-766119"/>
            <a:ext cx="12499219" cy="762411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标题和内容">
  <p:cSld name="1_标题和内容">
    <p:bg>
      <p:bgPr>
        <a:blipFill>
          <a:blip r:embed="rId2">
            <a:alphaModFix/>
          </a:blip>
          <a:stretch>
            <a:fillRect/>
          </a:stretch>
        </a:blipFill>
      </p:bgPr>
    </p:bg>
    <p:spTree>
      <p:nvGrpSpPr>
        <p:cNvPr id="60" name="Shape 60"/>
        <p:cNvGrpSpPr/>
        <p:nvPr/>
      </p:nvGrpSpPr>
      <p:grpSpPr>
        <a:xfrm>
          <a:off x="0" y="0"/>
          <a:ext cx="0" cy="0"/>
          <a:chOff x="0" y="0"/>
          <a:chExt cx="0" cy="0"/>
        </a:xfrm>
      </p:grpSpPr>
      <p:pic>
        <p:nvPicPr>
          <p:cNvPr id="61" name="Google Shape;61;p47"/>
          <p:cNvPicPr preferRelativeResize="0"/>
          <p:nvPr/>
        </p:nvPicPr>
        <p:blipFill rotWithShape="1">
          <a:blip r:embed="rId3">
            <a:alphaModFix/>
          </a:blip>
          <a:srcRect b="0" l="0" r="0" t="0"/>
          <a:stretch/>
        </p:blipFill>
        <p:spPr>
          <a:xfrm>
            <a:off x="2454198" y="296562"/>
            <a:ext cx="9737802" cy="656143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1"/>
                                        </p:tgtEl>
                                        <p:attrNameLst>
                                          <p:attrName>style.visibility</p:attrName>
                                        </p:attrNameLst>
                                      </p:cBhvr>
                                      <p:to>
                                        <p:strVal val="visible"/>
                                      </p:to>
                                    </p:set>
                                    <p:animEffect filter="fade" transition="in">
                                      <p:cBhvr>
                                        <p:cTn dur="1000"/>
                                        <p:tgtEl>
                                          <p:spTgt spid="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标题和内容">
  <p:cSld name="2_标题和内容">
    <p:bg>
      <p:bgPr>
        <a:blipFill>
          <a:blip r:embed="rId2">
            <a:alphaModFix/>
          </a:blip>
          <a:stretch>
            <a:fillRect/>
          </a:stretch>
        </a:blipFill>
      </p:bgPr>
    </p:bg>
    <p:spTree>
      <p:nvGrpSpPr>
        <p:cNvPr id="62" name="Shape 62"/>
        <p:cNvGrpSpPr/>
        <p:nvPr/>
      </p:nvGrpSpPr>
      <p:grpSpPr>
        <a:xfrm>
          <a:off x="0" y="0"/>
          <a:ext cx="0" cy="0"/>
          <a:chOff x="0" y="0"/>
          <a:chExt cx="0" cy="0"/>
        </a:xfrm>
      </p:grpSpPr>
      <p:pic>
        <p:nvPicPr>
          <p:cNvPr id="63" name="Google Shape;63;p48"/>
          <p:cNvPicPr preferRelativeResize="0"/>
          <p:nvPr/>
        </p:nvPicPr>
        <p:blipFill rotWithShape="1">
          <a:blip r:embed="rId3">
            <a:alphaModFix/>
          </a:blip>
          <a:srcRect b="0" l="0" r="0" t="0"/>
          <a:stretch/>
        </p:blipFill>
        <p:spPr>
          <a:xfrm>
            <a:off x="2454198" y="296562"/>
            <a:ext cx="9737802" cy="656143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3"/>
                                        </p:tgtEl>
                                        <p:attrNameLst>
                                          <p:attrName>style.visibility</p:attrName>
                                        </p:attrNameLst>
                                      </p:cBhvr>
                                      <p:to>
                                        <p:strVal val="visible"/>
                                      </p:to>
                                    </p:set>
                                    <p:animEffect filter="fade" transition="in">
                                      <p:cBhvr>
                                        <p:cTn dur="1000"/>
                                        <p:tgtEl>
                                          <p:spTgt spid="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空白">
  <p:cSld name="3_空白">
    <p:bg>
      <p:bgPr>
        <a:gradFill>
          <a:gsLst>
            <a:gs pos="0">
              <a:srgbClr val="FEA4B9"/>
            </a:gs>
            <a:gs pos="84000">
              <a:srgbClr val="B3D1EC"/>
            </a:gs>
            <a:gs pos="96000">
              <a:srgbClr val="CCE0F2"/>
            </a:gs>
            <a:gs pos="100000">
              <a:srgbClr val="CCE0F2"/>
            </a:gs>
          </a:gsLst>
          <a:path path="circle">
            <a:fillToRect b="100%" r="100%"/>
          </a:path>
          <a:tileRect l="-100%" t="-100%"/>
        </a:gradFill>
      </p:bgPr>
    </p:bg>
    <p:spTree>
      <p:nvGrpSpPr>
        <p:cNvPr id="64" name="Shape 64"/>
        <p:cNvGrpSpPr/>
        <p:nvPr/>
      </p:nvGrpSpPr>
      <p:grpSpPr>
        <a:xfrm>
          <a:off x="0" y="0"/>
          <a:ext cx="0" cy="0"/>
          <a:chOff x="0" y="0"/>
          <a:chExt cx="0" cy="0"/>
        </a:xfrm>
      </p:grpSpPr>
      <p:pic>
        <p:nvPicPr>
          <p:cNvPr id="65" name="Google Shape;65;p49"/>
          <p:cNvPicPr preferRelativeResize="0"/>
          <p:nvPr/>
        </p:nvPicPr>
        <p:blipFill rotWithShape="1">
          <a:blip r:embed="rId2">
            <a:alphaModFix/>
          </a:blip>
          <a:srcRect b="0" l="0" r="0" t="0"/>
          <a:stretch/>
        </p:blipFill>
        <p:spPr>
          <a:xfrm rot="10800000">
            <a:off x="-132828" y="731324"/>
            <a:ext cx="12499219" cy="5990151"/>
          </a:xfrm>
          <a:prstGeom prst="rect">
            <a:avLst/>
          </a:prstGeom>
          <a:noFill/>
          <a:ln>
            <a:noFill/>
          </a:ln>
        </p:spPr>
      </p:pic>
      <p:sp>
        <p:nvSpPr>
          <p:cNvPr id="66" name="Google Shape;66;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69" name="Google Shape;69;p49"/>
          <p:cNvPicPr preferRelativeResize="0"/>
          <p:nvPr/>
        </p:nvPicPr>
        <p:blipFill rotWithShape="1">
          <a:blip r:embed="rId3">
            <a:alphaModFix/>
          </a:blip>
          <a:srcRect b="54660" l="7965" r="14428" t="-1"/>
          <a:stretch/>
        </p:blipFill>
        <p:spPr>
          <a:xfrm rot="10800000">
            <a:off x="0" y="-1"/>
            <a:ext cx="12233564" cy="401781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5"/>
                                        </p:tgtEl>
                                        <p:attrNameLst>
                                          <p:attrName>style.visibility</p:attrName>
                                        </p:attrNameLst>
                                      </p:cBhvr>
                                      <p:to>
                                        <p:strVal val="visible"/>
                                      </p:to>
                                    </p:set>
                                    <p:animEffect filter="fade" transition="in">
                                      <p:cBhvr>
                                        <p:cTn dur="1000"/>
                                        <p:tgtEl>
                                          <p:spTgt spid="65"/>
                                        </p:tgtEl>
                                      </p:cBhvr>
                                    </p:animEffect>
                                  </p:childTnLst>
                                </p:cTn>
                              </p:par>
                              <p:par>
                                <p:cTn fill="hold" nodeType="withEffect" presetClass="entr" presetID="10" presetSubtype="0">
                                  <p:stCondLst>
                                    <p:cond delay="0"/>
                                  </p:stCondLst>
                                  <p:childTnLst>
                                    <p:set>
                                      <p:cBhvr>
                                        <p:cTn dur="1" fill="hold">
                                          <p:stCondLst>
                                            <p:cond delay="0"/>
                                          </p:stCondLst>
                                        </p:cTn>
                                        <p:tgtEl>
                                          <p:spTgt spid="69"/>
                                        </p:tgtEl>
                                        <p:attrNameLst>
                                          <p:attrName>style.visibility</p:attrName>
                                        </p:attrNameLst>
                                      </p:cBhvr>
                                      <p:to>
                                        <p:strVal val="visible"/>
                                      </p:to>
                                    </p:set>
                                    <p:animEffect filter="fade" transition="in">
                                      <p:cBhvr>
                                        <p:cTn dur="1000"/>
                                        <p:tgtEl>
                                          <p:spTgt spid="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空白">
  <p:cSld name="2_空白">
    <p:bg>
      <p:bgPr>
        <a:gradFill>
          <a:gsLst>
            <a:gs pos="0">
              <a:srgbClr val="FEA4B9"/>
            </a:gs>
            <a:gs pos="84000">
              <a:srgbClr val="B3D1EC"/>
            </a:gs>
            <a:gs pos="96000">
              <a:srgbClr val="CCE0F2"/>
            </a:gs>
            <a:gs pos="100000">
              <a:srgbClr val="CCE0F2"/>
            </a:gs>
          </a:gsLst>
          <a:path path="circle">
            <a:fillToRect b="100%" r="100%"/>
          </a:path>
          <a:tileRect l="-100%" t="-100%"/>
        </a:gradFill>
      </p:bgPr>
    </p:bg>
    <p:spTree>
      <p:nvGrpSpPr>
        <p:cNvPr id="70" name="Shape 70"/>
        <p:cNvGrpSpPr/>
        <p:nvPr/>
      </p:nvGrpSpPr>
      <p:grpSpPr>
        <a:xfrm>
          <a:off x="0" y="0"/>
          <a:ext cx="0" cy="0"/>
          <a:chOff x="0" y="0"/>
          <a:chExt cx="0" cy="0"/>
        </a:xfrm>
      </p:grpSpPr>
      <p:pic>
        <p:nvPicPr>
          <p:cNvPr id="71" name="Google Shape;71;p50"/>
          <p:cNvPicPr preferRelativeResize="0"/>
          <p:nvPr/>
        </p:nvPicPr>
        <p:blipFill rotWithShape="1">
          <a:blip r:embed="rId2">
            <a:alphaModFix/>
          </a:blip>
          <a:srcRect b="0" l="0" r="0" t="0"/>
          <a:stretch/>
        </p:blipFill>
        <p:spPr>
          <a:xfrm rot="10800000">
            <a:off x="-132828" y="731324"/>
            <a:ext cx="12499219" cy="5990151"/>
          </a:xfrm>
          <a:prstGeom prst="rect">
            <a:avLst/>
          </a:prstGeom>
          <a:noFill/>
          <a:ln>
            <a:noFill/>
          </a:ln>
        </p:spPr>
      </p:pic>
      <p:sp>
        <p:nvSpPr>
          <p:cNvPr id="72" name="Google Shape;72;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75" name="Google Shape;75;p50"/>
          <p:cNvPicPr preferRelativeResize="0"/>
          <p:nvPr/>
        </p:nvPicPr>
        <p:blipFill rotWithShape="1">
          <a:blip r:embed="rId3">
            <a:alphaModFix/>
          </a:blip>
          <a:srcRect b="54660" l="7965" r="14428" t="-1"/>
          <a:stretch/>
        </p:blipFill>
        <p:spPr>
          <a:xfrm rot="10800000">
            <a:off x="0" y="-1"/>
            <a:ext cx="12233564" cy="401781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1"/>
                                        </p:tgtEl>
                                        <p:attrNameLst>
                                          <p:attrName>style.visibility</p:attrName>
                                        </p:attrNameLst>
                                      </p:cBhvr>
                                      <p:to>
                                        <p:strVal val="visible"/>
                                      </p:to>
                                    </p:set>
                                    <p:animEffect filter="fade" transition="in">
                                      <p:cBhvr>
                                        <p:cTn dur="1000"/>
                                        <p:tgtEl>
                                          <p:spTgt spid="71"/>
                                        </p:tgtEl>
                                      </p:cBhvr>
                                    </p:animEffect>
                                  </p:childTnLst>
                                </p:cTn>
                              </p:par>
                              <p:par>
                                <p:cTn fill="hold" nodeType="withEffect" presetClass="entr" presetID="10" presetSubtype="0">
                                  <p:stCondLst>
                                    <p:cond delay="0"/>
                                  </p:stCondLst>
                                  <p:childTnLst>
                                    <p:set>
                                      <p:cBhvr>
                                        <p:cTn dur="1" fill="hold">
                                          <p:stCondLst>
                                            <p:cond delay="0"/>
                                          </p:stCondLst>
                                        </p:cTn>
                                        <p:tgtEl>
                                          <p:spTgt spid="75"/>
                                        </p:tgtEl>
                                        <p:attrNameLst>
                                          <p:attrName>style.visibility</p:attrName>
                                        </p:attrNameLst>
                                      </p:cBhvr>
                                      <p:to>
                                        <p:strVal val="visible"/>
                                      </p:to>
                                    </p:set>
                                    <p:animEffect filter="fade" transition="in">
                                      <p:cBhvr>
                                        <p:cTn dur="1000"/>
                                        <p:tgtEl>
                                          <p:spTgt spid="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幻灯片">
  <p:cSld name="标题幻灯片">
    <p:spTree>
      <p:nvGrpSpPr>
        <p:cNvPr id="21" name="Shape 21"/>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空白">
  <p:cSld name="1_空白">
    <p:bg>
      <p:bgPr>
        <a:gradFill>
          <a:gsLst>
            <a:gs pos="0">
              <a:srgbClr val="FEA4B9"/>
            </a:gs>
            <a:gs pos="84000">
              <a:srgbClr val="B3D1EC"/>
            </a:gs>
            <a:gs pos="96000">
              <a:srgbClr val="CCE0F2"/>
            </a:gs>
            <a:gs pos="100000">
              <a:srgbClr val="CCE0F2"/>
            </a:gs>
          </a:gsLst>
          <a:path path="circle">
            <a:fillToRect b="100%" r="100%"/>
          </a:path>
          <a:tileRect l="-100%" t="-100%"/>
        </a:gradFill>
      </p:bgPr>
    </p:bg>
    <p:spTree>
      <p:nvGrpSpPr>
        <p:cNvPr id="76" name="Shape 76"/>
        <p:cNvGrpSpPr/>
        <p:nvPr/>
      </p:nvGrpSpPr>
      <p:grpSpPr>
        <a:xfrm>
          <a:off x="0" y="0"/>
          <a:ext cx="0" cy="0"/>
          <a:chOff x="0" y="0"/>
          <a:chExt cx="0" cy="0"/>
        </a:xfrm>
      </p:grpSpPr>
      <p:sp>
        <p:nvSpPr>
          <p:cNvPr id="77" name="Google Shape;77;p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80" name="Google Shape;80;p51"/>
          <p:cNvPicPr preferRelativeResize="0"/>
          <p:nvPr/>
        </p:nvPicPr>
        <p:blipFill rotWithShape="1">
          <a:blip r:embed="rId2">
            <a:alphaModFix/>
          </a:blip>
          <a:srcRect b="54660" l="7965" r="14428" t="-1"/>
          <a:stretch/>
        </p:blipFill>
        <p:spPr>
          <a:xfrm>
            <a:off x="-20782" y="2840185"/>
            <a:ext cx="12233564" cy="401781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0"/>
                                        </p:tgtEl>
                                        <p:attrNameLst>
                                          <p:attrName>style.visibility</p:attrName>
                                        </p:attrNameLst>
                                      </p:cBhvr>
                                      <p:to>
                                        <p:strVal val="visible"/>
                                      </p:to>
                                    </p:set>
                                    <p:animEffect filter="fade" transition="in">
                                      <p:cBhvr>
                                        <p:cTn dur="1000"/>
                                        <p:tgtEl>
                                          <p:spTgt spid="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bg>
      <p:bgPr>
        <a:gradFill>
          <a:gsLst>
            <a:gs pos="0">
              <a:srgbClr val="FEA4B9"/>
            </a:gs>
            <a:gs pos="84000">
              <a:srgbClr val="B3D1EC"/>
            </a:gs>
            <a:gs pos="96000">
              <a:srgbClr val="CCE0F2"/>
            </a:gs>
            <a:gs pos="100000">
              <a:srgbClr val="CCE0F2"/>
            </a:gs>
          </a:gsLst>
          <a:path path="circle">
            <a:fillToRect b="100%" r="100%"/>
          </a:path>
          <a:tileRect l="-100%" t="-100%"/>
        </a:gradFill>
      </p:bgPr>
    </p:bg>
    <p:spTree>
      <p:nvGrpSpPr>
        <p:cNvPr id="22" name="Shape 22"/>
        <p:cNvGrpSpPr/>
        <p:nvPr/>
      </p:nvGrpSpPr>
      <p:grpSpPr>
        <a:xfrm>
          <a:off x="0" y="0"/>
          <a:ext cx="0" cy="0"/>
          <a:chOff x="0" y="0"/>
          <a:chExt cx="0" cy="0"/>
        </a:xfrm>
      </p:grpSpPr>
      <p:pic>
        <p:nvPicPr>
          <p:cNvPr id="23" name="Google Shape;23;p34"/>
          <p:cNvPicPr preferRelativeResize="0"/>
          <p:nvPr/>
        </p:nvPicPr>
        <p:blipFill rotWithShape="1">
          <a:blip r:embed="rId2">
            <a:alphaModFix/>
          </a:blip>
          <a:srcRect b="0" l="0" r="0" t="0"/>
          <a:stretch/>
        </p:blipFill>
        <p:spPr>
          <a:xfrm rot="10800000">
            <a:off x="-132828" y="731324"/>
            <a:ext cx="12499219" cy="5990151"/>
          </a:xfrm>
          <a:prstGeom prst="rect">
            <a:avLst/>
          </a:prstGeom>
          <a:noFill/>
          <a:ln>
            <a:noFill/>
          </a:ln>
        </p:spPr>
      </p:pic>
      <p:sp>
        <p:nvSpPr>
          <p:cNvPr id="24" name="Google Shape;24;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27" name="Google Shape;27;p34"/>
          <p:cNvPicPr preferRelativeResize="0"/>
          <p:nvPr/>
        </p:nvPicPr>
        <p:blipFill rotWithShape="1">
          <a:blip r:embed="rId3">
            <a:alphaModFix/>
          </a:blip>
          <a:srcRect b="54660" l="7965" r="14428" t="-1"/>
          <a:stretch/>
        </p:blipFill>
        <p:spPr>
          <a:xfrm rot="10800000">
            <a:off x="0" y="-1"/>
            <a:ext cx="12233564" cy="401781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3"/>
                                        </p:tgtEl>
                                        <p:attrNameLst>
                                          <p:attrName>style.visibility</p:attrName>
                                        </p:attrNameLst>
                                      </p:cBhvr>
                                      <p:to>
                                        <p:strVal val="visible"/>
                                      </p:to>
                                    </p:set>
                                    <p:animEffect filter="fade" transition="in">
                                      <p:cBhvr>
                                        <p:cTn dur="1000"/>
                                        <p:tgtEl>
                                          <p:spTgt spid="23"/>
                                        </p:tgtEl>
                                      </p:cBhvr>
                                    </p:animEffect>
                                  </p:childTnLst>
                                </p:cTn>
                              </p:par>
                              <p:par>
                                <p:cTn fill="hold" nodeType="withEffect" presetClass="entr" presetID="10" presetSubtype="0">
                                  <p:stCondLst>
                                    <p:cond delay="0"/>
                                  </p:stCondLst>
                                  <p:childTnLst>
                                    <p:set>
                                      <p:cBhvr>
                                        <p:cTn dur="1" fill="hold">
                                          <p:stCondLst>
                                            <p:cond delay="0"/>
                                          </p:stCondLst>
                                        </p:cTn>
                                        <p:tgtEl>
                                          <p:spTgt spid="27"/>
                                        </p:tgtEl>
                                        <p:attrNameLst>
                                          <p:attrName>style.visibility</p:attrName>
                                        </p:attrNameLst>
                                      </p:cBhvr>
                                      <p:to>
                                        <p:strVal val="visible"/>
                                      </p:to>
                                    </p:set>
                                    <p:animEffect filter="fade" transition="in">
                                      <p:cBhvr>
                                        <p:cTn dur="1000"/>
                                        <p:tgtEl>
                                          <p:spTgt spid="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内容">
  <p:cSld name="标题和内容">
    <p:bg>
      <p:bgPr>
        <a:blipFill>
          <a:blip r:embed="rId2">
            <a:alphaModFix/>
          </a:blip>
          <a:stretch>
            <a:fillRect/>
          </a:stretch>
        </a:blipFill>
      </p:bgPr>
    </p:bg>
    <p:spTree>
      <p:nvGrpSpPr>
        <p:cNvPr id="28" name="Shape 28"/>
        <p:cNvGrpSpPr/>
        <p:nvPr/>
      </p:nvGrpSpPr>
      <p:grpSpPr>
        <a:xfrm>
          <a:off x="0" y="0"/>
          <a:ext cx="0" cy="0"/>
          <a:chOff x="0" y="0"/>
          <a:chExt cx="0" cy="0"/>
        </a:xfrm>
      </p:grpSpPr>
      <p:pic>
        <p:nvPicPr>
          <p:cNvPr id="29" name="Google Shape;29;p35"/>
          <p:cNvPicPr preferRelativeResize="0"/>
          <p:nvPr/>
        </p:nvPicPr>
        <p:blipFill rotWithShape="1">
          <a:blip r:embed="rId3">
            <a:alphaModFix/>
          </a:blip>
          <a:srcRect b="0" l="0" r="0" t="0"/>
          <a:stretch/>
        </p:blipFill>
        <p:spPr>
          <a:xfrm>
            <a:off x="-120042" y="-766119"/>
            <a:ext cx="12499219" cy="762411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节标题" type="secHead">
  <p:cSld name="SECTION_HEADER">
    <p:bg>
      <p:bgPr>
        <a:blipFill>
          <a:blip r:embed="rId2">
            <a:alphaModFix/>
          </a:blip>
          <a:stretch>
            <a:fillRect/>
          </a:stretch>
        </a:blipFill>
      </p:bgPr>
    </p:bg>
    <p:spTree>
      <p:nvGrpSpPr>
        <p:cNvPr id="30" name="Shape 30"/>
        <p:cNvGrpSpPr/>
        <p:nvPr/>
      </p:nvGrpSpPr>
      <p:grpSpPr>
        <a:xfrm>
          <a:off x="0" y="0"/>
          <a:ext cx="0" cy="0"/>
          <a:chOff x="0" y="0"/>
          <a:chExt cx="0" cy="0"/>
        </a:xfrm>
      </p:grpSpPr>
      <p:sp>
        <p:nvSpPr>
          <p:cNvPr id="31" name="Google Shape;31;p3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3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3" name="Google Shape;33;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节标题">
  <p:cSld name="1_节标题">
    <p:bg>
      <p:bgPr>
        <a:blipFill>
          <a:blip r:embed="rId2">
            <a:alphaModFix/>
          </a:blip>
          <a:stretch>
            <a:fillRect/>
          </a:stretch>
        </a:blipFill>
      </p:bgPr>
    </p:bg>
    <p:spTree>
      <p:nvGrpSpPr>
        <p:cNvPr id="36" name="Shape 36"/>
        <p:cNvGrpSpPr/>
        <p:nvPr/>
      </p:nvGrpSpPr>
      <p:grpSpPr>
        <a:xfrm>
          <a:off x="0" y="0"/>
          <a:ext cx="0" cy="0"/>
          <a:chOff x="0" y="0"/>
          <a:chExt cx="0" cy="0"/>
        </a:xfrm>
      </p:grpSpPr>
      <p:sp>
        <p:nvSpPr>
          <p:cNvPr id="37" name="Google Shape;37;p3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3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9" name="Google Shape;39;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标题和内容">
  <p:cSld name="11_标题和内容">
    <p:bg>
      <p:bgPr>
        <a:blipFill>
          <a:blip r:embed="rId2">
            <a:alphaModFix/>
          </a:blip>
          <a:stretch>
            <a:fillRect/>
          </a:stretch>
        </a:blipFill>
      </p:bgPr>
    </p:bg>
    <p:spTree>
      <p:nvGrpSpPr>
        <p:cNvPr id="42" name="Shape 42"/>
        <p:cNvGrpSpPr/>
        <p:nvPr/>
      </p:nvGrpSpPr>
      <p:grpSpPr>
        <a:xfrm>
          <a:off x="0" y="0"/>
          <a:ext cx="0" cy="0"/>
          <a:chOff x="0" y="0"/>
          <a:chExt cx="0" cy="0"/>
        </a:xfrm>
      </p:grpSpPr>
      <p:pic>
        <p:nvPicPr>
          <p:cNvPr id="43" name="Google Shape;43;p38"/>
          <p:cNvPicPr preferRelativeResize="0"/>
          <p:nvPr/>
        </p:nvPicPr>
        <p:blipFill rotWithShape="1">
          <a:blip r:embed="rId3">
            <a:alphaModFix/>
          </a:blip>
          <a:srcRect b="0" l="0" r="0" t="0"/>
          <a:stretch/>
        </p:blipFill>
        <p:spPr>
          <a:xfrm>
            <a:off x="-120042" y="-766119"/>
            <a:ext cx="12499219" cy="762411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标题和内容">
  <p:cSld name="10_标题和内容">
    <p:bg>
      <p:bgPr>
        <a:blipFill>
          <a:blip r:embed="rId2">
            <a:alphaModFix/>
          </a:blip>
          <a:stretch>
            <a:fillRect/>
          </a:stretch>
        </a:blipFill>
      </p:bgPr>
    </p:bg>
    <p:spTree>
      <p:nvGrpSpPr>
        <p:cNvPr id="44" name="Shape 44"/>
        <p:cNvGrpSpPr/>
        <p:nvPr/>
      </p:nvGrpSpPr>
      <p:grpSpPr>
        <a:xfrm>
          <a:off x="0" y="0"/>
          <a:ext cx="0" cy="0"/>
          <a:chOff x="0" y="0"/>
          <a:chExt cx="0" cy="0"/>
        </a:xfrm>
      </p:grpSpPr>
      <p:pic>
        <p:nvPicPr>
          <p:cNvPr id="45" name="Google Shape;45;p39"/>
          <p:cNvPicPr preferRelativeResize="0"/>
          <p:nvPr/>
        </p:nvPicPr>
        <p:blipFill rotWithShape="1">
          <a:blip r:embed="rId3">
            <a:alphaModFix/>
          </a:blip>
          <a:srcRect b="0" l="0" r="0" t="0"/>
          <a:stretch/>
        </p:blipFill>
        <p:spPr>
          <a:xfrm>
            <a:off x="-120042" y="-766119"/>
            <a:ext cx="12499219" cy="762411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标题和内容">
  <p:cSld name="9_标题和内容">
    <p:bg>
      <p:bgPr>
        <a:blipFill>
          <a:blip r:embed="rId2">
            <a:alphaModFix/>
          </a:blip>
          <a:stretch>
            <a:fillRect/>
          </a:stretch>
        </a:blipFill>
      </p:bgPr>
    </p:bg>
    <p:spTree>
      <p:nvGrpSpPr>
        <p:cNvPr id="46" name="Shape 46"/>
        <p:cNvGrpSpPr/>
        <p:nvPr/>
      </p:nvGrpSpPr>
      <p:grpSpPr>
        <a:xfrm>
          <a:off x="0" y="0"/>
          <a:ext cx="0" cy="0"/>
          <a:chOff x="0" y="0"/>
          <a:chExt cx="0" cy="0"/>
        </a:xfrm>
      </p:grpSpPr>
      <p:pic>
        <p:nvPicPr>
          <p:cNvPr id="47" name="Google Shape;47;p40"/>
          <p:cNvPicPr preferRelativeResize="0"/>
          <p:nvPr/>
        </p:nvPicPr>
        <p:blipFill rotWithShape="1">
          <a:blip r:embed="rId3">
            <a:alphaModFix/>
          </a:blip>
          <a:srcRect b="0" l="0" r="0" t="0"/>
          <a:stretch/>
        </p:blipFill>
        <p:spPr>
          <a:xfrm>
            <a:off x="-120042" y="-766119"/>
            <a:ext cx="12499219" cy="762411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21" Type="http://schemas.openxmlformats.org/officeDocument/2006/relationships/theme" Target="../theme/theme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 name="Google Shape;13;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 name="Google Shape;14;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Arial"/>
                <a:ea typeface="Arial"/>
                <a:cs typeface="Arial"/>
                <a:sym typeface="Arial"/>
              </a:defRPr>
            </a:lvl1pPr>
            <a:lvl2pPr indent="0" lvl="1" marL="0" marR="0" rtl="0" algn="r">
              <a:spcBef>
                <a:spcPts val="0"/>
              </a:spcBef>
              <a:buNone/>
              <a:defRPr b="0" i="0" sz="1200" u="none" cap="none" strike="noStrike">
                <a:solidFill>
                  <a:srgbClr val="888888"/>
                </a:solidFill>
                <a:latin typeface="Arial"/>
                <a:ea typeface="Arial"/>
                <a:cs typeface="Arial"/>
                <a:sym typeface="Arial"/>
              </a:defRPr>
            </a:lvl2pPr>
            <a:lvl3pPr indent="0" lvl="2" marL="0" marR="0" rtl="0" algn="r">
              <a:spcBef>
                <a:spcPts val="0"/>
              </a:spcBef>
              <a:buNone/>
              <a:defRPr b="0" i="0" sz="1200" u="none" cap="none" strike="noStrike">
                <a:solidFill>
                  <a:srgbClr val="888888"/>
                </a:solidFill>
                <a:latin typeface="Arial"/>
                <a:ea typeface="Arial"/>
                <a:cs typeface="Arial"/>
                <a:sym typeface="Arial"/>
              </a:defRPr>
            </a:lvl3pPr>
            <a:lvl4pPr indent="0" lvl="3" marL="0" marR="0" rtl="0" algn="r">
              <a:spcBef>
                <a:spcPts val="0"/>
              </a:spcBef>
              <a:buNone/>
              <a:defRPr b="0" i="0" sz="1200" u="none" cap="none" strike="noStrike">
                <a:solidFill>
                  <a:srgbClr val="888888"/>
                </a:solidFill>
                <a:latin typeface="Arial"/>
                <a:ea typeface="Arial"/>
                <a:cs typeface="Arial"/>
                <a:sym typeface="Arial"/>
              </a:defRPr>
            </a:lvl4pPr>
            <a:lvl5pPr indent="0" lvl="4" marL="0" marR="0" rtl="0" algn="r">
              <a:spcBef>
                <a:spcPts val="0"/>
              </a:spcBef>
              <a:buNone/>
              <a:defRPr b="0" i="0" sz="1200" u="none" cap="none" strike="noStrike">
                <a:solidFill>
                  <a:srgbClr val="888888"/>
                </a:solidFill>
                <a:latin typeface="Arial"/>
                <a:ea typeface="Arial"/>
                <a:cs typeface="Arial"/>
                <a:sym typeface="Arial"/>
              </a:defRPr>
            </a:lvl5pPr>
            <a:lvl6pPr indent="0" lvl="5" marL="0" marR="0" rtl="0" algn="r">
              <a:spcBef>
                <a:spcPts val="0"/>
              </a:spcBef>
              <a:buNone/>
              <a:defRPr b="0" i="0" sz="1200" u="none" cap="none" strike="noStrike">
                <a:solidFill>
                  <a:srgbClr val="888888"/>
                </a:solidFill>
                <a:latin typeface="Arial"/>
                <a:ea typeface="Arial"/>
                <a:cs typeface="Arial"/>
                <a:sym typeface="Arial"/>
              </a:defRPr>
            </a:lvl6pPr>
            <a:lvl7pPr indent="0" lvl="6" marL="0" marR="0" rtl="0" algn="r">
              <a:spcBef>
                <a:spcPts val="0"/>
              </a:spcBef>
              <a:buNone/>
              <a:defRPr b="0" i="0" sz="1200" u="none" cap="none" strike="noStrike">
                <a:solidFill>
                  <a:srgbClr val="888888"/>
                </a:solidFill>
                <a:latin typeface="Arial"/>
                <a:ea typeface="Arial"/>
                <a:cs typeface="Arial"/>
                <a:sym typeface="Arial"/>
              </a:defRPr>
            </a:lvl7pPr>
            <a:lvl8pPr indent="0" lvl="7" marL="0" marR="0" rtl="0" algn="r">
              <a:spcBef>
                <a:spcPts val="0"/>
              </a:spcBef>
              <a:buNone/>
              <a:defRPr b="0" i="0" sz="1200" u="none" cap="none" strike="noStrike">
                <a:solidFill>
                  <a:srgbClr val="888888"/>
                </a:solidFill>
                <a:latin typeface="Arial"/>
                <a:ea typeface="Arial"/>
                <a:cs typeface="Arial"/>
                <a:sym typeface="Arial"/>
              </a:defRPr>
            </a:lvl8pPr>
            <a:lvl9pPr indent="0" lvl="8" marL="0" marR="0" rtl="0" algn="r">
              <a:spcBef>
                <a:spcPts val="0"/>
              </a:spcBef>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12.png"/><Relationship Id="rId5"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27.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27.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27.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image" Target="../media/image38.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5.png"/><Relationship Id="rId4" Type="http://schemas.openxmlformats.org/officeDocument/2006/relationships/image" Target="../media/image37.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7.gif"/><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3.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7.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7.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16.png"/><Relationship Id="rId6" Type="http://schemas.openxmlformats.org/officeDocument/2006/relationships/image" Target="../media/image15.png"/><Relationship Id="rId7" Type="http://schemas.openxmlformats.org/officeDocument/2006/relationships/image" Target="../media/image17.png"/><Relationship Id="rId8" Type="http://schemas.openxmlformats.org/officeDocument/2006/relationships/image" Target="../media/image2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8.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49.png"/><Relationship Id="rId4" Type="http://schemas.openxmlformats.org/officeDocument/2006/relationships/image" Target="../media/image43.png"/><Relationship Id="rId5" Type="http://schemas.openxmlformats.org/officeDocument/2006/relationships/image" Target="../media/image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1.png"/><Relationship Id="rId4" Type="http://schemas.openxmlformats.org/officeDocument/2006/relationships/image" Target="../media/image22.jpg"/><Relationship Id="rId5" Type="http://schemas.openxmlformats.org/officeDocument/2006/relationships/image" Target="../media/image25.jpg"/><Relationship Id="rId6" Type="http://schemas.openxmlformats.org/officeDocument/2006/relationships/image" Target="../media/image20.jpg"/><Relationship Id="rId7" Type="http://schemas.openxmlformats.org/officeDocument/2006/relationships/image" Target="../media/image3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49.png"/><Relationship Id="rId4" Type="http://schemas.openxmlformats.org/officeDocument/2006/relationships/image" Target="../media/image45.png"/><Relationship Id="rId5" Type="http://schemas.openxmlformats.org/officeDocument/2006/relationships/image" Target="../media/image5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49.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49.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53.png"/><Relationship Id="rId4" Type="http://schemas.openxmlformats.org/officeDocument/2006/relationships/image" Target="../media/image49.png"/><Relationship Id="rId5" Type="http://schemas.openxmlformats.org/officeDocument/2006/relationships/image" Target="../media/image60.png"/><Relationship Id="rId6" Type="http://schemas.openxmlformats.org/officeDocument/2006/relationships/image" Target="../media/image6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28.png"/><Relationship Id="rId4" Type="http://schemas.openxmlformats.org/officeDocument/2006/relationships/image" Target="../media/image11.png"/><Relationship Id="rId5" Type="http://schemas.openxmlformats.org/officeDocument/2006/relationships/image" Target="../media/image15.png"/><Relationship Id="rId6" Type="http://schemas.openxmlformats.org/officeDocument/2006/relationships/image" Target="../media/image23.png"/><Relationship Id="rId7" Type="http://schemas.openxmlformats.org/officeDocument/2006/relationships/image" Target="../media/image5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28.png"/><Relationship Id="rId4" Type="http://schemas.openxmlformats.org/officeDocument/2006/relationships/image" Target="../media/image11.png"/><Relationship Id="rId5"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2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28.png"/><Relationship Id="rId4" Type="http://schemas.openxmlformats.org/officeDocument/2006/relationships/image" Target="../media/image11.png"/><Relationship Id="rId5"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1.png"/><Relationship Id="rId4" Type="http://schemas.openxmlformats.org/officeDocument/2006/relationships/image" Target="../media/image22.jpg"/><Relationship Id="rId5" Type="http://schemas.openxmlformats.org/officeDocument/2006/relationships/image" Target="../media/image25.jpg"/><Relationship Id="rId6" Type="http://schemas.openxmlformats.org/officeDocument/2006/relationships/image" Target="../media/image20.jpg"/><Relationship Id="rId7" Type="http://schemas.openxmlformats.org/officeDocument/2006/relationships/image" Target="../media/image3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12.png"/><Relationship Id="rId5"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33.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37.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grpSp>
        <p:nvGrpSpPr>
          <p:cNvPr id="85" name="Google Shape;85;p1"/>
          <p:cNvGrpSpPr/>
          <p:nvPr/>
        </p:nvGrpSpPr>
        <p:grpSpPr>
          <a:xfrm>
            <a:off x="-11799" y="32493"/>
            <a:ext cx="12192000" cy="6858000"/>
            <a:chOff x="0" y="0"/>
            <a:chExt cx="12192000" cy="6858000"/>
          </a:xfrm>
        </p:grpSpPr>
        <p:pic>
          <p:nvPicPr>
            <p:cNvPr id="86" name="Google Shape;86;p1"/>
            <p:cNvPicPr preferRelativeResize="0"/>
            <p:nvPr/>
          </p:nvPicPr>
          <p:blipFill rotWithShape="1">
            <a:blip r:embed="rId3">
              <a:alphaModFix/>
            </a:blip>
            <a:srcRect b="0" l="50000" r="0" t="0"/>
            <a:stretch/>
          </p:blipFill>
          <p:spPr>
            <a:xfrm>
              <a:off x="6096000" y="0"/>
              <a:ext cx="6096000" cy="6858000"/>
            </a:xfrm>
            <a:prstGeom prst="rect">
              <a:avLst/>
            </a:prstGeom>
            <a:noFill/>
            <a:ln>
              <a:noFill/>
            </a:ln>
          </p:spPr>
        </p:pic>
        <p:pic>
          <p:nvPicPr>
            <p:cNvPr id="87" name="Google Shape;87;p1"/>
            <p:cNvPicPr preferRelativeResize="0"/>
            <p:nvPr/>
          </p:nvPicPr>
          <p:blipFill rotWithShape="1">
            <a:blip r:embed="rId3">
              <a:alphaModFix/>
            </a:blip>
            <a:srcRect b="0" l="50000" r="0" t="0"/>
            <a:stretch/>
          </p:blipFill>
          <p:spPr>
            <a:xfrm flipH="1">
              <a:off x="0" y="0"/>
              <a:ext cx="6096000" cy="6858000"/>
            </a:xfrm>
            <a:prstGeom prst="rect">
              <a:avLst/>
            </a:prstGeom>
            <a:noFill/>
            <a:ln>
              <a:noFill/>
            </a:ln>
          </p:spPr>
        </p:pic>
      </p:grpSp>
      <p:sp>
        <p:nvSpPr>
          <p:cNvPr id="88" name="Google Shape;88;p1"/>
          <p:cNvSpPr/>
          <p:nvPr/>
        </p:nvSpPr>
        <p:spPr>
          <a:xfrm>
            <a:off x="3379129" y="2482810"/>
            <a:ext cx="7232595" cy="2042111"/>
          </a:xfrm>
          <a:prstGeom prst="rect">
            <a:avLst/>
          </a:prstGeom>
        </p:spPr>
        <p:txBody>
          <a:bodyPr>
            <a:prstTxWarp prst="textPlain"/>
          </a:bodyPr>
          <a:lstStyle/>
          <a:p>
            <a:pPr lvl="0" algn="ctr"/>
            <a:r>
              <a:rPr b="1" i="0">
                <a:ln cap="flat" cmpd="sng" w="9525">
                  <a:solidFill>
                    <a:schemeClr val="lt1"/>
                  </a:solidFill>
                  <a:prstDash val="solid"/>
                  <a:round/>
                  <a:headEnd len="sm" w="sm" type="none"/>
                  <a:tailEnd len="sm" w="sm" type="none"/>
                </a:ln>
                <a:solidFill>
                  <a:srgbClr val="6049D3"/>
                </a:solidFill>
                <a:latin typeface="Arial"/>
              </a:rPr>
              <a:t>CHIẾC ĐỒNG HỒ</a:t>
            </a:r>
          </a:p>
        </p:txBody>
      </p:sp>
      <p:pic>
        <p:nvPicPr>
          <p:cNvPr id="89" name="Google Shape;89;p1"/>
          <p:cNvPicPr preferRelativeResize="0"/>
          <p:nvPr/>
        </p:nvPicPr>
        <p:blipFill rotWithShape="1">
          <a:blip r:embed="rId4">
            <a:alphaModFix/>
          </a:blip>
          <a:srcRect b="0" l="0" r="47749" t="7406"/>
          <a:stretch/>
        </p:blipFill>
        <p:spPr>
          <a:xfrm>
            <a:off x="-11799" y="1684694"/>
            <a:ext cx="5208374" cy="5191760"/>
          </a:xfrm>
          <a:prstGeom prst="rect">
            <a:avLst/>
          </a:prstGeom>
          <a:noFill/>
          <a:ln>
            <a:noFill/>
          </a:ln>
        </p:spPr>
      </p:pic>
      <p:sp>
        <p:nvSpPr>
          <p:cNvPr id="90" name="Google Shape;90;p1"/>
          <p:cNvSpPr txBox="1"/>
          <p:nvPr/>
        </p:nvSpPr>
        <p:spPr>
          <a:xfrm>
            <a:off x="3285223" y="1282200"/>
            <a:ext cx="6606900" cy="1200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7200" u="sng" cap="none" strike="noStrike">
                <a:solidFill>
                  <a:srgbClr val="C00000"/>
                </a:solidFill>
                <a:latin typeface="Arial"/>
                <a:ea typeface="Arial"/>
                <a:cs typeface="Arial"/>
                <a:sym typeface="Arial"/>
              </a:rPr>
              <a:t>KỂ CHUYỆN</a:t>
            </a:r>
            <a:endParaRPr b="1" i="0" sz="7200" u="sng" cap="none" strike="noStrike">
              <a:solidFill>
                <a:srgbClr val="C00000"/>
              </a:solidFill>
              <a:latin typeface="Arial"/>
              <a:ea typeface="Arial"/>
              <a:cs typeface="Arial"/>
              <a:sym typeface="Arial"/>
            </a:endParaRPr>
          </a:p>
        </p:txBody>
      </p:sp>
      <p:pic>
        <p:nvPicPr>
          <p:cNvPr id="91" name="Google Shape;91;p1"/>
          <p:cNvPicPr preferRelativeResize="0"/>
          <p:nvPr/>
        </p:nvPicPr>
        <p:blipFill rotWithShape="1">
          <a:blip r:embed="rId5">
            <a:alphaModFix/>
          </a:blip>
          <a:srcRect b="0" l="0" r="0" t="0"/>
          <a:stretch/>
        </p:blipFill>
        <p:spPr>
          <a:xfrm>
            <a:off x="9688866" y="-1432136"/>
            <a:ext cx="3029090" cy="4552508"/>
          </a:xfrm>
          <a:prstGeom prst="rect">
            <a:avLst/>
          </a:prstGeom>
          <a:noFill/>
          <a:ln>
            <a:noFill/>
          </a:ln>
        </p:spPr>
      </p:pic>
      <p:sp>
        <p:nvSpPr>
          <p:cNvPr id="92" name="Google Shape;92;p1"/>
          <p:cNvSpPr txBox="1"/>
          <p:nvPr/>
        </p:nvSpPr>
        <p:spPr>
          <a:xfrm>
            <a:off x="5194919" y="5092388"/>
            <a:ext cx="6097656"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2800" u="none" cap="none" strike="noStrike">
                <a:solidFill>
                  <a:srgbClr val="FF0000"/>
                </a:solidFill>
                <a:latin typeface="Arial"/>
                <a:ea typeface="Arial"/>
                <a:cs typeface="Arial"/>
                <a:sym typeface="Arial"/>
              </a:rPr>
              <a:t>SGK tr.5</a:t>
            </a:r>
            <a:endParaRPr b="1" i="1" sz="2800" u="none" cap="none" strike="noStrike">
              <a:solidFill>
                <a:srgbClr val="FF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
                                        </p:tgtEl>
                                        <p:attrNameLst>
                                          <p:attrName>style.visibility</p:attrName>
                                        </p:attrNameLst>
                                      </p:cBhvr>
                                      <p:to>
                                        <p:strVal val="visible"/>
                                      </p:to>
                                    </p:set>
                                    <p:animEffect filter="fade" transition="in">
                                      <p:cBhvr>
                                        <p:cTn dur="1000"/>
                                        <p:tgtEl>
                                          <p:spTgt spid="8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91"/>
                                        </p:tgtEl>
                                        <p:attrNameLst>
                                          <p:attrName>style.visibility</p:attrName>
                                        </p:attrNameLst>
                                      </p:cBhvr>
                                      <p:to>
                                        <p:strVal val="visible"/>
                                      </p:to>
                                    </p:set>
                                    <p:animEffect filter="fade" transition="in">
                                      <p:cBhvr>
                                        <p:cTn dur="500"/>
                                        <p:tgtEl>
                                          <p:spTgt spid="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2">
                                            <p:txEl>
                                              <p:pRg end="0" st="0"/>
                                            </p:txEl>
                                          </p:spTgt>
                                        </p:tgtEl>
                                        <p:attrNameLst>
                                          <p:attrName>style.visibility</p:attrName>
                                        </p:attrNameLst>
                                      </p:cBhvr>
                                      <p:to>
                                        <p:strVal val="visible"/>
                                      </p:to>
                                    </p:set>
                                    <p:anim calcmode="lin" valueType="num">
                                      <p:cBhvr additive="base">
                                        <p:cTn dur="500"/>
                                        <p:tgtEl>
                                          <p:spTgt spid="92">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grpSp>
        <p:nvGrpSpPr>
          <p:cNvPr id="209" name="Google Shape;209;p10"/>
          <p:cNvGrpSpPr/>
          <p:nvPr/>
        </p:nvGrpSpPr>
        <p:grpSpPr>
          <a:xfrm>
            <a:off x="0" y="0"/>
            <a:ext cx="12192000" cy="6858000"/>
            <a:chOff x="0" y="0"/>
            <a:chExt cx="12192000" cy="6858000"/>
          </a:xfrm>
        </p:grpSpPr>
        <p:pic>
          <p:nvPicPr>
            <p:cNvPr id="210" name="Google Shape;210;p10"/>
            <p:cNvPicPr preferRelativeResize="0"/>
            <p:nvPr/>
          </p:nvPicPr>
          <p:blipFill rotWithShape="1">
            <a:blip r:embed="rId3">
              <a:alphaModFix/>
            </a:blip>
            <a:srcRect b="0" l="50000" r="0" t="0"/>
            <a:stretch/>
          </p:blipFill>
          <p:spPr>
            <a:xfrm>
              <a:off x="6096000" y="0"/>
              <a:ext cx="6096000" cy="6858000"/>
            </a:xfrm>
            <a:prstGeom prst="rect">
              <a:avLst/>
            </a:prstGeom>
            <a:noFill/>
            <a:ln>
              <a:noFill/>
            </a:ln>
          </p:spPr>
        </p:pic>
        <p:pic>
          <p:nvPicPr>
            <p:cNvPr id="211" name="Google Shape;211;p10"/>
            <p:cNvPicPr preferRelativeResize="0"/>
            <p:nvPr/>
          </p:nvPicPr>
          <p:blipFill rotWithShape="1">
            <a:blip r:embed="rId3">
              <a:alphaModFix/>
            </a:blip>
            <a:srcRect b="0" l="50000" r="0" t="0"/>
            <a:stretch/>
          </p:blipFill>
          <p:spPr>
            <a:xfrm flipH="1">
              <a:off x="0" y="0"/>
              <a:ext cx="6096000" cy="6858000"/>
            </a:xfrm>
            <a:prstGeom prst="rect">
              <a:avLst/>
            </a:prstGeom>
            <a:noFill/>
            <a:ln>
              <a:noFill/>
            </a:ln>
          </p:spPr>
        </p:pic>
      </p:grpSp>
      <p:pic>
        <p:nvPicPr>
          <p:cNvPr descr="dong3" id="212" name="Google Shape;212;p10"/>
          <p:cNvPicPr preferRelativeResize="0"/>
          <p:nvPr/>
        </p:nvPicPr>
        <p:blipFill rotWithShape="1">
          <a:blip r:embed="rId4">
            <a:alphaModFix/>
          </a:blip>
          <a:srcRect b="0" l="0" r="0" t="0"/>
          <a:stretch/>
        </p:blipFill>
        <p:spPr>
          <a:xfrm>
            <a:off x="711200" y="2938522"/>
            <a:ext cx="10602015" cy="4244476"/>
          </a:xfrm>
          <a:prstGeom prst="rect">
            <a:avLst/>
          </a:prstGeom>
          <a:noFill/>
          <a:ln>
            <a:noFill/>
          </a:ln>
        </p:spPr>
      </p:pic>
      <p:sp>
        <p:nvSpPr>
          <p:cNvPr id="213" name="Google Shape;213;p10"/>
          <p:cNvSpPr txBox="1"/>
          <p:nvPr/>
        </p:nvSpPr>
        <p:spPr>
          <a:xfrm>
            <a:off x="711200" y="0"/>
            <a:ext cx="10769600" cy="286232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Arial"/>
                <a:ea typeface="Arial"/>
                <a:cs typeface="Arial"/>
                <a:sym typeface="Arial"/>
              </a:rPr>
              <a:t>           - Các cô chú có trông thấy cái gì đây không ?</a:t>
            </a:r>
            <a:endParaRPr sz="2000">
              <a:solidFill>
                <a:schemeClr val="dk1"/>
              </a:solidFill>
              <a:latin typeface="Arial"/>
              <a:ea typeface="Arial"/>
              <a:cs typeface="Arial"/>
              <a:sym typeface="Arial"/>
            </a:endParaRPr>
          </a:p>
          <a:p>
            <a:pPr indent="0" lvl="0" marL="0" marR="0" rtl="0" algn="l">
              <a:spcBef>
                <a:spcPts val="0"/>
              </a:spcBef>
              <a:spcAft>
                <a:spcPts val="0"/>
              </a:spcAft>
              <a:buNone/>
            </a:pPr>
            <a:r>
              <a:rPr lang="en-US" sz="2000">
                <a:solidFill>
                  <a:schemeClr val="dk1"/>
                </a:solidFill>
                <a:latin typeface="Arial"/>
                <a:ea typeface="Arial"/>
                <a:cs typeface="Arial"/>
                <a:sym typeface="Arial"/>
              </a:rPr>
              <a:t>          Mọi người đồng thanh:</a:t>
            </a:r>
            <a:endParaRPr sz="2000">
              <a:solidFill>
                <a:schemeClr val="dk1"/>
              </a:solidFill>
              <a:latin typeface="Arial"/>
              <a:ea typeface="Arial"/>
              <a:cs typeface="Arial"/>
              <a:sym typeface="Arial"/>
            </a:endParaRPr>
          </a:p>
          <a:p>
            <a:pPr indent="0" lvl="0" marL="0" marR="0" rtl="0" algn="l">
              <a:spcBef>
                <a:spcPts val="0"/>
              </a:spcBef>
              <a:spcAft>
                <a:spcPts val="0"/>
              </a:spcAft>
              <a:buNone/>
            </a:pPr>
            <a:r>
              <a:rPr lang="en-US" sz="2000">
                <a:solidFill>
                  <a:schemeClr val="dk1"/>
                </a:solidFill>
                <a:latin typeface="Arial"/>
                <a:ea typeface="Arial"/>
                <a:cs typeface="Arial"/>
                <a:sym typeface="Arial"/>
              </a:rPr>
              <a:t>          - Cái đồng hồ ạ.</a:t>
            </a:r>
            <a:endParaRPr sz="2000">
              <a:solidFill>
                <a:schemeClr val="dk1"/>
              </a:solidFill>
              <a:latin typeface="Arial"/>
              <a:ea typeface="Arial"/>
              <a:cs typeface="Arial"/>
              <a:sym typeface="Arial"/>
            </a:endParaRPr>
          </a:p>
          <a:p>
            <a:pPr indent="0" lvl="0" marL="0" marR="0" rtl="0" algn="l">
              <a:spcBef>
                <a:spcPts val="0"/>
              </a:spcBef>
              <a:spcAft>
                <a:spcPts val="0"/>
              </a:spcAft>
              <a:buNone/>
            </a:pPr>
            <a:r>
              <a:rPr lang="en-US" sz="2000">
                <a:solidFill>
                  <a:schemeClr val="dk1"/>
                </a:solidFill>
                <a:latin typeface="Arial"/>
                <a:ea typeface="Arial"/>
                <a:cs typeface="Arial"/>
                <a:sym typeface="Arial"/>
              </a:rPr>
              <a:t>          - Thế trên mặt đồng hồ có những chữ gì ?</a:t>
            </a:r>
            <a:endParaRPr sz="2000">
              <a:solidFill>
                <a:schemeClr val="dk1"/>
              </a:solidFill>
              <a:latin typeface="Arial"/>
              <a:ea typeface="Arial"/>
              <a:cs typeface="Arial"/>
              <a:sym typeface="Arial"/>
            </a:endParaRPr>
          </a:p>
          <a:p>
            <a:pPr indent="0" lvl="0" marL="0" marR="0" rtl="0" algn="l">
              <a:spcBef>
                <a:spcPts val="0"/>
              </a:spcBef>
              <a:spcAft>
                <a:spcPts val="0"/>
              </a:spcAft>
              <a:buNone/>
            </a:pPr>
            <a:r>
              <a:rPr lang="en-US" sz="2000">
                <a:solidFill>
                  <a:schemeClr val="dk1"/>
                </a:solidFill>
                <a:latin typeface="Arial"/>
                <a:ea typeface="Arial"/>
                <a:cs typeface="Arial"/>
                <a:sym typeface="Arial"/>
              </a:rPr>
              <a:t>          - Có những con số ạ.</a:t>
            </a:r>
            <a:endParaRPr sz="2000">
              <a:solidFill>
                <a:schemeClr val="dk1"/>
              </a:solidFill>
              <a:latin typeface="Arial"/>
              <a:ea typeface="Arial"/>
              <a:cs typeface="Arial"/>
              <a:sym typeface="Arial"/>
            </a:endParaRPr>
          </a:p>
          <a:p>
            <a:pPr indent="0" lvl="0" marL="0" marR="0" rtl="0" algn="l">
              <a:spcBef>
                <a:spcPts val="0"/>
              </a:spcBef>
              <a:spcAft>
                <a:spcPts val="0"/>
              </a:spcAft>
              <a:buNone/>
            </a:pPr>
            <a:r>
              <a:rPr lang="en-US" sz="2000">
                <a:solidFill>
                  <a:schemeClr val="dk1"/>
                </a:solidFill>
                <a:latin typeface="Arial"/>
                <a:ea typeface="Arial"/>
                <a:cs typeface="Arial"/>
                <a:sym typeface="Arial"/>
              </a:rPr>
              <a:t>          - Cái kim ngắn, kim dài để làm gì ?</a:t>
            </a:r>
            <a:endParaRPr sz="2000">
              <a:solidFill>
                <a:schemeClr val="dk1"/>
              </a:solidFill>
              <a:latin typeface="Arial"/>
              <a:ea typeface="Arial"/>
              <a:cs typeface="Arial"/>
              <a:sym typeface="Arial"/>
            </a:endParaRPr>
          </a:p>
          <a:p>
            <a:pPr indent="0" lvl="0" marL="0" marR="0" rtl="0" algn="l">
              <a:spcBef>
                <a:spcPts val="0"/>
              </a:spcBef>
              <a:spcAft>
                <a:spcPts val="0"/>
              </a:spcAft>
              <a:buNone/>
            </a:pPr>
            <a:r>
              <a:rPr lang="en-US" sz="2000">
                <a:solidFill>
                  <a:schemeClr val="dk1"/>
                </a:solidFill>
                <a:latin typeface="Arial"/>
                <a:ea typeface="Arial"/>
                <a:cs typeface="Arial"/>
                <a:sym typeface="Arial"/>
              </a:rPr>
              <a:t>          - Để chỉ giờ, chỉ phút ạ.</a:t>
            </a:r>
            <a:endParaRPr sz="2000">
              <a:solidFill>
                <a:schemeClr val="dk1"/>
              </a:solidFill>
              <a:latin typeface="Arial"/>
              <a:ea typeface="Arial"/>
              <a:cs typeface="Arial"/>
              <a:sym typeface="Arial"/>
            </a:endParaRPr>
          </a:p>
          <a:p>
            <a:pPr indent="0" lvl="0" marL="0" marR="0" rtl="0" algn="l">
              <a:spcBef>
                <a:spcPts val="0"/>
              </a:spcBef>
              <a:spcAft>
                <a:spcPts val="0"/>
              </a:spcAft>
              <a:buNone/>
            </a:pPr>
            <a:r>
              <a:rPr lang="en-US" sz="2000">
                <a:solidFill>
                  <a:schemeClr val="dk1"/>
                </a:solidFill>
                <a:latin typeface="Arial"/>
                <a:ea typeface="Arial"/>
                <a:cs typeface="Arial"/>
                <a:sym typeface="Arial"/>
              </a:rPr>
              <a:t>          - Cái máy bên trong dùng để làm gì ?</a:t>
            </a:r>
            <a:endParaRPr sz="2000">
              <a:solidFill>
                <a:schemeClr val="dk1"/>
              </a:solidFill>
              <a:latin typeface="Arial"/>
              <a:ea typeface="Arial"/>
              <a:cs typeface="Arial"/>
              <a:sym typeface="Arial"/>
            </a:endParaRPr>
          </a:p>
          <a:p>
            <a:pPr indent="0" lvl="0" marL="0" marR="0" rtl="0" algn="l">
              <a:spcBef>
                <a:spcPts val="0"/>
              </a:spcBef>
              <a:spcAft>
                <a:spcPts val="0"/>
              </a:spcAft>
              <a:buNone/>
            </a:pPr>
            <a:r>
              <a:rPr lang="en-US" sz="2000">
                <a:solidFill>
                  <a:schemeClr val="dk1"/>
                </a:solidFill>
                <a:latin typeface="Arial"/>
                <a:ea typeface="Arial"/>
                <a:cs typeface="Arial"/>
                <a:sym typeface="Arial"/>
              </a:rPr>
              <a:t>          - Để điều khiển cái kim chạy ạ.</a:t>
            </a:r>
            <a:endParaRPr sz="20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3"/>
                                        </p:tgtEl>
                                        <p:attrNameLst>
                                          <p:attrName>style.visibility</p:attrName>
                                        </p:attrNameLst>
                                      </p:cBhvr>
                                      <p:to>
                                        <p:strVal val="visible"/>
                                      </p:to>
                                    </p:set>
                                    <p:animEffect filter="fade" transition="in">
                                      <p:cBhvr>
                                        <p:cTn dur="500"/>
                                        <p:tgtEl>
                                          <p:spTgt spid="2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grpSp>
        <p:nvGrpSpPr>
          <p:cNvPr id="218" name="Google Shape;218;p11"/>
          <p:cNvGrpSpPr/>
          <p:nvPr/>
        </p:nvGrpSpPr>
        <p:grpSpPr>
          <a:xfrm>
            <a:off x="0" y="0"/>
            <a:ext cx="12192000" cy="6858000"/>
            <a:chOff x="0" y="0"/>
            <a:chExt cx="12192000" cy="6858000"/>
          </a:xfrm>
        </p:grpSpPr>
        <p:pic>
          <p:nvPicPr>
            <p:cNvPr id="219" name="Google Shape;219;p11"/>
            <p:cNvPicPr preferRelativeResize="0"/>
            <p:nvPr/>
          </p:nvPicPr>
          <p:blipFill rotWithShape="1">
            <a:blip r:embed="rId3">
              <a:alphaModFix/>
            </a:blip>
            <a:srcRect b="0" l="50000" r="0" t="0"/>
            <a:stretch/>
          </p:blipFill>
          <p:spPr>
            <a:xfrm>
              <a:off x="6096000" y="0"/>
              <a:ext cx="6096000" cy="6858000"/>
            </a:xfrm>
            <a:prstGeom prst="rect">
              <a:avLst/>
            </a:prstGeom>
            <a:noFill/>
            <a:ln>
              <a:noFill/>
            </a:ln>
          </p:spPr>
        </p:pic>
        <p:pic>
          <p:nvPicPr>
            <p:cNvPr id="220" name="Google Shape;220;p11"/>
            <p:cNvPicPr preferRelativeResize="0"/>
            <p:nvPr/>
          </p:nvPicPr>
          <p:blipFill rotWithShape="1">
            <a:blip r:embed="rId3">
              <a:alphaModFix/>
            </a:blip>
            <a:srcRect b="0" l="50000" r="0" t="0"/>
            <a:stretch/>
          </p:blipFill>
          <p:spPr>
            <a:xfrm flipH="1">
              <a:off x="0" y="0"/>
              <a:ext cx="6096000" cy="6858000"/>
            </a:xfrm>
            <a:prstGeom prst="rect">
              <a:avLst/>
            </a:prstGeom>
            <a:noFill/>
            <a:ln>
              <a:noFill/>
            </a:ln>
          </p:spPr>
        </p:pic>
      </p:grpSp>
      <p:pic>
        <p:nvPicPr>
          <p:cNvPr descr="dong3" id="221" name="Google Shape;221;p11"/>
          <p:cNvPicPr preferRelativeResize="0"/>
          <p:nvPr/>
        </p:nvPicPr>
        <p:blipFill rotWithShape="1">
          <a:blip r:embed="rId4">
            <a:alphaModFix/>
          </a:blip>
          <a:srcRect b="0" l="0" r="0" t="0"/>
          <a:stretch/>
        </p:blipFill>
        <p:spPr>
          <a:xfrm>
            <a:off x="508000" y="1938993"/>
            <a:ext cx="11074400" cy="5277055"/>
          </a:xfrm>
          <a:prstGeom prst="rect">
            <a:avLst/>
          </a:prstGeom>
          <a:noFill/>
          <a:ln>
            <a:noFill/>
          </a:ln>
        </p:spPr>
      </p:pic>
      <p:sp>
        <p:nvSpPr>
          <p:cNvPr id="222" name="Google Shape;222;p11"/>
          <p:cNvSpPr txBox="1"/>
          <p:nvPr/>
        </p:nvSpPr>
        <p:spPr>
          <a:xfrm>
            <a:off x="711200" y="1"/>
            <a:ext cx="10769600" cy="193899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          </a:t>
            </a:r>
            <a:r>
              <a:rPr lang="en-US" sz="2400">
                <a:solidFill>
                  <a:schemeClr val="dk1"/>
                </a:solidFill>
                <a:latin typeface="Arial"/>
                <a:ea typeface="Arial"/>
                <a:cs typeface="Arial"/>
                <a:sym typeface="Arial"/>
              </a:rPr>
              <a:t> Bác mỉm cười, hỏi tiếp:</a:t>
            </a:r>
            <a:endParaRPr sz="2400">
              <a:solidFill>
                <a:schemeClr val="dk1"/>
              </a:solidFill>
              <a:latin typeface="Arial"/>
              <a:ea typeface="Arial"/>
              <a:cs typeface="Arial"/>
              <a:sym typeface="Arial"/>
            </a:endParaRPr>
          </a:p>
          <a:p>
            <a:pPr indent="0" lvl="0" marL="0" marR="0" rtl="0" algn="l">
              <a:spcBef>
                <a:spcPts val="0"/>
              </a:spcBef>
              <a:spcAft>
                <a:spcPts val="0"/>
              </a:spcAft>
              <a:buNone/>
            </a:pPr>
            <a:r>
              <a:rPr lang="en-US" sz="2400">
                <a:solidFill>
                  <a:schemeClr val="dk1"/>
                </a:solidFill>
                <a:latin typeface="Arial"/>
                <a:ea typeface="Arial"/>
                <a:cs typeface="Arial"/>
                <a:sym typeface="Arial"/>
              </a:rPr>
              <a:t>          - Thế trong cái đồng hồ, bộ phận nào là quan trọng ?</a:t>
            </a:r>
            <a:endParaRPr sz="2400">
              <a:solidFill>
                <a:schemeClr val="dk1"/>
              </a:solidFill>
              <a:latin typeface="Arial"/>
              <a:ea typeface="Arial"/>
              <a:cs typeface="Arial"/>
              <a:sym typeface="Arial"/>
            </a:endParaRPr>
          </a:p>
          <a:p>
            <a:pPr indent="0" lvl="0" marL="0" marR="0" rtl="0" algn="l">
              <a:spcBef>
                <a:spcPts val="0"/>
              </a:spcBef>
              <a:spcAft>
                <a:spcPts val="0"/>
              </a:spcAft>
              <a:buNone/>
            </a:pPr>
            <a:r>
              <a:rPr lang="en-US" sz="2400">
                <a:solidFill>
                  <a:schemeClr val="dk1"/>
                </a:solidFill>
                <a:latin typeface="Arial"/>
                <a:ea typeface="Arial"/>
                <a:cs typeface="Arial"/>
                <a:sym typeface="Arial"/>
              </a:rPr>
              <a:t>          Mọi người còn đang suy nghĩ thì Bác lại hỏi:</a:t>
            </a:r>
            <a:endParaRPr sz="2400">
              <a:solidFill>
                <a:schemeClr val="dk1"/>
              </a:solidFill>
              <a:latin typeface="Arial"/>
              <a:ea typeface="Arial"/>
              <a:cs typeface="Arial"/>
              <a:sym typeface="Arial"/>
            </a:endParaRPr>
          </a:p>
          <a:p>
            <a:pPr indent="0" lvl="0" marL="0" marR="0" rtl="0" algn="l">
              <a:spcBef>
                <a:spcPts val="0"/>
              </a:spcBef>
              <a:spcAft>
                <a:spcPts val="0"/>
              </a:spcAft>
              <a:buNone/>
            </a:pPr>
            <a:r>
              <a:rPr lang="en-US" sz="2400">
                <a:solidFill>
                  <a:schemeClr val="dk1"/>
                </a:solidFill>
                <a:latin typeface="Arial"/>
                <a:ea typeface="Arial"/>
                <a:cs typeface="Arial"/>
                <a:sym typeface="Arial"/>
              </a:rPr>
              <a:t>          - Trong cái đồng hồ, bỏ một bộ phận có được không ?</a:t>
            </a:r>
            <a:endParaRPr sz="2400">
              <a:solidFill>
                <a:schemeClr val="dk1"/>
              </a:solidFill>
              <a:latin typeface="Arial"/>
              <a:ea typeface="Arial"/>
              <a:cs typeface="Arial"/>
              <a:sym typeface="Arial"/>
            </a:endParaRPr>
          </a:p>
          <a:p>
            <a:pPr indent="0" lvl="0" marL="0" marR="0" rtl="0" algn="l">
              <a:spcBef>
                <a:spcPts val="0"/>
              </a:spcBef>
              <a:spcAft>
                <a:spcPts val="0"/>
              </a:spcAft>
              <a:buNone/>
            </a:pPr>
            <a:r>
              <a:rPr lang="en-US" sz="2400">
                <a:solidFill>
                  <a:schemeClr val="dk1"/>
                </a:solidFill>
                <a:latin typeface="Arial"/>
                <a:ea typeface="Arial"/>
                <a:cs typeface="Arial"/>
                <a:sym typeface="Arial"/>
              </a:rPr>
              <a:t>          - Thưa không được ạ.</a:t>
            </a:r>
            <a:endParaRPr sz="24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
                                        </p:tgtEl>
                                        <p:attrNameLst>
                                          <p:attrName>style.visibility</p:attrName>
                                        </p:attrNameLst>
                                      </p:cBhvr>
                                      <p:to>
                                        <p:strVal val="visible"/>
                                      </p:to>
                                    </p:set>
                                    <p:animEffect filter="fade" transition="in">
                                      <p:cBhvr>
                                        <p:cTn dur="500"/>
                                        <p:tgtEl>
                                          <p:spTgt spid="2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grpSp>
        <p:nvGrpSpPr>
          <p:cNvPr id="227" name="Google Shape;227;p12"/>
          <p:cNvGrpSpPr/>
          <p:nvPr/>
        </p:nvGrpSpPr>
        <p:grpSpPr>
          <a:xfrm>
            <a:off x="0" y="0"/>
            <a:ext cx="12192000" cy="6858000"/>
            <a:chOff x="0" y="0"/>
            <a:chExt cx="12192000" cy="6858000"/>
          </a:xfrm>
        </p:grpSpPr>
        <p:pic>
          <p:nvPicPr>
            <p:cNvPr id="228" name="Google Shape;228;p12"/>
            <p:cNvPicPr preferRelativeResize="0"/>
            <p:nvPr/>
          </p:nvPicPr>
          <p:blipFill rotWithShape="1">
            <a:blip r:embed="rId3">
              <a:alphaModFix/>
            </a:blip>
            <a:srcRect b="0" l="50000" r="0" t="0"/>
            <a:stretch/>
          </p:blipFill>
          <p:spPr>
            <a:xfrm>
              <a:off x="6096000" y="0"/>
              <a:ext cx="6096000" cy="6858000"/>
            </a:xfrm>
            <a:prstGeom prst="rect">
              <a:avLst/>
            </a:prstGeom>
            <a:noFill/>
            <a:ln>
              <a:noFill/>
            </a:ln>
          </p:spPr>
        </p:pic>
        <p:pic>
          <p:nvPicPr>
            <p:cNvPr id="229" name="Google Shape;229;p12"/>
            <p:cNvPicPr preferRelativeResize="0"/>
            <p:nvPr/>
          </p:nvPicPr>
          <p:blipFill rotWithShape="1">
            <a:blip r:embed="rId3">
              <a:alphaModFix/>
            </a:blip>
            <a:srcRect b="0" l="50000" r="0" t="0"/>
            <a:stretch/>
          </p:blipFill>
          <p:spPr>
            <a:xfrm flipH="1">
              <a:off x="0" y="0"/>
              <a:ext cx="6096000" cy="6858000"/>
            </a:xfrm>
            <a:prstGeom prst="rect">
              <a:avLst/>
            </a:prstGeom>
            <a:noFill/>
            <a:ln>
              <a:noFill/>
            </a:ln>
          </p:spPr>
        </p:pic>
      </p:grpSp>
      <p:pic>
        <p:nvPicPr>
          <p:cNvPr descr="dong3" id="230" name="Google Shape;230;p12"/>
          <p:cNvPicPr preferRelativeResize="0"/>
          <p:nvPr/>
        </p:nvPicPr>
        <p:blipFill rotWithShape="1">
          <a:blip r:embed="rId4">
            <a:alphaModFix/>
          </a:blip>
          <a:srcRect b="0" l="0" r="0" t="0"/>
          <a:stretch/>
        </p:blipFill>
        <p:spPr>
          <a:xfrm>
            <a:off x="508000" y="2446870"/>
            <a:ext cx="11074400" cy="4791212"/>
          </a:xfrm>
          <a:prstGeom prst="rect">
            <a:avLst/>
          </a:prstGeom>
          <a:noFill/>
          <a:ln>
            <a:noFill/>
          </a:ln>
        </p:spPr>
      </p:pic>
      <p:sp>
        <p:nvSpPr>
          <p:cNvPr id="231" name="Google Shape;231;p12"/>
          <p:cNvSpPr txBox="1"/>
          <p:nvPr/>
        </p:nvSpPr>
        <p:spPr>
          <a:xfrm>
            <a:off x="387927" y="138546"/>
            <a:ext cx="11457709" cy="230832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          </a:t>
            </a:r>
            <a:r>
              <a:rPr lang="en-US" sz="2400">
                <a:solidFill>
                  <a:schemeClr val="dk1"/>
                </a:solidFill>
                <a:latin typeface="Arial"/>
                <a:ea typeface="Arial"/>
                <a:cs typeface="Arial"/>
                <a:sym typeface="Arial"/>
              </a:rPr>
              <a:t>  Nghe mọi người trả lời, Bác bèn giơ chiếc đồng hồ lên cao và kết luận:</a:t>
            </a:r>
            <a:endParaRPr sz="2400">
              <a:solidFill>
                <a:schemeClr val="dk1"/>
              </a:solidFill>
              <a:latin typeface="Arial"/>
              <a:ea typeface="Arial"/>
              <a:cs typeface="Arial"/>
              <a:sym typeface="Arial"/>
            </a:endParaRPr>
          </a:p>
          <a:p>
            <a:pPr indent="0" lvl="0" marL="0" marR="0" rtl="0" algn="l">
              <a:spcBef>
                <a:spcPts val="0"/>
              </a:spcBef>
              <a:spcAft>
                <a:spcPts val="0"/>
              </a:spcAft>
              <a:buNone/>
            </a:pPr>
            <a:r>
              <a:rPr lang="en-US" sz="2400">
                <a:solidFill>
                  <a:schemeClr val="dk1"/>
                </a:solidFill>
                <a:latin typeface="Arial"/>
                <a:ea typeface="Arial"/>
                <a:cs typeface="Arial"/>
                <a:sym typeface="Arial"/>
              </a:rPr>
              <a:t>          - Các bộ phận của một chiếc đồng hồ cũng ví như các cơ quan của một Nhà nước, như các nhiệm vụ của cách mạng. Đã là nhiệm vụ của cách mạng thì đều là quan trọng, đều cần phải làm. Các cô chú thử nghĩ xem: trong một chiếc đồng hồ mà anh kim đòi làm anh chữ số, anh máy lại đòi ra ngoài làm cái mặt đồng hồ…cứ tranh nhau chỗ đứng như thế thì còn là cái đồng hồ được không ?</a:t>
            </a:r>
            <a:endParaRPr sz="24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1"/>
                                        </p:tgtEl>
                                        <p:attrNameLst>
                                          <p:attrName>style.visibility</p:attrName>
                                        </p:attrNameLst>
                                      </p:cBhvr>
                                      <p:to>
                                        <p:strVal val="visible"/>
                                      </p:to>
                                    </p:set>
                                    <p:animEffect filter="fade" transition="in">
                                      <p:cBhvr>
                                        <p:cTn dur="500"/>
                                        <p:tgtEl>
                                          <p:spTgt spid="2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grpSp>
        <p:nvGrpSpPr>
          <p:cNvPr id="236" name="Google Shape;236;p13"/>
          <p:cNvGrpSpPr/>
          <p:nvPr/>
        </p:nvGrpSpPr>
        <p:grpSpPr>
          <a:xfrm>
            <a:off x="0" y="0"/>
            <a:ext cx="12192000" cy="6858000"/>
            <a:chOff x="0" y="0"/>
            <a:chExt cx="12192000" cy="6858000"/>
          </a:xfrm>
        </p:grpSpPr>
        <p:pic>
          <p:nvPicPr>
            <p:cNvPr id="237" name="Google Shape;237;p13"/>
            <p:cNvPicPr preferRelativeResize="0"/>
            <p:nvPr/>
          </p:nvPicPr>
          <p:blipFill rotWithShape="1">
            <a:blip r:embed="rId3">
              <a:alphaModFix/>
            </a:blip>
            <a:srcRect b="0" l="50000" r="0" t="0"/>
            <a:stretch/>
          </p:blipFill>
          <p:spPr>
            <a:xfrm>
              <a:off x="6096000" y="0"/>
              <a:ext cx="6096000" cy="6858000"/>
            </a:xfrm>
            <a:prstGeom prst="rect">
              <a:avLst/>
            </a:prstGeom>
            <a:noFill/>
            <a:ln>
              <a:noFill/>
            </a:ln>
          </p:spPr>
        </p:pic>
        <p:pic>
          <p:nvPicPr>
            <p:cNvPr id="238" name="Google Shape;238;p13"/>
            <p:cNvPicPr preferRelativeResize="0"/>
            <p:nvPr/>
          </p:nvPicPr>
          <p:blipFill rotWithShape="1">
            <a:blip r:embed="rId3">
              <a:alphaModFix/>
            </a:blip>
            <a:srcRect b="0" l="50000" r="0" t="0"/>
            <a:stretch/>
          </p:blipFill>
          <p:spPr>
            <a:xfrm flipH="1">
              <a:off x="0" y="0"/>
              <a:ext cx="6096000" cy="6858000"/>
            </a:xfrm>
            <a:prstGeom prst="rect">
              <a:avLst/>
            </a:prstGeom>
            <a:noFill/>
            <a:ln>
              <a:noFill/>
            </a:ln>
          </p:spPr>
        </p:pic>
      </p:grpSp>
      <p:pic>
        <p:nvPicPr>
          <p:cNvPr descr="dong4" id="239" name="Google Shape;239;p13"/>
          <p:cNvPicPr preferRelativeResize="0"/>
          <p:nvPr/>
        </p:nvPicPr>
        <p:blipFill rotWithShape="1">
          <a:blip r:embed="rId4">
            <a:alphaModFix/>
          </a:blip>
          <a:srcRect b="0" l="0" r="0" t="0"/>
          <a:stretch/>
        </p:blipFill>
        <p:spPr>
          <a:xfrm>
            <a:off x="927073" y="1287779"/>
            <a:ext cx="10432987" cy="5958423"/>
          </a:xfrm>
          <a:prstGeom prst="rect">
            <a:avLst/>
          </a:prstGeom>
          <a:noFill/>
          <a:ln>
            <a:noFill/>
          </a:ln>
        </p:spPr>
      </p:pic>
      <p:sp>
        <p:nvSpPr>
          <p:cNvPr id="240" name="Google Shape;240;p13"/>
          <p:cNvSpPr/>
          <p:nvPr/>
        </p:nvSpPr>
        <p:spPr>
          <a:xfrm>
            <a:off x="577735" y="388203"/>
            <a:ext cx="11314545" cy="83099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	Chỉ trong ít phút ngắn ngủi, câu chuyện chiếc đồng hồ của Bác đã khiến cho ai nấy đều thấm thía, tự đánh tan được những thắc mắc riêng tư.”</a:t>
            </a:r>
            <a:endParaRPr sz="24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0"/>
                                        </p:tgtEl>
                                        <p:attrNameLst>
                                          <p:attrName>style.visibility</p:attrName>
                                        </p:attrNameLst>
                                      </p:cBhvr>
                                      <p:to>
                                        <p:strVal val="visible"/>
                                      </p:to>
                                    </p:set>
                                    <p:animEffect filter="fade" transition="in">
                                      <p:cBhvr>
                                        <p:cTn dur="500"/>
                                        <p:tgtEl>
                                          <p:spTgt spid="2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pic>
        <p:nvPicPr>
          <p:cNvPr id="246" name="Google Shape;246;p14"/>
          <p:cNvPicPr preferRelativeResize="0"/>
          <p:nvPr/>
        </p:nvPicPr>
        <p:blipFill rotWithShape="1">
          <a:blip r:embed="rId3">
            <a:alphaModFix/>
          </a:blip>
          <a:srcRect b="0" l="0" r="0" t="67901"/>
          <a:stretch/>
        </p:blipFill>
        <p:spPr>
          <a:xfrm>
            <a:off x="-734292" y="5043055"/>
            <a:ext cx="10058400" cy="1814945"/>
          </a:xfrm>
          <a:prstGeom prst="rect">
            <a:avLst/>
          </a:prstGeom>
          <a:noFill/>
          <a:ln>
            <a:noFill/>
          </a:ln>
        </p:spPr>
      </p:pic>
      <p:pic>
        <p:nvPicPr>
          <p:cNvPr id="247" name="Google Shape;247;p14"/>
          <p:cNvPicPr preferRelativeResize="0"/>
          <p:nvPr/>
        </p:nvPicPr>
        <p:blipFill rotWithShape="1">
          <a:blip r:embed="rId3">
            <a:alphaModFix/>
          </a:blip>
          <a:srcRect b="0" l="46884" r="0" t="67901"/>
          <a:stretch/>
        </p:blipFill>
        <p:spPr>
          <a:xfrm flipH="1">
            <a:off x="6816436" y="5043055"/>
            <a:ext cx="5342613" cy="1814945"/>
          </a:xfrm>
          <a:prstGeom prst="rect">
            <a:avLst/>
          </a:prstGeom>
          <a:noFill/>
          <a:ln>
            <a:noFill/>
          </a:ln>
        </p:spPr>
      </p:pic>
      <p:sp>
        <p:nvSpPr>
          <p:cNvPr id="248" name="Google Shape;248;p14"/>
          <p:cNvSpPr txBox="1"/>
          <p:nvPr/>
        </p:nvSpPr>
        <p:spPr>
          <a:xfrm>
            <a:off x="3463636" y="3429000"/>
            <a:ext cx="6705600" cy="707886"/>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4000">
                <a:solidFill>
                  <a:srgbClr val="FF0000"/>
                </a:solidFill>
                <a:latin typeface="Arial"/>
                <a:ea typeface="Arial"/>
                <a:cs typeface="Arial"/>
                <a:sym typeface="Arial"/>
              </a:rPr>
              <a:t>3. Luyện kể theo đoạn</a:t>
            </a:r>
            <a:endParaRPr b="1" i="1" sz="4000">
              <a:solidFill>
                <a:srgbClr val="FF0000"/>
              </a:solidFill>
              <a:latin typeface="Arial"/>
              <a:ea typeface="Arial"/>
              <a:cs typeface="Arial"/>
              <a:sym typeface="Arial"/>
            </a:endParaRP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8">
                                            <p:txEl>
                                              <p:pRg end="0" st="0"/>
                                            </p:txEl>
                                          </p:spTgt>
                                        </p:tgtEl>
                                        <p:attrNameLst>
                                          <p:attrName>style.visibility</p:attrName>
                                        </p:attrNameLst>
                                      </p:cBhvr>
                                      <p:to>
                                        <p:strVal val="visible"/>
                                      </p:to>
                                    </p:set>
                                    <p:animEffect filter="fade" transition="in">
                                      <p:cBhvr>
                                        <p:cTn dur="2000"/>
                                        <p:tgtEl>
                                          <p:spTgt spid="248">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grpSp>
        <p:nvGrpSpPr>
          <p:cNvPr id="253" name="Google Shape;253;p15"/>
          <p:cNvGrpSpPr/>
          <p:nvPr/>
        </p:nvGrpSpPr>
        <p:grpSpPr>
          <a:xfrm>
            <a:off x="0" y="568036"/>
            <a:ext cx="6214533" cy="5818909"/>
            <a:chOff x="0" y="568036"/>
            <a:chExt cx="6214533" cy="5818909"/>
          </a:xfrm>
        </p:grpSpPr>
        <p:pic>
          <p:nvPicPr>
            <p:cNvPr descr="dong1" id="254" name="Google Shape;254;p15"/>
            <p:cNvPicPr preferRelativeResize="0"/>
            <p:nvPr/>
          </p:nvPicPr>
          <p:blipFill rotWithShape="1">
            <a:blip r:embed="rId3">
              <a:alphaModFix/>
            </a:blip>
            <a:srcRect b="0" l="0" r="0" t="0"/>
            <a:stretch/>
          </p:blipFill>
          <p:spPr>
            <a:xfrm>
              <a:off x="0" y="568036"/>
              <a:ext cx="6214533" cy="5818909"/>
            </a:xfrm>
            <a:prstGeom prst="rect">
              <a:avLst/>
            </a:prstGeom>
            <a:noFill/>
            <a:ln>
              <a:noFill/>
            </a:ln>
          </p:spPr>
        </p:pic>
        <p:sp>
          <p:nvSpPr>
            <p:cNvPr id="255" name="Google Shape;255;p15"/>
            <p:cNvSpPr/>
            <p:nvPr/>
          </p:nvSpPr>
          <p:spPr>
            <a:xfrm>
              <a:off x="0" y="6137566"/>
              <a:ext cx="6214533" cy="249379"/>
            </a:xfrm>
            <a:prstGeom prst="rect">
              <a:avLst/>
            </a:prstGeom>
            <a:solidFill>
              <a:srgbClr val="F4F3DA"/>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256" name="Google Shape;256;p15"/>
          <p:cNvGrpSpPr/>
          <p:nvPr/>
        </p:nvGrpSpPr>
        <p:grpSpPr>
          <a:xfrm>
            <a:off x="6299200" y="568037"/>
            <a:ext cx="5892800" cy="5818908"/>
            <a:chOff x="6299200" y="568037"/>
            <a:chExt cx="5892800" cy="5863726"/>
          </a:xfrm>
        </p:grpSpPr>
        <p:pic>
          <p:nvPicPr>
            <p:cNvPr descr="dong2" id="257" name="Google Shape;257;p15"/>
            <p:cNvPicPr preferRelativeResize="0"/>
            <p:nvPr/>
          </p:nvPicPr>
          <p:blipFill rotWithShape="1">
            <a:blip r:embed="rId4">
              <a:alphaModFix/>
            </a:blip>
            <a:srcRect b="0" l="0" r="0" t="0"/>
            <a:stretch/>
          </p:blipFill>
          <p:spPr>
            <a:xfrm>
              <a:off x="6299200" y="568037"/>
              <a:ext cx="5892800" cy="5818908"/>
            </a:xfrm>
            <a:prstGeom prst="rect">
              <a:avLst/>
            </a:prstGeom>
            <a:noFill/>
            <a:ln>
              <a:noFill/>
            </a:ln>
          </p:spPr>
        </p:pic>
        <p:sp>
          <p:nvSpPr>
            <p:cNvPr id="258" name="Google Shape;258;p15"/>
            <p:cNvSpPr/>
            <p:nvPr/>
          </p:nvSpPr>
          <p:spPr>
            <a:xfrm>
              <a:off x="6299200" y="6180463"/>
              <a:ext cx="5892800" cy="251300"/>
            </a:xfrm>
            <a:prstGeom prst="rect">
              <a:avLst/>
            </a:prstGeom>
            <a:solidFill>
              <a:srgbClr val="F4F3DA"/>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grpSp>
        <p:nvGrpSpPr>
          <p:cNvPr id="263" name="Google Shape;263;p16"/>
          <p:cNvGrpSpPr/>
          <p:nvPr/>
        </p:nvGrpSpPr>
        <p:grpSpPr>
          <a:xfrm>
            <a:off x="0" y="677717"/>
            <a:ext cx="6197600" cy="5653809"/>
            <a:chOff x="0" y="677717"/>
            <a:chExt cx="6197600" cy="5653809"/>
          </a:xfrm>
        </p:grpSpPr>
        <p:pic>
          <p:nvPicPr>
            <p:cNvPr descr="dong3" id="264" name="Google Shape;264;p16"/>
            <p:cNvPicPr preferRelativeResize="0"/>
            <p:nvPr/>
          </p:nvPicPr>
          <p:blipFill rotWithShape="1">
            <a:blip r:embed="rId3">
              <a:alphaModFix/>
            </a:blip>
            <a:srcRect b="0" l="0" r="0" t="0"/>
            <a:stretch/>
          </p:blipFill>
          <p:spPr>
            <a:xfrm>
              <a:off x="0" y="677717"/>
              <a:ext cx="6197600" cy="5653809"/>
            </a:xfrm>
            <a:prstGeom prst="rect">
              <a:avLst/>
            </a:prstGeom>
            <a:noFill/>
            <a:ln>
              <a:noFill/>
            </a:ln>
          </p:spPr>
        </p:pic>
        <p:sp>
          <p:nvSpPr>
            <p:cNvPr id="265" name="Google Shape;265;p16"/>
            <p:cNvSpPr/>
            <p:nvPr/>
          </p:nvSpPr>
          <p:spPr>
            <a:xfrm>
              <a:off x="0" y="6103345"/>
              <a:ext cx="6197600" cy="228181"/>
            </a:xfrm>
            <a:prstGeom prst="rect">
              <a:avLst/>
            </a:prstGeom>
            <a:solidFill>
              <a:srgbClr val="F4F3DA"/>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266" name="Google Shape;266;p16"/>
          <p:cNvGrpSpPr/>
          <p:nvPr/>
        </p:nvGrpSpPr>
        <p:grpSpPr>
          <a:xfrm>
            <a:off x="6356351" y="665018"/>
            <a:ext cx="5835649" cy="5666508"/>
            <a:chOff x="6356351" y="665018"/>
            <a:chExt cx="5835649" cy="5666508"/>
          </a:xfrm>
        </p:grpSpPr>
        <p:pic>
          <p:nvPicPr>
            <p:cNvPr descr="dong4" id="267" name="Google Shape;267;p16"/>
            <p:cNvPicPr preferRelativeResize="0"/>
            <p:nvPr/>
          </p:nvPicPr>
          <p:blipFill rotWithShape="1">
            <a:blip r:embed="rId4">
              <a:alphaModFix/>
            </a:blip>
            <a:srcRect b="0" l="0" r="0" t="0"/>
            <a:stretch/>
          </p:blipFill>
          <p:spPr>
            <a:xfrm>
              <a:off x="6356351" y="665018"/>
              <a:ext cx="5835649" cy="5666508"/>
            </a:xfrm>
            <a:prstGeom prst="rect">
              <a:avLst/>
            </a:prstGeom>
            <a:noFill/>
            <a:ln>
              <a:noFill/>
            </a:ln>
          </p:spPr>
        </p:pic>
        <p:sp>
          <p:nvSpPr>
            <p:cNvPr id="268" name="Google Shape;268;p16"/>
            <p:cNvSpPr/>
            <p:nvPr/>
          </p:nvSpPr>
          <p:spPr>
            <a:xfrm>
              <a:off x="6356351" y="6103344"/>
              <a:ext cx="5835649" cy="228181"/>
            </a:xfrm>
            <a:prstGeom prst="rect">
              <a:avLst/>
            </a:prstGeom>
            <a:solidFill>
              <a:srgbClr val="F4F3DA"/>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17"/>
          <p:cNvSpPr txBox="1"/>
          <p:nvPr/>
        </p:nvSpPr>
        <p:spPr>
          <a:xfrm>
            <a:off x="16624" y="178724"/>
            <a:ext cx="12175376" cy="1015663"/>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000">
                <a:solidFill>
                  <a:schemeClr val="dk1"/>
                </a:solidFill>
                <a:latin typeface="Arial"/>
                <a:ea typeface="Arial"/>
                <a:cs typeface="Arial"/>
                <a:sym typeface="Arial"/>
              </a:rPr>
              <a:t>   </a:t>
            </a:r>
            <a:r>
              <a:rPr b="1" lang="en-US" sz="3000">
                <a:solidFill>
                  <a:schemeClr val="dk1"/>
                </a:solidFill>
                <a:latin typeface="Times New Roman"/>
                <a:ea typeface="Times New Roman"/>
                <a:cs typeface="Times New Roman"/>
                <a:sym typeface="Times New Roman"/>
              </a:rPr>
              <a:t>Được tin Trung ương rút bớt một số người đi học lớp tiếp quản Thủ đô, các cán bộ đang dự hội nghị bàn tán sôi nổi. Ai nấy đều háo hức muốn đi.</a:t>
            </a:r>
            <a:endParaRPr b="1" sz="3000">
              <a:solidFill>
                <a:srgbClr val="0000CC"/>
              </a:solidFill>
              <a:latin typeface="Times New Roman"/>
              <a:ea typeface="Times New Roman"/>
              <a:cs typeface="Times New Roman"/>
              <a:sym typeface="Times New Roman"/>
            </a:endParaRPr>
          </a:p>
        </p:txBody>
      </p:sp>
      <p:grpSp>
        <p:nvGrpSpPr>
          <p:cNvPr id="274" name="Google Shape;274;p17"/>
          <p:cNvGrpSpPr/>
          <p:nvPr/>
        </p:nvGrpSpPr>
        <p:grpSpPr>
          <a:xfrm>
            <a:off x="911626" y="1383731"/>
            <a:ext cx="10332721" cy="5147342"/>
            <a:chOff x="911626" y="1383731"/>
            <a:chExt cx="10332721" cy="5147342"/>
          </a:xfrm>
        </p:grpSpPr>
        <p:pic>
          <p:nvPicPr>
            <p:cNvPr descr="dong1" id="275" name="Google Shape;275;p17"/>
            <p:cNvPicPr preferRelativeResize="0"/>
            <p:nvPr/>
          </p:nvPicPr>
          <p:blipFill rotWithShape="1">
            <a:blip r:embed="rId3">
              <a:alphaModFix/>
            </a:blip>
            <a:srcRect b="0" l="0" r="0" t="0"/>
            <a:stretch/>
          </p:blipFill>
          <p:spPr>
            <a:xfrm>
              <a:off x="911627" y="1383731"/>
              <a:ext cx="10332720" cy="5147342"/>
            </a:xfrm>
            <a:prstGeom prst="rect">
              <a:avLst/>
            </a:prstGeom>
            <a:noFill/>
            <a:ln>
              <a:noFill/>
            </a:ln>
          </p:spPr>
        </p:pic>
        <p:sp>
          <p:nvSpPr>
            <p:cNvPr id="276" name="Google Shape;276;p17"/>
            <p:cNvSpPr/>
            <p:nvPr/>
          </p:nvSpPr>
          <p:spPr>
            <a:xfrm>
              <a:off x="911626" y="6290631"/>
              <a:ext cx="10332720" cy="240442"/>
            </a:xfrm>
            <a:prstGeom prst="rect">
              <a:avLst/>
            </a:prstGeom>
            <a:solidFill>
              <a:srgbClr val="F4F3DA"/>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73"/>
                                        </p:tgtEl>
                                        <p:attrNameLst>
                                          <p:attrName>style.visibility</p:attrName>
                                        </p:attrNameLst>
                                      </p:cBhvr>
                                      <p:to>
                                        <p:strVal val="visible"/>
                                      </p:to>
                                    </p:set>
                                    <p:anim calcmode="lin" valueType="num">
                                      <p:cBhvr additive="base">
                                        <p:cTn dur="500"/>
                                        <p:tgtEl>
                                          <p:spTgt spid="27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18"/>
          <p:cNvSpPr txBox="1"/>
          <p:nvPr/>
        </p:nvSpPr>
        <p:spPr>
          <a:xfrm>
            <a:off x="360218" y="145474"/>
            <a:ext cx="11582400" cy="1077913"/>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dk1"/>
                </a:solidFill>
                <a:latin typeface="Times New Roman"/>
                <a:ea typeface="Times New Roman"/>
                <a:cs typeface="Times New Roman"/>
                <a:sym typeface="Times New Roman"/>
              </a:rPr>
              <a:t>Giữa lúc đó, Bác Hồ đến thăm hội nghị. Các đại biểu ùa ra đón Bác.</a:t>
            </a:r>
            <a:endParaRPr b="1" sz="3200">
              <a:solidFill>
                <a:schemeClr val="dk1"/>
              </a:solidFill>
              <a:latin typeface="Times New Roman"/>
              <a:ea typeface="Times New Roman"/>
              <a:cs typeface="Times New Roman"/>
              <a:sym typeface="Times New Roman"/>
            </a:endParaRPr>
          </a:p>
        </p:txBody>
      </p:sp>
      <p:grpSp>
        <p:nvGrpSpPr>
          <p:cNvPr id="282" name="Google Shape;282;p18"/>
          <p:cNvGrpSpPr/>
          <p:nvPr/>
        </p:nvGrpSpPr>
        <p:grpSpPr>
          <a:xfrm>
            <a:off x="871977" y="1480107"/>
            <a:ext cx="10448045" cy="5027373"/>
            <a:chOff x="871977" y="1480107"/>
            <a:chExt cx="10448045" cy="5027373"/>
          </a:xfrm>
        </p:grpSpPr>
        <p:pic>
          <p:nvPicPr>
            <p:cNvPr descr="dong2" id="283" name="Google Shape;283;p18"/>
            <p:cNvPicPr preferRelativeResize="0"/>
            <p:nvPr/>
          </p:nvPicPr>
          <p:blipFill rotWithShape="1">
            <a:blip r:embed="rId3">
              <a:alphaModFix/>
            </a:blip>
            <a:srcRect b="0" l="0" r="0" t="0"/>
            <a:stretch/>
          </p:blipFill>
          <p:spPr>
            <a:xfrm>
              <a:off x="871978" y="1480107"/>
              <a:ext cx="10448044" cy="5027373"/>
            </a:xfrm>
            <a:prstGeom prst="rect">
              <a:avLst/>
            </a:prstGeom>
            <a:noFill/>
            <a:ln>
              <a:noFill/>
            </a:ln>
          </p:spPr>
        </p:pic>
        <p:sp>
          <p:nvSpPr>
            <p:cNvPr id="284" name="Google Shape;284;p18"/>
            <p:cNvSpPr/>
            <p:nvPr/>
          </p:nvSpPr>
          <p:spPr>
            <a:xfrm>
              <a:off x="871977" y="6290630"/>
              <a:ext cx="10448043" cy="216849"/>
            </a:xfrm>
            <a:prstGeom prst="rect">
              <a:avLst/>
            </a:prstGeom>
            <a:solidFill>
              <a:srgbClr val="F4F3DA"/>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1"/>
                                        </p:tgtEl>
                                        <p:attrNameLst>
                                          <p:attrName>style.visibility</p:attrName>
                                        </p:attrNameLst>
                                      </p:cBhvr>
                                      <p:to>
                                        <p:strVal val="visible"/>
                                      </p:to>
                                    </p:set>
                                    <p:animEffect filter="fade" transition="in">
                                      <p:cBhvr>
                                        <p:cTn dur="500"/>
                                        <p:tgtEl>
                                          <p:spTgt spid="2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19"/>
          <p:cNvSpPr txBox="1"/>
          <p:nvPr/>
        </p:nvSpPr>
        <p:spPr>
          <a:xfrm>
            <a:off x="254000" y="152401"/>
            <a:ext cx="11785600" cy="1077913"/>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dk1"/>
                </a:solidFill>
                <a:latin typeface="Times New Roman"/>
                <a:ea typeface="Times New Roman"/>
                <a:cs typeface="Times New Roman"/>
                <a:sym typeface="Times New Roman"/>
              </a:rPr>
              <a:t>Bác mượn câu chuyện chiếc đồng hồ quả quýt để đả thông tư tưởng cán bộ một cách hóm hỉnh.</a:t>
            </a:r>
            <a:endParaRPr b="1" sz="3200">
              <a:solidFill>
                <a:schemeClr val="dk1"/>
              </a:solidFill>
              <a:latin typeface="Times New Roman"/>
              <a:ea typeface="Times New Roman"/>
              <a:cs typeface="Times New Roman"/>
              <a:sym typeface="Times New Roman"/>
            </a:endParaRPr>
          </a:p>
        </p:txBody>
      </p:sp>
      <p:grpSp>
        <p:nvGrpSpPr>
          <p:cNvPr id="290" name="Google Shape;290;p19"/>
          <p:cNvGrpSpPr/>
          <p:nvPr/>
        </p:nvGrpSpPr>
        <p:grpSpPr>
          <a:xfrm>
            <a:off x="870447" y="1684469"/>
            <a:ext cx="10451106" cy="5021130"/>
            <a:chOff x="870447" y="1684469"/>
            <a:chExt cx="10451106" cy="5021130"/>
          </a:xfrm>
        </p:grpSpPr>
        <p:pic>
          <p:nvPicPr>
            <p:cNvPr descr="dong3" id="291" name="Google Shape;291;p19"/>
            <p:cNvPicPr preferRelativeResize="0"/>
            <p:nvPr/>
          </p:nvPicPr>
          <p:blipFill rotWithShape="1">
            <a:blip r:embed="rId3">
              <a:alphaModFix/>
            </a:blip>
            <a:srcRect b="0" l="0" r="0" t="0"/>
            <a:stretch/>
          </p:blipFill>
          <p:spPr>
            <a:xfrm>
              <a:off x="870447" y="1684469"/>
              <a:ext cx="10451106" cy="5021130"/>
            </a:xfrm>
            <a:prstGeom prst="rect">
              <a:avLst/>
            </a:prstGeom>
            <a:noFill/>
            <a:ln>
              <a:noFill/>
            </a:ln>
          </p:spPr>
        </p:pic>
        <p:sp>
          <p:nvSpPr>
            <p:cNvPr id="292" name="Google Shape;292;p19"/>
            <p:cNvSpPr/>
            <p:nvPr/>
          </p:nvSpPr>
          <p:spPr>
            <a:xfrm>
              <a:off x="870447" y="6488750"/>
              <a:ext cx="10448043" cy="216849"/>
            </a:xfrm>
            <a:prstGeom prst="rect">
              <a:avLst/>
            </a:prstGeom>
            <a:solidFill>
              <a:srgbClr val="F4F3DA"/>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9"/>
                                        </p:tgtEl>
                                        <p:attrNameLst>
                                          <p:attrName>style.visibility</p:attrName>
                                        </p:attrNameLst>
                                      </p:cBhvr>
                                      <p:to>
                                        <p:strVal val="visible"/>
                                      </p:to>
                                    </p:set>
                                    <p:animEffect filter="fade" transition="in">
                                      <p:cBhvr>
                                        <p:cTn dur="500"/>
                                        <p:tgtEl>
                                          <p:spTgt spid="2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grpSp>
        <p:nvGrpSpPr>
          <p:cNvPr id="98" name="Google Shape;98;p2"/>
          <p:cNvGrpSpPr/>
          <p:nvPr/>
        </p:nvGrpSpPr>
        <p:grpSpPr>
          <a:xfrm>
            <a:off x="0" y="0"/>
            <a:ext cx="12192000" cy="6858000"/>
            <a:chOff x="0" y="0"/>
            <a:chExt cx="12192000" cy="6858000"/>
          </a:xfrm>
        </p:grpSpPr>
        <p:pic>
          <p:nvPicPr>
            <p:cNvPr id="99" name="Google Shape;99;p2"/>
            <p:cNvPicPr preferRelativeResize="0"/>
            <p:nvPr/>
          </p:nvPicPr>
          <p:blipFill rotWithShape="1">
            <a:blip r:embed="rId3">
              <a:alphaModFix/>
            </a:blip>
            <a:srcRect b="0" l="50000" r="0" t="0"/>
            <a:stretch/>
          </p:blipFill>
          <p:spPr>
            <a:xfrm>
              <a:off x="6096000" y="0"/>
              <a:ext cx="6096000" cy="6858000"/>
            </a:xfrm>
            <a:prstGeom prst="rect">
              <a:avLst/>
            </a:prstGeom>
            <a:noFill/>
            <a:ln>
              <a:noFill/>
            </a:ln>
          </p:spPr>
        </p:pic>
        <p:pic>
          <p:nvPicPr>
            <p:cNvPr id="100" name="Google Shape;100;p2"/>
            <p:cNvPicPr preferRelativeResize="0"/>
            <p:nvPr/>
          </p:nvPicPr>
          <p:blipFill rotWithShape="1">
            <a:blip r:embed="rId3">
              <a:alphaModFix/>
            </a:blip>
            <a:srcRect b="0" l="50000" r="0" t="0"/>
            <a:stretch/>
          </p:blipFill>
          <p:spPr>
            <a:xfrm flipH="1">
              <a:off x="0" y="0"/>
              <a:ext cx="6096000" cy="6858000"/>
            </a:xfrm>
            <a:prstGeom prst="rect">
              <a:avLst/>
            </a:prstGeom>
            <a:noFill/>
            <a:ln>
              <a:noFill/>
            </a:ln>
          </p:spPr>
        </p:pic>
      </p:grpSp>
      <p:pic>
        <p:nvPicPr>
          <p:cNvPr id="101" name="Google Shape;101;p2"/>
          <p:cNvPicPr preferRelativeResize="0"/>
          <p:nvPr/>
        </p:nvPicPr>
        <p:blipFill rotWithShape="1">
          <a:blip r:embed="rId4">
            <a:alphaModFix/>
          </a:blip>
          <a:srcRect b="0" l="0" r="0" t="0"/>
          <a:stretch/>
        </p:blipFill>
        <p:spPr>
          <a:xfrm rot="-315976">
            <a:off x="8499822" y="-336091"/>
            <a:ext cx="2258919" cy="2258919"/>
          </a:xfrm>
          <a:prstGeom prst="rect">
            <a:avLst/>
          </a:prstGeom>
          <a:noFill/>
          <a:ln>
            <a:noFill/>
          </a:ln>
          <a:effectLst>
            <a:outerShdw blurRad="50800" rotWithShape="0" algn="ctr" dir="5400000" dist="50800">
              <a:srgbClr val="000000">
                <a:alpha val="96862"/>
              </a:srgbClr>
            </a:outerShdw>
          </a:effectLst>
        </p:spPr>
      </p:pic>
      <p:pic>
        <p:nvPicPr>
          <p:cNvPr id="102" name="Google Shape;102;p2"/>
          <p:cNvPicPr preferRelativeResize="0"/>
          <p:nvPr/>
        </p:nvPicPr>
        <p:blipFill rotWithShape="1">
          <a:blip r:embed="rId5">
            <a:alphaModFix/>
          </a:blip>
          <a:srcRect b="-1" l="0" r="33868" t="1858"/>
          <a:stretch/>
        </p:blipFill>
        <p:spPr>
          <a:xfrm>
            <a:off x="-729617" y="-448098"/>
            <a:ext cx="4009211" cy="3119391"/>
          </a:xfrm>
          <a:prstGeom prst="rect">
            <a:avLst/>
          </a:prstGeom>
          <a:noFill/>
          <a:ln>
            <a:noFill/>
          </a:ln>
        </p:spPr>
      </p:pic>
      <p:sp>
        <p:nvSpPr>
          <p:cNvPr id="103" name="Google Shape;103;p2"/>
          <p:cNvSpPr txBox="1"/>
          <p:nvPr/>
        </p:nvSpPr>
        <p:spPr>
          <a:xfrm>
            <a:off x="3704590" y="973455"/>
            <a:ext cx="4965700" cy="70675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4000" u="none" cap="none" strike="noStrike">
                <a:solidFill>
                  <a:schemeClr val="dk1"/>
                </a:solidFill>
                <a:latin typeface="Arial"/>
                <a:ea typeface="Arial"/>
                <a:cs typeface="Arial"/>
                <a:sym typeface="Arial"/>
              </a:rPr>
              <a:t>YÊU CẦU CẦN ĐẠT</a:t>
            </a:r>
            <a:endParaRPr b="1" sz="4000" u="sng">
              <a:solidFill>
                <a:schemeClr val="dk1"/>
              </a:solidFill>
              <a:latin typeface="Arial"/>
              <a:ea typeface="Arial"/>
              <a:cs typeface="Arial"/>
              <a:sym typeface="Arial"/>
            </a:endParaRPr>
          </a:p>
        </p:txBody>
      </p:sp>
      <p:sp>
        <p:nvSpPr>
          <p:cNvPr id="104" name="Google Shape;104;p2"/>
          <p:cNvSpPr txBox="1"/>
          <p:nvPr/>
        </p:nvSpPr>
        <p:spPr>
          <a:xfrm>
            <a:off x="4124764" y="2185425"/>
            <a:ext cx="4711800" cy="1596000"/>
          </a:xfrm>
          <a:prstGeom prst="rect">
            <a:avLst/>
          </a:prstGeom>
          <a:noFill/>
          <a:ln>
            <a:noFill/>
          </a:ln>
        </p:spPr>
        <p:txBody>
          <a:bodyPr anchorCtr="0" anchor="b" bIns="91425" lIns="91425" spcFirstLastPara="1" rIns="91425" wrap="square" tIns="91425">
            <a:noAutofit/>
          </a:bodyPr>
          <a:lstStyle/>
          <a:p>
            <a:pPr indent="0" lvl="0" marL="0" marR="0" rtl="0" algn="ctr">
              <a:lnSpc>
                <a:spcPct val="90000"/>
              </a:lnSpc>
              <a:spcBef>
                <a:spcPts val="0"/>
              </a:spcBef>
              <a:spcAft>
                <a:spcPts val="0"/>
              </a:spcAft>
              <a:buClr>
                <a:schemeClr val="dk1"/>
              </a:buClr>
              <a:buSzPts val="4400"/>
              <a:buFont typeface="Arial"/>
              <a:buNone/>
            </a:pPr>
            <a:r>
              <a:t/>
            </a:r>
            <a:endParaRPr b="0" sz="4400" u="sng">
              <a:solidFill>
                <a:schemeClr val="dk1"/>
              </a:solidFill>
              <a:latin typeface="Abel"/>
              <a:ea typeface="Abel"/>
              <a:cs typeface="Abel"/>
              <a:sym typeface="Abel"/>
            </a:endParaRPr>
          </a:p>
        </p:txBody>
      </p:sp>
      <p:sp>
        <p:nvSpPr>
          <p:cNvPr id="105" name="Google Shape;105;p2"/>
          <p:cNvSpPr/>
          <p:nvPr/>
        </p:nvSpPr>
        <p:spPr>
          <a:xfrm>
            <a:off x="1751188" y="2163865"/>
            <a:ext cx="8402556" cy="3542384"/>
          </a:xfrm>
          <a:prstGeom prst="rect">
            <a:avLst/>
          </a:prstGeom>
        </p:spPr>
      </p:sp>
      <p:grpSp>
        <p:nvGrpSpPr>
          <p:cNvPr id="106" name="Google Shape;106;p2"/>
          <p:cNvGrpSpPr/>
          <p:nvPr/>
        </p:nvGrpSpPr>
        <p:grpSpPr>
          <a:xfrm>
            <a:off x="2280160" y="1733138"/>
            <a:ext cx="540000" cy="5400000"/>
            <a:chOff x="4302000" y="1733138"/>
            <a:chExt cx="540000" cy="5400000"/>
          </a:xfrm>
        </p:grpSpPr>
        <p:cxnSp>
          <p:nvCxnSpPr>
            <p:cNvPr id="107" name="Google Shape;107;p2"/>
            <p:cNvCxnSpPr/>
            <p:nvPr/>
          </p:nvCxnSpPr>
          <p:spPr>
            <a:xfrm>
              <a:off x="4552950" y="1733138"/>
              <a:ext cx="0" cy="5400000"/>
            </a:xfrm>
            <a:prstGeom prst="straightConnector1">
              <a:avLst/>
            </a:prstGeom>
            <a:noFill/>
            <a:ln cap="flat" cmpd="sng" w="38100">
              <a:solidFill>
                <a:srgbClr val="E0C8A1"/>
              </a:solidFill>
              <a:prstDash val="solid"/>
              <a:miter lim="800000"/>
              <a:headEnd len="sm" w="sm" type="none"/>
              <a:tailEnd len="sm" w="sm" type="none"/>
            </a:ln>
          </p:spPr>
        </p:cxnSp>
        <p:grpSp>
          <p:nvGrpSpPr>
            <p:cNvPr id="108" name="Google Shape;108;p2"/>
            <p:cNvGrpSpPr/>
            <p:nvPr/>
          </p:nvGrpSpPr>
          <p:grpSpPr>
            <a:xfrm>
              <a:off x="4302000" y="2305050"/>
              <a:ext cx="540000" cy="540000"/>
              <a:chOff x="4724400" y="2305050"/>
              <a:chExt cx="540000" cy="540000"/>
            </a:xfrm>
          </p:grpSpPr>
          <p:sp>
            <p:nvSpPr>
              <p:cNvPr id="109" name="Google Shape;109;p2"/>
              <p:cNvSpPr/>
              <p:nvPr/>
            </p:nvSpPr>
            <p:spPr>
              <a:xfrm>
                <a:off x="4922400" y="2503050"/>
                <a:ext cx="144000" cy="144000"/>
              </a:xfrm>
              <a:prstGeom prst="ellipse">
                <a:avLst/>
              </a:prstGeom>
              <a:solidFill>
                <a:srgbClr val="E0C8A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0" name="Google Shape;110;p2"/>
              <p:cNvSpPr/>
              <p:nvPr/>
            </p:nvSpPr>
            <p:spPr>
              <a:xfrm>
                <a:off x="4724400" y="2305050"/>
                <a:ext cx="540000" cy="540000"/>
              </a:xfrm>
              <a:prstGeom prst="ellipse">
                <a:avLst/>
              </a:prstGeom>
              <a:noFill/>
              <a:ln cap="flat" cmpd="sng" w="38100">
                <a:solidFill>
                  <a:srgbClr val="E0C8A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111" name="Google Shape;111;p2"/>
            <p:cNvGrpSpPr/>
            <p:nvPr/>
          </p:nvGrpSpPr>
          <p:grpSpPr>
            <a:xfrm>
              <a:off x="4302000" y="3895725"/>
              <a:ext cx="540000" cy="540000"/>
              <a:chOff x="4724400" y="2305050"/>
              <a:chExt cx="540000" cy="540000"/>
            </a:xfrm>
          </p:grpSpPr>
          <p:sp>
            <p:nvSpPr>
              <p:cNvPr id="112" name="Google Shape;112;p2"/>
              <p:cNvSpPr/>
              <p:nvPr/>
            </p:nvSpPr>
            <p:spPr>
              <a:xfrm>
                <a:off x="4922400" y="2503050"/>
                <a:ext cx="144000" cy="144000"/>
              </a:xfrm>
              <a:prstGeom prst="ellipse">
                <a:avLst/>
              </a:prstGeom>
              <a:solidFill>
                <a:srgbClr val="E0C8A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3" name="Google Shape;113;p2"/>
              <p:cNvSpPr/>
              <p:nvPr/>
            </p:nvSpPr>
            <p:spPr>
              <a:xfrm>
                <a:off x="4724400" y="2305050"/>
                <a:ext cx="540000" cy="540000"/>
              </a:xfrm>
              <a:prstGeom prst="ellipse">
                <a:avLst/>
              </a:prstGeom>
              <a:noFill/>
              <a:ln cap="flat" cmpd="sng" w="38100">
                <a:solidFill>
                  <a:srgbClr val="E0C8A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114" name="Google Shape;114;p2"/>
            <p:cNvGrpSpPr/>
            <p:nvPr/>
          </p:nvGrpSpPr>
          <p:grpSpPr>
            <a:xfrm>
              <a:off x="4302000" y="5486400"/>
              <a:ext cx="540000" cy="540000"/>
              <a:chOff x="4724400" y="2305050"/>
              <a:chExt cx="540000" cy="540000"/>
            </a:xfrm>
          </p:grpSpPr>
          <p:sp>
            <p:nvSpPr>
              <p:cNvPr id="115" name="Google Shape;115;p2"/>
              <p:cNvSpPr/>
              <p:nvPr/>
            </p:nvSpPr>
            <p:spPr>
              <a:xfrm>
                <a:off x="4922400" y="2503050"/>
                <a:ext cx="144000" cy="144000"/>
              </a:xfrm>
              <a:prstGeom prst="ellipse">
                <a:avLst/>
              </a:prstGeom>
              <a:solidFill>
                <a:srgbClr val="E0C8A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16" name="Google Shape;116;p2"/>
              <p:cNvSpPr/>
              <p:nvPr/>
            </p:nvSpPr>
            <p:spPr>
              <a:xfrm>
                <a:off x="4724400" y="2305050"/>
                <a:ext cx="540000" cy="540000"/>
              </a:xfrm>
              <a:prstGeom prst="ellipse">
                <a:avLst/>
              </a:prstGeom>
              <a:noFill/>
              <a:ln cap="flat" cmpd="sng" w="38100">
                <a:solidFill>
                  <a:srgbClr val="E0C8A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grpSp>
        <p:nvGrpSpPr>
          <p:cNvPr id="117" name="Google Shape;117;p2"/>
          <p:cNvGrpSpPr/>
          <p:nvPr/>
        </p:nvGrpSpPr>
        <p:grpSpPr>
          <a:xfrm>
            <a:off x="1896612" y="1718533"/>
            <a:ext cx="8364988" cy="1718681"/>
            <a:chOff x="4880609" y="1457302"/>
            <a:chExt cx="7824183" cy="1718681"/>
          </a:xfrm>
        </p:grpSpPr>
        <p:pic>
          <p:nvPicPr>
            <p:cNvPr id="118" name="Google Shape;118;p2"/>
            <p:cNvPicPr preferRelativeResize="0"/>
            <p:nvPr/>
          </p:nvPicPr>
          <p:blipFill rotWithShape="1">
            <a:blip r:embed="rId6">
              <a:alphaModFix/>
            </a:blip>
            <a:srcRect b="0" l="11613" r="11613" t="0"/>
            <a:stretch/>
          </p:blipFill>
          <p:spPr>
            <a:xfrm>
              <a:off x="5016000" y="1847849"/>
              <a:ext cx="900000" cy="900000"/>
            </a:xfrm>
            <a:prstGeom prst="diamond">
              <a:avLst/>
            </a:prstGeom>
            <a:noFill/>
            <a:ln>
              <a:noFill/>
            </a:ln>
          </p:spPr>
        </p:pic>
        <p:sp>
          <p:nvSpPr>
            <p:cNvPr id="119" name="Google Shape;119;p2"/>
            <p:cNvSpPr/>
            <p:nvPr/>
          </p:nvSpPr>
          <p:spPr>
            <a:xfrm>
              <a:off x="6096000" y="2715608"/>
              <a:ext cx="5760000" cy="460375"/>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t/>
              </a:r>
              <a:endParaRPr sz="1600">
                <a:solidFill>
                  <a:srgbClr val="E0C8A1"/>
                </a:solidFill>
                <a:latin typeface="Arial"/>
                <a:ea typeface="Arial"/>
                <a:cs typeface="Arial"/>
                <a:sym typeface="Arial"/>
              </a:endParaRPr>
            </a:p>
          </p:txBody>
        </p:sp>
        <p:pic>
          <p:nvPicPr>
            <p:cNvPr id="120" name="Google Shape;120;p2"/>
            <p:cNvPicPr preferRelativeResize="0"/>
            <p:nvPr/>
          </p:nvPicPr>
          <p:blipFill rotWithShape="1">
            <a:blip r:embed="rId7">
              <a:alphaModFix/>
            </a:blip>
            <a:srcRect b="0" l="0" r="0" t="0"/>
            <a:stretch/>
          </p:blipFill>
          <p:spPr>
            <a:xfrm>
              <a:off x="4880609" y="1725547"/>
              <a:ext cx="1109315" cy="922403"/>
            </a:xfrm>
            <a:prstGeom prst="rect">
              <a:avLst/>
            </a:prstGeom>
            <a:noFill/>
            <a:ln>
              <a:noFill/>
            </a:ln>
          </p:spPr>
        </p:pic>
        <p:sp>
          <p:nvSpPr>
            <p:cNvPr id="121" name="Google Shape;121;p2"/>
            <p:cNvSpPr/>
            <p:nvPr/>
          </p:nvSpPr>
          <p:spPr>
            <a:xfrm>
              <a:off x="6042874" y="1457302"/>
              <a:ext cx="6661918" cy="1205798"/>
            </a:xfrm>
            <a:prstGeom prst="rect">
              <a:avLst/>
            </a:prstGeom>
            <a:solidFill>
              <a:srgbClr val="FBF6C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2800">
                  <a:solidFill>
                    <a:srgbClr val="000000"/>
                  </a:solidFill>
                  <a:latin typeface="Arial"/>
                  <a:ea typeface="Arial"/>
                  <a:cs typeface="Arial"/>
                  <a:sym typeface="Arial"/>
                </a:rPr>
                <a:t> 1. Nắm được diễn biến và hiểu được ý nghĩa của câu chuyện.</a:t>
              </a:r>
              <a:endParaRPr b="0" i="0" sz="2800">
                <a:solidFill>
                  <a:srgbClr val="000000"/>
                </a:solidFill>
                <a:latin typeface="Arial"/>
                <a:ea typeface="Arial"/>
                <a:cs typeface="Arial"/>
                <a:sym typeface="Arial"/>
              </a:endParaRPr>
            </a:p>
          </p:txBody>
        </p:sp>
      </p:grpSp>
      <p:grpSp>
        <p:nvGrpSpPr>
          <p:cNvPr id="122" name="Google Shape;122;p2"/>
          <p:cNvGrpSpPr/>
          <p:nvPr/>
        </p:nvGrpSpPr>
        <p:grpSpPr>
          <a:xfrm>
            <a:off x="1896612" y="3342262"/>
            <a:ext cx="8364987" cy="1676497"/>
            <a:chOff x="4880609" y="1457302"/>
            <a:chExt cx="8364987" cy="1676497"/>
          </a:xfrm>
        </p:grpSpPr>
        <p:pic>
          <p:nvPicPr>
            <p:cNvPr id="123" name="Google Shape;123;p2"/>
            <p:cNvPicPr preferRelativeResize="0"/>
            <p:nvPr/>
          </p:nvPicPr>
          <p:blipFill rotWithShape="1">
            <a:blip r:embed="rId6">
              <a:alphaModFix/>
            </a:blip>
            <a:srcRect b="0" l="11613" r="11613" t="0"/>
            <a:stretch/>
          </p:blipFill>
          <p:spPr>
            <a:xfrm>
              <a:off x="5016000" y="1847849"/>
              <a:ext cx="900000" cy="900000"/>
            </a:xfrm>
            <a:prstGeom prst="diamond">
              <a:avLst/>
            </a:prstGeom>
            <a:noFill/>
            <a:ln>
              <a:noFill/>
            </a:ln>
          </p:spPr>
        </p:pic>
        <p:sp>
          <p:nvSpPr>
            <p:cNvPr id="124" name="Google Shape;124;p2"/>
            <p:cNvSpPr/>
            <p:nvPr/>
          </p:nvSpPr>
          <p:spPr>
            <a:xfrm>
              <a:off x="6096000" y="2715608"/>
              <a:ext cx="5760000" cy="418191"/>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t/>
              </a:r>
              <a:endParaRPr sz="1600">
                <a:solidFill>
                  <a:srgbClr val="E0C8A1"/>
                </a:solidFill>
                <a:latin typeface="Arial"/>
                <a:ea typeface="Arial"/>
                <a:cs typeface="Arial"/>
                <a:sym typeface="Arial"/>
              </a:endParaRPr>
            </a:p>
          </p:txBody>
        </p:sp>
        <p:pic>
          <p:nvPicPr>
            <p:cNvPr id="125" name="Google Shape;125;p2"/>
            <p:cNvPicPr preferRelativeResize="0"/>
            <p:nvPr/>
          </p:nvPicPr>
          <p:blipFill rotWithShape="1">
            <a:blip r:embed="rId7">
              <a:alphaModFix/>
            </a:blip>
            <a:srcRect b="0" l="0" r="0" t="0"/>
            <a:stretch/>
          </p:blipFill>
          <p:spPr>
            <a:xfrm>
              <a:off x="4880609" y="1725547"/>
              <a:ext cx="1109315" cy="922403"/>
            </a:xfrm>
            <a:prstGeom prst="rect">
              <a:avLst/>
            </a:prstGeom>
            <a:noFill/>
            <a:ln>
              <a:noFill/>
            </a:ln>
          </p:spPr>
        </p:pic>
        <p:sp>
          <p:nvSpPr>
            <p:cNvPr id="126" name="Google Shape;126;p2"/>
            <p:cNvSpPr/>
            <p:nvPr/>
          </p:nvSpPr>
          <p:spPr>
            <a:xfrm>
              <a:off x="6042873" y="1457302"/>
              <a:ext cx="7202723" cy="1205798"/>
            </a:xfrm>
            <a:prstGeom prst="rect">
              <a:avLst/>
            </a:prstGeom>
            <a:solidFill>
              <a:srgbClr val="FBF6C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2800">
                  <a:solidFill>
                    <a:srgbClr val="000000"/>
                  </a:solidFill>
                  <a:latin typeface="Arial"/>
                  <a:ea typeface="Arial"/>
                  <a:cs typeface="Arial"/>
                  <a:sym typeface="Arial"/>
                </a:rPr>
                <a:t>2. Kể lại được rõ ràng từng đoạn và toàn bộ câu chuyện. Lắng nghe và nhận xét đúng lời kể của bạn.</a:t>
              </a:r>
              <a:endParaRPr sz="2800">
                <a:solidFill>
                  <a:srgbClr val="000000"/>
                </a:solidFill>
                <a:latin typeface="Arial"/>
                <a:ea typeface="Arial"/>
                <a:cs typeface="Arial"/>
                <a:sym typeface="Arial"/>
              </a:endParaRPr>
            </a:p>
          </p:txBody>
        </p:sp>
      </p:grpSp>
      <p:grpSp>
        <p:nvGrpSpPr>
          <p:cNvPr id="127" name="Google Shape;127;p2"/>
          <p:cNvGrpSpPr/>
          <p:nvPr/>
        </p:nvGrpSpPr>
        <p:grpSpPr>
          <a:xfrm>
            <a:off x="1896612" y="4927964"/>
            <a:ext cx="8364987" cy="1676497"/>
            <a:chOff x="4880609" y="1457302"/>
            <a:chExt cx="8364987" cy="1676497"/>
          </a:xfrm>
        </p:grpSpPr>
        <p:pic>
          <p:nvPicPr>
            <p:cNvPr id="128" name="Google Shape;128;p2"/>
            <p:cNvPicPr preferRelativeResize="0"/>
            <p:nvPr/>
          </p:nvPicPr>
          <p:blipFill rotWithShape="1">
            <a:blip r:embed="rId6">
              <a:alphaModFix/>
            </a:blip>
            <a:srcRect b="0" l="11613" r="11613" t="0"/>
            <a:stretch/>
          </p:blipFill>
          <p:spPr>
            <a:xfrm>
              <a:off x="5016000" y="1847849"/>
              <a:ext cx="900000" cy="900000"/>
            </a:xfrm>
            <a:prstGeom prst="diamond">
              <a:avLst/>
            </a:prstGeom>
            <a:noFill/>
            <a:ln>
              <a:noFill/>
            </a:ln>
          </p:spPr>
        </p:pic>
        <p:sp>
          <p:nvSpPr>
            <p:cNvPr id="129" name="Google Shape;129;p2"/>
            <p:cNvSpPr/>
            <p:nvPr/>
          </p:nvSpPr>
          <p:spPr>
            <a:xfrm>
              <a:off x="6096000" y="2715608"/>
              <a:ext cx="5760000" cy="418191"/>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t/>
              </a:r>
              <a:endParaRPr sz="1600">
                <a:solidFill>
                  <a:srgbClr val="E0C8A1"/>
                </a:solidFill>
                <a:latin typeface="Arial"/>
                <a:ea typeface="Arial"/>
                <a:cs typeface="Arial"/>
                <a:sym typeface="Arial"/>
              </a:endParaRPr>
            </a:p>
          </p:txBody>
        </p:sp>
        <p:pic>
          <p:nvPicPr>
            <p:cNvPr id="130" name="Google Shape;130;p2"/>
            <p:cNvPicPr preferRelativeResize="0"/>
            <p:nvPr/>
          </p:nvPicPr>
          <p:blipFill rotWithShape="1">
            <a:blip r:embed="rId7">
              <a:alphaModFix/>
            </a:blip>
            <a:srcRect b="0" l="0" r="0" t="0"/>
            <a:stretch/>
          </p:blipFill>
          <p:spPr>
            <a:xfrm>
              <a:off x="4880609" y="1725547"/>
              <a:ext cx="1109315" cy="922403"/>
            </a:xfrm>
            <a:prstGeom prst="rect">
              <a:avLst/>
            </a:prstGeom>
            <a:noFill/>
            <a:ln>
              <a:noFill/>
            </a:ln>
          </p:spPr>
        </p:pic>
        <p:sp>
          <p:nvSpPr>
            <p:cNvPr id="131" name="Google Shape;131;p2"/>
            <p:cNvSpPr/>
            <p:nvPr/>
          </p:nvSpPr>
          <p:spPr>
            <a:xfrm>
              <a:off x="6042873" y="1457302"/>
              <a:ext cx="7202723" cy="1449254"/>
            </a:xfrm>
            <a:prstGeom prst="rect">
              <a:avLst/>
            </a:prstGeom>
            <a:solidFill>
              <a:srgbClr val="FBF6C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2800">
                  <a:solidFill>
                    <a:schemeClr val="dk1"/>
                  </a:solidFill>
                  <a:latin typeface="Arial"/>
                  <a:ea typeface="Arial"/>
                  <a:cs typeface="Arial"/>
                  <a:sym typeface="Arial"/>
                </a:rPr>
                <a:t>3. Có thái độ, lập trường vững vàng trong công việc, hoàn thành tốt các nhiệm vụ được giao.</a:t>
              </a:r>
              <a:endParaRPr sz="2800">
                <a:solidFill>
                  <a:schemeClr val="dk1"/>
                </a:solidFill>
                <a:latin typeface="Arial"/>
                <a:ea typeface="Arial"/>
                <a:cs typeface="Arial"/>
                <a:sym typeface="Arial"/>
              </a:endParaRPr>
            </a:p>
          </p:txBody>
        </p:sp>
      </p:grpSp>
      <p:pic>
        <p:nvPicPr>
          <p:cNvPr id="132" name="Google Shape;132;p2"/>
          <p:cNvPicPr preferRelativeResize="0"/>
          <p:nvPr/>
        </p:nvPicPr>
        <p:blipFill rotWithShape="1">
          <a:blip r:embed="rId8">
            <a:alphaModFix/>
          </a:blip>
          <a:srcRect b="0" l="0" r="0" t="0"/>
          <a:stretch/>
        </p:blipFill>
        <p:spPr>
          <a:xfrm>
            <a:off x="9780530" y="192430"/>
            <a:ext cx="3171215" cy="476611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6"/>
                                        </p:tgtEl>
                                        <p:attrNameLst>
                                          <p:attrName>style.visibility</p:attrName>
                                        </p:attrNameLst>
                                      </p:cBhvr>
                                      <p:to>
                                        <p:strVal val="visible"/>
                                      </p:to>
                                    </p:set>
                                    <p:animEffect filter="fade" transition="in">
                                      <p:cBhvr>
                                        <p:cTn dur="500"/>
                                        <p:tgtEl>
                                          <p:spTgt spid="10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17"/>
                                        </p:tgtEl>
                                        <p:attrNameLst>
                                          <p:attrName>style.visibility</p:attrName>
                                        </p:attrNameLst>
                                      </p:cBhvr>
                                      <p:to>
                                        <p:strVal val="visible"/>
                                      </p:to>
                                    </p:set>
                                    <p:animEffect filter="fade" transition="in">
                                      <p:cBhvr>
                                        <p:cTn dur="500"/>
                                        <p:tgtEl>
                                          <p:spTgt spid="117"/>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22"/>
                                        </p:tgtEl>
                                        <p:attrNameLst>
                                          <p:attrName>style.visibility</p:attrName>
                                        </p:attrNameLst>
                                      </p:cBhvr>
                                      <p:to>
                                        <p:strVal val="visible"/>
                                      </p:to>
                                    </p:set>
                                    <p:animEffect filter="fade" transition="in">
                                      <p:cBhvr>
                                        <p:cTn dur="500"/>
                                        <p:tgtEl>
                                          <p:spTgt spid="122"/>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27"/>
                                        </p:tgtEl>
                                        <p:attrNameLst>
                                          <p:attrName>style.visibility</p:attrName>
                                        </p:attrNameLst>
                                      </p:cBhvr>
                                      <p:to>
                                        <p:strVal val="visible"/>
                                      </p:to>
                                    </p:set>
                                    <p:animEffect filter="fade" transition="in">
                                      <p:cBhvr>
                                        <p:cTn dur="500"/>
                                        <p:tgtEl>
                                          <p:spTgt spid="127"/>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32"/>
                                        </p:tgtEl>
                                        <p:attrNameLst>
                                          <p:attrName>style.visibility</p:attrName>
                                        </p:attrNameLst>
                                      </p:cBhvr>
                                      <p:to>
                                        <p:strVal val="visible"/>
                                      </p:to>
                                    </p:set>
                                    <p:animEffect filter="fade" transition="in">
                                      <p:cBhvr>
                                        <p:cTn dur="500"/>
                                        <p:tgtEl>
                                          <p:spTgt spid="1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20"/>
          <p:cNvSpPr txBox="1"/>
          <p:nvPr/>
        </p:nvSpPr>
        <p:spPr>
          <a:xfrm>
            <a:off x="183222" y="337336"/>
            <a:ext cx="11825555" cy="58477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dk1"/>
                </a:solidFill>
                <a:latin typeface="Times New Roman"/>
                <a:ea typeface="Times New Roman"/>
                <a:cs typeface="Times New Roman"/>
                <a:sym typeface="Times New Roman"/>
              </a:rPr>
              <a:t>Câu chuyện về chiếc đồng hồ của Bác khiến ai nấy đều thấm thía.</a:t>
            </a:r>
            <a:endParaRPr b="1" sz="3200">
              <a:solidFill>
                <a:schemeClr val="dk1"/>
              </a:solidFill>
              <a:latin typeface="Times New Roman"/>
              <a:ea typeface="Times New Roman"/>
              <a:cs typeface="Times New Roman"/>
              <a:sym typeface="Times New Roman"/>
            </a:endParaRPr>
          </a:p>
        </p:txBody>
      </p:sp>
      <p:grpSp>
        <p:nvGrpSpPr>
          <p:cNvPr id="298" name="Google Shape;298;p20"/>
          <p:cNvGrpSpPr/>
          <p:nvPr/>
        </p:nvGrpSpPr>
        <p:grpSpPr>
          <a:xfrm>
            <a:off x="871977" y="1181528"/>
            <a:ext cx="10448043" cy="5325951"/>
            <a:chOff x="871977" y="1181528"/>
            <a:chExt cx="10448043" cy="5325951"/>
          </a:xfrm>
        </p:grpSpPr>
        <p:pic>
          <p:nvPicPr>
            <p:cNvPr descr="dong4" id="299" name="Google Shape;299;p20"/>
            <p:cNvPicPr preferRelativeResize="0"/>
            <p:nvPr/>
          </p:nvPicPr>
          <p:blipFill rotWithShape="1">
            <a:blip r:embed="rId3">
              <a:alphaModFix/>
            </a:blip>
            <a:srcRect b="0" l="0" r="0" t="0"/>
            <a:stretch/>
          </p:blipFill>
          <p:spPr>
            <a:xfrm>
              <a:off x="887151" y="1181528"/>
              <a:ext cx="10417698" cy="5260858"/>
            </a:xfrm>
            <a:prstGeom prst="rect">
              <a:avLst/>
            </a:prstGeom>
            <a:noFill/>
            <a:ln>
              <a:noFill/>
            </a:ln>
          </p:spPr>
        </p:pic>
        <p:sp>
          <p:nvSpPr>
            <p:cNvPr id="300" name="Google Shape;300;p20"/>
            <p:cNvSpPr/>
            <p:nvPr/>
          </p:nvSpPr>
          <p:spPr>
            <a:xfrm>
              <a:off x="871977" y="6290630"/>
              <a:ext cx="10448043" cy="216849"/>
            </a:xfrm>
            <a:prstGeom prst="rect">
              <a:avLst/>
            </a:prstGeom>
            <a:solidFill>
              <a:srgbClr val="F4F3DA"/>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7"/>
                                        </p:tgtEl>
                                        <p:attrNameLst>
                                          <p:attrName>style.visibility</p:attrName>
                                        </p:attrNameLst>
                                      </p:cBhvr>
                                      <p:to>
                                        <p:strVal val="visible"/>
                                      </p:to>
                                    </p:set>
                                    <p:animEffect filter="fade" transition="in">
                                      <p:cBhvr>
                                        <p:cTn dur="500"/>
                                        <p:tgtEl>
                                          <p:spTgt spid="2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pic>
        <p:nvPicPr>
          <p:cNvPr id="306" name="Google Shape;306;p21"/>
          <p:cNvPicPr preferRelativeResize="0"/>
          <p:nvPr/>
        </p:nvPicPr>
        <p:blipFill rotWithShape="1">
          <a:blip r:embed="rId3">
            <a:alphaModFix/>
          </a:blip>
          <a:srcRect b="0" l="0" r="41526" t="80288"/>
          <a:stretch/>
        </p:blipFill>
        <p:spPr>
          <a:xfrm>
            <a:off x="1" y="5189838"/>
            <a:ext cx="12191999" cy="1668162"/>
          </a:xfrm>
          <a:prstGeom prst="rect">
            <a:avLst/>
          </a:prstGeom>
          <a:noFill/>
          <a:ln>
            <a:noFill/>
          </a:ln>
        </p:spPr>
      </p:pic>
      <p:pic>
        <p:nvPicPr>
          <p:cNvPr id="307" name="Google Shape;307;p21"/>
          <p:cNvPicPr preferRelativeResize="0"/>
          <p:nvPr/>
        </p:nvPicPr>
        <p:blipFill rotWithShape="1">
          <a:blip r:embed="rId4">
            <a:alphaModFix/>
          </a:blip>
          <a:srcRect b="0" l="0" r="0" t="0"/>
          <a:stretch/>
        </p:blipFill>
        <p:spPr>
          <a:xfrm flipH="1">
            <a:off x="9982214" y="244587"/>
            <a:ext cx="2048907" cy="2664233"/>
          </a:xfrm>
          <a:prstGeom prst="rect">
            <a:avLst/>
          </a:prstGeom>
          <a:noFill/>
          <a:ln>
            <a:noFill/>
          </a:ln>
        </p:spPr>
      </p:pic>
      <p:pic>
        <p:nvPicPr>
          <p:cNvPr id="308" name="Google Shape;308;p21"/>
          <p:cNvPicPr preferRelativeResize="0"/>
          <p:nvPr/>
        </p:nvPicPr>
        <p:blipFill rotWithShape="1">
          <a:blip r:embed="rId5">
            <a:alphaModFix/>
          </a:blip>
          <a:srcRect b="0" l="0" r="0" t="0"/>
          <a:stretch/>
        </p:blipFill>
        <p:spPr>
          <a:xfrm>
            <a:off x="-75190" y="2138958"/>
            <a:ext cx="1975236" cy="4502000"/>
          </a:xfrm>
          <a:prstGeom prst="rect">
            <a:avLst/>
          </a:prstGeom>
          <a:noFill/>
          <a:ln>
            <a:noFill/>
          </a:ln>
        </p:spPr>
      </p:pic>
      <p:sp>
        <p:nvSpPr>
          <p:cNvPr id="309" name="Google Shape;309;p21"/>
          <p:cNvSpPr/>
          <p:nvPr/>
        </p:nvSpPr>
        <p:spPr>
          <a:xfrm>
            <a:off x="2206876" y="476362"/>
            <a:ext cx="7672705" cy="119888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lang="en-US" sz="7200" cap="none">
                <a:solidFill>
                  <a:srgbClr val="FF6600"/>
                </a:solidFill>
                <a:latin typeface="Arial"/>
                <a:ea typeface="Arial"/>
                <a:cs typeface="Arial"/>
                <a:sym typeface="Arial"/>
              </a:rPr>
              <a:t>Tiêu chí đánh giá :</a:t>
            </a:r>
            <a:endParaRPr b="0" sz="7200" cap="none">
              <a:solidFill>
                <a:srgbClr val="FF6600"/>
              </a:solidFill>
              <a:latin typeface="Arial"/>
              <a:ea typeface="Arial"/>
              <a:cs typeface="Arial"/>
              <a:sym typeface="Arial"/>
            </a:endParaRPr>
          </a:p>
        </p:txBody>
      </p:sp>
      <p:graphicFrame>
        <p:nvGraphicFramePr>
          <p:cNvPr id="310" name="Google Shape;310;p21"/>
          <p:cNvGraphicFramePr/>
          <p:nvPr/>
        </p:nvGraphicFramePr>
        <p:xfrm>
          <a:off x="1681386" y="1618985"/>
          <a:ext cx="3000000" cy="3000000"/>
        </p:xfrm>
        <a:graphic>
          <a:graphicData uri="http://schemas.openxmlformats.org/drawingml/2006/table">
            <a:tbl>
              <a:tblPr bandRow="1" firstRow="1">
                <a:noFill/>
                <a:tableStyleId>{6533F920-C6F6-4CA1-AAD6-88B641128534}</a:tableStyleId>
              </a:tblPr>
              <a:tblGrid>
                <a:gridCol w="4338775"/>
                <a:gridCol w="4338775"/>
              </a:tblGrid>
              <a:tr h="768125">
                <a:tc>
                  <a:txBody>
                    <a:bodyPr/>
                    <a:lstStyle/>
                    <a:p>
                      <a:pPr indent="0" lvl="0" marL="0" marR="0" rtl="0" algn="ctr">
                        <a:lnSpc>
                          <a:spcPct val="150000"/>
                        </a:lnSpc>
                        <a:spcBef>
                          <a:spcPts val="0"/>
                        </a:spcBef>
                        <a:spcAft>
                          <a:spcPts val="0"/>
                        </a:spcAft>
                        <a:buNone/>
                      </a:pPr>
                      <a:r>
                        <a:rPr lang="en-US" sz="4000" u="none" cap="none" strike="noStrike">
                          <a:solidFill>
                            <a:schemeClr val="dk1"/>
                          </a:solidFill>
                          <a:latin typeface="Calibri"/>
                          <a:ea typeface="Calibri"/>
                          <a:cs typeface="Calibri"/>
                          <a:sym typeface="Calibri"/>
                        </a:rPr>
                        <a:t>Người kể chuyện</a:t>
                      </a:r>
                      <a:endParaRPr sz="4000" u="none" cap="none" strike="noStrike">
                        <a:solidFill>
                          <a:schemeClr val="dk1"/>
                        </a:solidFill>
                        <a:latin typeface="Calibri"/>
                        <a:ea typeface="Calibri"/>
                        <a:cs typeface="Calibri"/>
                        <a:sym typeface="Calibri"/>
                      </a:endParaRPr>
                    </a:p>
                  </a:txBody>
                  <a:tcPr marT="45725" marB="45725" marR="91450" marL="91450">
                    <a:solidFill>
                      <a:srgbClr val="FFF2CC"/>
                    </a:solidFill>
                  </a:tcPr>
                </a:tc>
                <a:tc>
                  <a:txBody>
                    <a:bodyPr/>
                    <a:lstStyle/>
                    <a:p>
                      <a:pPr indent="0" lvl="0" marL="0" marR="0" rtl="0" algn="ctr">
                        <a:lnSpc>
                          <a:spcPct val="150000"/>
                        </a:lnSpc>
                        <a:spcBef>
                          <a:spcPts val="0"/>
                        </a:spcBef>
                        <a:spcAft>
                          <a:spcPts val="0"/>
                        </a:spcAft>
                        <a:buNone/>
                      </a:pPr>
                      <a:r>
                        <a:rPr lang="en-US" sz="4000" u="none" cap="none" strike="noStrike">
                          <a:solidFill>
                            <a:schemeClr val="dk1"/>
                          </a:solidFill>
                          <a:latin typeface="Calibri"/>
                          <a:ea typeface="Calibri"/>
                          <a:cs typeface="Calibri"/>
                          <a:sym typeface="Calibri"/>
                        </a:rPr>
                        <a:t>Người nghe</a:t>
                      </a:r>
                      <a:endParaRPr sz="4000" u="none" cap="none" strike="noStrike">
                        <a:solidFill>
                          <a:schemeClr val="dk1"/>
                        </a:solidFill>
                        <a:latin typeface="Calibri"/>
                        <a:ea typeface="Calibri"/>
                        <a:cs typeface="Calibri"/>
                        <a:sym typeface="Calibri"/>
                      </a:endParaRPr>
                    </a:p>
                  </a:txBody>
                  <a:tcPr marT="45725" marB="45725" marR="91450" marL="91450">
                    <a:solidFill>
                      <a:srgbClr val="FFF2CC"/>
                    </a:solidFill>
                  </a:tcPr>
                </a:tc>
              </a:tr>
              <a:tr h="2980725">
                <a:tc>
                  <a:txBody>
                    <a:bodyPr/>
                    <a:lstStyle/>
                    <a:p>
                      <a:pPr indent="-457200" lvl="0" marL="457200" marR="0" rtl="0" algn="l">
                        <a:spcBef>
                          <a:spcPts val="0"/>
                        </a:spcBef>
                        <a:spcAft>
                          <a:spcPts val="0"/>
                        </a:spcAft>
                        <a:buClr>
                          <a:schemeClr val="dk1"/>
                        </a:buClr>
                        <a:buSzPts val="3200"/>
                        <a:buFont typeface="Arial"/>
                        <a:buChar char="-"/>
                      </a:pPr>
                      <a:r>
                        <a:rPr lang="en-US" sz="3200" u="none" cap="none" strike="noStrike">
                          <a:latin typeface="Arial"/>
                          <a:ea typeface="Arial"/>
                          <a:cs typeface="Arial"/>
                          <a:sym typeface="Arial"/>
                        </a:rPr>
                        <a:t>Kể rõ ràng, đúng cốt truyện</a:t>
                      </a:r>
                      <a:endParaRPr sz="3200" u="none" cap="none" strike="noStrike">
                        <a:latin typeface="Arial"/>
                        <a:ea typeface="Arial"/>
                        <a:cs typeface="Arial"/>
                        <a:sym typeface="Arial"/>
                      </a:endParaRPr>
                    </a:p>
                    <a:p>
                      <a:pPr indent="-457200" lvl="0" marL="457200" marR="0" rtl="0" algn="l">
                        <a:spcBef>
                          <a:spcPts val="0"/>
                        </a:spcBef>
                        <a:spcAft>
                          <a:spcPts val="0"/>
                        </a:spcAft>
                        <a:buClr>
                          <a:schemeClr val="dk1"/>
                        </a:buClr>
                        <a:buSzPts val="3200"/>
                        <a:buFont typeface="Arial"/>
                        <a:buChar char="-"/>
                      </a:pPr>
                      <a:r>
                        <a:rPr lang="en-US" sz="3200" u="none" cap="none" strike="noStrike">
                          <a:latin typeface="Arial"/>
                          <a:ea typeface="Arial"/>
                          <a:cs typeface="Arial"/>
                          <a:sym typeface="Arial"/>
                        </a:rPr>
                        <a:t>Nêu được ý nghĩa câu chuyện.</a:t>
                      </a:r>
                      <a:endParaRPr sz="3200" u="none" cap="none" strike="noStrike">
                        <a:latin typeface="Arial"/>
                        <a:ea typeface="Arial"/>
                        <a:cs typeface="Arial"/>
                        <a:sym typeface="Arial"/>
                      </a:endParaRPr>
                    </a:p>
                    <a:p>
                      <a:pPr indent="-457200" lvl="0" marL="457200" marR="0" rtl="0" algn="l">
                        <a:spcBef>
                          <a:spcPts val="0"/>
                        </a:spcBef>
                        <a:spcAft>
                          <a:spcPts val="0"/>
                        </a:spcAft>
                        <a:buClr>
                          <a:schemeClr val="dk1"/>
                        </a:buClr>
                        <a:buSzPts val="3200"/>
                        <a:buFont typeface="Arial"/>
                        <a:buChar char="-"/>
                      </a:pPr>
                      <a:r>
                        <a:rPr lang="en-US" sz="3200" u="none" cap="none" strike="noStrike">
                          <a:latin typeface="Arial"/>
                          <a:ea typeface="Arial"/>
                          <a:cs typeface="Arial"/>
                          <a:sym typeface="Arial"/>
                        </a:rPr>
                        <a:t>Đảm bảo thời gian kể chuyện</a:t>
                      </a:r>
                      <a:endParaRPr sz="3200" u="none" cap="none" strike="noStrike">
                        <a:latin typeface="Arial"/>
                        <a:ea typeface="Arial"/>
                        <a:cs typeface="Arial"/>
                        <a:sym typeface="Arial"/>
                      </a:endParaRPr>
                    </a:p>
                  </a:txBody>
                  <a:tcPr marT="45725" marB="45725" marR="91450" marL="91450">
                    <a:solidFill>
                      <a:srgbClr val="E1EFD8"/>
                    </a:solidFill>
                  </a:tcPr>
                </a:tc>
                <a:tc>
                  <a:txBody>
                    <a:bodyPr/>
                    <a:lstStyle/>
                    <a:p>
                      <a:pPr indent="-457200" lvl="0" marL="457200" marR="0" rtl="0" algn="l">
                        <a:spcBef>
                          <a:spcPts val="0"/>
                        </a:spcBef>
                        <a:spcAft>
                          <a:spcPts val="0"/>
                        </a:spcAft>
                        <a:buClr>
                          <a:schemeClr val="dk1"/>
                        </a:buClr>
                        <a:buSzPts val="3200"/>
                        <a:buFont typeface="Arial"/>
                        <a:buChar char="-"/>
                      </a:pPr>
                      <a:r>
                        <a:rPr lang="en-US" sz="3200" u="none" cap="none" strike="noStrike">
                          <a:latin typeface="Arial"/>
                          <a:ea typeface="Arial"/>
                          <a:cs typeface="Arial"/>
                          <a:sym typeface="Arial"/>
                        </a:rPr>
                        <a:t>Chăm chú lắng nghe</a:t>
                      </a:r>
                      <a:endParaRPr sz="3200" u="none" cap="none" strike="noStrike">
                        <a:latin typeface="Arial"/>
                        <a:ea typeface="Arial"/>
                        <a:cs typeface="Arial"/>
                        <a:sym typeface="Arial"/>
                      </a:endParaRPr>
                    </a:p>
                    <a:p>
                      <a:pPr indent="-457200" lvl="0" marL="457200" marR="0" rtl="0" algn="l">
                        <a:spcBef>
                          <a:spcPts val="0"/>
                        </a:spcBef>
                        <a:spcAft>
                          <a:spcPts val="0"/>
                        </a:spcAft>
                        <a:buClr>
                          <a:schemeClr val="dk1"/>
                        </a:buClr>
                        <a:buSzPts val="3200"/>
                        <a:buFont typeface="Arial"/>
                        <a:buChar char="-"/>
                      </a:pPr>
                      <a:r>
                        <a:rPr lang="en-US" sz="3200" u="none" cap="none" strike="noStrike">
                          <a:latin typeface="Arial"/>
                          <a:ea typeface="Arial"/>
                          <a:cs typeface="Arial"/>
                          <a:sym typeface="Arial"/>
                        </a:rPr>
                        <a:t>Phản hồi tích cực:</a:t>
                      </a:r>
                      <a:endParaRPr sz="3200" u="none" cap="none" strike="noStrike">
                        <a:latin typeface="Arial"/>
                        <a:ea typeface="Arial"/>
                        <a:cs typeface="Arial"/>
                        <a:sym typeface="Arial"/>
                      </a:endParaRPr>
                    </a:p>
                    <a:p>
                      <a:pPr indent="0" lvl="0" marL="0" marR="0" rtl="0" algn="l">
                        <a:spcBef>
                          <a:spcPts val="0"/>
                        </a:spcBef>
                        <a:spcAft>
                          <a:spcPts val="0"/>
                        </a:spcAft>
                        <a:buClr>
                          <a:schemeClr val="dk1"/>
                        </a:buClr>
                        <a:buSzPts val="3200"/>
                        <a:buFont typeface="Arial"/>
                        <a:buNone/>
                      </a:pPr>
                      <a:r>
                        <a:rPr lang="en-US" sz="3200" u="none" cap="none" strike="noStrike">
                          <a:latin typeface="Arial"/>
                          <a:ea typeface="Arial"/>
                          <a:cs typeface="Arial"/>
                          <a:sym typeface="Arial"/>
                        </a:rPr>
                        <a:t>+ Điều em ấn tượng</a:t>
                      </a:r>
                      <a:endParaRPr sz="3200" u="none" cap="none" strike="noStrike">
                        <a:latin typeface="Arial"/>
                        <a:ea typeface="Arial"/>
                        <a:cs typeface="Arial"/>
                        <a:sym typeface="Arial"/>
                      </a:endParaRPr>
                    </a:p>
                    <a:p>
                      <a:pPr indent="0" lvl="0" marL="0" marR="0" rtl="0" algn="l">
                        <a:spcBef>
                          <a:spcPts val="0"/>
                        </a:spcBef>
                        <a:spcAft>
                          <a:spcPts val="0"/>
                        </a:spcAft>
                        <a:buClr>
                          <a:schemeClr val="dk1"/>
                        </a:buClr>
                        <a:buSzPts val="3200"/>
                        <a:buFont typeface="Arial"/>
                        <a:buNone/>
                      </a:pPr>
                      <a:r>
                        <a:rPr lang="en-US" sz="3200" u="none" cap="none" strike="noStrike">
                          <a:latin typeface="Arial"/>
                          <a:ea typeface="Arial"/>
                          <a:cs typeface="Arial"/>
                          <a:sym typeface="Arial"/>
                        </a:rPr>
                        <a:t>+ Điều em góp ý</a:t>
                      </a:r>
                      <a:endParaRPr sz="3200" u="none" cap="none" strike="noStrike">
                        <a:latin typeface="Arial"/>
                        <a:ea typeface="Arial"/>
                        <a:cs typeface="Arial"/>
                        <a:sym typeface="Arial"/>
                      </a:endParaRPr>
                    </a:p>
                    <a:p>
                      <a:pPr indent="0" lvl="0" marL="0" marR="0" rtl="0" algn="l">
                        <a:spcBef>
                          <a:spcPts val="0"/>
                        </a:spcBef>
                        <a:spcAft>
                          <a:spcPts val="0"/>
                        </a:spcAft>
                        <a:buClr>
                          <a:schemeClr val="dk1"/>
                        </a:buClr>
                        <a:buSzPts val="3200"/>
                        <a:buFont typeface="Arial"/>
                        <a:buNone/>
                      </a:pPr>
                      <a:r>
                        <a:rPr lang="en-US" sz="3200" u="none" cap="none" strike="noStrike">
                          <a:latin typeface="Arial"/>
                          <a:ea typeface="Arial"/>
                          <a:cs typeface="Arial"/>
                          <a:sym typeface="Arial"/>
                        </a:rPr>
                        <a:t>+ Điều em băn khoăn</a:t>
                      </a:r>
                      <a:endParaRPr sz="3200" u="none" cap="none" strike="noStrike">
                        <a:latin typeface="Arial"/>
                        <a:ea typeface="Arial"/>
                        <a:cs typeface="Arial"/>
                        <a:sym typeface="Arial"/>
                      </a:endParaRPr>
                    </a:p>
                  </a:txBody>
                  <a:tcPr marT="45725" marB="45725" marR="91450" marL="91450">
                    <a:solidFill>
                      <a:srgbClr val="E1EFD8"/>
                    </a:solidFill>
                  </a:tcPr>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9"/>
                                        </p:tgtEl>
                                        <p:attrNameLst>
                                          <p:attrName>style.visibility</p:attrName>
                                        </p:attrNameLst>
                                      </p:cBhvr>
                                      <p:to>
                                        <p:strVal val="visible"/>
                                      </p:to>
                                    </p:set>
                                    <p:animEffect filter="fade" transition="in">
                                      <p:cBhvr>
                                        <p:cTn dur="1000"/>
                                        <p:tgtEl>
                                          <p:spTgt spid="3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0"/>
                                        </p:tgtEl>
                                        <p:attrNameLst>
                                          <p:attrName>style.visibility</p:attrName>
                                        </p:attrNameLst>
                                      </p:cBhvr>
                                      <p:to>
                                        <p:strVal val="visible"/>
                                      </p:to>
                                    </p:set>
                                    <p:animEffect filter="fade" transition="in">
                                      <p:cBhvr>
                                        <p:cTn dur="500"/>
                                        <p:tgtEl>
                                          <p:spTgt spid="3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pic>
        <p:nvPicPr>
          <p:cNvPr descr="trong dong" id="315" name="Google Shape;315;p22"/>
          <p:cNvPicPr preferRelativeResize="0"/>
          <p:nvPr/>
        </p:nvPicPr>
        <p:blipFill rotWithShape="1">
          <a:blip r:embed="rId3">
            <a:alphaModFix/>
          </a:blip>
          <a:srcRect b="0" l="0" r="0" t="0"/>
          <a:stretch/>
        </p:blipFill>
        <p:spPr>
          <a:xfrm>
            <a:off x="0" y="-1057275"/>
            <a:ext cx="12192000" cy="8972550"/>
          </a:xfrm>
          <a:prstGeom prst="rect">
            <a:avLst/>
          </a:prstGeom>
          <a:noFill/>
          <a:ln>
            <a:noFill/>
          </a:ln>
        </p:spPr>
      </p:pic>
      <p:pic>
        <p:nvPicPr>
          <p:cNvPr descr="Anh 1_tinh" id="316" name="Google Shape;316;p22"/>
          <p:cNvPicPr preferRelativeResize="0"/>
          <p:nvPr/>
        </p:nvPicPr>
        <p:blipFill rotWithShape="1">
          <a:blip r:embed="rId4">
            <a:alphaModFix/>
          </a:blip>
          <a:srcRect b="0" l="0" r="0" t="0"/>
          <a:stretch/>
        </p:blipFill>
        <p:spPr>
          <a:xfrm>
            <a:off x="2" y="498764"/>
            <a:ext cx="6009217" cy="3100604"/>
          </a:xfrm>
          <a:prstGeom prst="rect">
            <a:avLst/>
          </a:prstGeom>
          <a:noFill/>
          <a:ln>
            <a:noFill/>
          </a:ln>
        </p:spPr>
      </p:pic>
      <p:pic>
        <p:nvPicPr>
          <p:cNvPr descr="anh 4_tinh" id="317" name="Google Shape;317;p22"/>
          <p:cNvPicPr preferRelativeResize="0"/>
          <p:nvPr/>
        </p:nvPicPr>
        <p:blipFill rotWithShape="1">
          <a:blip r:embed="rId5">
            <a:alphaModFix/>
          </a:blip>
          <a:srcRect b="0" l="0" r="0" t="0"/>
          <a:stretch/>
        </p:blipFill>
        <p:spPr>
          <a:xfrm>
            <a:off x="6009219" y="3602182"/>
            <a:ext cx="6182780" cy="3255818"/>
          </a:xfrm>
          <a:prstGeom prst="rect">
            <a:avLst/>
          </a:prstGeom>
          <a:noFill/>
          <a:ln>
            <a:noFill/>
          </a:ln>
        </p:spPr>
      </p:pic>
      <p:pic>
        <p:nvPicPr>
          <p:cNvPr descr="Anh 2_tinh" id="318" name="Google Shape;318;p22"/>
          <p:cNvPicPr preferRelativeResize="0"/>
          <p:nvPr/>
        </p:nvPicPr>
        <p:blipFill rotWithShape="1">
          <a:blip r:embed="rId6">
            <a:alphaModFix/>
          </a:blip>
          <a:srcRect b="0" l="0" r="0" t="0"/>
          <a:stretch/>
        </p:blipFill>
        <p:spPr>
          <a:xfrm>
            <a:off x="6009219" y="498764"/>
            <a:ext cx="6182781" cy="3103418"/>
          </a:xfrm>
          <a:prstGeom prst="rect">
            <a:avLst/>
          </a:prstGeom>
          <a:noFill/>
          <a:ln>
            <a:noFill/>
          </a:ln>
        </p:spPr>
      </p:pic>
      <p:pic>
        <p:nvPicPr>
          <p:cNvPr descr="Anh 3_tinh" id="319" name="Google Shape;319;p22"/>
          <p:cNvPicPr preferRelativeResize="0"/>
          <p:nvPr/>
        </p:nvPicPr>
        <p:blipFill rotWithShape="1">
          <a:blip r:embed="rId7">
            <a:alphaModFix/>
          </a:blip>
          <a:srcRect b="0" l="0" r="0" t="0"/>
          <a:stretch/>
        </p:blipFill>
        <p:spPr>
          <a:xfrm>
            <a:off x="1" y="3602182"/>
            <a:ext cx="6009218" cy="3255817"/>
          </a:xfrm>
          <a:prstGeom prst="rect">
            <a:avLst/>
          </a:prstGeom>
          <a:noFill/>
          <a:ln>
            <a:noFill/>
          </a:ln>
        </p:spPr>
      </p:pic>
      <p:sp>
        <p:nvSpPr>
          <p:cNvPr id="320" name="Google Shape;320;p22"/>
          <p:cNvSpPr txBox="1"/>
          <p:nvPr/>
        </p:nvSpPr>
        <p:spPr>
          <a:xfrm>
            <a:off x="3466910" y="0"/>
            <a:ext cx="5084618" cy="5232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2800">
                <a:solidFill>
                  <a:srgbClr val="FF0000"/>
                </a:solidFill>
                <a:latin typeface="Times New Roman"/>
                <a:ea typeface="Times New Roman"/>
                <a:cs typeface="Times New Roman"/>
                <a:sym typeface="Times New Roman"/>
              </a:rPr>
              <a:t>Kể lại toàn bộ câu chuyện </a:t>
            </a:r>
            <a:endParaRPr b="1" i="1" sz="2800">
              <a:solidFill>
                <a:srgbClr val="FF0000"/>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0">
                                            <p:txEl>
                                              <p:pRg end="0" st="0"/>
                                            </p:txEl>
                                          </p:spTgt>
                                        </p:tgtEl>
                                        <p:attrNameLst>
                                          <p:attrName>style.visibility</p:attrName>
                                        </p:attrNameLst>
                                      </p:cBhvr>
                                      <p:to>
                                        <p:strVal val="visible"/>
                                      </p:to>
                                    </p:set>
                                    <p:animEffect filter="fade" transition="in">
                                      <p:cBhvr>
                                        <p:cTn dur="2000"/>
                                        <p:tgtEl>
                                          <p:spTgt spid="320">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pic>
        <p:nvPicPr>
          <p:cNvPr id="326" name="Google Shape;326;p23"/>
          <p:cNvPicPr preferRelativeResize="0"/>
          <p:nvPr/>
        </p:nvPicPr>
        <p:blipFill rotWithShape="1">
          <a:blip r:embed="rId3">
            <a:alphaModFix/>
          </a:blip>
          <a:srcRect b="0" l="0" r="0" t="67901"/>
          <a:stretch/>
        </p:blipFill>
        <p:spPr>
          <a:xfrm>
            <a:off x="-734292" y="5043055"/>
            <a:ext cx="10058400" cy="1814945"/>
          </a:xfrm>
          <a:prstGeom prst="rect">
            <a:avLst/>
          </a:prstGeom>
          <a:noFill/>
          <a:ln>
            <a:noFill/>
          </a:ln>
        </p:spPr>
      </p:pic>
      <p:pic>
        <p:nvPicPr>
          <p:cNvPr id="327" name="Google Shape;327;p23"/>
          <p:cNvPicPr preferRelativeResize="0"/>
          <p:nvPr/>
        </p:nvPicPr>
        <p:blipFill rotWithShape="1">
          <a:blip r:embed="rId3">
            <a:alphaModFix/>
          </a:blip>
          <a:srcRect b="0" l="46884" r="0" t="67901"/>
          <a:stretch/>
        </p:blipFill>
        <p:spPr>
          <a:xfrm flipH="1">
            <a:off x="6816436" y="5043055"/>
            <a:ext cx="5342613" cy="1814945"/>
          </a:xfrm>
          <a:prstGeom prst="rect">
            <a:avLst/>
          </a:prstGeom>
          <a:noFill/>
          <a:ln>
            <a:noFill/>
          </a:ln>
        </p:spPr>
      </p:pic>
      <p:sp>
        <p:nvSpPr>
          <p:cNvPr id="328" name="Google Shape;328;p23"/>
          <p:cNvSpPr txBox="1"/>
          <p:nvPr/>
        </p:nvSpPr>
        <p:spPr>
          <a:xfrm>
            <a:off x="2592154" y="3514258"/>
            <a:ext cx="8448564" cy="64633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3600">
                <a:solidFill>
                  <a:srgbClr val="FF0000"/>
                </a:solidFill>
                <a:latin typeface="Arial"/>
                <a:ea typeface="Arial"/>
                <a:cs typeface="Arial"/>
                <a:sym typeface="Arial"/>
              </a:rPr>
              <a:t>4. Tìm hiểu ý nghĩa câu chuyện</a:t>
            </a:r>
            <a:endParaRPr b="1" i="1" sz="3600">
              <a:solidFill>
                <a:srgbClr val="FF0000"/>
              </a:solidFill>
              <a:latin typeface="Arial"/>
              <a:ea typeface="Arial"/>
              <a:cs typeface="Arial"/>
              <a:sym typeface="Arial"/>
            </a:endParaRP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8">
                                            <p:txEl>
                                              <p:pRg end="0" st="0"/>
                                            </p:txEl>
                                          </p:spTgt>
                                        </p:tgtEl>
                                        <p:attrNameLst>
                                          <p:attrName>style.visibility</p:attrName>
                                        </p:attrNameLst>
                                      </p:cBhvr>
                                      <p:to>
                                        <p:strVal val="visible"/>
                                      </p:to>
                                    </p:set>
                                    <p:animEffect filter="fade" transition="in">
                                      <p:cBhvr>
                                        <p:cTn dur="2000"/>
                                        <p:tgtEl>
                                          <p:spTgt spid="328">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pic>
        <p:nvPicPr>
          <p:cNvPr id="334" name="Google Shape;334;p24"/>
          <p:cNvPicPr preferRelativeResize="0"/>
          <p:nvPr/>
        </p:nvPicPr>
        <p:blipFill rotWithShape="1">
          <a:blip r:embed="rId3">
            <a:alphaModFix/>
          </a:blip>
          <a:srcRect b="0" l="0" r="41526" t="80288"/>
          <a:stretch/>
        </p:blipFill>
        <p:spPr>
          <a:xfrm>
            <a:off x="1" y="5189838"/>
            <a:ext cx="12191999" cy="1668162"/>
          </a:xfrm>
          <a:prstGeom prst="rect">
            <a:avLst/>
          </a:prstGeom>
          <a:noFill/>
          <a:ln>
            <a:noFill/>
          </a:ln>
        </p:spPr>
      </p:pic>
      <p:pic>
        <p:nvPicPr>
          <p:cNvPr id="335" name="Google Shape;335;p24"/>
          <p:cNvPicPr preferRelativeResize="0"/>
          <p:nvPr/>
        </p:nvPicPr>
        <p:blipFill rotWithShape="1">
          <a:blip r:embed="rId4">
            <a:alphaModFix/>
          </a:blip>
          <a:srcRect b="0" l="0" r="0" t="0"/>
          <a:stretch/>
        </p:blipFill>
        <p:spPr>
          <a:xfrm>
            <a:off x="9418248" y="-569608"/>
            <a:ext cx="2773752" cy="4379608"/>
          </a:xfrm>
          <a:prstGeom prst="rect">
            <a:avLst/>
          </a:prstGeom>
          <a:noFill/>
          <a:ln>
            <a:noFill/>
          </a:ln>
        </p:spPr>
      </p:pic>
      <p:sp>
        <p:nvSpPr>
          <p:cNvPr id="336" name="Google Shape;336;p24"/>
          <p:cNvSpPr txBox="1"/>
          <p:nvPr/>
        </p:nvSpPr>
        <p:spPr>
          <a:xfrm>
            <a:off x="1535112" y="1575272"/>
            <a:ext cx="5703887"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8000"/>
              </a:buClr>
              <a:buSzPts val="3600"/>
              <a:buFont typeface="Arial"/>
              <a:buNone/>
            </a:pPr>
            <a:r>
              <a:rPr b="1" lang="en-US" sz="3600">
                <a:solidFill>
                  <a:srgbClr val="008000"/>
                </a:solidFill>
                <a:latin typeface="Arial"/>
                <a:ea typeface="Arial"/>
                <a:cs typeface="Arial"/>
                <a:sym typeface="Arial"/>
              </a:rPr>
              <a:t>a. Câu chuyện kể về ai?</a:t>
            </a:r>
            <a:endParaRPr b="1" sz="3600">
              <a:solidFill>
                <a:srgbClr val="008000"/>
              </a:solidFill>
              <a:latin typeface="Arial"/>
              <a:ea typeface="Arial"/>
              <a:cs typeface="Arial"/>
              <a:sym typeface="Arial"/>
            </a:endParaRPr>
          </a:p>
        </p:txBody>
      </p:sp>
      <p:sp>
        <p:nvSpPr>
          <p:cNvPr id="337" name="Google Shape;337;p24"/>
          <p:cNvSpPr txBox="1"/>
          <p:nvPr/>
        </p:nvSpPr>
        <p:spPr>
          <a:xfrm>
            <a:off x="1535112" y="2856451"/>
            <a:ext cx="5383847"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2060"/>
              </a:buClr>
              <a:buSzPts val="3200"/>
              <a:buFont typeface="Arial"/>
              <a:buNone/>
            </a:pPr>
            <a:r>
              <a:rPr b="1" lang="en-US" sz="3200">
                <a:solidFill>
                  <a:srgbClr val="002060"/>
                </a:solidFill>
                <a:latin typeface="Arial"/>
                <a:ea typeface="Arial"/>
                <a:cs typeface="Arial"/>
                <a:sym typeface="Arial"/>
              </a:rPr>
              <a:t>Câu chuyện kể về Bác Hồ.</a:t>
            </a:r>
            <a:endParaRPr b="1" sz="3200">
              <a:solidFill>
                <a:srgbClr val="002060"/>
              </a:solidFill>
              <a:latin typeface="Arial"/>
              <a:ea typeface="Arial"/>
              <a:cs typeface="Arial"/>
              <a:sym typeface="Arial"/>
            </a:endParaRPr>
          </a:p>
        </p:txBody>
      </p:sp>
      <p:pic>
        <p:nvPicPr>
          <p:cNvPr id="338" name="Google Shape;338;p24"/>
          <p:cNvPicPr preferRelativeResize="0"/>
          <p:nvPr/>
        </p:nvPicPr>
        <p:blipFill rotWithShape="1">
          <a:blip r:embed="rId5">
            <a:alphaModFix/>
          </a:blip>
          <a:srcRect b="0" l="0" r="0" t="0"/>
          <a:stretch/>
        </p:blipFill>
        <p:spPr>
          <a:xfrm>
            <a:off x="7370619" y="945110"/>
            <a:ext cx="4071505" cy="4776787"/>
          </a:xfrm>
          <a:prstGeom prst="rect">
            <a:avLst/>
          </a:prstGeom>
          <a:noFill/>
          <a:ln>
            <a:noFill/>
          </a:ln>
        </p:spPr>
      </p:pic>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6"/>
                                        </p:tgtEl>
                                        <p:attrNameLst>
                                          <p:attrName>style.visibility</p:attrName>
                                        </p:attrNameLst>
                                      </p:cBhvr>
                                      <p:to>
                                        <p:strVal val="visible"/>
                                      </p:to>
                                    </p:set>
                                    <p:animEffect filter="fade" transition="in">
                                      <p:cBhvr>
                                        <p:cTn dur="500"/>
                                        <p:tgtEl>
                                          <p:spTgt spid="3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7"/>
                                        </p:tgtEl>
                                        <p:attrNameLst>
                                          <p:attrName>style.visibility</p:attrName>
                                        </p:attrNameLst>
                                      </p:cBhvr>
                                      <p:to>
                                        <p:strVal val="visible"/>
                                      </p:to>
                                    </p:set>
                                    <p:animEffect filter="fade" transition="in">
                                      <p:cBhvr>
                                        <p:cTn dur="2000"/>
                                        <p:tgtEl>
                                          <p:spTgt spid="3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8"/>
                                        </p:tgtEl>
                                        <p:attrNameLst>
                                          <p:attrName>style.visibility</p:attrName>
                                        </p:attrNameLst>
                                      </p:cBhvr>
                                      <p:to>
                                        <p:strVal val="visible"/>
                                      </p:to>
                                    </p:set>
                                    <p:animEffect filter="fade" transition="in">
                                      <p:cBhvr>
                                        <p:cTn dur="500"/>
                                        <p:tgtEl>
                                          <p:spTgt spid="3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pic>
        <p:nvPicPr>
          <p:cNvPr id="344" name="Google Shape;344;p25"/>
          <p:cNvPicPr preferRelativeResize="0"/>
          <p:nvPr/>
        </p:nvPicPr>
        <p:blipFill rotWithShape="1">
          <a:blip r:embed="rId3">
            <a:alphaModFix/>
          </a:blip>
          <a:srcRect b="0" l="0" r="41526" t="80288"/>
          <a:stretch/>
        </p:blipFill>
        <p:spPr>
          <a:xfrm>
            <a:off x="1" y="5189838"/>
            <a:ext cx="12191999" cy="1668162"/>
          </a:xfrm>
          <a:prstGeom prst="rect">
            <a:avLst/>
          </a:prstGeom>
          <a:noFill/>
          <a:ln>
            <a:noFill/>
          </a:ln>
        </p:spPr>
      </p:pic>
      <p:pic>
        <p:nvPicPr>
          <p:cNvPr id="345" name="Google Shape;345;p25"/>
          <p:cNvPicPr preferRelativeResize="0"/>
          <p:nvPr/>
        </p:nvPicPr>
        <p:blipFill rotWithShape="1">
          <a:blip r:embed="rId4">
            <a:alphaModFix/>
          </a:blip>
          <a:srcRect b="0" l="0" r="0" t="0"/>
          <a:stretch/>
        </p:blipFill>
        <p:spPr>
          <a:xfrm>
            <a:off x="9418248" y="-950608"/>
            <a:ext cx="2773752" cy="4379608"/>
          </a:xfrm>
          <a:prstGeom prst="rect">
            <a:avLst/>
          </a:prstGeom>
          <a:noFill/>
          <a:ln>
            <a:noFill/>
          </a:ln>
        </p:spPr>
      </p:pic>
      <p:sp>
        <p:nvSpPr>
          <p:cNvPr id="346" name="Google Shape;346;p25"/>
          <p:cNvSpPr txBox="1"/>
          <p:nvPr/>
        </p:nvSpPr>
        <p:spPr>
          <a:xfrm>
            <a:off x="1537524" y="675217"/>
            <a:ext cx="7561739" cy="707886"/>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4000">
                <a:solidFill>
                  <a:srgbClr val="00B050"/>
                </a:solidFill>
                <a:latin typeface="Arial"/>
                <a:ea typeface="Arial"/>
                <a:cs typeface="Arial"/>
                <a:sym typeface="Arial"/>
              </a:rPr>
              <a:t>b. Câu chuyện có ý nghĩa gì?</a:t>
            </a:r>
            <a:endParaRPr b="1" i="1" sz="4000">
              <a:solidFill>
                <a:srgbClr val="00B050"/>
              </a:solidFill>
              <a:latin typeface="Arial"/>
              <a:ea typeface="Arial"/>
              <a:cs typeface="Arial"/>
              <a:sym typeface="Arial"/>
            </a:endParaRPr>
          </a:p>
        </p:txBody>
      </p:sp>
      <p:sp>
        <p:nvSpPr>
          <p:cNvPr id="347" name="Google Shape;347;p25"/>
          <p:cNvSpPr txBox="1"/>
          <p:nvPr/>
        </p:nvSpPr>
        <p:spPr>
          <a:xfrm>
            <a:off x="1259407" y="1748318"/>
            <a:ext cx="10114186" cy="378565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chemeClr val="dk1"/>
                </a:solidFill>
                <a:latin typeface="Arial"/>
                <a:ea typeface="Arial"/>
                <a:cs typeface="Arial"/>
                <a:sym typeface="Arial"/>
              </a:rPr>
              <a:t>          Qua câu chuyện, Bác Hồ muốn khuyên cán bộ: nhiệm vụ nào của cách mạng cũng cần thiết, quan trọng. Do đó, cần làm tốt việc được phân công, không nên suy bì, chỉ nghĩ đến việc riêng của mình.</a:t>
            </a:r>
            <a:endParaRPr b="1" sz="4000">
              <a:solidFill>
                <a:schemeClr val="dk1"/>
              </a:solidFill>
              <a:latin typeface="Arial"/>
              <a:ea typeface="Arial"/>
              <a:cs typeface="Arial"/>
              <a:sym typeface="Arial"/>
            </a:endParaRP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6">
                                            <p:txEl>
                                              <p:pRg end="0" st="0"/>
                                            </p:txEl>
                                          </p:spTgt>
                                        </p:tgtEl>
                                        <p:attrNameLst>
                                          <p:attrName>style.visibility</p:attrName>
                                        </p:attrNameLst>
                                      </p:cBhvr>
                                      <p:to>
                                        <p:strVal val="visible"/>
                                      </p:to>
                                    </p:set>
                                    <p:animEffect filter="fade" transition="in">
                                      <p:cBhvr>
                                        <p:cTn dur="2000"/>
                                        <p:tgtEl>
                                          <p:spTgt spid="34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7">
                                            <p:txEl>
                                              <p:pRg end="0" st="0"/>
                                            </p:txEl>
                                          </p:spTgt>
                                        </p:tgtEl>
                                        <p:attrNameLst>
                                          <p:attrName>style.visibility</p:attrName>
                                        </p:attrNameLst>
                                      </p:cBhvr>
                                      <p:to>
                                        <p:strVal val="visible"/>
                                      </p:to>
                                    </p:set>
                                    <p:animEffect filter="fade" transition="in">
                                      <p:cBhvr>
                                        <p:cTn dur="500"/>
                                        <p:tgtEl>
                                          <p:spTgt spid="347">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pic>
        <p:nvPicPr>
          <p:cNvPr id="353" name="Google Shape;353;p26"/>
          <p:cNvPicPr preferRelativeResize="0"/>
          <p:nvPr/>
        </p:nvPicPr>
        <p:blipFill rotWithShape="1">
          <a:blip r:embed="rId3">
            <a:alphaModFix/>
          </a:blip>
          <a:srcRect b="0" l="0" r="41526" t="80288"/>
          <a:stretch/>
        </p:blipFill>
        <p:spPr>
          <a:xfrm>
            <a:off x="1" y="5189838"/>
            <a:ext cx="12191999" cy="1668162"/>
          </a:xfrm>
          <a:prstGeom prst="rect">
            <a:avLst/>
          </a:prstGeom>
          <a:noFill/>
          <a:ln>
            <a:noFill/>
          </a:ln>
        </p:spPr>
      </p:pic>
      <p:pic>
        <p:nvPicPr>
          <p:cNvPr id="354" name="Google Shape;354;p26"/>
          <p:cNvPicPr preferRelativeResize="0"/>
          <p:nvPr/>
        </p:nvPicPr>
        <p:blipFill rotWithShape="1">
          <a:blip r:embed="rId4">
            <a:alphaModFix/>
          </a:blip>
          <a:srcRect b="0" l="0" r="0" t="0"/>
          <a:stretch/>
        </p:blipFill>
        <p:spPr>
          <a:xfrm>
            <a:off x="9418248" y="-950608"/>
            <a:ext cx="2773752" cy="4379608"/>
          </a:xfrm>
          <a:prstGeom prst="rect">
            <a:avLst/>
          </a:prstGeom>
          <a:noFill/>
          <a:ln>
            <a:noFill/>
          </a:ln>
        </p:spPr>
      </p:pic>
      <p:sp>
        <p:nvSpPr>
          <p:cNvPr id="355" name="Google Shape;355;p26"/>
          <p:cNvSpPr txBox="1"/>
          <p:nvPr/>
        </p:nvSpPr>
        <p:spPr>
          <a:xfrm>
            <a:off x="1249017" y="2174445"/>
            <a:ext cx="10114186" cy="19389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chemeClr val="dk1"/>
                </a:solidFill>
                <a:latin typeface="Arial"/>
                <a:ea typeface="Arial"/>
                <a:cs typeface="Arial"/>
                <a:sym typeface="Arial"/>
              </a:rPr>
              <a:t>	Mỗi người lao động trong xã hội đều</a:t>
            </a:r>
            <a:endParaRPr b="1" sz="4000">
              <a:solidFill>
                <a:schemeClr val="dk1"/>
              </a:solidFill>
              <a:latin typeface="Arial"/>
              <a:ea typeface="Arial"/>
              <a:cs typeface="Arial"/>
              <a:sym typeface="Arial"/>
            </a:endParaRPr>
          </a:p>
          <a:p>
            <a:pPr indent="0" lvl="0" marL="0" marR="0" rtl="0" algn="l">
              <a:spcBef>
                <a:spcPts val="0"/>
              </a:spcBef>
              <a:spcAft>
                <a:spcPts val="0"/>
              </a:spcAft>
              <a:buNone/>
            </a:pPr>
            <a:r>
              <a:rPr b="1" lang="en-US" sz="4000">
                <a:solidFill>
                  <a:schemeClr val="dk1"/>
                </a:solidFill>
                <a:latin typeface="Arial"/>
                <a:ea typeface="Arial"/>
                <a:cs typeface="Arial"/>
                <a:sym typeface="Arial"/>
              </a:rPr>
              <a:t>gắn bó với một công việc, công việc nào cũng quan trọng, cũng đáng quý.</a:t>
            </a:r>
            <a:endParaRPr b="1" sz="4000">
              <a:solidFill>
                <a:schemeClr val="dk1"/>
              </a:solidFill>
              <a:latin typeface="Arial"/>
              <a:ea typeface="Arial"/>
              <a:cs typeface="Arial"/>
              <a:sym typeface="Arial"/>
            </a:endParaRP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5">
                                            <p:txEl>
                                              <p:pRg end="0" st="0"/>
                                            </p:txEl>
                                          </p:spTgt>
                                        </p:tgtEl>
                                        <p:attrNameLst>
                                          <p:attrName>style.visibility</p:attrName>
                                        </p:attrNameLst>
                                      </p:cBhvr>
                                      <p:to>
                                        <p:strVal val="visible"/>
                                      </p:to>
                                    </p:set>
                                    <p:animEffect filter="fade" transition="in">
                                      <p:cBhvr>
                                        <p:cTn dur="500"/>
                                        <p:tgtEl>
                                          <p:spTgt spid="35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5">
                                            <p:txEl>
                                              <p:pRg end="1" st="1"/>
                                            </p:txEl>
                                          </p:spTgt>
                                        </p:tgtEl>
                                        <p:attrNameLst>
                                          <p:attrName>style.visibility</p:attrName>
                                        </p:attrNameLst>
                                      </p:cBhvr>
                                      <p:to>
                                        <p:strVal val="visible"/>
                                      </p:to>
                                    </p:set>
                                    <p:animEffect filter="fade" transition="in">
                                      <p:cBhvr>
                                        <p:cTn dur="500"/>
                                        <p:tgtEl>
                                          <p:spTgt spid="355">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9" name="Shape 359"/>
        <p:cNvGrpSpPr/>
        <p:nvPr/>
      </p:nvGrpSpPr>
      <p:grpSpPr>
        <a:xfrm>
          <a:off x="0" y="0"/>
          <a:ext cx="0" cy="0"/>
          <a:chOff x="0" y="0"/>
          <a:chExt cx="0" cy="0"/>
        </a:xfrm>
      </p:grpSpPr>
      <p:sp>
        <p:nvSpPr>
          <p:cNvPr id="360" name="Google Shape;360;p27"/>
          <p:cNvSpPr/>
          <p:nvPr/>
        </p:nvSpPr>
        <p:spPr>
          <a:xfrm>
            <a:off x="391491" y="990083"/>
            <a:ext cx="11607800" cy="5029199"/>
          </a:xfrm>
          <a:prstGeom prst="roundRect">
            <a:avLst>
              <a:gd fmla="val 16667" name="adj"/>
            </a:avLst>
          </a:prstGeom>
          <a:solidFill>
            <a:schemeClr val="lt1"/>
          </a:solidFill>
          <a:ln cap="flat" cmpd="sng" w="57150">
            <a:solidFill>
              <a:srgbClr val="40272B"/>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61" name="Google Shape;361;p27"/>
          <p:cNvSpPr txBox="1"/>
          <p:nvPr/>
        </p:nvSpPr>
        <p:spPr>
          <a:xfrm>
            <a:off x="226032" y="157181"/>
            <a:ext cx="10911154" cy="64633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rgbClr val="C00000"/>
                </a:solidFill>
                <a:latin typeface="Arial"/>
                <a:ea typeface="Arial"/>
                <a:cs typeface="Arial"/>
                <a:sym typeface="Arial"/>
              </a:rPr>
              <a:t>c. Câu chuyện muốn khuyên chúng ta điều gì ?</a:t>
            </a:r>
            <a:endParaRPr b="1" sz="3600">
              <a:solidFill>
                <a:srgbClr val="C00000"/>
              </a:solidFill>
              <a:latin typeface="Arial"/>
              <a:ea typeface="Arial"/>
              <a:cs typeface="Arial"/>
              <a:sym typeface="Arial"/>
            </a:endParaRPr>
          </a:p>
        </p:txBody>
      </p:sp>
      <p:sp>
        <p:nvSpPr>
          <p:cNvPr id="362" name="Google Shape;362;p27"/>
          <p:cNvSpPr txBox="1"/>
          <p:nvPr/>
        </p:nvSpPr>
        <p:spPr>
          <a:xfrm>
            <a:off x="1463032" y="1532467"/>
            <a:ext cx="7536354"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06600"/>
                </a:solidFill>
                <a:latin typeface="Arial"/>
                <a:ea typeface="Arial"/>
                <a:cs typeface="Arial"/>
                <a:sym typeface="Arial"/>
              </a:rPr>
              <a:t>A. Khuyên ta nên làm việc vì bản thân mình mà không cần quan tâm đến người khác.</a:t>
            </a:r>
            <a:endParaRPr b="1" sz="2800">
              <a:solidFill>
                <a:srgbClr val="006600"/>
              </a:solidFill>
              <a:latin typeface="Arial"/>
              <a:ea typeface="Arial"/>
              <a:cs typeface="Arial"/>
              <a:sym typeface="Arial"/>
            </a:endParaRPr>
          </a:p>
        </p:txBody>
      </p:sp>
      <p:sp>
        <p:nvSpPr>
          <p:cNvPr id="363" name="Google Shape;363;p27"/>
          <p:cNvSpPr txBox="1"/>
          <p:nvPr/>
        </p:nvSpPr>
        <p:spPr>
          <a:xfrm>
            <a:off x="1463032" y="2791112"/>
            <a:ext cx="7309784"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06600"/>
                </a:solidFill>
                <a:latin typeface="Arial"/>
                <a:ea typeface="Arial"/>
                <a:cs typeface="Arial"/>
                <a:sym typeface="Arial"/>
              </a:rPr>
              <a:t>B. Khuyên ta không nên bận tâm vì chẳng có việc gì quan trọng cả.</a:t>
            </a:r>
            <a:endParaRPr b="1" sz="2800">
              <a:solidFill>
                <a:srgbClr val="006600"/>
              </a:solidFill>
              <a:latin typeface="Arial"/>
              <a:ea typeface="Arial"/>
              <a:cs typeface="Arial"/>
              <a:sym typeface="Arial"/>
            </a:endParaRPr>
          </a:p>
        </p:txBody>
      </p:sp>
      <p:sp>
        <p:nvSpPr>
          <p:cNvPr id="364" name="Google Shape;364;p27"/>
          <p:cNvSpPr txBox="1"/>
          <p:nvPr/>
        </p:nvSpPr>
        <p:spPr>
          <a:xfrm>
            <a:off x="1443565" y="4049757"/>
            <a:ext cx="7042889"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06600"/>
                </a:solidFill>
                <a:latin typeface="Arial"/>
                <a:ea typeface="Arial"/>
                <a:cs typeface="Arial"/>
                <a:sym typeface="Arial"/>
              </a:rPr>
              <a:t>C. Khuyên ta nên suy nghĩ vì mọi người, không nên ích kỉ, chỉ nghĩ cho bản thân mình.</a:t>
            </a:r>
            <a:endParaRPr b="1" sz="2800">
              <a:solidFill>
                <a:srgbClr val="006600"/>
              </a:solidFill>
              <a:latin typeface="Arial"/>
              <a:ea typeface="Arial"/>
              <a:cs typeface="Arial"/>
              <a:sym typeface="Arial"/>
            </a:endParaRPr>
          </a:p>
        </p:txBody>
      </p:sp>
      <p:pic>
        <p:nvPicPr>
          <p:cNvPr id="365" name="Google Shape;365;p27"/>
          <p:cNvPicPr preferRelativeResize="0"/>
          <p:nvPr/>
        </p:nvPicPr>
        <p:blipFill rotWithShape="1">
          <a:blip r:embed="rId3">
            <a:alphaModFix/>
          </a:blip>
          <a:srcRect b="0" l="0" r="0" t="0"/>
          <a:stretch/>
        </p:blipFill>
        <p:spPr>
          <a:xfrm>
            <a:off x="9224267" y="3954732"/>
            <a:ext cx="1201246" cy="1120232"/>
          </a:xfrm>
          <a:prstGeom prst="rect">
            <a:avLst/>
          </a:prstGeom>
          <a:noFill/>
          <a:ln>
            <a:noFill/>
          </a:ln>
        </p:spPr>
      </p:pic>
      <p:pic>
        <p:nvPicPr>
          <p:cNvPr id="366" name="Google Shape;366;p27"/>
          <p:cNvPicPr preferRelativeResize="0"/>
          <p:nvPr/>
        </p:nvPicPr>
        <p:blipFill rotWithShape="1">
          <a:blip r:embed="rId4">
            <a:alphaModFix/>
          </a:blip>
          <a:srcRect b="0" l="0" r="41526" t="80288"/>
          <a:stretch/>
        </p:blipFill>
        <p:spPr>
          <a:xfrm>
            <a:off x="99392" y="5410615"/>
            <a:ext cx="12191999" cy="1668162"/>
          </a:xfrm>
          <a:prstGeom prst="rect">
            <a:avLst/>
          </a:prstGeom>
          <a:noFill/>
          <a:ln>
            <a:noFill/>
          </a:ln>
        </p:spPr>
      </p:pic>
      <p:pic>
        <p:nvPicPr>
          <p:cNvPr id="367" name="Google Shape;367;p27"/>
          <p:cNvPicPr preferRelativeResize="0"/>
          <p:nvPr/>
        </p:nvPicPr>
        <p:blipFill rotWithShape="1">
          <a:blip r:embed="rId5">
            <a:alphaModFix/>
          </a:blip>
          <a:srcRect b="0" l="0" r="0" t="0"/>
          <a:stretch/>
        </p:blipFill>
        <p:spPr>
          <a:xfrm rot="-315976">
            <a:off x="10439594" y="-492600"/>
            <a:ext cx="2096685" cy="2096685"/>
          </a:xfrm>
          <a:prstGeom prst="rect">
            <a:avLst/>
          </a:prstGeom>
          <a:noFill/>
          <a:ln>
            <a:noFill/>
          </a:ln>
          <a:effectLst>
            <a:outerShdw blurRad="50800" rotWithShape="0" algn="ctr" dir="5400000" dist="50800">
              <a:srgbClr val="000000">
                <a:alpha val="96862"/>
              </a:srgbClr>
            </a:outerShdw>
          </a:effectLst>
        </p:spPr>
      </p:pic>
      <p:pic>
        <p:nvPicPr>
          <p:cNvPr id="368" name="Google Shape;368;p27"/>
          <p:cNvPicPr preferRelativeResize="0"/>
          <p:nvPr/>
        </p:nvPicPr>
        <p:blipFill rotWithShape="1">
          <a:blip r:embed="rId6">
            <a:alphaModFix/>
          </a:blip>
          <a:srcRect b="0" l="0" r="0" t="0"/>
          <a:stretch/>
        </p:blipFill>
        <p:spPr>
          <a:xfrm>
            <a:off x="9487169" y="121401"/>
            <a:ext cx="2943461" cy="442381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1"/>
                                        </p:tgtEl>
                                        <p:attrNameLst>
                                          <p:attrName>style.visibility</p:attrName>
                                        </p:attrNameLst>
                                      </p:cBhvr>
                                      <p:to>
                                        <p:strVal val="visible"/>
                                      </p:to>
                                    </p:set>
                                    <p:animEffect filter="fade" transition="in">
                                      <p:cBhvr>
                                        <p:cTn dur="500"/>
                                        <p:tgtEl>
                                          <p:spTgt spid="3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2"/>
                                        </p:tgtEl>
                                        <p:attrNameLst>
                                          <p:attrName>style.visibility</p:attrName>
                                        </p:attrNameLst>
                                      </p:cBhvr>
                                      <p:to>
                                        <p:strVal val="visible"/>
                                      </p:to>
                                    </p:set>
                                    <p:animEffect filter="fade" transition="in">
                                      <p:cBhvr>
                                        <p:cTn dur="500"/>
                                        <p:tgtEl>
                                          <p:spTgt spid="362"/>
                                        </p:tgtEl>
                                      </p:cBhvr>
                                    </p:animEffect>
                                  </p:childTnLst>
                                </p:cTn>
                              </p:par>
                              <p:par>
                                <p:cTn fill="hold" nodeType="withEffect" presetClass="entr" presetID="10" presetSubtype="0">
                                  <p:stCondLst>
                                    <p:cond delay="0"/>
                                  </p:stCondLst>
                                  <p:childTnLst>
                                    <p:set>
                                      <p:cBhvr>
                                        <p:cTn dur="1" fill="hold">
                                          <p:stCondLst>
                                            <p:cond delay="0"/>
                                          </p:stCondLst>
                                        </p:cTn>
                                        <p:tgtEl>
                                          <p:spTgt spid="363"/>
                                        </p:tgtEl>
                                        <p:attrNameLst>
                                          <p:attrName>style.visibility</p:attrName>
                                        </p:attrNameLst>
                                      </p:cBhvr>
                                      <p:to>
                                        <p:strVal val="visible"/>
                                      </p:to>
                                    </p:set>
                                    <p:animEffect filter="fade" transition="in">
                                      <p:cBhvr>
                                        <p:cTn dur="500"/>
                                        <p:tgtEl>
                                          <p:spTgt spid="363"/>
                                        </p:tgtEl>
                                      </p:cBhvr>
                                    </p:animEffect>
                                  </p:childTnLst>
                                </p:cTn>
                              </p:par>
                              <p:par>
                                <p:cTn fill="hold" nodeType="withEffect" presetClass="entr" presetID="10" presetSubtype="0">
                                  <p:stCondLst>
                                    <p:cond delay="0"/>
                                  </p:stCondLst>
                                  <p:childTnLst>
                                    <p:set>
                                      <p:cBhvr>
                                        <p:cTn dur="1" fill="hold">
                                          <p:stCondLst>
                                            <p:cond delay="0"/>
                                          </p:stCondLst>
                                        </p:cTn>
                                        <p:tgtEl>
                                          <p:spTgt spid="364"/>
                                        </p:tgtEl>
                                        <p:attrNameLst>
                                          <p:attrName>style.visibility</p:attrName>
                                        </p:attrNameLst>
                                      </p:cBhvr>
                                      <p:to>
                                        <p:strVal val="visible"/>
                                      </p:to>
                                    </p:set>
                                    <p:animEffect filter="fade" transition="in">
                                      <p:cBhvr>
                                        <p:cTn dur="500"/>
                                        <p:tgtEl>
                                          <p:spTgt spid="3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5"/>
                                        </p:tgtEl>
                                        <p:attrNameLst>
                                          <p:attrName>style.visibility</p:attrName>
                                        </p:attrNameLst>
                                      </p:cBhvr>
                                      <p:to>
                                        <p:strVal val="visible"/>
                                      </p:to>
                                    </p:set>
                                    <p:animEffect filter="fade" transition="in">
                                      <p:cBhvr>
                                        <p:cTn dur="500"/>
                                        <p:tgtEl>
                                          <p:spTgt spid="3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28"/>
          <p:cNvSpPr/>
          <p:nvPr/>
        </p:nvSpPr>
        <p:spPr>
          <a:xfrm>
            <a:off x="1133606" y="244499"/>
            <a:ext cx="10843045" cy="6368851"/>
          </a:xfrm>
          <a:prstGeom prst="roundRect">
            <a:avLst>
              <a:gd fmla="val 16667" name="adj"/>
            </a:avLst>
          </a:prstGeom>
          <a:solidFill>
            <a:schemeClr val="lt1"/>
          </a:solidFill>
          <a:ln cap="flat" cmpd="sng" w="57150">
            <a:solidFill>
              <a:srgbClr val="40272B"/>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375" name="Google Shape;375;p28"/>
          <p:cNvPicPr preferRelativeResize="0"/>
          <p:nvPr/>
        </p:nvPicPr>
        <p:blipFill rotWithShape="1">
          <a:blip r:embed="rId3">
            <a:alphaModFix/>
          </a:blip>
          <a:srcRect b="0" l="0" r="0" t="67901"/>
          <a:stretch/>
        </p:blipFill>
        <p:spPr>
          <a:xfrm>
            <a:off x="-1390276" y="5080584"/>
            <a:ext cx="10058400" cy="1814945"/>
          </a:xfrm>
          <a:prstGeom prst="rect">
            <a:avLst/>
          </a:prstGeom>
          <a:noFill/>
          <a:ln>
            <a:noFill/>
          </a:ln>
        </p:spPr>
      </p:pic>
      <p:pic>
        <p:nvPicPr>
          <p:cNvPr id="376" name="Google Shape;376;p28"/>
          <p:cNvPicPr preferRelativeResize="0"/>
          <p:nvPr/>
        </p:nvPicPr>
        <p:blipFill rotWithShape="1">
          <a:blip r:embed="rId3">
            <a:alphaModFix/>
          </a:blip>
          <a:srcRect b="0" l="46884" r="0" t="67901"/>
          <a:stretch/>
        </p:blipFill>
        <p:spPr>
          <a:xfrm flipH="1">
            <a:off x="6760264" y="5029525"/>
            <a:ext cx="5375564" cy="1814945"/>
          </a:xfrm>
          <a:prstGeom prst="rect">
            <a:avLst/>
          </a:prstGeom>
          <a:noFill/>
          <a:ln>
            <a:noFill/>
          </a:ln>
        </p:spPr>
      </p:pic>
      <p:pic>
        <p:nvPicPr>
          <p:cNvPr id="377" name="Google Shape;377;p28"/>
          <p:cNvPicPr preferRelativeResize="0"/>
          <p:nvPr/>
        </p:nvPicPr>
        <p:blipFill rotWithShape="1">
          <a:blip r:embed="rId4">
            <a:alphaModFix/>
          </a:blip>
          <a:srcRect b="0" l="0" r="0" t="0"/>
          <a:stretch/>
        </p:blipFill>
        <p:spPr>
          <a:xfrm rot="-315976">
            <a:off x="8181769" y="-611229"/>
            <a:ext cx="2258919" cy="2258919"/>
          </a:xfrm>
          <a:prstGeom prst="rect">
            <a:avLst/>
          </a:prstGeom>
          <a:noFill/>
          <a:ln>
            <a:noFill/>
          </a:ln>
          <a:effectLst>
            <a:outerShdw blurRad="50800" rotWithShape="0" algn="ctr" dir="5400000" dist="50800">
              <a:srgbClr val="000000">
                <a:alpha val="96862"/>
              </a:srgbClr>
            </a:outerShdw>
          </a:effectLst>
        </p:spPr>
      </p:pic>
      <p:sp>
        <p:nvSpPr>
          <p:cNvPr id="378" name="Google Shape;378;p28"/>
          <p:cNvSpPr txBox="1"/>
          <p:nvPr/>
        </p:nvSpPr>
        <p:spPr>
          <a:xfrm>
            <a:off x="2248535" y="389255"/>
            <a:ext cx="6061710" cy="156845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800">
                <a:solidFill>
                  <a:schemeClr val="dk1"/>
                </a:solidFill>
                <a:latin typeface="Arial"/>
                <a:ea typeface="Arial"/>
                <a:cs typeface="Arial"/>
                <a:sym typeface="Arial"/>
              </a:rPr>
              <a:t>Đánh giá mục tiêu </a:t>
            </a:r>
            <a:endParaRPr b="1" sz="4800">
              <a:solidFill>
                <a:schemeClr val="dk1"/>
              </a:solidFill>
              <a:latin typeface="Arial"/>
              <a:ea typeface="Arial"/>
              <a:cs typeface="Arial"/>
              <a:sym typeface="Arial"/>
            </a:endParaRPr>
          </a:p>
          <a:p>
            <a:pPr indent="0" lvl="0" marL="0" marR="0" rtl="0" algn="ctr">
              <a:spcBef>
                <a:spcPts val="0"/>
              </a:spcBef>
              <a:spcAft>
                <a:spcPts val="0"/>
              </a:spcAft>
              <a:buNone/>
            </a:pPr>
            <a:r>
              <a:t/>
            </a:r>
            <a:endParaRPr b="1" sz="4800" u="sng">
              <a:solidFill>
                <a:schemeClr val="dk1"/>
              </a:solidFill>
              <a:latin typeface="Arial"/>
              <a:ea typeface="Arial"/>
              <a:cs typeface="Arial"/>
              <a:sym typeface="Arial"/>
            </a:endParaRPr>
          </a:p>
        </p:txBody>
      </p:sp>
      <p:sp>
        <p:nvSpPr>
          <p:cNvPr id="379" name="Google Shape;379;p28"/>
          <p:cNvSpPr txBox="1"/>
          <p:nvPr/>
        </p:nvSpPr>
        <p:spPr>
          <a:xfrm>
            <a:off x="3806711" y="1910287"/>
            <a:ext cx="4711800" cy="1596000"/>
          </a:xfrm>
          <a:prstGeom prst="rect">
            <a:avLst/>
          </a:prstGeom>
          <a:noFill/>
          <a:ln>
            <a:noFill/>
          </a:ln>
        </p:spPr>
        <p:txBody>
          <a:bodyPr anchorCtr="0" anchor="b" bIns="91425" lIns="91425" spcFirstLastPara="1" rIns="91425" wrap="square" tIns="91425">
            <a:noAutofit/>
          </a:bodyPr>
          <a:lstStyle/>
          <a:p>
            <a:pPr indent="0" lvl="0" marL="0" marR="0" rtl="0" algn="ctr">
              <a:lnSpc>
                <a:spcPct val="90000"/>
              </a:lnSpc>
              <a:spcBef>
                <a:spcPts val="0"/>
              </a:spcBef>
              <a:spcAft>
                <a:spcPts val="0"/>
              </a:spcAft>
              <a:buClr>
                <a:schemeClr val="dk1"/>
              </a:buClr>
              <a:buSzPts val="4400"/>
              <a:buFont typeface="Arial"/>
              <a:buNone/>
            </a:pPr>
            <a:r>
              <a:t/>
            </a:r>
            <a:endParaRPr sz="4400" u="sng">
              <a:solidFill>
                <a:schemeClr val="dk1"/>
              </a:solidFill>
              <a:latin typeface="Abel"/>
              <a:ea typeface="Abel"/>
              <a:cs typeface="Abel"/>
              <a:sym typeface="Abel"/>
            </a:endParaRPr>
          </a:p>
        </p:txBody>
      </p:sp>
      <p:sp>
        <p:nvSpPr>
          <p:cNvPr id="380" name="Google Shape;380;p28"/>
          <p:cNvSpPr/>
          <p:nvPr/>
        </p:nvSpPr>
        <p:spPr>
          <a:xfrm>
            <a:off x="1433135" y="1888727"/>
            <a:ext cx="8402556" cy="3542384"/>
          </a:xfrm>
          <a:prstGeom prst="rect">
            <a:avLst/>
          </a:prstGeom>
        </p:spPr>
      </p:sp>
      <p:grpSp>
        <p:nvGrpSpPr>
          <p:cNvPr id="381" name="Google Shape;381;p28"/>
          <p:cNvGrpSpPr/>
          <p:nvPr/>
        </p:nvGrpSpPr>
        <p:grpSpPr>
          <a:xfrm>
            <a:off x="1962107" y="1458000"/>
            <a:ext cx="540000" cy="5400000"/>
            <a:chOff x="4302000" y="1733138"/>
            <a:chExt cx="540000" cy="5400000"/>
          </a:xfrm>
        </p:grpSpPr>
        <p:cxnSp>
          <p:nvCxnSpPr>
            <p:cNvPr id="382" name="Google Shape;382;p28"/>
            <p:cNvCxnSpPr/>
            <p:nvPr/>
          </p:nvCxnSpPr>
          <p:spPr>
            <a:xfrm>
              <a:off x="4552950" y="1733138"/>
              <a:ext cx="0" cy="5400000"/>
            </a:xfrm>
            <a:prstGeom prst="straightConnector1">
              <a:avLst/>
            </a:prstGeom>
            <a:noFill/>
            <a:ln cap="flat" cmpd="sng" w="38100">
              <a:solidFill>
                <a:srgbClr val="E0C8A1"/>
              </a:solidFill>
              <a:prstDash val="solid"/>
              <a:miter lim="800000"/>
              <a:headEnd len="sm" w="sm" type="none"/>
              <a:tailEnd len="sm" w="sm" type="none"/>
            </a:ln>
          </p:spPr>
        </p:cxnSp>
        <p:grpSp>
          <p:nvGrpSpPr>
            <p:cNvPr id="383" name="Google Shape;383;p28"/>
            <p:cNvGrpSpPr/>
            <p:nvPr/>
          </p:nvGrpSpPr>
          <p:grpSpPr>
            <a:xfrm>
              <a:off x="4302000" y="2305050"/>
              <a:ext cx="540000" cy="540000"/>
              <a:chOff x="4724400" y="2305050"/>
              <a:chExt cx="540000" cy="540000"/>
            </a:xfrm>
          </p:grpSpPr>
          <p:sp>
            <p:nvSpPr>
              <p:cNvPr id="384" name="Google Shape;384;p28"/>
              <p:cNvSpPr/>
              <p:nvPr/>
            </p:nvSpPr>
            <p:spPr>
              <a:xfrm>
                <a:off x="4922400" y="2503050"/>
                <a:ext cx="144000" cy="144000"/>
              </a:xfrm>
              <a:prstGeom prst="ellipse">
                <a:avLst/>
              </a:prstGeom>
              <a:solidFill>
                <a:srgbClr val="E0C8A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5" name="Google Shape;385;p28"/>
              <p:cNvSpPr/>
              <p:nvPr/>
            </p:nvSpPr>
            <p:spPr>
              <a:xfrm>
                <a:off x="4724400" y="2305050"/>
                <a:ext cx="540000" cy="540000"/>
              </a:xfrm>
              <a:prstGeom prst="ellipse">
                <a:avLst/>
              </a:prstGeom>
              <a:noFill/>
              <a:ln cap="flat" cmpd="sng" w="38100">
                <a:solidFill>
                  <a:srgbClr val="E0C8A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386" name="Google Shape;386;p28"/>
            <p:cNvGrpSpPr/>
            <p:nvPr/>
          </p:nvGrpSpPr>
          <p:grpSpPr>
            <a:xfrm>
              <a:off x="4302000" y="3895725"/>
              <a:ext cx="540000" cy="540000"/>
              <a:chOff x="4724400" y="2305050"/>
              <a:chExt cx="540000" cy="540000"/>
            </a:xfrm>
          </p:grpSpPr>
          <p:sp>
            <p:nvSpPr>
              <p:cNvPr id="387" name="Google Shape;387;p28"/>
              <p:cNvSpPr/>
              <p:nvPr/>
            </p:nvSpPr>
            <p:spPr>
              <a:xfrm>
                <a:off x="4922400" y="2503050"/>
                <a:ext cx="144000" cy="144000"/>
              </a:xfrm>
              <a:prstGeom prst="ellipse">
                <a:avLst/>
              </a:prstGeom>
              <a:solidFill>
                <a:srgbClr val="E0C8A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88" name="Google Shape;388;p28"/>
              <p:cNvSpPr/>
              <p:nvPr/>
            </p:nvSpPr>
            <p:spPr>
              <a:xfrm>
                <a:off x="4724400" y="2305050"/>
                <a:ext cx="540000" cy="540000"/>
              </a:xfrm>
              <a:prstGeom prst="ellipse">
                <a:avLst/>
              </a:prstGeom>
              <a:noFill/>
              <a:ln cap="flat" cmpd="sng" w="38100">
                <a:solidFill>
                  <a:srgbClr val="E0C8A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nvGrpSpPr>
            <p:cNvPr id="389" name="Google Shape;389;p28"/>
            <p:cNvGrpSpPr/>
            <p:nvPr/>
          </p:nvGrpSpPr>
          <p:grpSpPr>
            <a:xfrm>
              <a:off x="4302000" y="5486400"/>
              <a:ext cx="540000" cy="540000"/>
              <a:chOff x="4724400" y="2305050"/>
              <a:chExt cx="540000" cy="540000"/>
            </a:xfrm>
          </p:grpSpPr>
          <p:sp>
            <p:nvSpPr>
              <p:cNvPr id="390" name="Google Shape;390;p28"/>
              <p:cNvSpPr/>
              <p:nvPr/>
            </p:nvSpPr>
            <p:spPr>
              <a:xfrm>
                <a:off x="4922400" y="2503050"/>
                <a:ext cx="144000" cy="144000"/>
              </a:xfrm>
              <a:prstGeom prst="ellipse">
                <a:avLst/>
              </a:prstGeom>
              <a:solidFill>
                <a:srgbClr val="E0C8A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91" name="Google Shape;391;p28"/>
              <p:cNvSpPr/>
              <p:nvPr/>
            </p:nvSpPr>
            <p:spPr>
              <a:xfrm>
                <a:off x="4724400" y="2305050"/>
                <a:ext cx="540000" cy="540000"/>
              </a:xfrm>
              <a:prstGeom prst="ellipse">
                <a:avLst/>
              </a:prstGeom>
              <a:noFill/>
              <a:ln cap="flat" cmpd="sng" w="38100">
                <a:solidFill>
                  <a:srgbClr val="E0C8A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grpSp>
      <p:grpSp>
        <p:nvGrpSpPr>
          <p:cNvPr id="392" name="Google Shape;392;p28"/>
          <p:cNvGrpSpPr/>
          <p:nvPr/>
        </p:nvGrpSpPr>
        <p:grpSpPr>
          <a:xfrm>
            <a:off x="1723308" y="1458000"/>
            <a:ext cx="8220239" cy="1676497"/>
            <a:chOff x="5016000" y="1457302"/>
            <a:chExt cx="7688792" cy="1676497"/>
          </a:xfrm>
        </p:grpSpPr>
        <p:pic>
          <p:nvPicPr>
            <p:cNvPr id="393" name="Google Shape;393;p28"/>
            <p:cNvPicPr preferRelativeResize="0"/>
            <p:nvPr/>
          </p:nvPicPr>
          <p:blipFill rotWithShape="1">
            <a:blip r:embed="rId5">
              <a:alphaModFix/>
            </a:blip>
            <a:srcRect b="0" l="11613" r="11613" t="0"/>
            <a:stretch/>
          </p:blipFill>
          <p:spPr>
            <a:xfrm>
              <a:off x="5016000" y="1847849"/>
              <a:ext cx="900000" cy="900000"/>
            </a:xfrm>
            <a:prstGeom prst="diamond">
              <a:avLst/>
            </a:prstGeom>
            <a:noFill/>
            <a:ln>
              <a:noFill/>
            </a:ln>
          </p:spPr>
        </p:pic>
        <p:sp>
          <p:nvSpPr>
            <p:cNvPr id="394" name="Google Shape;394;p28"/>
            <p:cNvSpPr/>
            <p:nvPr/>
          </p:nvSpPr>
          <p:spPr>
            <a:xfrm>
              <a:off x="6096000" y="2715608"/>
              <a:ext cx="5760000" cy="418191"/>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t/>
              </a:r>
              <a:endParaRPr sz="1600">
                <a:solidFill>
                  <a:srgbClr val="E0C8A1"/>
                </a:solidFill>
                <a:latin typeface="Arial"/>
                <a:ea typeface="Arial"/>
                <a:cs typeface="Arial"/>
                <a:sym typeface="Arial"/>
              </a:endParaRPr>
            </a:p>
          </p:txBody>
        </p:sp>
        <p:sp>
          <p:nvSpPr>
            <p:cNvPr id="395" name="Google Shape;395;p28"/>
            <p:cNvSpPr/>
            <p:nvPr/>
          </p:nvSpPr>
          <p:spPr>
            <a:xfrm>
              <a:off x="6042874" y="1457302"/>
              <a:ext cx="6661918" cy="1205798"/>
            </a:xfrm>
            <a:prstGeom prst="rect">
              <a:avLst/>
            </a:prstGeom>
            <a:solidFill>
              <a:srgbClr val="FBF6C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2800">
                  <a:solidFill>
                    <a:srgbClr val="000000"/>
                  </a:solidFill>
                  <a:latin typeface="Arial"/>
                  <a:ea typeface="Arial"/>
                  <a:cs typeface="Arial"/>
                  <a:sym typeface="Arial"/>
                </a:rPr>
                <a:t> 1. Nắm được diễn biến và hiểu được ý nghĩa của câu chuyện.</a:t>
              </a:r>
              <a:endParaRPr b="1" sz="2800">
                <a:solidFill>
                  <a:schemeClr val="dk1"/>
                </a:solidFill>
                <a:latin typeface="Arial"/>
                <a:ea typeface="Arial"/>
                <a:cs typeface="Arial"/>
                <a:sym typeface="Arial"/>
              </a:endParaRPr>
            </a:p>
          </p:txBody>
        </p:sp>
      </p:grpSp>
      <p:grpSp>
        <p:nvGrpSpPr>
          <p:cNvPr id="396" name="Google Shape;396;p28"/>
          <p:cNvGrpSpPr/>
          <p:nvPr/>
        </p:nvGrpSpPr>
        <p:grpSpPr>
          <a:xfrm>
            <a:off x="1713950" y="3067124"/>
            <a:ext cx="8229596" cy="1676497"/>
            <a:chOff x="5016000" y="1457302"/>
            <a:chExt cx="8229596" cy="1676497"/>
          </a:xfrm>
        </p:grpSpPr>
        <p:pic>
          <p:nvPicPr>
            <p:cNvPr id="397" name="Google Shape;397;p28"/>
            <p:cNvPicPr preferRelativeResize="0"/>
            <p:nvPr/>
          </p:nvPicPr>
          <p:blipFill rotWithShape="1">
            <a:blip r:embed="rId5">
              <a:alphaModFix/>
            </a:blip>
            <a:srcRect b="0" l="11613" r="11613" t="0"/>
            <a:stretch/>
          </p:blipFill>
          <p:spPr>
            <a:xfrm>
              <a:off x="5016000" y="1847849"/>
              <a:ext cx="900000" cy="900000"/>
            </a:xfrm>
            <a:prstGeom prst="diamond">
              <a:avLst/>
            </a:prstGeom>
            <a:noFill/>
            <a:ln>
              <a:noFill/>
            </a:ln>
          </p:spPr>
        </p:pic>
        <p:sp>
          <p:nvSpPr>
            <p:cNvPr id="398" name="Google Shape;398;p28"/>
            <p:cNvSpPr/>
            <p:nvPr/>
          </p:nvSpPr>
          <p:spPr>
            <a:xfrm>
              <a:off x="6096000" y="2715608"/>
              <a:ext cx="5760000" cy="418191"/>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t/>
              </a:r>
              <a:endParaRPr sz="1600">
                <a:solidFill>
                  <a:srgbClr val="E0C8A1"/>
                </a:solidFill>
                <a:latin typeface="Arial"/>
                <a:ea typeface="Arial"/>
                <a:cs typeface="Arial"/>
                <a:sym typeface="Arial"/>
              </a:endParaRPr>
            </a:p>
          </p:txBody>
        </p:sp>
        <p:sp>
          <p:nvSpPr>
            <p:cNvPr id="399" name="Google Shape;399;p28"/>
            <p:cNvSpPr/>
            <p:nvPr/>
          </p:nvSpPr>
          <p:spPr>
            <a:xfrm>
              <a:off x="6042873" y="1457302"/>
              <a:ext cx="7202723" cy="1205798"/>
            </a:xfrm>
            <a:prstGeom prst="rect">
              <a:avLst/>
            </a:prstGeom>
            <a:solidFill>
              <a:srgbClr val="FBF6C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2800">
                  <a:solidFill>
                    <a:srgbClr val="000000"/>
                  </a:solidFill>
                  <a:latin typeface="Arial"/>
                  <a:ea typeface="Arial"/>
                  <a:cs typeface="Arial"/>
                  <a:sym typeface="Arial"/>
                </a:rPr>
                <a:t>2. Kể lại được rõ ràng từng đoạn và toàn bộ câu chuyện. Lắng nghe và nhận xét đúng lời kể của bạn.</a:t>
              </a:r>
              <a:endParaRPr sz="2800">
                <a:solidFill>
                  <a:schemeClr val="dk1"/>
                </a:solidFill>
                <a:latin typeface="Arial"/>
                <a:ea typeface="Arial"/>
                <a:cs typeface="Arial"/>
                <a:sym typeface="Arial"/>
              </a:endParaRPr>
            </a:p>
          </p:txBody>
        </p:sp>
      </p:grpSp>
      <p:grpSp>
        <p:nvGrpSpPr>
          <p:cNvPr id="400" name="Google Shape;400;p28"/>
          <p:cNvGrpSpPr/>
          <p:nvPr/>
        </p:nvGrpSpPr>
        <p:grpSpPr>
          <a:xfrm>
            <a:off x="1713950" y="4652826"/>
            <a:ext cx="8229596" cy="1676497"/>
            <a:chOff x="5016000" y="1457302"/>
            <a:chExt cx="8229596" cy="1676497"/>
          </a:xfrm>
        </p:grpSpPr>
        <p:pic>
          <p:nvPicPr>
            <p:cNvPr id="401" name="Google Shape;401;p28"/>
            <p:cNvPicPr preferRelativeResize="0"/>
            <p:nvPr/>
          </p:nvPicPr>
          <p:blipFill rotWithShape="1">
            <a:blip r:embed="rId5">
              <a:alphaModFix/>
            </a:blip>
            <a:srcRect b="0" l="11613" r="11613" t="0"/>
            <a:stretch/>
          </p:blipFill>
          <p:spPr>
            <a:xfrm>
              <a:off x="5016000" y="1847849"/>
              <a:ext cx="900000" cy="900000"/>
            </a:xfrm>
            <a:prstGeom prst="diamond">
              <a:avLst/>
            </a:prstGeom>
            <a:noFill/>
            <a:ln>
              <a:noFill/>
            </a:ln>
          </p:spPr>
        </p:pic>
        <p:sp>
          <p:nvSpPr>
            <p:cNvPr id="402" name="Google Shape;402;p28"/>
            <p:cNvSpPr/>
            <p:nvPr/>
          </p:nvSpPr>
          <p:spPr>
            <a:xfrm>
              <a:off x="6096000" y="2715608"/>
              <a:ext cx="5760000" cy="418191"/>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t/>
              </a:r>
              <a:endParaRPr sz="1600">
                <a:solidFill>
                  <a:srgbClr val="E0C8A1"/>
                </a:solidFill>
                <a:latin typeface="Arial"/>
                <a:ea typeface="Arial"/>
                <a:cs typeface="Arial"/>
                <a:sym typeface="Arial"/>
              </a:endParaRPr>
            </a:p>
          </p:txBody>
        </p:sp>
        <p:sp>
          <p:nvSpPr>
            <p:cNvPr id="403" name="Google Shape;403;p28"/>
            <p:cNvSpPr/>
            <p:nvPr/>
          </p:nvSpPr>
          <p:spPr>
            <a:xfrm>
              <a:off x="6042873" y="1457302"/>
              <a:ext cx="7202723" cy="1449254"/>
            </a:xfrm>
            <a:prstGeom prst="rect">
              <a:avLst/>
            </a:prstGeom>
            <a:solidFill>
              <a:srgbClr val="FBF6C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2800">
                  <a:solidFill>
                    <a:schemeClr val="dk1"/>
                  </a:solidFill>
                  <a:latin typeface="Arial"/>
                  <a:ea typeface="Arial"/>
                  <a:cs typeface="Arial"/>
                  <a:sym typeface="Arial"/>
                </a:rPr>
                <a:t>3. Có thái độ, lập trường vững vàng trong công việc, hoàn thành tốt các nhiệm vụ được giao.</a:t>
              </a:r>
              <a:endParaRPr sz="2800">
                <a:solidFill>
                  <a:schemeClr val="dk1"/>
                </a:solidFill>
                <a:latin typeface="Arial"/>
                <a:ea typeface="Arial"/>
                <a:cs typeface="Arial"/>
                <a:sym typeface="Arial"/>
              </a:endParaRPr>
            </a:p>
          </p:txBody>
        </p:sp>
      </p:grpSp>
      <p:pic>
        <p:nvPicPr>
          <p:cNvPr id="404" name="Google Shape;404;p28"/>
          <p:cNvPicPr preferRelativeResize="0"/>
          <p:nvPr/>
        </p:nvPicPr>
        <p:blipFill rotWithShape="1">
          <a:blip r:embed="rId6">
            <a:alphaModFix/>
          </a:blip>
          <a:srcRect b="0" l="0" r="0" t="0"/>
          <a:stretch/>
        </p:blipFill>
        <p:spPr>
          <a:xfrm>
            <a:off x="9493431" y="182171"/>
            <a:ext cx="3171215" cy="4766113"/>
          </a:xfrm>
          <a:prstGeom prst="rect">
            <a:avLst/>
          </a:prstGeom>
          <a:noFill/>
          <a:ln>
            <a:noFill/>
          </a:ln>
        </p:spPr>
      </p:pic>
      <p:pic>
        <p:nvPicPr>
          <p:cNvPr id="405" name="Google Shape;405;p28"/>
          <p:cNvPicPr preferRelativeResize="0"/>
          <p:nvPr/>
        </p:nvPicPr>
        <p:blipFill rotWithShape="1">
          <a:blip r:embed="rId7">
            <a:alphaModFix/>
          </a:blip>
          <a:srcRect b="0" l="0" r="0" t="0"/>
          <a:stretch/>
        </p:blipFill>
        <p:spPr>
          <a:xfrm>
            <a:off x="1869402" y="1657141"/>
            <a:ext cx="1074901" cy="1002407"/>
          </a:xfrm>
          <a:prstGeom prst="rect">
            <a:avLst/>
          </a:prstGeom>
          <a:noFill/>
          <a:ln>
            <a:noFill/>
          </a:ln>
        </p:spPr>
      </p:pic>
      <p:pic>
        <p:nvPicPr>
          <p:cNvPr id="406" name="Google Shape;406;p28"/>
          <p:cNvPicPr preferRelativeResize="0"/>
          <p:nvPr/>
        </p:nvPicPr>
        <p:blipFill rotWithShape="1">
          <a:blip r:embed="rId7">
            <a:alphaModFix/>
          </a:blip>
          <a:srcRect b="0" l="0" r="0" t="0"/>
          <a:stretch/>
        </p:blipFill>
        <p:spPr>
          <a:xfrm>
            <a:off x="1838578" y="3221090"/>
            <a:ext cx="1074901" cy="1002407"/>
          </a:xfrm>
          <a:prstGeom prst="rect">
            <a:avLst/>
          </a:prstGeom>
          <a:noFill/>
          <a:ln>
            <a:noFill/>
          </a:ln>
        </p:spPr>
      </p:pic>
      <p:pic>
        <p:nvPicPr>
          <p:cNvPr id="407" name="Google Shape;407;p28"/>
          <p:cNvPicPr preferRelativeResize="0"/>
          <p:nvPr/>
        </p:nvPicPr>
        <p:blipFill rotWithShape="1">
          <a:blip r:embed="rId7">
            <a:alphaModFix/>
          </a:blip>
          <a:srcRect b="0" l="0" r="0" t="0"/>
          <a:stretch/>
        </p:blipFill>
        <p:spPr>
          <a:xfrm>
            <a:off x="1811224" y="4780832"/>
            <a:ext cx="1074901" cy="1002407"/>
          </a:xfrm>
          <a:prstGeom prst="rect">
            <a:avLst/>
          </a:prstGeom>
          <a:noFill/>
          <a:ln>
            <a:noFill/>
          </a:ln>
        </p:spPr>
      </p:pic>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8"/>
                                        </p:tgtEl>
                                        <p:attrNameLst>
                                          <p:attrName>style.visibility</p:attrName>
                                        </p:attrNameLst>
                                      </p:cBhvr>
                                      <p:to>
                                        <p:strVal val="visible"/>
                                      </p:to>
                                    </p:set>
                                    <p:animEffect filter="fade" transition="in">
                                      <p:cBhvr>
                                        <p:cTn dur="500"/>
                                        <p:tgtEl>
                                          <p:spTgt spid="3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2"/>
                                        </p:tgtEl>
                                        <p:attrNameLst>
                                          <p:attrName>style.visibility</p:attrName>
                                        </p:attrNameLst>
                                      </p:cBhvr>
                                      <p:to>
                                        <p:strVal val="visible"/>
                                      </p:to>
                                    </p:set>
                                    <p:animEffect filter="fade" transition="in">
                                      <p:cBhvr>
                                        <p:cTn dur="500"/>
                                        <p:tgtEl>
                                          <p:spTgt spid="392"/>
                                        </p:tgtEl>
                                      </p:cBhvr>
                                    </p:animEffect>
                                  </p:childTnLst>
                                </p:cTn>
                              </p:par>
                              <p:par>
                                <p:cTn fill="hold" nodeType="withEffect" presetClass="entr" presetID="10" presetSubtype="0">
                                  <p:stCondLst>
                                    <p:cond delay="0"/>
                                  </p:stCondLst>
                                  <p:childTnLst>
                                    <p:set>
                                      <p:cBhvr>
                                        <p:cTn dur="1" fill="hold">
                                          <p:stCondLst>
                                            <p:cond delay="0"/>
                                          </p:stCondLst>
                                        </p:cTn>
                                        <p:tgtEl>
                                          <p:spTgt spid="381"/>
                                        </p:tgtEl>
                                        <p:attrNameLst>
                                          <p:attrName>style.visibility</p:attrName>
                                        </p:attrNameLst>
                                      </p:cBhvr>
                                      <p:to>
                                        <p:strVal val="visible"/>
                                      </p:to>
                                    </p:set>
                                    <p:animEffect filter="fade" transition="in">
                                      <p:cBhvr>
                                        <p:cTn dur="500"/>
                                        <p:tgtEl>
                                          <p:spTgt spid="3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6"/>
                                        </p:tgtEl>
                                        <p:attrNameLst>
                                          <p:attrName>style.visibility</p:attrName>
                                        </p:attrNameLst>
                                      </p:cBhvr>
                                      <p:to>
                                        <p:strVal val="visible"/>
                                      </p:to>
                                    </p:set>
                                    <p:animEffect filter="fade" transition="in">
                                      <p:cBhvr>
                                        <p:cTn dur="500"/>
                                        <p:tgtEl>
                                          <p:spTgt spid="3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0"/>
                                        </p:tgtEl>
                                        <p:attrNameLst>
                                          <p:attrName>style.visibility</p:attrName>
                                        </p:attrNameLst>
                                      </p:cBhvr>
                                      <p:to>
                                        <p:strVal val="visible"/>
                                      </p:to>
                                    </p:set>
                                    <p:animEffect filter="fade" transition="in">
                                      <p:cBhvr>
                                        <p:cTn dur="500"/>
                                        <p:tgtEl>
                                          <p:spTgt spid="4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5"/>
                                        </p:tgtEl>
                                        <p:attrNameLst>
                                          <p:attrName>style.visibility</p:attrName>
                                        </p:attrNameLst>
                                      </p:cBhvr>
                                      <p:to>
                                        <p:strVal val="visible"/>
                                      </p:to>
                                    </p:set>
                                    <p:animEffect filter="fade" transition="in">
                                      <p:cBhvr>
                                        <p:cTn dur="500"/>
                                        <p:tgtEl>
                                          <p:spTgt spid="4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6"/>
                                        </p:tgtEl>
                                        <p:attrNameLst>
                                          <p:attrName>style.visibility</p:attrName>
                                        </p:attrNameLst>
                                      </p:cBhvr>
                                      <p:to>
                                        <p:strVal val="visible"/>
                                      </p:to>
                                    </p:set>
                                    <p:animEffect filter="fade" transition="in">
                                      <p:cBhvr>
                                        <p:cTn dur="500"/>
                                        <p:tgtEl>
                                          <p:spTgt spid="4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7"/>
                                        </p:tgtEl>
                                        <p:attrNameLst>
                                          <p:attrName>style.visibility</p:attrName>
                                        </p:attrNameLst>
                                      </p:cBhvr>
                                      <p:to>
                                        <p:strVal val="visible"/>
                                      </p:to>
                                    </p:set>
                                    <p:animEffect filter="fade" transition="in">
                                      <p:cBhvr>
                                        <p:cTn dur="500"/>
                                        <p:tgtEl>
                                          <p:spTgt spid="4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29"/>
          <p:cNvSpPr/>
          <p:nvPr/>
        </p:nvSpPr>
        <p:spPr>
          <a:xfrm>
            <a:off x="898795" y="636104"/>
            <a:ext cx="10591084" cy="5660372"/>
          </a:xfrm>
          <a:prstGeom prst="roundRect">
            <a:avLst>
              <a:gd fmla="val 16667" name="adj"/>
            </a:avLst>
          </a:prstGeom>
          <a:solidFill>
            <a:schemeClr val="lt1"/>
          </a:solidFill>
          <a:ln cap="flat" cmpd="sng" w="57150">
            <a:solidFill>
              <a:srgbClr val="40272B"/>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414" name="Google Shape;414;p29"/>
          <p:cNvPicPr preferRelativeResize="0"/>
          <p:nvPr/>
        </p:nvPicPr>
        <p:blipFill rotWithShape="1">
          <a:blip r:embed="rId3">
            <a:alphaModFix/>
          </a:blip>
          <a:srcRect b="0" l="0" r="0" t="67901"/>
          <a:stretch/>
        </p:blipFill>
        <p:spPr>
          <a:xfrm>
            <a:off x="-1390276" y="5080584"/>
            <a:ext cx="10058400" cy="1814945"/>
          </a:xfrm>
          <a:prstGeom prst="rect">
            <a:avLst/>
          </a:prstGeom>
          <a:noFill/>
          <a:ln>
            <a:noFill/>
          </a:ln>
        </p:spPr>
      </p:pic>
      <p:pic>
        <p:nvPicPr>
          <p:cNvPr id="415" name="Google Shape;415;p29"/>
          <p:cNvPicPr preferRelativeResize="0"/>
          <p:nvPr/>
        </p:nvPicPr>
        <p:blipFill rotWithShape="1">
          <a:blip r:embed="rId3">
            <a:alphaModFix/>
          </a:blip>
          <a:srcRect b="0" l="46884" r="0" t="67901"/>
          <a:stretch/>
        </p:blipFill>
        <p:spPr>
          <a:xfrm flipH="1">
            <a:off x="6760264" y="5029525"/>
            <a:ext cx="5375564" cy="1814945"/>
          </a:xfrm>
          <a:prstGeom prst="rect">
            <a:avLst/>
          </a:prstGeom>
          <a:noFill/>
          <a:ln>
            <a:noFill/>
          </a:ln>
        </p:spPr>
      </p:pic>
      <p:pic>
        <p:nvPicPr>
          <p:cNvPr id="416" name="Google Shape;416;p29"/>
          <p:cNvPicPr preferRelativeResize="0"/>
          <p:nvPr/>
        </p:nvPicPr>
        <p:blipFill rotWithShape="1">
          <a:blip r:embed="rId4">
            <a:alphaModFix/>
          </a:blip>
          <a:srcRect b="0" l="0" r="0" t="0"/>
          <a:stretch/>
        </p:blipFill>
        <p:spPr>
          <a:xfrm rot="-315976">
            <a:off x="8181769" y="-611229"/>
            <a:ext cx="2258919" cy="2258919"/>
          </a:xfrm>
          <a:prstGeom prst="rect">
            <a:avLst/>
          </a:prstGeom>
          <a:noFill/>
          <a:ln>
            <a:noFill/>
          </a:ln>
          <a:effectLst>
            <a:outerShdw blurRad="50800" rotWithShape="0" algn="ctr" dir="5400000" dist="50800">
              <a:srgbClr val="000000">
                <a:alpha val="96862"/>
              </a:srgbClr>
            </a:outerShdw>
          </a:effectLst>
        </p:spPr>
      </p:pic>
      <p:sp>
        <p:nvSpPr>
          <p:cNvPr id="417" name="Google Shape;417;p29"/>
          <p:cNvSpPr txBox="1"/>
          <p:nvPr/>
        </p:nvSpPr>
        <p:spPr>
          <a:xfrm>
            <a:off x="4486149" y="1310949"/>
            <a:ext cx="422910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800">
                <a:solidFill>
                  <a:srgbClr val="C00000"/>
                </a:solidFill>
                <a:latin typeface="Arial"/>
                <a:ea typeface="Arial"/>
                <a:cs typeface="Arial"/>
                <a:sym typeface="Arial"/>
              </a:rPr>
              <a:t>Dặn dò</a:t>
            </a:r>
            <a:endParaRPr b="1" sz="4800" u="sng">
              <a:solidFill>
                <a:srgbClr val="C00000"/>
              </a:solidFill>
              <a:latin typeface="Arial"/>
              <a:ea typeface="Arial"/>
              <a:cs typeface="Arial"/>
              <a:sym typeface="Arial"/>
            </a:endParaRPr>
          </a:p>
        </p:txBody>
      </p:sp>
      <p:sp>
        <p:nvSpPr>
          <p:cNvPr id="418" name="Google Shape;418;p29"/>
          <p:cNvSpPr txBox="1"/>
          <p:nvPr/>
        </p:nvSpPr>
        <p:spPr>
          <a:xfrm>
            <a:off x="3806711" y="1910287"/>
            <a:ext cx="4711800" cy="1596000"/>
          </a:xfrm>
          <a:prstGeom prst="rect">
            <a:avLst/>
          </a:prstGeom>
          <a:noFill/>
          <a:ln>
            <a:noFill/>
          </a:ln>
        </p:spPr>
        <p:txBody>
          <a:bodyPr anchorCtr="0" anchor="b" bIns="91425" lIns="91425" spcFirstLastPara="1" rIns="91425" wrap="square" tIns="91425">
            <a:noAutofit/>
          </a:bodyPr>
          <a:lstStyle/>
          <a:p>
            <a:pPr indent="0" lvl="0" marL="0" marR="0" rtl="0" algn="ctr">
              <a:lnSpc>
                <a:spcPct val="90000"/>
              </a:lnSpc>
              <a:spcBef>
                <a:spcPts val="0"/>
              </a:spcBef>
              <a:spcAft>
                <a:spcPts val="0"/>
              </a:spcAft>
              <a:buClr>
                <a:schemeClr val="dk1"/>
              </a:buClr>
              <a:buSzPts val="4400"/>
              <a:buFont typeface="Arial"/>
              <a:buNone/>
            </a:pPr>
            <a:r>
              <a:t/>
            </a:r>
            <a:endParaRPr sz="4400" u="sng">
              <a:solidFill>
                <a:schemeClr val="dk1"/>
              </a:solidFill>
              <a:latin typeface="Abel"/>
              <a:ea typeface="Abel"/>
              <a:cs typeface="Abel"/>
              <a:sym typeface="Abel"/>
            </a:endParaRPr>
          </a:p>
        </p:txBody>
      </p:sp>
      <p:sp>
        <p:nvSpPr>
          <p:cNvPr id="419" name="Google Shape;419;p29"/>
          <p:cNvSpPr/>
          <p:nvPr/>
        </p:nvSpPr>
        <p:spPr>
          <a:xfrm>
            <a:off x="1433135" y="1888727"/>
            <a:ext cx="8402556" cy="3542384"/>
          </a:xfrm>
          <a:prstGeom prst="rect">
            <a:avLst/>
          </a:prstGeom>
        </p:spPr>
      </p:sp>
      <p:sp>
        <p:nvSpPr>
          <p:cNvPr id="420" name="Google Shape;420;p29"/>
          <p:cNvSpPr/>
          <p:nvPr/>
        </p:nvSpPr>
        <p:spPr>
          <a:xfrm>
            <a:off x="2357314" y="3557346"/>
            <a:ext cx="5760000" cy="418191"/>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t/>
            </a:r>
            <a:endParaRPr sz="1600">
              <a:solidFill>
                <a:srgbClr val="E0C8A1"/>
              </a:solidFill>
              <a:latin typeface="Arial"/>
              <a:ea typeface="Arial"/>
              <a:cs typeface="Arial"/>
              <a:sym typeface="Arial"/>
            </a:endParaRPr>
          </a:p>
        </p:txBody>
      </p:sp>
      <p:pic>
        <p:nvPicPr>
          <p:cNvPr id="421" name="Google Shape;421;p29"/>
          <p:cNvPicPr preferRelativeResize="0"/>
          <p:nvPr/>
        </p:nvPicPr>
        <p:blipFill rotWithShape="1">
          <a:blip r:embed="rId5">
            <a:alphaModFix/>
          </a:blip>
          <a:srcRect b="0" l="0" r="0" t="0"/>
          <a:stretch/>
        </p:blipFill>
        <p:spPr>
          <a:xfrm>
            <a:off x="9493431" y="182171"/>
            <a:ext cx="3171215" cy="4766113"/>
          </a:xfrm>
          <a:prstGeom prst="rect">
            <a:avLst/>
          </a:prstGeom>
          <a:noFill/>
          <a:ln>
            <a:noFill/>
          </a:ln>
        </p:spPr>
      </p:pic>
      <p:sp>
        <p:nvSpPr>
          <p:cNvPr id="422" name="Google Shape;422;p29"/>
          <p:cNvSpPr txBox="1"/>
          <p:nvPr/>
        </p:nvSpPr>
        <p:spPr>
          <a:xfrm>
            <a:off x="1248201" y="2141946"/>
            <a:ext cx="9510664" cy="2894190"/>
          </a:xfrm>
          <a:prstGeom prst="rect">
            <a:avLst/>
          </a:prstGeom>
          <a:noFill/>
          <a:ln>
            <a:noFill/>
          </a:ln>
        </p:spPr>
        <p:txBody>
          <a:bodyPr anchorCtr="0" anchor="t" bIns="45700" lIns="91425" spcFirstLastPara="1" rIns="91425" wrap="square" tIns="45700">
            <a:spAutoFit/>
          </a:bodyPr>
          <a:lstStyle/>
          <a:p>
            <a:pPr indent="-457200" lvl="0" marL="457200" marR="0" rtl="0" algn="l">
              <a:lnSpc>
                <a:spcPct val="200000"/>
              </a:lnSpc>
              <a:spcBef>
                <a:spcPts val="0"/>
              </a:spcBef>
              <a:spcAft>
                <a:spcPts val="0"/>
              </a:spcAft>
              <a:buClr>
                <a:srgbClr val="000000"/>
              </a:buClr>
              <a:buSzPts val="3200"/>
              <a:buFont typeface="Arial"/>
              <a:buChar char="-"/>
            </a:pPr>
            <a:r>
              <a:rPr lang="en-US" sz="3200">
                <a:solidFill>
                  <a:srgbClr val="000000"/>
                </a:solidFill>
                <a:latin typeface="Arial"/>
                <a:ea typeface="Arial"/>
                <a:cs typeface="Arial"/>
                <a:sym typeface="Arial"/>
              </a:rPr>
              <a:t>Tập kể cho bạn bè, người thân nghe câu chuyện Chiếc đồng hồ.</a:t>
            </a:r>
            <a:endParaRPr sz="3200">
              <a:solidFill>
                <a:srgbClr val="000000"/>
              </a:solidFill>
              <a:latin typeface="Arial"/>
              <a:ea typeface="Arial"/>
              <a:cs typeface="Arial"/>
              <a:sym typeface="Arial"/>
            </a:endParaRPr>
          </a:p>
          <a:p>
            <a:pPr indent="-457200" lvl="0" marL="457200" marR="0" rtl="0" algn="l">
              <a:lnSpc>
                <a:spcPct val="200000"/>
              </a:lnSpc>
              <a:spcBef>
                <a:spcPts val="0"/>
              </a:spcBef>
              <a:spcAft>
                <a:spcPts val="0"/>
              </a:spcAft>
              <a:buClr>
                <a:srgbClr val="000000"/>
              </a:buClr>
              <a:buSzPts val="3200"/>
              <a:buFont typeface="Arial"/>
              <a:buChar char="-"/>
            </a:pPr>
            <a:r>
              <a:rPr lang="en-US" sz="3200">
                <a:solidFill>
                  <a:srgbClr val="000000"/>
                </a:solidFill>
                <a:latin typeface="Arial"/>
                <a:ea typeface="Arial"/>
                <a:cs typeface="Arial"/>
                <a:sym typeface="Arial"/>
              </a:rPr>
              <a:t>Chuẩn bị bài sau: </a:t>
            </a:r>
            <a:r>
              <a:rPr b="1" i="1" lang="en-US" sz="3200">
                <a:solidFill>
                  <a:srgbClr val="000000"/>
                </a:solidFill>
                <a:latin typeface="Arial"/>
                <a:ea typeface="Arial"/>
                <a:cs typeface="Arial"/>
                <a:sym typeface="Arial"/>
              </a:rPr>
              <a:t>Kể chuyện đã nghe, đã đọc.</a:t>
            </a:r>
            <a:endParaRPr b="1" i="1" sz="3200">
              <a:solidFill>
                <a:srgbClr val="000000"/>
              </a:solidFill>
              <a:latin typeface="Arial"/>
              <a:ea typeface="Arial"/>
              <a:cs typeface="Arial"/>
              <a:sym typeface="Arial"/>
            </a:endParaRP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7"/>
                                        </p:tgtEl>
                                        <p:attrNameLst>
                                          <p:attrName>style.visibility</p:attrName>
                                        </p:attrNameLst>
                                      </p:cBhvr>
                                      <p:to>
                                        <p:strVal val="visible"/>
                                      </p:to>
                                    </p:set>
                                    <p:animEffect filter="fade" transition="in">
                                      <p:cBhvr>
                                        <p:cTn dur="500"/>
                                        <p:tgtEl>
                                          <p:spTgt spid="4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2"/>
                                        </p:tgtEl>
                                        <p:attrNameLst>
                                          <p:attrName>style.visibility</p:attrName>
                                        </p:attrNameLst>
                                      </p:cBhvr>
                                      <p:to>
                                        <p:strVal val="visible"/>
                                      </p:to>
                                    </p:set>
                                    <p:animEffect filter="fade" transition="in">
                                      <p:cBhvr>
                                        <p:cTn dur="500"/>
                                        <p:tgtEl>
                                          <p:spTgt spid="4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grpSp>
        <p:nvGrpSpPr>
          <p:cNvPr id="138" name="Google Shape;138;p3"/>
          <p:cNvGrpSpPr/>
          <p:nvPr/>
        </p:nvGrpSpPr>
        <p:grpSpPr>
          <a:xfrm>
            <a:off x="0" y="0"/>
            <a:ext cx="12192000" cy="6858000"/>
            <a:chOff x="0" y="0"/>
            <a:chExt cx="12192000" cy="6858000"/>
          </a:xfrm>
        </p:grpSpPr>
        <p:pic>
          <p:nvPicPr>
            <p:cNvPr id="139" name="Google Shape;139;p3"/>
            <p:cNvPicPr preferRelativeResize="0"/>
            <p:nvPr/>
          </p:nvPicPr>
          <p:blipFill rotWithShape="1">
            <a:blip r:embed="rId3">
              <a:alphaModFix/>
            </a:blip>
            <a:srcRect b="0" l="50000" r="0" t="0"/>
            <a:stretch/>
          </p:blipFill>
          <p:spPr>
            <a:xfrm>
              <a:off x="6096000" y="0"/>
              <a:ext cx="6096000" cy="6858000"/>
            </a:xfrm>
            <a:prstGeom prst="rect">
              <a:avLst/>
            </a:prstGeom>
            <a:noFill/>
            <a:ln>
              <a:noFill/>
            </a:ln>
          </p:spPr>
        </p:pic>
        <p:pic>
          <p:nvPicPr>
            <p:cNvPr id="140" name="Google Shape;140;p3"/>
            <p:cNvPicPr preferRelativeResize="0"/>
            <p:nvPr/>
          </p:nvPicPr>
          <p:blipFill rotWithShape="1">
            <a:blip r:embed="rId3">
              <a:alphaModFix/>
            </a:blip>
            <a:srcRect b="0" l="50000" r="0" t="0"/>
            <a:stretch/>
          </p:blipFill>
          <p:spPr>
            <a:xfrm flipH="1">
              <a:off x="0" y="0"/>
              <a:ext cx="6096000" cy="6858000"/>
            </a:xfrm>
            <a:prstGeom prst="rect">
              <a:avLst/>
            </a:prstGeom>
            <a:noFill/>
            <a:ln>
              <a:noFill/>
            </a:ln>
          </p:spPr>
        </p:pic>
      </p:grpSp>
      <p:sp>
        <p:nvSpPr>
          <p:cNvPr id="141" name="Google Shape;141;p3"/>
          <p:cNvSpPr txBox="1"/>
          <p:nvPr/>
        </p:nvSpPr>
        <p:spPr>
          <a:xfrm>
            <a:off x="4124764" y="2185425"/>
            <a:ext cx="4711800" cy="1596000"/>
          </a:xfrm>
          <a:prstGeom prst="rect">
            <a:avLst/>
          </a:prstGeom>
          <a:noFill/>
          <a:ln>
            <a:noFill/>
          </a:ln>
        </p:spPr>
        <p:txBody>
          <a:bodyPr anchorCtr="0" anchor="b" bIns="91425" lIns="91425" spcFirstLastPara="1" rIns="91425" wrap="square" tIns="91425">
            <a:noAutofit/>
          </a:bodyPr>
          <a:lstStyle/>
          <a:p>
            <a:pPr indent="0" lvl="0" marL="0" marR="0" rtl="0" algn="ctr">
              <a:lnSpc>
                <a:spcPct val="90000"/>
              </a:lnSpc>
              <a:spcBef>
                <a:spcPts val="0"/>
              </a:spcBef>
              <a:spcAft>
                <a:spcPts val="0"/>
              </a:spcAft>
              <a:buClr>
                <a:schemeClr val="dk1"/>
              </a:buClr>
              <a:buSzPts val="4400"/>
              <a:buFont typeface="Arial"/>
              <a:buNone/>
            </a:pPr>
            <a:r>
              <a:t/>
            </a:r>
            <a:endParaRPr sz="4400" u="sng">
              <a:solidFill>
                <a:schemeClr val="dk1"/>
              </a:solidFill>
              <a:latin typeface="Abel"/>
              <a:ea typeface="Abel"/>
              <a:cs typeface="Abel"/>
              <a:sym typeface="Abel"/>
            </a:endParaRPr>
          </a:p>
        </p:txBody>
      </p:sp>
      <p:pic>
        <p:nvPicPr>
          <p:cNvPr id="142" name="Google Shape;142;p3"/>
          <p:cNvPicPr preferRelativeResize="0"/>
          <p:nvPr/>
        </p:nvPicPr>
        <p:blipFill rotWithShape="1">
          <a:blip r:embed="rId4">
            <a:alphaModFix/>
          </a:blip>
          <a:srcRect b="0" l="0" r="0" t="0"/>
          <a:stretch/>
        </p:blipFill>
        <p:spPr>
          <a:xfrm>
            <a:off x="1757216" y="749670"/>
            <a:ext cx="8948456" cy="5133681"/>
          </a:xfrm>
          <a:prstGeom prst="rect">
            <a:avLst/>
          </a:prstGeom>
          <a:noFill/>
          <a:ln>
            <a:noFill/>
          </a:ln>
        </p:spPr>
      </p:pic>
      <p:grpSp>
        <p:nvGrpSpPr>
          <p:cNvPr id="143" name="Google Shape;143;p3"/>
          <p:cNvGrpSpPr/>
          <p:nvPr/>
        </p:nvGrpSpPr>
        <p:grpSpPr>
          <a:xfrm>
            <a:off x="2683722" y="5779381"/>
            <a:ext cx="7202723" cy="912524"/>
            <a:chOff x="5847293" y="1509302"/>
            <a:chExt cx="7202723" cy="1624497"/>
          </a:xfrm>
        </p:grpSpPr>
        <p:sp>
          <p:nvSpPr>
            <p:cNvPr id="144" name="Google Shape;144;p3"/>
            <p:cNvSpPr/>
            <p:nvPr/>
          </p:nvSpPr>
          <p:spPr>
            <a:xfrm>
              <a:off x="6096000" y="2715608"/>
              <a:ext cx="5760000" cy="418191"/>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t/>
              </a:r>
              <a:endParaRPr sz="1600">
                <a:solidFill>
                  <a:srgbClr val="E0C8A1"/>
                </a:solidFill>
                <a:latin typeface="Arial"/>
                <a:ea typeface="Arial"/>
                <a:cs typeface="Arial"/>
                <a:sym typeface="Arial"/>
              </a:endParaRPr>
            </a:p>
          </p:txBody>
        </p:sp>
        <p:sp>
          <p:nvSpPr>
            <p:cNvPr id="145" name="Google Shape;145;p3"/>
            <p:cNvSpPr/>
            <p:nvPr/>
          </p:nvSpPr>
          <p:spPr>
            <a:xfrm>
              <a:off x="5847293" y="1509302"/>
              <a:ext cx="7202723" cy="1205798"/>
            </a:xfrm>
            <a:prstGeom prst="rect">
              <a:avLst/>
            </a:prstGeom>
            <a:solidFill>
              <a:srgbClr val="FBF6C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000000"/>
                  </a:solidFill>
                  <a:latin typeface="Arial"/>
                  <a:ea typeface="Arial"/>
                  <a:cs typeface="Arial"/>
                  <a:sym typeface="Arial"/>
                </a:rPr>
                <a:t>Hình ảnh Bác Hồ đến thăm các cán bộ.</a:t>
              </a:r>
              <a:endParaRPr sz="2800">
                <a:solidFill>
                  <a:srgbClr val="000000"/>
                </a:solidFill>
                <a:latin typeface="Arial"/>
                <a:ea typeface="Arial"/>
                <a:cs typeface="Arial"/>
                <a:sym typeface="Arial"/>
              </a:endParaRPr>
            </a:p>
          </p:txBody>
        </p:sp>
      </p:gr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3"/>
                                        </p:tgtEl>
                                        <p:attrNameLst>
                                          <p:attrName>style.visibility</p:attrName>
                                        </p:attrNameLst>
                                      </p:cBhvr>
                                      <p:to>
                                        <p:strVal val="visible"/>
                                      </p:to>
                                    </p:set>
                                    <p:animEffect filter="fade" transition="in">
                                      <p:cBhvr>
                                        <p:cTn dur="500"/>
                                        <p:tgtEl>
                                          <p:spTgt spid="1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30"/>
          <p:cNvSpPr/>
          <p:nvPr/>
        </p:nvSpPr>
        <p:spPr>
          <a:xfrm>
            <a:off x="898795" y="636104"/>
            <a:ext cx="10591084" cy="5660372"/>
          </a:xfrm>
          <a:prstGeom prst="roundRect">
            <a:avLst>
              <a:gd fmla="val 16667" name="adj"/>
            </a:avLst>
          </a:prstGeom>
          <a:solidFill>
            <a:schemeClr val="lt1"/>
          </a:solidFill>
          <a:ln cap="flat" cmpd="sng" w="57150">
            <a:solidFill>
              <a:srgbClr val="40272B"/>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429" name="Google Shape;429;p30"/>
          <p:cNvPicPr preferRelativeResize="0"/>
          <p:nvPr/>
        </p:nvPicPr>
        <p:blipFill rotWithShape="1">
          <a:blip r:embed="rId3">
            <a:alphaModFix/>
          </a:blip>
          <a:srcRect b="0" l="0" r="0" t="67901"/>
          <a:stretch/>
        </p:blipFill>
        <p:spPr>
          <a:xfrm>
            <a:off x="-1390276" y="5080584"/>
            <a:ext cx="10058400" cy="1814945"/>
          </a:xfrm>
          <a:prstGeom prst="rect">
            <a:avLst/>
          </a:prstGeom>
          <a:noFill/>
          <a:ln>
            <a:noFill/>
          </a:ln>
        </p:spPr>
      </p:pic>
      <p:pic>
        <p:nvPicPr>
          <p:cNvPr id="430" name="Google Shape;430;p30"/>
          <p:cNvPicPr preferRelativeResize="0"/>
          <p:nvPr/>
        </p:nvPicPr>
        <p:blipFill rotWithShape="1">
          <a:blip r:embed="rId3">
            <a:alphaModFix/>
          </a:blip>
          <a:srcRect b="0" l="46884" r="0" t="67901"/>
          <a:stretch/>
        </p:blipFill>
        <p:spPr>
          <a:xfrm flipH="1">
            <a:off x="6760264" y="5029525"/>
            <a:ext cx="5375564" cy="1814945"/>
          </a:xfrm>
          <a:prstGeom prst="rect">
            <a:avLst/>
          </a:prstGeom>
          <a:noFill/>
          <a:ln>
            <a:noFill/>
          </a:ln>
        </p:spPr>
      </p:pic>
      <p:pic>
        <p:nvPicPr>
          <p:cNvPr id="431" name="Google Shape;431;p30"/>
          <p:cNvPicPr preferRelativeResize="0"/>
          <p:nvPr/>
        </p:nvPicPr>
        <p:blipFill rotWithShape="1">
          <a:blip r:embed="rId4">
            <a:alphaModFix/>
          </a:blip>
          <a:srcRect b="0" l="0" r="0" t="0"/>
          <a:stretch/>
        </p:blipFill>
        <p:spPr>
          <a:xfrm rot="-315976">
            <a:off x="8181769" y="-611229"/>
            <a:ext cx="2258919" cy="2258919"/>
          </a:xfrm>
          <a:prstGeom prst="rect">
            <a:avLst/>
          </a:prstGeom>
          <a:noFill/>
          <a:ln>
            <a:noFill/>
          </a:ln>
          <a:effectLst>
            <a:outerShdw blurRad="50800" rotWithShape="0" algn="ctr" dir="5400000" dist="50800">
              <a:srgbClr val="000000">
                <a:alpha val="96862"/>
              </a:srgbClr>
            </a:outerShdw>
          </a:effectLst>
        </p:spPr>
      </p:pic>
      <p:sp>
        <p:nvSpPr>
          <p:cNvPr id="432" name="Google Shape;432;p30"/>
          <p:cNvSpPr txBox="1"/>
          <p:nvPr/>
        </p:nvSpPr>
        <p:spPr>
          <a:xfrm>
            <a:off x="1196340" y="2313305"/>
            <a:ext cx="9472295" cy="230695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7200">
                <a:solidFill>
                  <a:schemeClr val="dk1"/>
                </a:solidFill>
                <a:latin typeface="Arial"/>
                <a:ea typeface="Arial"/>
                <a:cs typeface="Arial"/>
                <a:sym typeface="Arial"/>
              </a:rPr>
              <a:t>Chúc các em </a:t>
            </a:r>
            <a:endParaRPr b="1" sz="7200">
              <a:solidFill>
                <a:schemeClr val="dk1"/>
              </a:solidFill>
              <a:latin typeface="Arial"/>
              <a:ea typeface="Arial"/>
              <a:cs typeface="Arial"/>
              <a:sym typeface="Arial"/>
            </a:endParaRPr>
          </a:p>
          <a:p>
            <a:pPr indent="0" lvl="0" marL="0" marR="0" rtl="0" algn="ctr">
              <a:spcBef>
                <a:spcPts val="0"/>
              </a:spcBef>
              <a:spcAft>
                <a:spcPts val="0"/>
              </a:spcAft>
              <a:buNone/>
            </a:pPr>
            <a:r>
              <a:rPr b="1" lang="en-US" sz="7200">
                <a:solidFill>
                  <a:schemeClr val="dk1"/>
                </a:solidFill>
                <a:latin typeface="Arial"/>
                <a:ea typeface="Arial"/>
                <a:cs typeface="Arial"/>
                <a:sym typeface="Arial"/>
              </a:rPr>
              <a:t>học tốt!</a:t>
            </a:r>
            <a:endParaRPr b="1" sz="7200">
              <a:solidFill>
                <a:schemeClr val="dk1"/>
              </a:solidFill>
              <a:latin typeface="Arial"/>
              <a:ea typeface="Arial"/>
              <a:cs typeface="Arial"/>
              <a:sym typeface="Arial"/>
            </a:endParaRPr>
          </a:p>
        </p:txBody>
      </p:sp>
      <p:pic>
        <p:nvPicPr>
          <p:cNvPr id="433" name="Google Shape;433;p30"/>
          <p:cNvPicPr preferRelativeResize="0"/>
          <p:nvPr/>
        </p:nvPicPr>
        <p:blipFill rotWithShape="1">
          <a:blip r:embed="rId5">
            <a:alphaModFix/>
          </a:blip>
          <a:srcRect b="0" l="0" r="0" t="0"/>
          <a:stretch/>
        </p:blipFill>
        <p:spPr>
          <a:xfrm>
            <a:off x="9493431" y="182171"/>
            <a:ext cx="3171215" cy="4766113"/>
          </a:xfrm>
          <a:prstGeom prst="rect">
            <a:avLst/>
          </a:prstGeom>
          <a:noFill/>
          <a:ln>
            <a:noFill/>
          </a:ln>
        </p:spPr>
      </p:pic>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grpSp>
        <p:nvGrpSpPr>
          <p:cNvPr id="151" name="Google Shape;151;p4"/>
          <p:cNvGrpSpPr/>
          <p:nvPr/>
        </p:nvGrpSpPr>
        <p:grpSpPr>
          <a:xfrm>
            <a:off x="32951" y="0"/>
            <a:ext cx="12192000" cy="6858000"/>
            <a:chOff x="0" y="0"/>
            <a:chExt cx="12192000" cy="6858000"/>
          </a:xfrm>
        </p:grpSpPr>
        <p:pic>
          <p:nvPicPr>
            <p:cNvPr id="152" name="Google Shape;152;p4"/>
            <p:cNvPicPr preferRelativeResize="0"/>
            <p:nvPr/>
          </p:nvPicPr>
          <p:blipFill rotWithShape="1">
            <a:blip r:embed="rId3">
              <a:alphaModFix/>
            </a:blip>
            <a:srcRect b="0" l="50000" r="0" t="0"/>
            <a:stretch/>
          </p:blipFill>
          <p:spPr>
            <a:xfrm>
              <a:off x="6096000" y="0"/>
              <a:ext cx="6096000" cy="6858000"/>
            </a:xfrm>
            <a:prstGeom prst="rect">
              <a:avLst/>
            </a:prstGeom>
            <a:noFill/>
            <a:ln>
              <a:noFill/>
            </a:ln>
          </p:spPr>
        </p:pic>
        <p:pic>
          <p:nvPicPr>
            <p:cNvPr id="153" name="Google Shape;153;p4"/>
            <p:cNvPicPr preferRelativeResize="0"/>
            <p:nvPr/>
          </p:nvPicPr>
          <p:blipFill rotWithShape="1">
            <a:blip r:embed="rId3">
              <a:alphaModFix/>
            </a:blip>
            <a:srcRect b="0" l="50000" r="0" t="0"/>
            <a:stretch/>
          </p:blipFill>
          <p:spPr>
            <a:xfrm flipH="1">
              <a:off x="0" y="0"/>
              <a:ext cx="6096000" cy="6858000"/>
            </a:xfrm>
            <a:prstGeom prst="rect">
              <a:avLst/>
            </a:prstGeom>
            <a:noFill/>
            <a:ln>
              <a:noFill/>
            </a:ln>
          </p:spPr>
        </p:pic>
      </p:grpSp>
      <p:pic>
        <p:nvPicPr>
          <p:cNvPr id="154" name="Google Shape;154;p4"/>
          <p:cNvPicPr preferRelativeResize="0"/>
          <p:nvPr/>
        </p:nvPicPr>
        <p:blipFill rotWithShape="1">
          <a:blip r:embed="rId4">
            <a:alphaModFix/>
          </a:blip>
          <a:srcRect b="0" l="0" r="0" t="67901"/>
          <a:stretch/>
        </p:blipFill>
        <p:spPr>
          <a:xfrm>
            <a:off x="-734292" y="5043055"/>
            <a:ext cx="10058400" cy="1814945"/>
          </a:xfrm>
          <a:prstGeom prst="rect">
            <a:avLst/>
          </a:prstGeom>
          <a:noFill/>
          <a:ln>
            <a:noFill/>
          </a:ln>
        </p:spPr>
      </p:pic>
      <p:pic>
        <p:nvPicPr>
          <p:cNvPr id="155" name="Google Shape;155;p4"/>
          <p:cNvPicPr preferRelativeResize="0"/>
          <p:nvPr/>
        </p:nvPicPr>
        <p:blipFill rotWithShape="1">
          <a:blip r:embed="rId4">
            <a:alphaModFix/>
          </a:blip>
          <a:srcRect b="0" l="46884" r="0" t="67901"/>
          <a:stretch/>
        </p:blipFill>
        <p:spPr>
          <a:xfrm flipH="1">
            <a:off x="6816436" y="5043055"/>
            <a:ext cx="5342613" cy="1814945"/>
          </a:xfrm>
          <a:prstGeom prst="rect">
            <a:avLst/>
          </a:prstGeom>
          <a:noFill/>
          <a:ln>
            <a:noFill/>
          </a:ln>
        </p:spPr>
      </p:pic>
      <p:sp>
        <p:nvSpPr>
          <p:cNvPr id="156" name="Google Shape;156;p4"/>
          <p:cNvSpPr txBox="1"/>
          <p:nvPr/>
        </p:nvSpPr>
        <p:spPr>
          <a:xfrm>
            <a:off x="2782141" y="2614330"/>
            <a:ext cx="7514797" cy="707886"/>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4000">
                <a:solidFill>
                  <a:srgbClr val="FF0000"/>
                </a:solidFill>
                <a:latin typeface="Arial"/>
                <a:ea typeface="Arial"/>
                <a:cs typeface="Arial"/>
                <a:sym typeface="Arial"/>
              </a:rPr>
              <a:t>Giáo viên kể chuyện lần 1</a:t>
            </a:r>
            <a:endParaRPr b="1" i="1" sz="4000">
              <a:solidFill>
                <a:srgbClr val="FF0000"/>
              </a:solidFill>
              <a:latin typeface="Arial"/>
              <a:ea typeface="Arial"/>
              <a:cs typeface="Arial"/>
              <a:sym typeface="Arial"/>
            </a:endParaRP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
                                            <p:txEl>
                                              <p:pRg end="0" st="0"/>
                                            </p:txEl>
                                          </p:spTgt>
                                        </p:tgtEl>
                                        <p:attrNameLst>
                                          <p:attrName>style.visibility</p:attrName>
                                        </p:attrNameLst>
                                      </p:cBhvr>
                                      <p:to>
                                        <p:strVal val="visible"/>
                                      </p:to>
                                    </p:set>
                                    <p:animEffect filter="fade" transition="in">
                                      <p:cBhvr>
                                        <p:cTn dur="2000"/>
                                        <p:tgtEl>
                                          <p:spTgt spid="156">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descr="trong dong" id="161" name="Google Shape;161;p5"/>
          <p:cNvPicPr preferRelativeResize="0"/>
          <p:nvPr/>
        </p:nvPicPr>
        <p:blipFill rotWithShape="1">
          <a:blip r:embed="rId3">
            <a:alphaModFix/>
          </a:blip>
          <a:srcRect b="0" l="0" r="0" t="0"/>
          <a:stretch/>
        </p:blipFill>
        <p:spPr>
          <a:xfrm>
            <a:off x="0" y="-1057275"/>
            <a:ext cx="12192000" cy="8972550"/>
          </a:xfrm>
          <a:prstGeom prst="rect">
            <a:avLst/>
          </a:prstGeom>
          <a:noFill/>
          <a:ln>
            <a:noFill/>
          </a:ln>
        </p:spPr>
      </p:pic>
      <p:pic>
        <p:nvPicPr>
          <p:cNvPr descr="Anh 1_tinh" id="162" name="Google Shape;162;p5"/>
          <p:cNvPicPr preferRelativeResize="0"/>
          <p:nvPr/>
        </p:nvPicPr>
        <p:blipFill rotWithShape="1">
          <a:blip r:embed="rId4">
            <a:alphaModFix/>
          </a:blip>
          <a:srcRect b="0" l="0" r="0" t="0"/>
          <a:stretch/>
        </p:blipFill>
        <p:spPr>
          <a:xfrm>
            <a:off x="0" y="2451"/>
            <a:ext cx="6009217" cy="3348762"/>
          </a:xfrm>
          <a:prstGeom prst="rect">
            <a:avLst/>
          </a:prstGeom>
          <a:noFill/>
          <a:ln>
            <a:noFill/>
          </a:ln>
        </p:spPr>
      </p:pic>
      <p:pic>
        <p:nvPicPr>
          <p:cNvPr descr="anh 4_tinh" id="163" name="Google Shape;163;p5"/>
          <p:cNvPicPr preferRelativeResize="0"/>
          <p:nvPr/>
        </p:nvPicPr>
        <p:blipFill rotWithShape="1">
          <a:blip r:embed="rId5">
            <a:alphaModFix/>
          </a:blip>
          <a:srcRect b="0" l="0" r="0" t="0"/>
          <a:stretch/>
        </p:blipFill>
        <p:spPr>
          <a:xfrm>
            <a:off x="6009219" y="3392918"/>
            <a:ext cx="6182780" cy="3465082"/>
          </a:xfrm>
          <a:prstGeom prst="rect">
            <a:avLst/>
          </a:prstGeom>
          <a:noFill/>
          <a:ln>
            <a:noFill/>
          </a:ln>
        </p:spPr>
      </p:pic>
      <p:pic>
        <p:nvPicPr>
          <p:cNvPr descr="Anh 2_tinh" id="164" name="Google Shape;164;p5"/>
          <p:cNvPicPr preferRelativeResize="0"/>
          <p:nvPr/>
        </p:nvPicPr>
        <p:blipFill rotWithShape="1">
          <a:blip r:embed="rId6">
            <a:alphaModFix/>
          </a:blip>
          <a:srcRect b="0" l="0" r="0" t="0"/>
          <a:stretch/>
        </p:blipFill>
        <p:spPr>
          <a:xfrm>
            <a:off x="6009218" y="0"/>
            <a:ext cx="6182781" cy="3354390"/>
          </a:xfrm>
          <a:prstGeom prst="rect">
            <a:avLst/>
          </a:prstGeom>
          <a:noFill/>
          <a:ln>
            <a:noFill/>
          </a:ln>
        </p:spPr>
      </p:pic>
      <p:pic>
        <p:nvPicPr>
          <p:cNvPr descr="Anh 3_tinh" id="165" name="Google Shape;165;p5"/>
          <p:cNvPicPr preferRelativeResize="0"/>
          <p:nvPr/>
        </p:nvPicPr>
        <p:blipFill rotWithShape="1">
          <a:blip r:embed="rId7">
            <a:alphaModFix/>
          </a:blip>
          <a:srcRect b="0" l="0" r="0" t="0"/>
          <a:stretch/>
        </p:blipFill>
        <p:spPr>
          <a:xfrm>
            <a:off x="1" y="3351212"/>
            <a:ext cx="6009218" cy="350678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grpSp>
        <p:nvGrpSpPr>
          <p:cNvPr id="171" name="Google Shape;171;p6"/>
          <p:cNvGrpSpPr/>
          <p:nvPr/>
        </p:nvGrpSpPr>
        <p:grpSpPr>
          <a:xfrm>
            <a:off x="0" y="0"/>
            <a:ext cx="12192000" cy="6858000"/>
            <a:chOff x="0" y="0"/>
            <a:chExt cx="12192000" cy="6858000"/>
          </a:xfrm>
        </p:grpSpPr>
        <p:pic>
          <p:nvPicPr>
            <p:cNvPr id="172" name="Google Shape;172;p6"/>
            <p:cNvPicPr preferRelativeResize="0"/>
            <p:nvPr/>
          </p:nvPicPr>
          <p:blipFill rotWithShape="1">
            <a:blip r:embed="rId3">
              <a:alphaModFix/>
            </a:blip>
            <a:srcRect b="0" l="50000" r="0" t="0"/>
            <a:stretch/>
          </p:blipFill>
          <p:spPr>
            <a:xfrm>
              <a:off x="6096000" y="0"/>
              <a:ext cx="6096000" cy="6858000"/>
            </a:xfrm>
            <a:prstGeom prst="rect">
              <a:avLst/>
            </a:prstGeom>
            <a:noFill/>
            <a:ln>
              <a:noFill/>
            </a:ln>
          </p:spPr>
        </p:pic>
        <p:pic>
          <p:nvPicPr>
            <p:cNvPr id="173" name="Google Shape;173;p6"/>
            <p:cNvPicPr preferRelativeResize="0"/>
            <p:nvPr/>
          </p:nvPicPr>
          <p:blipFill rotWithShape="1">
            <a:blip r:embed="rId3">
              <a:alphaModFix/>
            </a:blip>
            <a:srcRect b="0" l="50000" r="0" t="0"/>
            <a:stretch/>
          </p:blipFill>
          <p:spPr>
            <a:xfrm flipH="1">
              <a:off x="0" y="0"/>
              <a:ext cx="6096000" cy="6858000"/>
            </a:xfrm>
            <a:prstGeom prst="rect">
              <a:avLst/>
            </a:prstGeom>
            <a:noFill/>
            <a:ln>
              <a:noFill/>
            </a:ln>
          </p:spPr>
        </p:pic>
      </p:grpSp>
      <p:sp>
        <p:nvSpPr>
          <p:cNvPr id="174" name="Google Shape;174;p6"/>
          <p:cNvSpPr txBox="1"/>
          <p:nvPr/>
        </p:nvSpPr>
        <p:spPr>
          <a:xfrm>
            <a:off x="2265218" y="2274894"/>
            <a:ext cx="7661563" cy="707886"/>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4000">
                <a:solidFill>
                  <a:srgbClr val="FF0000"/>
                </a:solidFill>
                <a:latin typeface="Arial"/>
                <a:ea typeface="Arial"/>
                <a:cs typeface="Arial"/>
                <a:sym typeface="Arial"/>
              </a:rPr>
              <a:t>Giáo viên kể chuyện lần 2</a:t>
            </a:r>
            <a:endParaRPr b="1" i="1" sz="4000">
              <a:solidFill>
                <a:srgbClr val="FF0000"/>
              </a:solidFill>
              <a:latin typeface="Arial"/>
              <a:ea typeface="Arial"/>
              <a:cs typeface="Arial"/>
              <a:sym typeface="Arial"/>
            </a:endParaRP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4">
                                            <p:txEl>
                                              <p:pRg end="0" st="0"/>
                                            </p:txEl>
                                          </p:spTgt>
                                        </p:tgtEl>
                                        <p:attrNameLst>
                                          <p:attrName>style.visibility</p:attrName>
                                        </p:attrNameLst>
                                      </p:cBhvr>
                                      <p:to>
                                        <p:strVal val="visible"/>
                                      </p:to>
                                    </p:set>
                                    <p:animEffect filter="fade" transition="in">
                                      <p:cBhvr>
                                        <p:cTn dur="2000"/>
                                        <p:tgtEl>
                                          <p:spTgt spid="174">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grpSp>
        <p:nvGrpSpPr>
          <p:cNvPr id="179" name="Google Shape;179;p7"/>
          <p:cNvGrpSpPr/>
          <p:nvPr/>
        </p:nvGrpSpPr>
        <p:grpSpPr>
          <a:xfrm>
            <a:off x="-11799" y="32493"/>
            <a:ext cx="12192000" cy="6858000"/>
            <a:chOff x="0" y="0"/>
            <a:chExt cx="12192000" cy="6858000"/>
          </a:xfrm>
        </p:grpSpPr>
        <p:pic>
          <p:nvPicPr>
            <p:cNvPr id="180" name="Google Shape;180;p7"/>
            <p:cNvPicPr preferRelativeResize="0"/>
            <p:nvPr/>
          </p:nvPicPr>
          <p:blipFill rotWithShape="1">
            <a:blip r:embed="rId3">
              <a:alphaModFix/>
            </a:blip>
            <a:srcRect b="0" l="50000" r="0" t="0"/>
            <a:stretch/>
          </p:blipFill>
          <p:spPr>
            <a:xfrm>
              <a:off x="6096000" y="0"/>
              <a:ext cx="6096000" cy="6858000"/>
            </a:xfrm>
            <a:prstGeom prst="rect">
              <a:avLst/>
            </a:prstGeom>
            <a:noFill/>
            <a:ln>
              <a:noFill/>
            </a:ln>
          </p:spPr>
        </p:pic>
        <p:pic>
          <p:nvPicPr>
            <p:cNvPr id="181" name="Google Shape;181;p7"/>
            <p:cNvPicPr preferRelativeResize="0"/>
            <p:nvPr/>
          </p:nvPicPr>
          <p:blipFill rotWithShape="1">
            <a:blip r:embed="rId3">
              <a:alphaModFix/>
            </a:blip>
            <a:srcRect b="0" l="50000" r="0" t="0"/>
            <a:stretch/>
          </p:blipFill>
          <p:spPr>
            <a:xfrm flipH="1">
              <a:off x="0" y="0"/>
              <a:ext cx="6096000" cy="6858000"/>
            </a:xfrm>
            <a:prstGeom prst="rect">
              <a:avLst/>
            </a:prstGeom>
            <a:noFill/>
            <a:ln>
              <a:noFill/>
            </a:ln>
          </p:spPr>
        </p:pic>
      </p:grpSp>
      <p:sp>
        <p:nvSpPr>
          <p:cNvPr id="182" name="Google Shape;182;p7"/>
          <p:cNvSpPr/>
          <p:nvPr/>
        </p:nvSpPr>
        <p:spPr>
          <a:xfrm>
            <a:off x="3379129" y="2577425"/>
            <a:ext cx="7232595" cy="2042111"/>
          </a:xfrm>
          <a:prstGeom prst="rect">
            <a:avLst/>
          </a:prstGeom>
        </p:spPr>
        <p:txBody>
          <a:bodyPr>
            <a:prstTxWarp prst="textPlain"/>
          </a:bodyPr>
          <a:lstStyle/>
          <a:p>
            <a:pPr lvl="0" algn="ctr"/>
            <a:r>
              <a:rPr b="1" i="0">
                <a:ln cap="flat" cmpd="sng" w="9525">
                  <a:solidFill>
                    <a:schemeClr val="lt1"/>
                  </a:solidFill>
                  <a:prstDash val="solid"/>
                  <a:round/>
                  <a:headEnd len="sm" w="sm" type="none"/>
                  <a:tailEnd len="sm" w="sm" type="none"/>
                </a:ln>
                <a:solidFill>
                  <a:srgbClr val="6049D3"/>
                </a:solidFill>
                <a:latin typeface="Cookie"/>
              </a:rPr>
              <a:t>CHIẾC ĐỒNG HỒ</a:t>
            </a:r>
          </a:p>
        </p:txBody>
      </p:sp>
      <p:pic>
        <p:nvPicPr>
          <p:cNvPr id="183" name="Google Shape;183;p7"/>
          <p:cNvPicPr preferRelativeResize="0"/>
          <p:nvPr/>
        </p:nvPicPr>
        <p:blipFill rotWithShape="1">
          <a:blip r:embed="rId4">
            <a:alphaModFix/>
          </a:blip>
          <a:srcRect b="0" l="0" r="47749" t="7406"/>
          <a:stretch/>
        </p:blipFill>
        <p:spPr>
          <a:xfrm>
            <a:off x="-11799" y="1684694"/>
            <a:ext cx="5208374" cy="5191760"/>
          </a:xfrm>
          <a:prstGeom prst="rect">
            <a:avLst/>
          </a:prstGeom>
          <a:noFill/>
          <a:ln>
            <a:noFill/>
          </a:ln>
        </p:spPr>
      </p:pic>
      <p:sp>
        <p:nvSpPr>
          <p:cNvPr id="184" name="Google Shape;184;p7"/>
          <p:cNvSpPr txBox="1"/>
          <p:nvPr/>
        </p:nvSpPr>
        <p:spPr>
          <a:xfrm>
            <a:off x="5009939" y="1282680"/>
            <a:ext cx="422910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7200" u="sng">
                <a:solidFill>
                  <a:srgbClr val="C00000"/>
                </a:solidFill>
                <a:latin typeface="Arial"/>
                <a:ea typeface="Arial"/>
                <a:cs typeface="Arial"/>
                <a:sym typeface="Arial"/>
              </a:rPr>
              <a:t>KỂ CHUYỆN</a:t>
            </a:r>
            <a:endParaRPr b="1" sz="7200" u="sng">
              <a:solidFill>
                <a:srgbClr val="C00000"/>
              </a:solidFill>
              <a:latin typeface="Arial"/>
              <a:ea typeface="Arial"/>
              <a:cs typeface="Arial"/>
              <a:sym typeface="Arial"/>
            </a:endParaRPr>
          </a:p>
        </p:txBody>
      </p:sp>
      <p:pic>
        <p:nvPicPr>
          <p:cNvPr id="185" name="Google Shape;185;p7"/>
          <p:cNvPicPr preferRelativeResize="0"/>
          <p:nvPr/>
        </p:nvPicPr>
        <p:blipFill rotWithShape="1">
          <a:blip r:embed="rId5">
            <a:alphaModFix/>
          </a:blip>
          <a:srcRect b="0" l="0" r="0" t="0"/>
          <a:stretch/>
        </p:blipFill>
        <p:spPr>
          <a:xfrm>
            <a:off x="9688866" y="-1432136"/>
            <a:ext cx="3029090" cy="4552508"/>
          </a:xfrm>
          <a:prstGeom prst="rect">
            <a:avLst/>
          </a:prstGeom>
          <a:noFill/>
          <a:ln>
            <a:noFill/>
          </a:ln>
        </p:spPr>
      </p:pic>
      <p:sp>
        <p:nvSpPr>
          <p:cNvPr id="186" name="Google Shape;186;p7"/>
          <p:cNvSpPr txBox="1"/>
          <p:nvPr/>
        </p:nvSpPr>
        <p:spPr>
          <a:xfrm>
            <a:off x="5194919" y="5092388"/>
            <a:ext cx="6097656"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2800">
                <a:solidFill>
                  <a:srgbClr val="FF0000"/>
                </a:solidFill>
                <a:latin typeface="Arial"/>
                <a:ea typeface="Arial"/>
                <a:cs typeface="Arial"/>
                <a:sym typeface="Arial"/>
              </a:rPr>
              <a:t>SGK tr.5</a:t>
            </a:r>
            <a:endParaRPr b="1" i="1" sz="2800">
              <a:solidFill>
                <a:srgbClr val="FF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grpSp>
        <p:nvGrpSpPr>
          <p:cNvPr id="191" name="Google Shape;191;p8"/>
          <p:cNvGrpSpPr/>
          <p:nvPr/>
        </p:nvGrpSpPr>
        <p:grpSpPr>
          <a:xfrm>
            <a:off x="0" y="0"/>
            <a:ext cx="12192000" cy="6858000"/>
            <a:chOff x="0" y="0"/>
            <a:chExt cx="12192000" cy="6858000"/>
          </a:xfrm>
        </p:grpSpPr>
        <p:pic>
          <p:nvPicPr>
            <p:cNvPr id="192" name="Google Shape;192;p8"/>
            <p:cNvPicPr preferRelativeResize="0"/>
            <p:nvPr/>
          </p:nvPicPr>
          <p:blipFill rotWithShape="1">
            <a:blip r:embed="rId3">
              <a:alphaModFix/>
            </a:blip>
            <a:srcRect b="0" l="50000" r="0" t="0"/>
            <a:stretch/>
          </p:blipFill>
          <p:spPr>
            <a:xfrm>
              <a:off x="6096000" y="0"/>
              <a:ext cx="6096000" cy="6858000"/>
            </a:xfrm>
            <a:prstGeom prst="rect">
              <a:avLst/>
            </a:prstGeom>
            <a:noFill/>
            <a:ln>
              <a:noFill/>
            </a:ln>
          </p:spPr>
        </p:pic>
        <p:pic>
          <p:nvPicPr>
            <p:cNvPr id="193" name="Google Shape;193;p8"/>
            <p:cNvPicPr preferRelativeResize="0"/>
            <p:nvPr/>
          </p:nvPicPr>
          <p:blipFill rotWithShape="1">
            <a:blip r:embed="rId3">
              <a:alphaModFix/>
            </a:blip>
            <a:srcRect b="0" l="50000" r="0" t="0"/>
            <a:stretch/>
          </p:blipFill>
          <p:spPr>
            <a:xfrm flipH="1">
              <a:off x="0" y="0"/>
              <a:ext cx="6096000" cy="6858000"/>
            </a:xfrm>
            <a:prstGeom prst="rect">
              <a:avLst/>
            </a:prstGeom>
            <a:noFill/>
            <a:ln>
              <a:noFill/>
            </a:ln>
          </p:spPr>
        </p:pic>
      </p:grpSp>
      <p:pic>
        <p:nvPicPr>
          <p:cNvPr descr="dong1" id="194" name="Google Shape;194;p8"/>
          <p:cNvPicPr preferRelativeResize="0"/>
          <p:nvPr/>
        </p:nvPicPr>
        <p:blipFill rotWithShape="1">
          <a:blip r:embed="rId4">
            <a:alphaModFix/>
          </a:blip>
          <a:srcRect b="0" l="0" r="0" t="0"/>
          <a:stretch/>
        </p:blipFill>
        <p:spPr>
          <a:xfrm>
            <a:off x="861194" y="2677656"/>
            <a:ext cx="10469609" cy="4767827"/>
          </a:xfrm>
          <a:prstGeom prst="rect">
            <a:avLst/>
          </a:prstGeom>
          <a:noFill/>
          <a:ln>
            <a:noFill/>
          </a:ln>
        </p:spPr>
      </p:pic>
      <p:sp>
        <p:nvSpPr>
          <p:cNvPr id="195" name="Google Shape;195;p8"/>
          <p:cNvSpPr txBox="1"/>
          <p:nvPr/>
        </p:nvSpPr>
        <p:spPr>
          <a:xfrm>
            <a:off x="152399" y="0"/>
            <a:ext cx="11887200" cy="2677656"/>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1800">
                <a:solidFill>
                  <a:schemeClr val="dk1"/>
                </a:solidFill>
                <a:latin typeface="Arial"/>
                <a:ea typeface="Arial"/>
                <a:cs typeface="Arial"/>
                <a:sym typeface="Arial"/>
              </a:rPr>
              <a:t>        </a:t>
            </a:r>
            <a:r>
              <a:rPr lang="en-US" sz="2400">
                <a:solidFill>
                  <a:schemeClr val="dk1"/>
                </a:solidFill>
                <a:latin typeface="Arial"/>
                <a:ea typeface="Arial"/>
                <a:cs typeface="Arial"/>
                <a:sym typeface="Arial"/>
              </a:rPr>
              <a:t>“</a:t>
            </a:r>
            <a:r>
              <a:rPr lang="en-US" sz="2800">
                <a:solidFill>
                  <a:schemeClr val="dk1"/>
                </a:solidFill>
                <a:latin typeface="Arial"/>
                <a:ea typeface="Arial"/>
                <a:cs typeface="Arial"/>
                <a:sym typeface="Arial"/>
              </a:rPr>
              <a:t>Năm 1954, các cán bộ đang dự hội nghị tổng kết ở Bắc Giang thì có lệnh Trung ương rút bớt một số người đi học lớp tiếp quản Thủ đô. Ai nấy đều háo hức muốn đi. Nhất là những người quê Hà Nội. Bao năm xa nhà, nhớ Thủ Đô, nay được dịp trở về công tác, anh em bàn tán sôi nổi. Nhiều người đề nghị cấp trên chiếu cố nỗi niềm riêng đó và cho được toại nguyện. Tư tưởng cán bộ dự hội nghị có chiều phân tán…</a:t>
            </a:r>
            <a:endParaRPr sz="28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5"/>
                                        </p:tgtEl>
                                        <p:attrNameLst>
                                          <p:attrName>style.visibility</p:attrName>
                                        </p:attrNameLst>
                                      </p:cBhvr>
                                      <p:to>
                                        <p:strVal val="visible"/>
                                      </p:to>
                                    </p:set>
                                    <p:animEffect filter="fade" transition="in">
                                      <p:cBhvr>
                                        <p:cTn dur="500"/>
                                        <p:tgtEl>
                                          <p:spTgt spid="1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grpSp>
        <p:nvGrpSpPr>
          <p:cNvPr id="200" name="Google Shape;200;p9"/>
          <p:cNvGrpSpPr/>
          <p:nvPr/>
        </p:nvGrpSpPr>
        <p:grpSpPr>
          <a:xfrm>
            <a:off x="0" y="0"/>
            <a:ext cx="12192000" cy="6858000"/>
            <a:chOff x="0" y="0"/>
            <a:chExt cx="12192000" cy="6858000"/>
          </a:xfrm>
        </p:grpSpPr>
        <p:pic>
          <p:nvPicPr>
            <p:cNvPr id="201" name="Google Shape;201;p9"/>
            <p:cNvPicPr preferRelativeResize="0"/>
            <p:nvPr/>
          </p:nvPicPr>
          <p:blipFill rotWithShape="1">
            <a:blip r:embed="rId3">
              <a:alphaModFix/>
            </a:blip>
            <a:srcRect b="0" l="50000" r="0" t="0"/>
            <a:stretch/>
          </p:blipFill>
          <p:spPr>
            <a:xfrm>
              <a:off x="6096000" y="0"/>
              <a:ext cx="6096000" cy="6858000"/>
            </a:xfrm>
            <a:prstGeom prst="rect">
              <a:avLst/>
            </a:prstGeom>
            <a:noFill/>
            <a:ln>
              <a:noFill/>
            </a:ln>
          </p:spPr>
        </p:pic>
        <p:pic>
          <p:nvPicPr>
            <p:cNvPr id="202" name="Google Shape;202;p9"/>
            <p:cNvPicPr preferRelativeResize="0"/>
            <p:nvPr/>
          </p:nvPicPr>
          <p:blipFill rotWithShape="1">
            <a:blip r:embed="rId3">
              <a:alphaModFix/>
            </a:blip>
            <a:srcRect b="0" l="50000" r="0" t="0"/>
            <a:stretch/>
          </p:blipFill>
          <p:spPr>
            <a:xfrm flipH="1">
              <a:off x="0" y="0"/>
              <a:ext cx="6096000" cy="6858000"/>
            </a:xfrm>
            <a:prstGeom prst="rect">
              <a:avLst/>
            </a:prstGeom>
            <a:noFill/>
            <a:ln>
              <a:noFill/>
            </a:ln>
          </p:spPr>
        </p:pic>
      </p:grpSp>
      <p:pic>
        <p:nvPicPr>
          <p:cNvPr descr="dong2" id="203" name="Google Shape;203;p9"/>
          <p:cNvPicPr preferRelativeResize="0"/>
          <p:nvPr/>
        </p:nvPicPr>
        <p:blipFill rotWithShape="1">
          <a:blip r:embed="rId4">
            <a:alphaModFix/>
          </a:blip>
          <a:srcRect b="0" l="0" r="0" t="0"/>
          <a:stretch/>
        </p:blipFill>
        <p:spPr>
          <a:xfrm>
            <a:off x="946882" y="2405088"/>
            <a:ext cx="10298235" cy="4685668"/>
          </a:xfrm>
          <a:prstGeom prst="rect">
            <a:avLst/>
          </a:prstGeom>
          <a:noFill/>
          <a:ln>
            <a:noFill/>
          </a:ln>
        </p:spPr>
      </p:pic>
      <p:sp>
        <p:nvSpPr>
          <p:cNvPr id="204" name="Google Shape;204;p9"/>
          <p:cNvSpPr txBox="1"/>
          <p:nvPr/>
        </p:nvSpPr>
        <p:spPr>
          <a:xfrm>
            <a:off x="76200" y="79160"/>
            <a:ext cx="12115800" cy="2246769"/>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000">
                <a:solidFill>
                  <a:schemeClr val="dk1"/>
                </a:solidFill>
                <a:latin typeface="Arial"/>
                <a:ea typeface="Arial"/>
                <a:cs typeface="Arial"/>
                <a:sym typeface="Arial"/>
              </a:rPr>
              <a:t>          </a:t>
            </a:r>
            <a:r>
              <a:rPr lang="en-US" sz="2800">
                <a:solidFill>
                  <a:schemeClr val="dk1"/>
                </a:solidFill>
                <a:latin typeface="Arial"/>
                <a:ea typeface="Arial"/>
                <a:cs typeface="Arial"/>
                <a:sym typeface="Arial"/>
              </a:rPr>
              <a:t>Giữa lúc đó, Bác Hồ đến thăm hội nghị. Các đại biểu ùa ra đón Bác. Bác bước lên diễn đàn, mồ hôi ướt đầm hai bên vai áo nâu…Khi tiếng vỗ tay đã ngớt, Bác hiền từ nhìn khắp hội trường và nói chuyện về tình hình thời sự. Nói đến nhiệm vụ của toàn Đảng trong lúc này, Bác bỗng rút trong túi áo ra một chiếc đồng hồ quả quýt và hỏi:</a:t>
            </a:r>
            <a:endParaRPr sz="28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4"/>
                                        </p:tgtEl>
                                        <p:attrNameLst>
                                          <p:attrName>style.visibility</p:attrName>
                                        </p:attrNameLst>
                                      </p:cBhvr>
                                      <p:to>
                                        <p:strVal val="visible"/>
                                      </p:to>
                                    </p:set>
                                    <p:animEffect filter="fade" transition="in">
                                      <p:cBhvr>
                                        <p:cTn dur="500"/>
                                        <p:tgtEl>
                                          <p:spTgt spid="2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2018-05-08T06:24:00Z</dcterms:created>
  <dc:creator>微软用户</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2AA0A49DBE034037966CAF58AF621BE6</vt:lpwstr>
  </property>
  <property fmtid="{D5CDD505-2E9C-101B-9397-08002B2CF9AE}" pid="3" name="KSOProductBuildVer">
    <vt:lpwstr>1033-11.2.0.10426</vt:lpwstr>
  </property>
</Properties>
</file>