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6858000" cy="9144000"/>
  <p:embeddedFontLst>
    <p:embeddedFont>
      <p:font typeface="Bebas Neue"/>
      <p:regular r:id="rId26"/>
    </p:embeddedFont>
    <p:embeddedFont>
      <p:font typeface="Cambay"/>
      <p:regular r:id="rId27"/>
      <p:bold r:id="rId28"/>
      <p:italic r:id="rId29"/>
      <p:boldItalic r:id="rId30"/>
    </p:embeddedFont>
    <p:embeddedFont>
      <p:font typeface="Oswald SemiBold"/>
      <p:regular r:id="rId31"/>
      <p:bold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iWysQsISivfavFRuivI1pQ6MIe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ebasNeue-regular.fntdata"/><Relationship Id="rId25" Type="http://schemas.openxmlformats.org/officeDocument/2006/relationships/slide" Target="slides/slide21.xml"/><Relationship Id="rId28" Type="http://schemas.openxmlformats.org/officeDocument/2006/relationships/font" Target="fonts/Cambay-bold.fntdata"/><Relationship Id="rId27" Type="http://schemas.openxmlformats.org/officeDocument/2006/relationships/font" Target="fonts/Cambay-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ambay-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swaldSemiBold-regular.fntdata"/><Relationship Id="rId30" Type="http://schemas.openxmlformats.org/officeDocument/2006/relationships/font" Target="fonts/Cambay-boldItalic.fntdata"/><Relationship Id="rId11" Type="http://schemas.openxmlformats.org/officeDocument/2006/relationships/slide" Target="slides/slide7.xml"/><Relationship Id="rId33" Type="http://schemas.openxmlformats.org/officeDocument/2006/relationships/font" Target="fonts/Oswald-regular.fntdata"/><Relationship Id="rId10" Type="http://schemas.openxmlformats.org/officeDocument/2006/relationships/slide" Target="slides/slide6.xml"/><Relationship Id="rId32" Type="http://schemas.openxmlformats.org/officeDocument/2006/relationships/font" Target="fonts/OswaldSemiBold-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Oswald-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GV chiếu để học sinh soát lỗi.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GV chiếu để học sinh soát lỗi.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9" name="Google Shape;41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3" name="Google Shape;44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viên cho hs đọc lại bài để tìm từ khó, từ cần viết hoa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viên cho hs đọc lại bài để tìm từ khó, từ cần viết hoa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Giáo viên cho hs đọc lại bài để tìm từ khó, từ cần viết hoa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4"/>
          <p:cNvSpPr txBox="1"/>
          <p:nvPr>
            <p:ph type="ctrTitle"/>
          </p:nvPr>
        </p:nvSpPr>
        <p:spPr>
          <a:xfrm flipH="1">
            <a:off x="3910100" y="1164294"/>
            <a:ext cx="4650000" cy="2338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200"/>
              <a:buNone/>
              <a:defRPr sz="52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24"/>
          <p:cNvSpPr txBox="1"/>
          <p:nvPr>
            <p:ph idx="1" type="subTitle"/>
          </p:nvPr>
        </p:nvSpPr>
        <p:spPr>
          <a:xfrm flipH="1">
            <a:off x="3910110" y="3575281"/>
            <a:ext cx="4650000" cy="475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4"/>
          <p:cNvGrpSpPr/>
          <p:nvPr/>
        </p:nvGrpSpPr>
        <p:grpSpPr>
          <a:xfrm flipH="1" rot="737522">
            <a:off x="-460919" y="-554989"/>
            <a:ext cx="3810397" cy="1467037"/>
            <a:chOff x="5546250" y="-194100"/>
            <a:chExt cx="3810300" cy="1467000"/>
          </a:xfrm>
        </p:grpSpPr>
        <p:sp>
          <p:nvSpPr>
            <p:cNvPr id="12" name="Google Shape;12;p24"/>
            <p:cNvSpPr/>
            <p:nvPr/>
          </p:nvSpPr>
          <p:spPr>
            <a:xfrm>
              <a:off x="6960275" y="244650"/>
              <a:ext cx="1875000" cy="7218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4"/>
            <p:cNvSpPr/>
            <p:nvPr/>
          </p:nvSpPr>
          <p:spPr>
            <a:xfrm>
              <a:off x="6442500" y="19350"/>
              <a:ext cx="2701500" cy="10401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4"/>
            <p:cNvSpPr/>
            <p:nvPr/>
          </p:nvSpPr>
          <p:spPr>
            <a:xfrm>
              <a:off x="5546250" y="-194100"/>
              <a:ext cx="3810300" cy="14670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 name="Google Shape;15;p24"/>
          <p:cNvGrpSpPr/>
          <p:nvPr/>
        </p:nvGrpSpPr>
        <p:grpSpPr>
          <a:xfrm flipH="1">
            <a:off x="7450757" y="-2077050"/>
            <a:ext cx="2973000" cy="2973000"/>
            <a:chOff x="-4916625" y="1638600"/>
            <a:chExt cx="2973000" cy="2973000"/>
          </a:xfrm>
        </p:grpSpPr>
        <p:sp>
          <p:nvSpPr>
            <p:cNvPr id="16" name="Google Shape;16;p24"/>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4"/>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8" name="Shape 18"/>
        <p:cNvGrpSpPr/>
        <p:nvPr/>
      </p:nvGrpSpPr>
      <p:grpSpPr>
        <a:xfrm>
          <a:off x="0" y="0"/>
          <a:ext cx="0" cy="0"/>
          <a:chOff x="0" y="0"/>
          <a:chExt cx="0" cy="0"/>
        </a:xfrm>
      </p:grpSpPr>
      <p:grpSp>
        <p:nvGrpSpPr>
          <p:cNvPr id="19" name="Google Shape;19;p25"/>
          <p:cNvGrpSpPr/>
          <p:nvPr/>
        </p:nvGrpSpPr>
        <p:grpSpPr>
          <a:xfrm rot="-737522">
            <a:off x="-2213520" y="-459414"/>
            <a:ext cx="3810397" cy="1467037"/>
            <a:chOff x="5546250" y="-194100"/>
            <a:chExt cx="3810300" cy="1467000"/>
          </a:xfrm>
        </p:grpSpPr>
        <p:sp>
          <p:nvSpPr>
            <p:cNvPr id="20" name="Google Shape;20;p25"/>
            <p:cNvSpPr/>
            <p:nvPr/>
          </p:nvSpPr>
          <p:spPr>
            <a:xfrm>
              <a:off x="6960275" y="244650"/>
              <a:ext cx="1875000" cy="7218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5"/>
            <p:cNvSpPr/>
            <p:nvPr/>
          </p:nvSpPr>
          <p:spPr>
            <a:xfrm>
              <a:off x="6442500" y="19350"/>
              <a:ext cx="2701500" cy="10401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25"/>
            <p:cNvSpPr/>
            <p:nvPr/>
          </p:nvSpPr>
          <p:spPr>
            <a:xfrm>
              <a:off x="5546250" y="-194100"/>
              <a:ext cx="3810300" cy="14670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 name="Google Shape;23;p25"/>
          <p:cNvGrpSpPr/>
          <p:nvPr/>
        </p:nvGrpSpPr>
        <p:grpSpPr>
          <a:xfrm flipH="1">
            <a:off x="8267506" y="-1114779"/>
            <a:ext cx="2358481" cy="2358481"/>
            <a:chOff x="-4916625" y="1638600"/>
            <a:chExt cx="2973000" cy="2973000"/>
          </a:xfrm>
        </p:grpSpPr>
        <p:sp>
          <p:nvSpPr>
            <p:cNvPr id="24" name="Google Shape;24;p25"/>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25"/>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25"/>
          <p:cNvGrpSpPr/>
          <p:nvPr/>
        </p:nvGrpSpPr>
        <p:grpSpPr>
          <a:xfrm flipH="1">
            <a:off x="-1265344" y="3228704"/>
            <a:ext cx="2230388" cy="1954922"/>
            <a:chOff x="4660609" y="2703650"/>
            <a:chExt cx="2968311" cy="2602053"/>
          </a:xfrm>
        </p:grpSpPr>
        <p:sp>
          <p:nvSpPr>
            <p:cNvPr id="27" name="Google Shape;27;p25"/>
            <p:cNvSpPr/>
            <p:nvPr/>
          </p:nvSpPr>
          <p:spPr>
            <a:xfrm flipH="1">
              <a:off x="5336020" y="2703650"/>
              <a:ext cx="2292900" cy="2292725"/>
            </a:xfrm>
            <a:custGeom>
              <a:rect b="b" l="l" r="r" t="t"/>
              <a:pathLst>
                <a:path extrusionOk="0" h="91709" w="91716">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25"/>
            <p:cNvSpPr/>
            <p:nvPr/>
          </p:nvSpPr>
          <p:spPr>
            <a:xfrm flipH="1">
              <a:off x="5441570" y="2779400"/>
              <a:ext cx="2183675" cy="2122300"/>
            </a:xfrm>
            <a:custGeom>
              <a:rect b="b" l="l" r="r" t="t"/>
              <a:pathLst>
                <a:path extrusionOk="0" h="84892" w="87347">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flipH="1">
              <a:off x="4660609" y="4259603"/>
              <a:ext cx="2165775" cy="1042750"/>
            </a:xfrm>
            <a:custGeom>
              <a:rect b="b" l="l" r="r" t="t"/>
              <a:pathLst>
                <a:path extrusionOk="0" h="41710" w="86631">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flipH="1">
              <a:off x="4883059" y="4525453"/>
              <a:ext cx="1698450" cy="780250"/>
            </a:xfrm>
            <a:custGeom>
              <a:rect b="b" l="l" r="r" t="t"/>
              <a:pathLst>
                <a:path extrusionOk="0" h="31210" w="67938">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 name="Google Shape;31;p25"/>
          <p:cNvSpPr txBox="1"/>
          <p:nvPr>
            <p:ph type="title"/>
          </p:nvPr>
        </p:nvSpPr>
        <p:spPr>
          <a:xfrm>
            <a:off x="1822546" y="1578300"/>
            <a:ext cx="26427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b="0" sz="200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2" name="Google Shape;32;p25"/>
          <p:cNvSpPr txBox="1"/>
          <p:nvPr>
            <p:ph idx="2" type="title"/>
          </p:nvPr>
        </p:nvSpPr>
        <p:spPr>
          <a:xfrm>
            <a:off x="838237" y="1866450"/>
            <a:ext cx="642300" cy="59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3" name="Google Shape;33;p25"/>
          <p:cNvSpPr txBox="1"/>
          <p:nvPr>
            <p:ph idx="1" type="subTitle"/>
          </p:nvPr>
        </p:nvSpPr>
        <p:spPr>
          <a:xfrm>
            <a:off x="1822546" y="2106000"/>
            <a:ext cx="2642700" cy="54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4" name="Google Shape;34;p25"/>
          <p:cNvSpPr txBox="1"/>
          <p:nvPr>
            <p:ph idx="3" type="title"/>
          </p:nvPr>
        </p:nvSpPr>
        <p:spPr>
          <a:xfrm>
            <a:off x="5714070" y="1578300"/>
            <a:ext cx="26427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b="0" sz="200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5" name="Google Shape;35;p25"/>
          <p:cNvSpPr txBox="1"/>
          <p:nvPr>
            <p:ph idx="4" type="title"/>
          </p:nvPr>
        </p:nvSpPr>
        <p:spPr>
          <a:xfrm>
            <a:off x="4729725" y="1866450"/>
            <a:ext cx="642300" cy="59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3000">
                <a:solidFill>
                  <a:schemeClr val="accent6"/>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36" name="Google Shape;36;p25"/>
          <p:cNvSpPr txBox="1"/>
          <p:nvPr>
            <p:ph idx="5" type="subTitle"/>
          </p:nvPr>
        </p:nvSpPr>
        <p:spPr>
          <a:xfrm>
            <a:off x="5714070" y="2106000"/>
            <a:ext cx="2642700" cy="54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7" name="Google Shape;37;p25"/>
          <p:cNvSpPr txBox="1"/>
          <p:nvPr>
            <p:ph idx="6" type="title"/>
          </p:nvPr>
        </p:nvSpPr>
        <p:spPr>
          <a:xfrm>
            <a:off x="1822546" y="3367700"/>
            <a:ext cx="26427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b="0" sz="200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8" name="Google Shape;38;p25"/>
          <p:cNvSpPr txBox="1"/>
          <p:nvPr>
            <p:ph idx="7" type="title"/>
          </p:nvPr>
        </p:nvSpPr>
        <p:spPr>
          <a:xfrm>
            <a:off x="838237" y="3664950"/>
            <a:ext cx="642300" cy="59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39" name="Google Shape;39;p25"/>
          <p:cNvSpPr txBox="1"/>
          <p:nvPr>
            <p:ph idx="8" type="subTitle"/>
          </p:nvPr>
        </p:nvSpPr>
        <p:spPr>
          <a:xfrm>
            <a:off x="1822546" y="3895425"/>
            <a:ext cx="2642700" cy="54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40" name="Google Shape;40;p25"/>
          <p:cNvSpPr txBox="1"/>
          <p:nvPr>
            <p:ph idx="9" type="title"/>
          </p:nvPr>
        </p:nvSpPr>
        <p:spPr>
          <a:xfrm>
            <a:off x="5714070" y="3367700"/>
            <a:ext cx="2642700" cy="52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b="0" sz="2000">
                <a:solidFill>
                  <a:schemeClr val="lt2"/>
                </a:solidFill>
                <a:latin typeface="Oswald SemiBold"/>
                <a:ea typeface="Oswald SemiBold"/>
                <a:cs typeface="Oswald SemiBold"/>
                <a:sym typeface="Oswald SemiBold"/>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41" name="Google Shape;41;p25"/>
          <p:cNvSpPr txBox="1"/>
          <p:nvPr>
            <p:ph idx="13" type="title"/>
          </p:nvPr>
        </p:nvSpPr>
        <p:spPr>
          <a:xfrm>
            <a:off x="4729725" y="3664950"/>
            <a:ext cx="642300" cy="59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500"/>
              <a:buNone/>
              <a:defRPr sz="3000">
                <a:solidFill>
                  <a:schemeClr val="accent6"/>
                </a:solidFill>
              </a:defRPr>
            </a:lvl1pPr>
            <a:lvl2pPr lvl="1" algn="l">
              <a:lnSpc>
                <a:spcPct val="100000"/>
              </a:lnSpc>
              <a:spcBef>
                <a:spcPts val="0"/>
              </a:spcBef>
              <a:spcAft>
                <a:spcPts val="0"/>
              </a:spcAft>
              <a:buSzPts val="2500"/>
              <a:buNone/>
              <a:defRPr sz="2500"/>
            </a:lvl2pPr>
            <a:lvl3pPr lvl="2" algn="l">
              <a:lnSpc>
                <a:spcPct val="100000"/>
              </a:lnSpc>
              <a:spcBef>
                <a:spcPts val="0"/>
              </a:spcBef>
              <a:spcAft>
                <a:spcPts val="0"/>
              </a:spcAft>
              <a:buSzPts val="2500"/>
              <a:buNone/>
              <a:defRPr sz="2500"/>
            </a:lvl3pPr>
            <a:lvl4pPr lvl="3" algn="l">
              <a:lnSpc>
                <a:spcPct val="100000"/>
              </a:lnSpc>
              <a:spcBef>
                <a:spcPts val="0"/>
              </a:spcBef>
              <a:spcAft>
                <a:spcPts val="0"/>
              </a:spcAft>
              <a:buSzPts val="2500"/>
              <a:buNone/>
              <a:defRPr sz="2500"/>
            </a:lvl4pPr>
            <a:lvl5pPr lvl="4" algn="l">
              <a:lnSpc>
                <a:spcPct val="100000"/>
              </a:lnSpc>
              <a:spcBef>
                <a:spcPts val="0"/>
              </a:spcBef>
              <a:spcAft>
                <a:spcPts val="0"/>
              </a:spcAft>
              <a:buSzPts val="2500"/>
              <a:buNone/>
              <a:defRPr sz="2500"/>
            </a:lvl5pPr>
            <a:lvl6pPr lvl="5" algn="l">
              <a:lnSpc>
                <a:spcPct val="100000"/>
              </a:lnSpc>
              <a:spcBef>
                <a:spcPts val="0"/>
              </a:spcBef>
              <a:spcAft>
                <a:spcPts val="0"/>
              </a:spcAft>
              <a:buSzPts val="2500"/>
              <a:buNone/>
              <a:defRPr sz="2500"/>
            </a:lvl6pPr>
            <a:lvl7pPr lvl="6" algn="l">
              <a:lnSpc>
                <a:spcPct val="100000"/>
              </a:lnSpc>
              <a:spcBef>
                <a:spcPts val="0"/>
              </a:spcBef>
              <a:spcAft>
                <a:spcPts val="0"/>
              </a:spcAft>
              <a:buSzPts val="2500"/>
              <a:buNone/>
              <a:defRPr sz="2500"/>
            </a:lvl7pPr>
            <a:lvl8pPr lvl="7" algn="l">
              <a:lnSpc>
                <a:spcPct val="100000"/>
              </a:lnSpc>
              <a:spcBef>
                <a:spcPts val="0"/>
              </a:spcBef>
              <a:spcAft>
                <a:spcPts val="0"/>
              </a:spcAft>
              <a:buSzPts val="2500"/>
              <a:buNone/>
              <a:defRPr sz="2500"/>
            </a:lvl8pPr>
            <a:lvl9pPr lvl="8" algn="l">
              <a:lnSpc>
                <a:spcPct val="100000"/>
              </a:lnSpc>
              <a:spcBef>
                <a:spcPts val="0"/>
              </a:spcBef>
              <a:spcAft>
                <a:spcPts val="0"/>
              </a:spcAft>
              <a:buSzPts val="2500"/>
              <a:buNone/>
              <a:defRPr sz="2500"/>
            </a:lvl9pPr>
          </a:lstStyle>
          <a:p/>
        </p:txBody>
      </p:sp>
      <p:sp>
        <p:nvSpPr>
          <p:cNvPr id="42" name="Google Shape;42;p25"/>
          <p:cNvSpPr txBox="1"/>
          <p:nvPr>
            <p:ph idx="14" type="subTitle"/>
          </p:nvPr>
        </p:nvSpPr>
        <p:spPr>
          <a:xfrm>
            <a:off x="5714070" y="3895425"/>
            <a:ext cx="2642700" cy="54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600"/>
              <a:buNone/>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43" name="Google Shape;43;p25"/>
          <p:cNvSpPr txBox="1"/>
          <p:nvPr>
            <p:ph idx="15" type="title"/>
          </p:nvPr>
        </p:nvSpPr>
        <p:spPr>
          <a:xfrm>
            <a:off x="720000" y="445025"/>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4" name="Shape 44"/>
        <p:cNvGrpSpPr/>
        <p:nvPr/>
      </p:nvGrpSpPr>
      <p:grpSpPr>
        <a:xfrm>
          <a:off x="0" y="0"/>
          <a:ext cx="0" cy="0"/>
          <a:chOff x="0" y="0"/>
          <a:chExt cx="0" cy="0"/>
        </a:xfrm>
      </p:grpSpPr>
      <p:grpSp>
        <p:nvGrpSpPr>
          <p:cNvPr id="45" name="Google Shape;45;p26"/>
          <p:cNvGrpSpPr/>
          <p:nvPr/>
        </p:nvGrpSpPr>
        <p:grpSpPr>
          <a:xfrm flipH="1" rot="737522">
            <a:off x="5794681" y="3648661"/>
            <a:ext cx="3810397" cy="1467037"/>
            <a:chOff x="5546250" y="-194100"/>
            <a:chExt cx="3810300" cy="1467000"/>
          </a:xfrm>
        </p:grpSpPr>
        <p:sp>
          <p:nvSpPr>
            <p:cNvPr id="46" name="Google Shape;46;p26"/>
            <p:cNvSpPr/>
            <p:nvPr/>
          </p:nvSpPr>
          <p:spPr>
            <a:xfrm>
              <a:off x="6960275" y="244650"/>
              <a:ext cx="1875000" cy="7218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6"/>
            <p:cNvSpPr/>
            <p:nvPr/>
          </p:nvSpPr>
          <p:spPr>
            <a:xfrm>
              <a:off x="6442500" y="19350"/>
              <a:ext cx="2701500" cy="10401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6"/>
            <p:cNvSpPr/>
            <p:nvPr/>
          </p:nvSpPr>
          <p:spPr>
            <a:xfrm>
              <a:off x="5546250" y="-194100"/>
              <a:ext cx="3810300" cy="14670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 name="Google Shape;49;p26"/>
          <p:cNvSpPr/>
          <p:nvPr/>
        </p:nvSpPr>
        <p:spPr>
          <a:xfrm flipH="1">
            <a:off x="7453810" y="-360155"/>
            <a:ext cx="2015000" cy="2014847"/>
          </a:xfrm>
          <a:custGeom>
            <a:rect b="b" l="l" r="r" t="t"/>
            <a:pathLst>
              <a:path extrusionOk="0" h="91709" w="91716">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26"/>
          <p:cNvSpPr/>
          <p:nvPr/>
        </p:nvSpPr>
        <p:spPr>
          <a:xfrm flipH="1">
            <a:off x="7546567" y="-293586"/>
            <a:ext cx="1919013" cy="1865077"/>
          </a:xfrm>
          <a:custGeom>
            <a:rect b="b" l="l" r="r" t="t"/>
            <a:pathLst>
              <a:path extrusionOk="0" h="84892" w="87347">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 name="Google Shape;51;p26"/>
          <p:cNvGrpSpPr/>
          <p:nvPr/>
        </p:nvGrpSpPr>
        <p:grpSpPr>
          <a:xfrm rot="10800000">
            <a:off x="7128994" y="0"/>
            <a:ext cx="2015006" cy="973274"/>
            <a:chOff x="6775594" y="539410"/>
            <a:chExt cx="2015006" cy="973274"/>
          </a:xfrm>
        </p:grpSpPr>
        <p:sp>
          <p:nvSpPr>
            <p:cNvPr id="52" name="Google Shape;52;p26"/>
            <p:cNvSpPr/>
            <p:nvPr/>
          </p:nvSpPr>
          <p:spPr>
            <a:xfrm flipH="1">
              <a:off x="6775594" y="539410"/>
              <a:ext cx="2015006" cy="970159"/>
            </a:xfrm>
            <a:custGeom>
              <a:rect b="b" l="l" r="r" t="t"/>
              <a:pathLst>
                <a:path extrusionOk="0" h="41710" w="86631">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26"/>
            <p:cNvSpPr/>
            <p:nvPr/>
          </p:nvSpPr>
          <p:spPr>
            <a:xfrm flipH="1">
              <a:off x="6982558" y="786750"/>
              <a:ext cx="1580213" cy="725934"/>
            </a:xfrm>
            <a:custGeom>
              <a:rect b="b" l="l" r="r" t="t"/>
              <a:pathLst>
                <a:path extrusionOk="0" h="31210" w="67938">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 name="Google Shape;54;p26"/>
          <p:cNvGrpSpPr/>
          <p:nvPr/>
        </p:nvGrpSpPr>
        <p:grpSpPr>
          <a:xfrm>
            <a:off x="-547212" y="2985710"/>
            <a:ext cx="2312102" cy="2312102"/>
            <a:chOff x="-4916625" y="1638600"/>
            <a:chExt cx="2973000" cy="2973000"/>
          </a:xfrm>
        </p:grpSpPr>
        <p:sp>
          <p:nvSpPr>
            <p:cNvPr id="55" name="Google Shape;55;p26"/>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26"/>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 name="Google Shape;57;p26"/>
          <p:cNvSpPr txBox="1"/>
          <p:nvPr>
            <p:ph type="title"/>
          </p:nvPr>
        </p:nvSpPr>
        <p:spPr>
          <a:xfrm>
            <a:off x="1833900" y="2985512"/>
            <a:ext cx="5476200" cy="54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500">
                <a:solidFill>
                  <a:schemeClr val="accent6"/>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58" name="Google Shape;58;p26"/>
          <p:cNvSpPr txBox="1"/>
          <p:nvPr>
            <p:ph idx="1" type="subTitle"/>
          </p:nvPr>
        </p:nvSpPr>
        <p:spPr>
          <a:xfrm>
            <a:off x="1833900" y="1612288"/>
            <a:ext cx="5476200" cy="137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1600"/>
              </a:spcBef>
              <a:spcAft>
                <a:spcPts val="0"/>
              </a:spcAft>
              <a:buSzPts val="3000"/>
              <a:buNone/>
              <a:defRPr sz="3000"/>
            </a:lvl3pPr>
            <a:lvl4pPr lvl="3" algn="ctr">
              <a:lnSpc>
                <a:spcPct val="100000"/>
              </a:lnSpc>
              <a:spcBef>
                <a:spcPts val="1600"/>
              </a:spcBef>
              <a:spcAft>
                <a:spcPts val="0"/>
              </a:spcAft>
              <a:buSzPts val="3000"/>
              <a:buNone/>
              <a:defRPr sz="3000"/>
            </a:lvl4pPr>
            <a:lvl5pPr lvl="4" algn="ctr">
              <a:lnSpc>
                <a:spcPct val="100000"/>
              </a:lnSpc>
              <a:spcBef>
                <a:spcPts val="1600"/>
              </a:spcBef>
              <a:spcAft>
                <a:spcPts val="0"/>
              </a:spcAft>
              <a:buSzPts val="3000"/>
              <a:buNone/>
              <a:defRPr sz="3000"/>
            </a:lvl5pPr>
            <a:lvl6pPr lvl="5" algn="ctr">
              <a:lnSpc>
                <a:spcPct val="100000"/>
              </a:lnSpc>
              <a:spcBef>
                <a:spcPts val="1600"/>
              </a:spcBef>
              <a:spcAft>
                <a:spcPts val="0"/>
              </a:spcAft>
              <a:buSzPts val="3000"/>
              <a:buNone/>
              <a:defRPr sz="3000"/>
            </a:lvl6pPr>
            <a:lvl7pPr lvl="6" algn="ctr">
              <a:lnSpc>
                <a:spcPct val="100000"/>
              </a:lnSpc>
              <a:spcBef>
                <a:spcPts val="1600"/>
              </a:spcBef>
              <a:spcAft>
                <a:spcPts val="0"/>
              </a:spcAft>
              <a:buSzPts val="3000"/>
              <a:buNone/>
              <a:defRPr sz="3000"/>
            </a:lvl7pPr>
            <a:lvl8pPr lvl="7" algn="ctr">
              <a:lnSpc>
                <a:spcPct val="100000"/>
              </a:lnSpc>
              <a:spcBef>
                <a:spcPts val="1600"/>
              </a:spcBef>
              <a:spcAft>
                <a:spcPts val="0"/>
              </a:spcAft>
              <a:buSzPts val="3000"/>
              <a:buNone/>
              <a:defRPr sz="3000"/>
            </a:lvl8pPr>
            <a:lvl9pPr lvl="8" algn="ctr">
              <a:lnSpc>
                <a:spcPct val="100000"/>
              </a:lnSpc>
              <a:spcBef>
                <a:spcPts val="1600"/>
              </a:spcBef>
              <a:spcAft>
                <a:spcPts val="1600"/>
              </a:spcAft>
              <a:buSzPts val="3000"/>
              <a:buNone/>
              <a:defRPr sz="3000"/>
            </a:lvl9pPr>
          </a:lstStyle>
          <a:p/>
        </p:txBody>
      </p:sp>
      <p:grpSp>
        <p:nvGrpSpPr>
          <p:cNvPr id="59" name="Google Shape;59;p26"/>
          <p:cNvGrpSpPr/>
          <p:nvPr/>
        </p:nvGrpSpPr>
        <p:grpSpPr>
          <a:xfrm>
            <a:off x="502430" y="3949065"/>
            <a:ext cx="2312102" cy="2312102"/>
            <a:chOff x="-4916625" y="1638600"/>
            <a:chExt cx="2973000" cy="2973000"/>
          </a:xfrm>
        </p:grpSpPr>
        <p:sp>
          <p:nvSpPr>
            <p:cNvPr id="60" name="Google Shape;60;p26"/>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26"/>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2" name="Shape 62"/>
        <p:cNvGrpSpPr/>
        <p:nvPr/>
      </p:nvGrpSpPr>
      <p:grpSpPr>
        <a:xfrm>
          <a:off x="0" y="0"/>
          <a:ext cx="0" cy="0"/>
          <a:chOff x="0" y="0"/>
          <a:chExt cx="0" cy="0"/>
        </a:xfrm>
      </p:grpSpPr>
      <p:sp>
        <p:nvSpPr>
          <p:cNvPr id="63" name="Google Shape;63;p27"/>
          <p:cNvSpPr txBox="1"/>
          <p:nvPr>
            <p:ph type="title"/>
          </p:nvPr>
        </p:nvSpPr>
        <p:spPr>
          <a:xfrm flipH="1">
            <a:off x="713100" y="1655375"/>
            <a:ext cx="3858900" cy="718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p27"/>
          <p:cNvSpPr txBox="1"/>
          <p:nvPr>
            <p:ph idx="1" type="subTitle"/>
          </p:nvPr>
        </p:nvSpPr>
        <p:spPr>
          <a:xfrm flipH="1">
            <a:off x="713100" y="2445025"/>
            <a:ext cx="3858900" cy="1114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1600"/>
              </a:spcBef>
              <a:spcAft>
                <a:spcPts val="0"/>
              </a:spcAft>
              <a:buSzPts val="1400"/>
              <a:buNone/>
              <a:defRPr/>
            </a:lvl3pPr>
            <a:lvl4pPr lvl="3" algn="ctr">
              <a:lnSpc>
                <a:spcPct val="100000"/>
              </a:lnSpc>
              <a:spcBef>
                <a:spcPts val="1600"/>
              </a:spcBef>
              <a:spcAft>
                <a:spcPts val="0"/>
              </a:spcAft>
              <a:buSzPts val="1400"/>
              <a:buNone/>
              <a:defRPr/>
            </a:lvl4pPr>
            <a:lvl5pPr lvl="4" algn="ctr">
              <a:lnSpc>
                <a:spcPct val="100000"/>
              </a:lnSpc>
              <a:spcBef>
                <a:spcPts val="1600"/>
              </a:spcBef>
              <a:spcAft>
                <a:spcPts val="0"/>
              </a:spcAft>
              <a:buSzPts val="1400"/>
              <a:buNone/>
              <a:defRPr/>
            </a:lvl5pPr>
            <a:lvl6pPr lvl="5" algn="ctr">
              <a:lnSpc>
                <a:spcPct val="100000"/>
              </a:lnSpc>
              <a:spcBef>
                <a:spcPts val="1600"/>
              </a:spcBef>
              <a:spcAft>
                <a:spcPts val="0"/>
              </a:spcAft>
              <a:buSzPts val="1400"/>
              <a:buNone/>
              <a:defRPr/>
            </a:lvl6pPr>
            <a:lvl7pPr lvl="6" algn="ctr">
              <a:lnSpc>
                <a:spcPct val="100000"/>
              </a:lnSpc>
              <a:spcBef>
                <a:spcPts val="1600"/>
              </a:spcBef>
              <a:spcAft>
                <a:spcPts val="0"/>
              </a:spcAft>
              <a:buSzPts val="1400"/>
              <a:buNone/>
              <a:defRPr/>
            </a:lvl7pPr>
            <a:lvl8pPr lvl="7" algn="ctr">
              <a:lnSpc>
                <a:spcPct val="100000"/>
              </a:lnSpc>
              <a:spcBef>
                <a:spcPts val="1600"/>
              </a:spcBef>
              <a:spcAft>
                <a:spcPts val="0"/>
              </a:spcAft>
              <a:buSzPts val="1400"/>
              <a:buNone/>
              <a:defRPr/>
            </a:lvl8pPr>
            <a:lvl9pPr lvl="8" algn="ctr">
              <a:lnSpc>
                <a:spcPct val="100000"/>
              </a:lnSpc>
              <a:spcBef>
                <a:spcPts val="1600"/>
              </a:spcBef>
              <a:spcAft>
                <a:spcPts val="1600"/>
              </a:spcAft>
              <a:buSzPts val="1400"/>
              <a:buNone/>
              <a:defRPr/>
            </a:lvl9pPr>
          </a:lstStyle>
          <a:p/>
        </p:txBody>
      </p:sp>
      <p:grpSp>
        <p:nvGrpSpPr>
          <p:cNvPr id="65" name="Google Shape;65;p27"/>
          <p:cNvGrpSpPr/>
          <p:nvPr/>
        </p:nvGrpSpPr>
        <p:grpSpPr>
          <a:xfrm flipH="1">
            <a:off x="6698718" y="3171335"/>
            <a:ext cx="3557512" cy="3265841"/>
            <a:chOff x="-1156750" y="1943625"/>
            <a:chExt cx="3238518" cy="2973000"/>
          </a:xfrm>
        </p:grpSpPr>
        <p:grpSp>
          <p:nvGrpSpPr>
            <p:cNvPr id="66" name="Google Shape;66;p27"/>
            <p:cNvGrpSpPr/>
            <p:nvPr/>
          </p:nvGrpSpPr>
          <p:grpSpPr>
            <a:xfrm>
              <a:off x="-1156750" y="1943625"/>
              <a:ext cx="2973000" cy="2973000"/>
              <a:chOff x="-4916625" y="1638600"/>
              <a:chExt cx="2973000" cy="2973000"/>
            </a:xfrm>
          </p:grpSpPr>
          <p:sp>
            <p:nvSpPr>
              <p:cNvPr id="67" name="Google Shape;67;p27"/>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27"/>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 name="Google Shape;69;p27"/>
            <p:cNvGrpSpPr/>
            <p:nvPr/>
          </p:nvGrpSpPr>
          <p:grpSpPr>
            <a:xfrm flipH="1">
              <a:off x="-588256" y="2467800"/>
              <a:ext cx="2670024" cy="1289657"/>
              <a:chOff x="5719422" y="2536068"/>
              <a:chExt cx="1791962" cy="865542"/>
            </a:xfrm>
          </p:grpSpPr>
          <p:sp>
            <p:nvSpPr>
              <p:cNvPr id="70" name="Google Shape;70;p27"/>
              <p:cNvSpPr/>
              <p:nvPr/>
            </p:nvSpPr>
            <p:spPr>
              <a:xfrm flipH="1">
                <a:off x="5719422" y="2536068"/>
                <a:ext cx="1791962" cy="862771"/>
              </a:xfrm>
              <a:custGeom>
                <a:rect b="b" l="l" r="r" t="t"/>
                <a:pathLst>
                  <a:path extrusionOk="0" h="41710" w="86631">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27"/>
              <p:cNvSpPr/>
              <p:nvPr/>
            </p:nvSpPr>
            <p:spPr>
              <a:xfrm flipH="1">
                <a:off x="5903478" y="2756031"/>
                <a:ext cx="1405298" cy="645579"/>
              </a:xfrm>
              <a:custGeom>
                <a:rect b="b" l="l" r="r" t="t"/>
                <a:pathLst>
                  <a:path extrusionOk="0" h="31210" w="67938">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2" name="Shape 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73" name="Shape 73"/>
        <p:cNvGrpSpPr/>
        <p:nvPr/>
      </p:nvGrpSpPr>
      <p:grpSpPr>
        <a:xfrm>
          <a:off x="0" y="0"/>
          <a:ext cx="0" cy="0"/>
          <a:chOff x="0" y="0"/>
          <a:chExt cx="0" cy="0"/>
        </a:xfrm>
      </p:grpSpPr>
      <p:grpSp>
        <p:nvGrpSpPr>
          <p:cNvPr id="74" name="Google Shape;74;p29"/>
          <p:cNvGrpSpPr/>
          <p:nvPr/>
        </p:nvGrpSpPr>
        <p:grpSpPr>
          <a:xfrm>
            <a:off x="7846406" y="3228704"/>
            <a:ext cx="2336989" cy="1954922"/>
            <a:chOff x="4518740" y="2703650"/>
            <a:chExt cx="3110180" cy="2602053"/>
          </a:xfrm>
        </p:grpSpPr>
        <p:sp>
          <p:nvSpPr>
            <p:cNvPr id="75" name="Google Shape;75;p29"/>
            <p:cNvSpPr/>
            <p:nvPr/>
          </p:nvSpPr>
          <p:spPr>
            <a:xfrm flipH="1">
              <a:off x="5336020" y="2703650"/>
              <a:ext cx="2292900" cy="2292725"/>
            </a:xfrm>
            <a:custGeom>
              <a:rect b="b" l="l" r="r" t="t"/>
              <a:pathLst>
                <a:path extrusionOk="0" h="91709" w="91716">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9"/>
            <p:cNvSpPr/>
            <p:nvPr/>
          </p:nvSpPr>
          <p:spPr>
            <a:xfrm flipH="1">
              <a:off x="5441570" y="2779400"/>
              <a:ext cx="2183675" cy="2122300"/>
            </a:xfrm>
            <a:custGeom>
              <a:rect b="b" l="l" r="r" t="t"/>
              <a:pathLst>
                <a:path extrusionOk="0" h="84892" w="87347">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9"/>
            <p:cNvSpPr/>
            <p:nvPr/>
          </p:nvSpPr>
          <p:spPr>
            <a:xfrm flipH="1">
              <a:off x="4518740" y="4259603"/>
              <a:ext cx="2165775" cy="1042750"/>
            </a:xfrm>
            <a:custGeom>
              <a:rect b="b" l="l" r="r" t="t"/>
              <a:pathLst>
                <a:path extrusionOk="0" h="41710" w="86631">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29"/>
            <p:cNvSpPr/>
            <p:nvPr/>
          </p:nvSpPr>
          <p:spPr>
            <a:xfrm flipH="1">
              <a:off x="4741190" y="4525453"/>
              <a:ext cx="1698450" cy="780250"/>
            </a:xfrm>
            <a:custGeom>
              <a:rect b="b" l="l" r="r" t="t"/>
              <a:pathLst>
                <a:path extrusionOk="0" h="31210" w="67938">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 name="Google Shape;79;p29"/>
          <p:cNvGrpSpPr/>
          <p:nvPr/>
        </p:nvGrpSpPr>
        <p:grpSpPr>
          <a:xfrm flipH="1">
            <a:off x="-817052" y="-189168"/>
            <a:ext cx="1537041" cy="1537041"/>
            <a:chOff x="6550407" y="-1703450"/>
            <a:chExt cx="2973000" cy="2973000"/>
          </a:xfrm>
        </p:grpSpPr>
        <p:grpSp>
          <p:nvGrpSpPr>
            <p:cNvPr id="80" name="Google Shape;80;p29"/>
            <p:cNvGrpSpPr/>
            <p:nvPr/>
          </p:nvGrpSpPr>
          <p:grpSpPr>
            <a:xfrm flipH="1">
              <a:off x="6550407" y="-1703450"/>
              <a:ext cx="2973000" cy="2973000"/>
              <a:chOff x="-4916625" y="1638600"/>
              <a:chExt cx="2973000" cy="2973000"/>
            </a:xfrm>
          </p:grpSpPr>
          <p:sp>
            <p:nvSpPr>
              <p:cNvPr id="81" name="Google Shape;81;p29"/>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9"/>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3" name="Google Shape;83;p29"/>
            <p:cNvGrpSpPr/>
            <p:nvPr/>
          </p:nvGrpSpPr>
          <p:grpSpPr>
            <a:xfrm flipH="1" rot="1219181">
              <a:off x="7320588" y="-1209321"/>
              <a:ext cx="1432632" cy="1863095"/>
              <a:chOff x="3858200" y="2567325"/>
              <a:chExt cx="1036875" cy="1348425"/>
            </a:xfrm>
          </p:grpSpPr>
          <p:sp>
            <p:nvSpPr>
              <p:cNvPr id="84" name="Google Shape;84;p29"/>
              <p:cNvSpPr/>
              <p:nvPr/>
            </p:nvSpPr>
            <p:spPr>
              <a:xfrm>
                <a:off x="4875650" y="3313125"/>
                <a:ext cx="19425" cy="143825"/>
              </a:xfrm>
              <a:custGeom>
                <a:rect b="b" l="l" r="r" t="t"/>
                <a:pathLst>
                  <a:path extrusionOk="0" h="5753" w="777">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9"/>
              <p:cNvSpPr/>
              <p:nvPr/>
            </p:nvSpPr>
            <p:spPr>
              <a:xfrm>
                <a:off x="4572650" y="2629675"/>
                <a:ext cx="322425" cy="618425"/>
              </a:xfrm>
              <a:custGeom>
                <a:rect b="b" l="l" r="r" t="t"/>
                <a:pathLst>
                  <a:path extrusionOk="0" h="24737" w="12897">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9"/>
              <p:cNvSpPr/>
              <p:nvPr/>
            </p:nvSpPr>
            <p:spPr>
              <a:xfrm>
                <a:off x="4097875" y="2567325"/>
                <a:ext cx="437700" cy="62800"/>
              </a:xfrm>
              <a:custGeom>
                <a:rect b="b" l="l" r="r" t="t"/>
                <a:pathLst>
                  <a:path extrusionOk="0" h="2512" w="17508">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9"/>
              <p:cNvSpPr/>
              <p:nvPr/>
            </p:nvSpPr>
            <p:spPr>
              <a:xfrm>
                <a:off x="3858200" y="2667750"/>
                <a:ext cx="936450" cy="1248000"/>
              </a:xfrm>
              <a:custGeom>
                <a:rect b="b" l="l" r="r" t="t"/>
                <a:pathLst>
                  <a:path extrusionOk="0" h="49920" w="37458">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9"/>
              <p:cNvSpPr/>
              <p:nvPr/>
            </p:nvSpPr>
            <p:spPr>
              <a:xfrm>
                <a:off x="4184025" y="3229250"/>
                <a:ext cx="509600" cy="678500"/>
              </a:xfrm>
              <a:custGeom>
                <a:rect b="b" l="l" r="r" t="t"/>
                <a:pathLst>
                  <a:path extrusionOk="0" h="27140" w="20384">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9"/>
              <p:cNvSpPr/>
              <p:nvPr/>
            </p:nvSpPr>
            <p:spPr>
              <a:xfrm>
                <a:off x="4165200" y="2768150"/>
                <a:ext cx="528425" cy="383525"/>
              </a:xfrm>
              <a:custGeom>
                <a:rect b="b" l="l" r="r" t="t"/>
                <a:pathLst>
                  <a:path extrusionOk="0" h="15341" w="21137">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9"/>
              <p:cNvSpPr/>
              <p:nvPr/>
            </p:nvSpPr>
            <p:spPr>
              <a:xfrm>
                <a:off x="3872475" y="2848100"/>
                <a:ext cx="239675" cy="770350"/>
              </a:xfrm>
              <a:custGeom>
                <a:rect b="b" l="l" r="r" t="t"/>
                <a:pathLst>
                  <a:path extrusionOk="0" h="30814" w="9587">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9"/>
              <p:cNvSpPr/>
              <p:nvPr/>
            </p:nvSpPr>
            <p:spPr>
              <a:xfrm>
                <a:off x="3930675" y="2869050"/>
                <a:ext cx="662525" cy="997050"/>
              </a:xfrm>
              <a:custGeom>
                <a:rect b="b" l="l" r="r" t="t"/>
                <a:pathLst>
                  <a:path extrusionOk="0" h="39882" w="26501">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9"/>
              <p:cNvSpPr/>
              <p:nvPr/>
            </p:nvSpPr>
            <p:spPr>
              <a:xfrm>
                <a:off x="4000300" y="2969500"/>
                <a:ext cx="492475" cy="826425"/>
              </a:xfrm>
              <a:custGeom>
                <a:rect b="b" l="l" r="r" t="t"/>
                <a:pathLst>
                  <a:path extrusionOk="0" h="33057" w="19699">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9"/>
              <p:cNvSpPr/>
              <p:nvPr/>
            </p:nvSpPr>
            <p:spPr>
              <a:xfrm>
                <a:off x="4260500" y="3070050"/>
                <a:ext cx="131850" cy="443400"/>
              </a:xfrm>
              <a:custGeom>
                <a:rect b="b" l="l" r="r" t="t"/>
                <a:pathLst>
                  <a:path extrusionOk="0" h="17736" w="5274">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9"/>
              <p:cNvSpPr/>
              <p:nvPr/>
            </p:nvSpPr>
            <p:spPr>
              <a:xfrm>
                <a:off x="4131550" y="3494025"/>
                <a:ext cx="46225" cy="79350"/>
              </a:xfrm>
              <a:custGeom>
                <a:rect b="b" l="l" r="r" t="t"/>
                <a:pathLst>
                  <a:path extrusionOk="0" h="3174" w="1849">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95" name="Google Shape;95;p29"/>
          <p:cNvGrpSpPr/>
          <p:nvPr/>
        </p:nvGrpSpPr>
        <p:grpSpPr>
          <a:xfrm flipH="1" rot="10800000">
            <a:off x="-552799" y="4327859"/>
            <a:ext cx="1265890" cy="1154344"/>
            <a:chOff x="-45950" y="1585175"/>
            <a:chExt cx="816177" cy="744306"/>
          </a:xfrm>
        </p:grpSpPr>
        <p:sp>
          <p:nvSpPr>
            <p:cNvPr id="96" name="Google Shape;96;p29"/>
            <p:cNvSpPr/>
            <p:nvPr/>
          </p:nvSpPr>
          <p:spPr>
            <a:xfrm>
              <a:off x="480592" y="1859791"/>
              <a:ext cx="233554" cy="27522"/>
            </a:xfrm>
            <a:custGeom>
              <a:rect b="b" l="l" r="r" t="t"/>
              <a:pathLst>
                <a:path extrusionOk="0" h="1681" w="14265">
                  <a:moveTo>
                    <a:pt x="14218" y="1"/>
                  </a:moveTo>
                  <a:lnTo>
                    <a:pt x="0" y="1025"/>
                  </a:lnTo>
                  <a:lnTo>
                    <a:pt x="47" y="1680"/>
                  </a:lnTo>
                  <a:lnTo>
                    <a:pt x="14265" y="657"/>
                  </a:lnTo>
                  <a:lnTo>
                    <a:pt x="142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9"/>
            <p:cNvSpPr/>
            <p:nvPr/>
          </p:nvSpPr>
          <p:spPr>
            <a:xfrm>
              <a:off x="380152" y="1657603"/>
              <a:ext cx="60365" cy="209895"/>
            </a:xfrm>
            <a:custGeom>
              <a:rect b="b" l="l" r="r" t="t"/>
              <a:pathLst>
                <a:path extrusionOk="0" h="12820" w="3687">
                  <a:moveTo>
                    <a:pt x="642" y="0"/>
                  </a:moveTo>
                  <a:lnTo>
                    <a:pt x="0" y="154"/>
                  </a:lnTo>
                  <a:lnTo>
                    <a:pt x="3044" y="12819"/>
                  </a:lnTo>
                  <a:lnTo>
                    <a:pt x="3687" y="12665"/>
                  </a:lnTo>
                  <a:lnTo>
                    <a:pt x="64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9"/>
            <p:cNvSpPr/>
            <p:nvPr/>
          </p:nvSpPr>
          <p:spPr>
            <a:xfrm>
              <a:off x="61284" y="1890799"/>
              <a:ext cx="347048" cy="52490"/>
            </a:xfrm>
            <a:custGeom>
              <a:rect b="b" l="l" r="r" t="t"/>
              <a:pathLst>
                <a:path extrusionOk="0" h="3206" w="21197">
                  <a:moveTo>
                    <a:pt x="21123" y="0"/>
                  </a:moveTo>
                  <a:lnTo>
                    <a:pt x="1" y="2556"/>
                  </a:lnTo>
                  <a:lnTo>
                    <a:pt x="81" y="3205"/>
                  </a:lnTo>
                  <a:lnTo>
                    <a:pt x="21197" y="656"/>
                  </a:lnTo>
                  <a:lnTo>
                    <a:pt x="21123"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9"/>
            <p:cNvSpPr/>
            <p:nvPr/>
          </p:nvSpPr>
          <p:spPr>
            <a:xfrm>
              <a:off x="-45950" y="1863786"/>
              <a:ext cx="189413" cy="168522"/>
            </a:xfrm>
            <a:custGeom>
              <a:rect b="b" l="l" r="r" t="t"/>
              <a:pathLst>
                <a:path extrusionOk="0" h="10293" w="11569">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29"/>
            <p:cNvSpPr/>
            <p:nvPr/>
          </p:nvSpPr>
          <p:spPr>
            <a:xfrm>
              <a:off x="332495" y="1784581"/>
              <a:ext cx="233783" cy="208013"/>
            </a:xfrm>
            <a:custGeom>
              <a:rect b="b" l="l" r="r" t="t"/>
              <a:pathLst>
                <a:path extrusionOk="0" h="12705" w="14279">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9"/>
            <p:cNvSpPr/>
            <p:nvPr/>
          </p:nvSpPr>
          <p:spPr>
            <a:xfrm>
              <a:off x="353974" y="1915226"/>
              <a:ext cx="88084" cy="223812"/>
            </a:xfrm>
            <a:custGeom>
              <a:rect b="b" l="l" r="r" t="t"/>
              <a:pathLst>
                <a:path extrusionOk="0" h="13670" w="5380">
                  <a:moveTo>
                    <a:pt x="4764" y="0"/>
                  </a:moveTo>
                  <a:lnTo>
                    <a:pt x="0" y="13455"/>
                  </a:lnTo>
                  <a:lnTo>
                    <a:pt x="616" y="13669"/>
                  </a:lnTo>
                  <a:lnTo>
                    <a:pt x="5379" y="221"/>
                  </a:lnTo>
                  <a:lnTo>
                    <a:pt x="476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9"/>
            <p:cNvSpPr/>
            <p:nvPr/>
          </p:nvSpPr>
          <p:spPr>
            <a:xfrm>
              <a:off x="282005" y="2084818"/>
              <a:ext cx="137054" cy="121942"/>
            </a:xfrm>
            <a:custGeom>
              <a:rect b="b" l="l" r="r" t="t"/>
              <a:pathLst>
                <a:path extrusionOk="0" h="7448" w="8371">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9"/>
            <p:cNvSpPr/>
            <p:nvPr/>
          </p:nvSpPr>
          <p:spPr>
            <a:xfrm>
              <a:off x="383754" y="1633831"/>
              <a:ext cx="340597" cy="226661"/>
            </a:xfrm>
            <a:custGeom>
              <a:rect b="b" l="l" r="r" t="t"/>
              <a:pathLst>
                <a:path extrusionOk="0" h="13844" w="20803">
                  <a:moveTo>
                    <a:pt x="362" y="0"/>
                  </a:moveTo>
                  <a:lnTo>
                    <a:pt x="1" y="549"/>
                  </a:lnTo>
                  <a:lnTo>
                    <a:pt x="20441" y="13843"/>
                  </a:lnTo>
                  <a:lnTo>
                    <a:pt x="20802" y="13294"/>
                  </a:lnTo>
                  <a:lnTo>
                    <a:pt x="36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9"/>
            <p:cNvSpPr/>
            <p:nvPr/>
          </p:nvSpPr>
          <p:spPr>
            <a:xfrm>
              <a:off x="669438" y="1821466"/>
              <a:ext cx="100789" cy="89656"/>
            </a:xfrm>
            <a:custGeom>
              <a:rect b="b" l="l" r="r" t="t"/>
              <a:pathLst>
                <a:path extrusionOk="0" h="5476" w="6156">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9"/>
            <p:cNvSpPr/>
            <p:nvPr/>
          </p:nvSpPr>
          <p:spPr>
            <a:xfrm>
              <a:off x="659566" y="1880616"/>
              <a:ext cx="57320" cy="177462"/>
            </a:xfrm>
            <a:custGeom>
              <a:rect b="b" l="l" r="r" t="t"/>
              <a:pathLst>
                <a:path extrusionOk="0" h="10839" w="3501">
                  <a:moveTo>
                    <a:pt x="2865" y="0"/>
                  </a:moveTo>
                  <a:lnTo>
                    <a:pt x="1" y="10665"/>
                  </a:lnTo>
                  <a:lnTo>
                    <a:pt x="637" y="10839"/>
                  </a:lnTo>
                  <a:lnTo>
                    <a:pt x="3500" y="167"/>
                  </a:lnTo>
                  <a:lnTo>
                    <a:pt x="286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9"/>
            <p:cNvSpPr/>
            <p:nvPr/>
          </p:nvSpPr>
          <p:spPr>
            <a:xfrm>
              <a:off x="352976" y="2128596"/>
              <a:ext cx="131144" cy="136072"/>
            </a:xfrm>
            <a:custGeom>
              <a:rect b="b" l="l" r="r" t="t"/>
              <a:pathLst>
                <a:path extrusionOk="0" h="8311" w="8010">
                  <a:moveTo>
                    <a:pt x="469" y="1"/>
                  </a:moveTo>
                  <a:lnTo>
                    <a:pt x="1" y="456"/>
                  </a:lnTo>
                  <a:lnTo>
                    <a:pt x="7541" y="8310"/>
                  </a:lnTo>
                  <a:lnTo>
                    <a:pt x="8010" y="7856"/>
                  </a:lnTo>
                  <a:lnTo>
                    <a:pt x="46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9"/>
            <p:cNvSpPr/>
            <p:nvPr/>
          </p:nvSpPr>
          <p:spPr>
            <a:xfrm>
              <a:off x="618833" y="2023851"/>
              <a:ext cx="83369" cy="74102"/>
            </a:xfrm>
            <a:custGeom>
              <a:rect b="b" l="l" r="r" t="t"/>
              <a:pathLst>
                <a:path extrusionOk="0" h="4526" w="5092">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9"/>
            <p:cNvSpPr/>
            <p:nvPr/>
          </p:nvSpPr>
          <p:spPr>
            <a:xfrm>
              <a:off x="437764" y="2226662"/>
              <a:ext cx="115590" cy="102819"/>
            </a:xfrm>
            <a:custGeom>
              <a:rect b="b" l="l" r="r" t="t"/>
              <a:pathLst>
                <a:path extrusionOk="0" h="6280" w="706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9"/>
            <p:cNvSpPr/>
            <p:nvPr/>
          </p:nvSpPr>
          <p:spPr>
            <a:xfrm>
              <a:off x="313766" y="1585175"/>
              <a:ext cx="141115" cy="125561"/>
            </a:xfrm>
            <a:custGeom>
              <a:rect b="b" l="l" r="r" t="t"/>
              <a:pathLst>
                <a:path extrusionOk="0" h="7669" w="8619">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9"/>
            <p:cNvSpPr/>
            <p:nvPr/>
          </p:nvSpPr>
          <p:spPr>
            <a:xfrm>
              <a:off x="374226" y="1804554"/>
              <a:ext cx="146812" cy="52850"/>
            </a:xfrm>
            <a:custGeom>
              <a:rect b="b" l="l" r="r" t="t"/>
              <a:pathLst>
                <a:path extrusionOk="0" h="3228" w="8967">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9"/>
            <p:cNvSpPr/>
            <p:nvPr/>
          </p:nvSpPr>
          <p:spPr>
            <a:xfrm>
              <a:off x="706241" y="1840981"/>
              <a:ext cx="38017" cy="15325"/>
            </a:xfrm>
            <a:custGeom>
              <a:rect b="b" l="l" r="r" t="t"/>
              <a:pathLst>
                <a:path extrusionOk="0" h="936" w="2322">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9"/>
            <p:cNvSpPr/>
            <p:nvPr/>
          </p:nvSpPr>
          <p:spPr>
            <a:xfrm>
              <a:off x="361194" y="1599255"/>
              <a:ext cx="69796" cy="37657"/>
            </a:xfrm>
            <a:custGeom>
              <a:rect b="b" l="l" r="r" t="t"/>
              <a:pathLst>
                <a:path extrusionOk="0" h="2300" w="4263">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9"/>
            <p:cNvSpPr/>
            <p:nvPr/>
          </p:nvSpPr>
          <p:spPr>
            <a:xfrm>
              <a:off x="664837" y="2057724"/>
              <a:ext cx="16438" cy="25214"/>
            </a:xfrm>
            <a:custGeom>
              <a:rect b="b" l="l" r="r" t="t"/>
              <a:pathLst>
                <a:path extrusionOk="0" h="1540" w="1004">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9"/>
            <p:cNvSpPr/>
            <p:nvPr/>
          </p:nvSpPr>
          <p:spPr>
            <a:xfrm>
              <a:off x="495375" y="2244654"/>
              <a:ext cx="34202" cy="24395"/>
            </a:xfrm>
            <a:custGeom>
              <a:rect b="b" l="l" r="r" t="t"/>
              <a:pathLst>
                <a:path extrusionOk="0" h="1490" w="2089">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9"/>
            <p:cNvSpPr/>
            <p:nvPr/>
          </p:nvSpPr>
          <p:spPr>
            <a:xfrm>
              <a:off x="303141" y="2100470"/>
              <a:ext cx="54029" cy="63525"/>
            </a:xfrm>
            <a:custGeom>
              <a:rect b="b" l="l" r="r" t="t"/>
              <a:pathLst>
                <a:path extrusionOk="0" h="3880" w="330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9"/>
            <p:cNvSpPr/>
            <p:nvPr/>
          </p:nvSpPr>
          <p:spPr>
            <a:xfrm>
              <a:off x="49463" y="1886739"/>
              <a:ext cx="60267" cy="91047"/>
            </a:xfrm>
            <a:custGeom>
              <a:rect b="b" l="l" r="r" t="t"/>
              <a:pathLst>
                <a:path extrusionOk="0" h="5561" w="3681">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 name="Google Shape;117;p29"/>
          <p:cNvGrpSpPr/>
          <p:nvPr/>
        </p:nvGrpSpPr>
        <p:grpSpPr>
          <a:xfrm flipH="1">
            <a:off x="8808948" y="3003737"/>
            <a:ext cx="686203" cy="578288"/>
            <a:chOff x="484625" y="768825"/>
            <a:chExt cx="564590" cy="475801"/>
          </a:xfrm>
        </p:grpSpPr>
        <p:sp>
          <p:nvSpPr>
            <p:cNvPr id="118" name="Google Shape;118;p29"/>
            <p:cNvSpPr/>
            <p:nvPr/>
          </p:nvSpPr>
          <p:spPr>
            <a:xfrm>
              <a:off x="669082" y="945440"/>
              <a:ext cx="206656" cy="202916"/>
            </a:xfrm>
            <a:custGeom>
              <a:rect b="b" l="l" r="r" t="t"/>
              <a:pathLst>
                <a:path extrusionOk="0" h="1682" w="1713">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9"/>
            <p:cNvSpPr/>
            <p:nvPr/>
          </p:nvSpPr>
          <p:spPr>
            <a:xfrm>
              <a:off x="536982" y="864612"/>
              <a:ext cx="168052" cy="140546"/>
            </a:xfrm>
            <a:custGeom>
              <a:rect b="b" l="l" r="r" t="t"/>
              <a:pathLst>
                <a:path extrusionOk="0" h="1165" w="1393">
                  <a:moveTo>
                    <a:pt x="137" y="0"/>
                  </a:moveTo>
                  <a:lnTo>
                    <a:pt x="0" y="137"/>
                  </a:lnTo>
                  <a:lnTo>
                    <a:pt x="1278" y="1164"/>
                  </a:lnTo>
                  <a:lnTo>
                    <a:pt x="1393" y="1027"/>
                  </a:lnTo>
                  <a:lnTo>
                    <a:pt x="13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9"/>
            <p:cNvSpPr/>
            <p:nvPr/>
          </p:nvSpPr>
          <p:spPr>
            <a:xfrm>
              <a:off x="484625" y="812255"/>
              <a:ext cx="88188" cy="85413"/>
            </a:xfrm>
            <a:custGeom>
              <a:rect b="b" l="l" r="r" t="t"/>
              <a:pathLst>
                <a:path extrusionOk="0" h="708" w="731">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9"/>
            <p:cNvSpPr/>
            <p:nvPr/>
          </p:nvSpPr>
          <p:spPr>
            <a:xfrm>
              <a:off x="842561" y="1087553"/>
              <a:ext cx="140546" cy="93737"/>
            </a:xfrm>
            <a:custGeom>
              <a:rect b="b" l="l" r="r" t="t"/>
              <a:pathLst>
                <a:path extrusionOk="0" h="777" w="1165">
                  <a:moveTo>
                    <a:pt x="92" y="1"/>
                  </a:moveTo>
                  <a:lnTo>
                    <a:pt x="1" y="183"/>
                  </a:lnTo>
                  <a:lnTo>
                    <a:pt x="1074" y="777"/>
                  </a:lnTo>
                  <a:lnTo>
                    <a:pt x="1165" y="617"/>
                  </a:lnTo>
                  <a:lnTo>
                    <a:pt x="9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9"/>
            <p:cNvSpPr/>
            <p:nvPr/>
          </p:nvSpPr>
          <p:spPr>
            <a:xfrm>
              <a:off x="958254" y="1144374"/>
              <a:ext cx="71660" cy="67317"/>
            </a:xfrm>
            <a:custGeom>
              <a:rect b="b" l="l" r="r" t="t"/>
              <a:pathLst>
                <a:path extrusionOk="0" h="558" w="594">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9"/>
            <p:cNvSpPr/>
            <p:nvPr/>
          </p:nvSpPr>
          <p:spPr>
            <a:xfrm>
              <a:off x="616845" y="1104081"/>
              <a:ext cx="101941" cy="99287"/>
            </a:xfrm>
            <a:custGeom>
              <a:rect b="b" l="l" r="r" t="t"/>
              <a:pathLst>
                <a:path extrusionOk="0" h="823" w="845">
                  <a:moveTo>
                    <a:pt x="731" y="1"/>
                  </a:moveTo>
                  <a:lnTo>
                    <a:pt x="0" y="686"/>
                  </a:lnTo>
                  <a:lnTo>
                    <a:pt x="114" y="823"/>
                  </a:lnTo>
                  <a:lnTo>
                    <a:pt x="845" y="138"/>
                  </a:lnTo>
                  <a:lnTo>
                    <a:pt x="731"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9"/>
            <p:cNvSpPr/>
            <p:nvPr/>
          </p:nvSpPr>
          <p:spPr>
            <a:xfrm>
              <a:off x="572691" y="1171880"/>
              <a:ext cx="74556" cy="72746"/>
            </a:xfrm>
            <a:custGeom>
              <a:rect b="b" l="l" r="r" t="t"/>
              <a:pathLst>
                <a:path extrusionOk="0" h="603" w="618">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9"/>
            <p:cNvSpPr/>
            <p:nvPr/>
          </p:nvSpPr>
          <p:spPr>
            <a:xfrm>
              <a:off x="795753" y="809480"/>
              <a:ext cx="77210" cy="159848"/>
            </a:xfrm>
            <a:custGeom>
              <a:rect b="b" l="l" r="r" t="t"/>
              <a:pathLst>
                <a:path extrusionOk="0" h="1325" w="640">
                  <a:moveTo>
                    <a:pt x="457" y="1"/>
                  </a:moveTo>
                  <a:lnTo>
                    <a:pt x="1" y="1256"/>
                  </a:lnTo>
                  <a:lnTo>
                    <a:pt x="183" y="1324"/>
                  </a:lnTo>
                  <a:lnTo>
                    <a:pt x="640" y="69"/>
                  </a:lnTo>
                  <a:lnTo>
                    <a:pt x="45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9"/>
            <p:cNvSpPr/>
            <p:nvPr/>
          </p:nvSpPr>
          <p:spPr>
            <a:xfrm>
              <a:off x="837132" y="768825"/>
              <a:ext cx="68885" cy="62853"/>
            </a:xfrm>
            <a:custGeom>
              <a:rect b="b" l="l" r="r" t="t"/>
              <a:pathLst>
                <a:path extrusionOk="0" h="521" w="571">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9"/>
            <p:cNvSpPr/>
            <p:nvPr/>
          </p:nvSpPr>
          <p:spPr>
            <a:xfrm>
              <a:off x="853660" y="930602"/>
              <a:ext cx="151524" cy="96512"/>
            </a:xfrm>
            <a:custGeom>
              <a:rect b="b" l="l" r="r" t="t"/>
              <a:pathLst>
                <a:path extrusionOk="0" h="800" w="1256">
                  <a:moveTo>
                    <a:pt x="1164" y="1"/>
                  </a:moveTo>
                  <a:lnTo>
                    <a:pt x="0" y="617"/>
                  </a:lnTo>
                  <a:lnTo>
                    <a:pt x="91" y="800"/>
                  </a:lnTo>
                  <a:lnTo>
                    <a:pt x="1256" y="183"/>
                  </a:lnTo>
                  <a:lnTo>
                    <a:pt x="116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9"/>
            <p:cNvSpPr/>
            <p:nvPr/>
          </p:nvSpPr>
          <p:spPr>
            <a:xfrm>
              <a:off x="980330" y="904664"/>
              <a:ext cx="68885" cy="61888"/>
            </a:xfrm>
            <a:custGeom>
              <a:rect b="b" l="l" r="r" t="t"/>
              <a:pathLst>
                <a:path extrusionOk="0" h="513" w="571">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 name="Google Shape;129;p29"/>
          <p:cNvGrpSpPr/>
          <p:nvPr/>
        </p:nvGrpSpPr>
        <p:grpSpPr>
          <a:xfrm flipH="1">
            <a:off x="-436902" y="2255613"/>
            <a:ext cx="1034114" cy="973079"/>
            <a:chOff x="970225" y="608125"/>
            <a:chExt cx="160375" cy="150900"/>
          </a:xfrm>
        </p:grpSpPr>
        <p:sp>
          <p:nvSpPr>
            <p:cNvPr id="130" name="Google Shape;130;p29"/>
            <p:cNvSpPr/>
            <p:nvPr/>
          </p:nvSpPr>
          <p:spPr>
            <a:xfrm>
              <a:off x="999900" y="608125"/>
              <a:ext cx="101025" cy="150900"/>
            </a:xfrm>
            <a:custGeom>
              <a:rect b="b" l="l" r="r" t="t"/>
              <a:pathLst>
                <a:path extrusionOk="0" h="6036" w="4041">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29"/>
            <p:cNvSpPr/>
            <p:nvPr/>
          </p:nvSpPr>
          <p:spPr>
            <a:xfrm>
              <a:off x="973075" y="638525"/>
              <a:ext cx="154675" cy="90250"/>
            </a:xfrm>
            <a:custGeom>
              <a:rect b="b" l="l" r="r" t="t"/>
              <a:pathLst>
                <a:path extrusionOk="0" h="3610" w="6187">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29"/>
            <p:cNvSpPr/>
            <p:nvPr/>
          </p:nvSpPr>
          <p:spPr>
            <a:xfrm>
              <a:off x="970225" y="643475"/>
              <a:ext cx="160375" cy="80150"/>
            </a:xfrm>
            <a:custGeom>
              <a:rect b="b" l="l" r="r" t="t"/>
              <a:pathLst>
                <a:path extrusionOk="0" h="3206" w="6415">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9"/>
            <p:cNvSpPr/>
            <p:nvPr/>
          </p:nvSpPr>
          <p:spPr>
            <a:xfrm>
              <a:off x="1038150" y="669800"/>
              <a:ext cx="25700" cy="24175"/>
            </a:xfrm>
            <a:custGeom>
              <a:rect b="b" l="l" r="r" t="t"/>
              <a:pathLst>
                <a:path extrusionOk="0" h="967" w="1028">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 name="Google Shape;134;p29"/>
          <p:cNvGrpSpPr/>
          <p:nvPr/>
        </p:nvGrpSpPr>
        <p:grpSpPr>
          <a:xfrm flipH="1" rot="-1356795">
            <a:off x="8704386" y="327557"/>
            <a:ext cx="621032" cy="807634"/>
            <a:chOff x="3858200" y="2567325"/>
            <a:chExt cx="1036875" cy="1348425"/>
          </a:xfrm>
        </p:grpSpPr>
        <p:sp>
          <p:nvSpPr>
            <p:cNvPr id="135" name="Google Shape;135;p29"/>
            <p:cNvSpPr/>
            <p:nvPr/>
          </p:nvSpPr>
          <p:spPr>
            <a:xfrm>
              <a:off x="4875650" y="3313125"/>
              <a:ext cx="19425" cy="143825"/>
            </a:xfrm>
            <a:custGeom>
              <a:rect b="b" l="l" r="r" t="t"/>
              <a:pathLst>
                <a:path extrusionOk="0" h="5753" w="777">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9"/>
            <p:cNvSpPr/>
            <p:nvPr/>
          </p:nvSpPr>
          <p:spPr>
            <a:xfrm>
              <a:off x="4572650" y="2629675"/>
              <a:ext cx="322425" cy="618425"/>
            </a:xfrm>
            <a:custGeom>
              <a:rect b="b" l="l" r="r" t="t"/>
              <a:pathLst>
                <a:path extrusionOk="0" h="24737" w="12897">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9"/>
            <p:cNvSpPr/>
            <p:nvPr/>
          </p:nvSpPr>
          <p:spPr>
            <a:xfrm>
              <a:off x="4097875" y="2567325"/>
              <a:ext cx="437700" cy="62800"/>
            </a:xfrm>
            <a:custGeom>
              <a:rect b="b" l="l" r="r" t="t"/>
              <a:pathLst>
                <a:path extrusionOk="0" h="2512" w="17508">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29"/>
            <p:cNvSpPr/>
            <p:nvPr/>
          </p:nvSpPr>
          <p:spPr>
            <a:xfrm>
              <a:off x="3858200" y="2667750"/>
              <a:ext cx="936450" cy="1248000"/>
            </a:xfrm>
            <a:custGeom>
              <a:rect b="b" l="l" r="r" t="t"/>
              <a:pathLst>
                <a:path extrusionOk="0" h="49920" w="37458">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9"/>
            <p:cNvSpPr/>
            <p:nvPr/>
          </p:nvSpPr>
          <p:spPr>
            <a:xfrm>
              <a:off x="4184025" y="3229250"/>
              <a:ext cx="509600" cy="678500"/>
            </a:xfrm>
            <a:custGeom>
              <a:rect b="b" l="l" r="r" t="t"/>
              <a:pathLst>
                <a:path extrusionOk="0" h="27140" w="20384">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29"/>
            <p:cNvSpPr/>
            <p:nvPr/>
          </p:nvSpPr>
          <p:spPr>
            <a:xfrm>
              <a:off x="4165200" y="2768150"/>
              <a:ext cx="528425" cy="383525"/>
            </a:xfrm>
            <a:custGeom>
              <a:rect b="b" l="l" r="r" t="t"/>
              <a:pathLst>
                <a:path extrusionOk="0" h="15341" w="21137">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9"/>
            <p:cNvSpPr/>
            <p:nvPr/>
          </p:nvSpPr>
          <p:spPr>
            <a:xfrm>
              <a:off x="3872475" y="2848100"/>
              <a:ext cx="239675" cy="770350"/>
            </a:xfrm>
            <a:custGeom>
              <a:rect b="b" l="l" r="r" t="t"/>
              <a:pathLst>
                <a:path extrusionOk="0" h="30814" w="9587">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9"/>
            <p:cNvSpPr/>
            <p:nvPr/>
          </p:nvSpPr>
          <p:spPr>
            <a:xfrm>
              <a:off x="3930675" y="2869050"/>
              <a:ext cx="662525" cy="997050"/>
            </a:xfrm>
            <a:custGeom>
              <a:rect b="b" l="l" r="r" t="t"/>
              <a:pathLst>
                <a:path extrusionOk="0" h="39882" w="26501">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9"/>
            <p:cNvSpPr/>
            <p:nvPr/>
          </p:nvSpPr>
          <p:spPr>
            <a:xfrm>
              <a:off x="4000300" y="2969500"/>
              <a:ext cx="492475" cy="826425"/>
            </a:xfrm>
            <a:custGeom>
              <a:rect b="b" l="l" r="r" t="t"/>
              <a:pathLst>
                <a:path extrusionOk="0" h="33057" w="19699">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9"/>
            <p:cNvSpPr/>
            <p:nvPr/>
          </p:nvSpPr>
          <p:spPr>
            <a:xfrm>
              <a:off x="4260500" y="3070050"/>
              <a:ext cx="131850" cy="443400"/>
            </a:xfrm>
            <a:custGeom>
              <a:rect b="b" l="l" r="r" t="t"/>
              <a:pathLst>
                <a:path extrusionOk="0" h="17736" w="5274">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29"/>
            <p:cNvSpPr/>
            <p:nvPr/>
          </p:nvSpPr>
          <p:spPr>
            <a:xfrm>
              <a:off x="4131550" y="3494025"/>
              <a:ext cx="46225" cy="79350"/>
            </a:xfrm>
            <a:custGeom>
              <a:rect b="b" l="l" r="r" t="t"/>
              <a:pathLst>
                <a:path extrusionOk="0" h="3174" w="1849">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146" name="Shape 146"/>
        <p:cNvGrpSpPr/>
        <p:nvPr/>
      </p:nvGrpSpPr>
      <p:grpSpPr>
        <a:xfrm>
          <a:off x="0" y="0"/>
          <a:ext cx="0" cy="0"/>
          <a:chOff x="0" y="0"/>
          <a:chExt cx="0" cy="0"/>
        </a:xfrm>
      </p:grpSpPr>
      <p:grpSp>
        <p:nvGrpSpPr>
          <p:cNvPr id="147" name="Google Shape;147;p30"/>
          <p:cNvGrpSpPr/>
          <p:nvPr/>
        </p:nvGrpSpPr>
        <p:grpSpPr>
          <a:xfrm flipH="1">
            <a:off x="-959313" y="2942240"/>
            <a:ext cx="3745925" cy="2802398"/>
            <a:chOff x="4226998" y="3261450"/>
            <a:chExt cx="3064652" cy="2292725"/>
          </a:xfrm>
        </p:grpSpPr>
        <p:sp>
          <p:nvSpPr>
            <p:cNvPr id="148" name="Google Shape;148;p30"/>
            <p:cNvSpPr/>
            <p:nvPr/>
          </p:nvSpPr>
          <p:spPr>
            <a:xfrm flipH="1">
              <a:off x="4998750" y="3261450"/>
              <a:ext cx="2292900" cy="2292725"/>
            </a:xfrm>
            <a:custGeom>
              <a:rect b="b" l="l" r="r" t="t"/>
              <a:pathLst>
                <a:path extrusionOk="0" h="91709" w="91716">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30"/>
            <p:cNvSpPr/>
            <p:nvPr/>
          </p:nvSpPr>
          <p:spPr>
            <a:xfrm flipH="1">
              <a:off x="5104300" y="3337200"/>
              <a:ext cx="2183675" cy="2122300"/>
            </a:xfrm>
            <a:custGeom>
              <a:rect b="b" l="l" r="r" t="t"/>
              <a:pathLst>
                <a:path extrusionOk="0" h="84892" w="87347">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30"/>
            <p:cNvSpPr/>
            <p:nvPr/>
          </p:nvSpPr>
          <p:spPr>
            <a:xfrm flipH="1">
              <a:off x="4226998" y="4005308"/>
              <a:ext cx="2292906" cy="1103959"/>
            </a:xfrm>
            <a:custGeom>
              <a:rect b="b" l="l" r="r" t="t"/>
              <a:pathLst>
                <a:path extrusionOk="0" h="41710" w="86631">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0"/>
            <p:cNvSpPr/>
            <p:nvPr/>
          </p:nvSpPr>
          <p:spPr>
            <a:xfrm flipH="1">
              <a:off x="4462506" y="4286760"/>
              <a:ext cx="1798149" cy="826051"/>
            </a:xfrm>
            <a:custGeom>
              <a:rect b="b" l="l" r="r" t="t"/>
              <a:pathLst>
                <a:path extrusionOk="0" h="31210" w="67938">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2" name="Google Shape;152;p30"/>
          <p:cNvGrpSpPr/>
          <p:nvPr/>
        </p:nvGrpSpPr>
        <p:grpSpPr>
          <a:xfrm>
            <a:off x="7104558" y="-672065"/>
            <a:ext cx="2312102" cy="2312102"/>
            <a:chOff x="6550407" y="-1703450"/>
            <a:chExt cx="2973000" cy="2973000"/>
          </a:xfrm>
        </p:grpSpPr>
        <p:grpSp>
          <p:nvGrpSpPr>
            <p:cNvPr id="153" name="Google Shape;153;p30"/>
            <p:cNvGrpSpPr/>
            <p:nvPr/>
          </p:nvGrpSpPr>
          <p:grpSpPr>
            <a:xfrm flipH="1">
              <a:off x="6550407" y="-1703450"/>
              <a:ext cx="2973000" cy="2973000"/>
              <a:chOff x="-4916625" y="1638600"/>
              <a:chExt cx="2973000" cy="2973000"/>
            </a:xfrm>
          </p:grpSpPr>
          <p:sp>
            <p:nvSpPr>
              <p:cNvPr id="154" name="Google Shape;154;p30"/>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0"/>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 name="Google Shape;156;p30"/>
            <p:cNvGrpSpPr/>
            <p:nvPr/>
          </p:nvGrpSpPr>
          <p:grpSpPr>
            <a:xfrm flipH="1" rot="1219181">
              <a:off x="7320588" y="-1209321"/>
              <a:ext cx="1432632" cy="1863095"/>
              <a:chOff x="3858200" y="2567325"/>
              <a:chExt cx="1036875" cy="1348425"/>
            </a:xfrm>
          </p:grpSpPr>
          <p:sp>
            <p:nvSpPr>
              <p:cNvPr id="157" name="Google Shape;157;p30"/>
              <p:cNvSpPr/>
              <p:nvPr/>
            </p:nvSpPr>
            <p:spPr>
              <a:xfrm>
                <a:off x="4875650" y="3313125"/>
                <a:ext cx="19425" cy="143825"/>
              </a:xfrm>
              <a:custGeom>
                <a:rect b="b" l="l" r="r" t="t"/>
                <a:pathLst>
                  <a:path extrusionOk="0" h="5753" w="777">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30"/>
              <p:cNvSpPr/>
              <p:nvPr/>
            </p:nvSpPr>
            <p:spPr>
              <a:xfrm>
                <a:off x="4572650" y="2629675"/>
                <a:ext cx="322425" cy="618425"/>
              </a:xfrm>
              <a:custGeom>
                <a:rect b="b" l="l" r="r" t="t"/>
                <a:pathLst>
                  <a:path extrusionOk="0" h="24737" w="12897">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0"/>
              <p:cNvSpPr/>
              <p:nvPr/>
            </p:nvSpPr>
            <p:spPr>
              <a:xfrm>
                <a:off x="4097875" y="2567325"/>
                <a:ext cx="437700" cy="62800"/>
              </a:xfrm>
              <a:custGeom>
                <a:rect b="b" l="l" r="r" t="t"/>
                <a:pathLst>
                  <a:path extrusionOk="0" h="2512" w="17508">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0"/>
              <p:cNvSpPr/>
              <p:nvPr/>
            </p:nvSpPr>
            <p:spPr>
              <a:xfrm>
                <a:off x="3858200" y="2667750"/>
                <a:ext cx="936450" cy="1248000"/>
              </a:xfrm>
              <a:custGeom>
                <a:rect b="b" l="l" r="r" t="t"/>
                <a:pathLst>
                  <a:path extrusionOk="0" h="49920" w="37458">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30"/>
              <p:cNvSpPr/>
              <p:nvPr/>
            </p:nvSpPr>
            <p:spPr>
              <a:xfrm>
                <a:off x="4184025" y="3229250"/>
                <a:ext cx="509600" cy="678500"/>
              </a:xfrm>
              <a:custGeom>
                <a:rect b="b" l="l" r="r" t="t"/>
                <a:pathLst>
                  <a:path extrusionOk="0" h="27140" w="20384">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0"/>
              <p:cNvSpPr/>
              <p:nvPr/>
            </p:nvSpPr>
            <p:spPr>
              <a:xfrm>
                <a:off x="4165200" y="2768150"/>
                <a:ext cx="528425" cy="383525"/>
              </a:xfrm>
              <a:custGeom>
                <a:rect b="b" l="l" r="r" t="t"/>
                <a:pathLst>
                  <a:path extrusionOk="0" h="15341" w="21137">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0"/>
              <p:cNvSpPr/>
              <p:nvPr/>
            </p:nvSpPr>
            <p:spPr>
              <a:xfrm>
                <a:off x="3872475" y="2848100"/>
                <a:ext cx="239675" cy="770350"/>
              </a:xfrm>
              <a:custGeom>
                <a:rect b="b" l="l" r="r" t="t"/>
                <a:pathLst>
                  <a:path extrusionOk="0" h="30814" w="9587">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30"/>
              <p:cNvSpPr/>
              <p:nvPr/>
            </p:nvSpPr>
            <p:spPr>
              <a:xfrm>
                <a:off x="3930675" y="2869050"/>
                <a:ext cx="662525" cy="997050"/>
              </a:xfrm>
              <a:custGeom>
                <a:rect b="b" l="l" r="r" t="t"/>
                <a:pathLst>
                  <a:path extrusionOk="0" h="39882" w="26501">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0"/>
              <p:cNvSpPr/>
              <p:nvPr/>
            </p:nvSpPr>
            <p:spPr>
              <a:xfrm>
                <a:off x="4000300" y="2969500"/>
                <a:ext cx="492475" cy="826425"/>
              </a:xfrm>
              <a:custGeom>
                <a:rect b="b" l="l" r="r" t="t"/>
                <a:pathLst>
                  <a:path extrusionOk="0" h="33057" w="19699">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0"/>
              <p:cNvSpPr/>
              <p:nvPr/>
            </p:nvSpPr>
            <p:spPr>
              <a:xfrm>
                <a:off x="4260500" y="3070050"/>
                <a:ext cx="131850" cy="443400"/>
              </a:xfrm>
              <a:custGeom>
                <a:rect b="b" l="l" r="r" t="t"/>
                <a:pathLst>
                  <a:path extrusionOk="0" h="17736" w="5274">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0"/>
              <p:cNvSpPr/>
              <p:nvPr/>
            </p:nvSpPr>
            <p:spPr>
              <a:xfrm>
                <a:off x="4131550" y="3494025"/>
                <a:ext cx="46225" cy="79350"/>
              </a:xfrm>
              <a:custGeom>
                <a:rect b="b" l="l" r="r" t="t"/>
                <a:pathLst>
                  <a:path extrusionOk="0" h="3174" w="1849">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8" name="Google Shape;168;p30"/>
          <p:cNvGrpSpPr/>
          <p:nvPr/>
        </p:nvGrpSpPr>
        <p:grpSpPr>
          <a:xfrm rot="-737522">
            <a:off x="-991558" y="-338764"/>
            <a:ext cx="3810397" cy="1467037"/>
            <a:chOff x="5546250" y="-194100"/>
            <a:chExt cx="3810300" cy="1467000"/>
          </a:xfrm>
        </p:grpSpPr>
        <p:sp>
          <p:nvSpPr>
            <p:cNvPr id="169" name="Google Shape;169;p30"/>
            <p:cNvSpPr/>
            <p:nvPr/>
          </p:nvSpPr>
          <p:spPr>
            <a:xfrm>
              <a:off x="6960275" y="244650"/>
              <a:ext cx="1875000" cy="7218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30"/>
            <p:cNvSpPr/>
            <p:nvPr/>
          </p:nvSpPr>
          <p:spPr>
            <a:xfrm>
              <a:off x="6442500" y="19350"/>
              <a:ext cx="2701500" cy="10401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0"/>
            <p:cNvSpPr/>
            <p:nvPr/>
          </p:nvSpPr>
          <p:spPr>
            <a:xfrm>
              <a:off x="5546250" y="-194100"/>
              <a:ext cx="3810300" cy="1467000"/>
            </a:xfrm>
            <a:prstGeom prst="ellipse">
              <a:avLst/>
            </a:prstGeom>
            <a:no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2" name="Google Shape;172;p30"/>
          <p:cNvGrpSpPr/>
          <p:nvPr/>
        </p:nvGrpSpPr>
        <p:grpSpPr>
          <a:xfrm>
            <a:off x="8395958" y="3385251"/>
            <a:ext cx="1034114" cy="973079"/>
            <a:chOff x="970225" y="608125"/>
            <a:chExt cx="160375" cy="150900"/>
          </a:xfrm>
        </p:grpSpPr>
        <p:sp>
          <p:nvSpPr>
            <p:cNvPr id="173" name="Google Shape;173;p30"/>
            <p:cNvSpPr/>
            <p:nvPr/>
          </p:nvSpPr>
          <p:spPr>
            <a:xfrm>
              <a:off x="999900" y="608125"/>
              <a:ext cx="101025" cy="150900"/>
            </a:xfrm>
            <a:custGeom>
              <a:rect b="b" l="l" r="r" t="t"/>
              <a:pathLst>
                <a:path extrusionOk="0" h="6036" w="4041">
                  <a:moveTo>
                    <a:pt x="800" y="169"/>
                  </a:moveTo>
                  <a:cubicBezTo>
                    <a:pt x="845" y="169"/>
                    <a:pt x="914" y="169"/>
                    <a:pt x="959" y="192"/>
                  </a:cubicBezTo>
                  <a:cubicBezTo>
                    <a:pt x="1530" y="374"/>
                    <a:pt x="2329" y="1356"/>
                    <a:pt x="2900" y="2566"/>
                  </a:cubicBezTo>
                  <a:cubicBezTo>
                    <a:pt x="3721" y="4255"/>
                    <a:pt x="3813" y="5624"/>
                    <a:pt x="3379" y="5830"/>
                  </a:cubicBezTo>
                  <a:cubicBezTo>
                    <a:pt x="3345" y="5853"/>
                    <a:pt x="3299" y="5864"/>
                    <a:pt x="3248" y="5864"/>
                  </a:cubicBezTo>
                  <a:cubicBezTo>
                    <a:pt x="3196" y="5864"/>
                    <a:pt x="3139" y="5853"/>
                    <a:pt x="3082" y="5830"/>
                  </a:cubicBezTo>
                  <a:cubicBezTo>
                    <a:pt x="2512" y="5647"/>
                    <a:pt x="1713" y="4666"/>
                    <a:pt x="1142" y="3456"/>
                  </a:cubicBezTo>
                  <a:cubicBezTo>
                    <a:pt x="320" y="1790"/>
                    <a:pt x="229" y="420"/>
                    <a:pt x="663" y="192"/>
                  </a:cubicBezTo>
                  <a:cubicBezTo>
                    <a:pt x="686" y="169"/>
                    <a:pt x="754" y="169"/>
                    <a:pt x="800" y="169"/>
                  </a:cubicBezTo>
                  <a:close/>
                  <a:moveTo>
                    <a:pt x="805" y="0"/>
                  </a:moveTo>
                  <a:cubicBezTo>
                    <a:pt x="722" y="0"/>
                    <a:pt x="647" y="17"/>
                    <a:pt x="571" y="55"/>
                  </a:cubicBezTo>
                  <a:cubicBezTo>
                    <a:pt x="1" y="329"/>
                    <a:pt x="183" y="1881"/>
                    <a:pt x="982" y="3547"/>
                  </a:cubicBezTo>
                  <a:cubicBezTo>
                    <a:pt x="1599" y="4803"/>
                    <a:pt x="2420" y="5784"/>
                    <a:pt x="3014" y="5989"/>
                  </a:cubicBezTo>
                  <a:cubicBezTo>
                    <a:pt x="3105" y="6012"/>
                    <a:pt x="3174" y="6035"/>
                    <a:pt x="3242" y="6035"/>
                  </a:cubicBezTo>
                  <a:cubicBezTo>
                    <a:pt x="3333" y="6035"/>
                    <a:pt x="3402" y="6012"/>
                    <a:pt x="3470" y="5989"/>
                  </a:cubicBezTo>
                  <a:cubicBezTo>
                    <a:pt x="4041" y="5693"/>
                    <a:pt x="3858" y="4163"/>
                    <a:pt x="3059" y="2497"/>
                  </a:cubicBezTo>
                  <a:cubicBezTo>
                    <a:pt x="2443" y="1219"/>
                    <a:pt x="1621" y="237"/>
                    <a:pt x="1028" y="32"/>
                  </a:cubicBezTo>
                  <a:cubicBezTo>
                    <a:pt x="946" y="12"/>
                    <a:pt x="873" y="0"/>
                    <a:pt x="8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30"/>
            <p:cNvSpPr/>
            <p:nvPr/>
          </p:nvSpPr>
          <p:spPr>
            <a:xfrm>
              <a:off x="973075" y="638525"/>
              <a:ext cx="154675" cy="90250"/>
            </a:xfrm>
            <a:custGeom>
              <a:rect b="b" l="l" r="r" t="t"/>
              <a:pathLst>
                <a:path extrusionOk="0" h="3610" w="6187">
                  <a:moveTo>
                    <a:pt x="5000" y="163"/>
                  </a:moveTo>
                  <a:cubicBezTo>
                    <a:pt x="5182" y="163"/>
                    <a:pt x="5319" y="186"/>
                    <a:pt x="5456" y="231"/>
                  </a:cubicBezTo>
                  <a:cubicBezTo>
                    <a:pt x="5593" y="277"/>
                    <a:pt x="5707" y="345"/>
                    <a:pt x="5753" y="459"/>
                  </a:cubicBezTo>
                  <a:cubicBezTo>
                    <a:pt x="5958" y="916"/>
                    <a:pt x="5137" y="1943"/>
                    <a:pt x="3562" y="2742"/>
                  </a:cubicBezTo>
                  <a:cubicBezTo>
                    <a:pt x="2686" y="3189"/>
                    <a:pt x="1796" y="3440"/>
                    <a:pt x="1177" y="3440"/>
                  </a:cubicBezTo>
                  <a:cubicBezTo>
                    <a:pt x="1006" y="3440"/>
                    <a:pt x="855" y="3421"/>
                    <a:pt x="731" y="3381"/>
                  </a:cubicBezTo>
                  <a:cubicBezTo>
                    <a:pt x="594" y="3313"/>
                    <a:pt x="503" y="3244"/>
                    <a:pt x="435" y="3153"/>
                  </a:cubicBezTo>
                  <a:cubicBezTo>
                    <a:pt x="229" y="2696"/>
                    <a:pt x="1051" y="1669"/>
                    <a:pt x="2649" y="848"/>
                  </a:cubicBezTo>
                  <a:cubicBezTo>
                    <a:pt x="3516" y="414"/>
                    <a:pt x="4383" y="163"/>
                    <a:pt x="5000" y="163"/>
                  </a:cubicBezTo>
                  <a:close/>
                  <a:moveTo>
                    <a:pt x="4995" y="1"/>
                  </a:moveTo>
                  <a:cubicBezTo>
                    <a:pt x="4354" y="1"/>
                    <a:pt x="3469" y="255"/>
                    <a:pt x="2557" y="711"/>
                  </a:cubicBezTo>
                  <a:cubicBezTo>
                    <a:pt x="982" y="1509"/>
                    <a:pt x="1" y="2605"/>
                    <a:pt x="298" y="3221"/>
                  </a:cubicBezTo>
                  <a:cubicBezTo>
                    <a:pt x="366" y="3358"/>
                    <a:pt x="480" y="3472"/>
                    <a:pt x="686" y="3541"/>
                  </a:cubicBezTo>
                  <a:cubicBezTo>
                    <a:pt x="823" y="3587"/>
                    <a:pt x="1005" y="3609"/>
                    <a:pt x="1188" y="3609"/>
                  </a:cubicBezTo>
                  <a:cubicBezTo>
                    <a:pt x="1850" y="3609"/>
                    <a:pt x="2740" y="3358"/>
                    <a:pt x="3630" y="2902"/>
                  </a:cubicBezTo>
                  <a:cubicBezTo>
                    <a:pt x="5205" y="2103"/>
                    <a:pt x="6187" y="984"/>
                    <a:pt x="5890" y="368"/>
                  </a:cubicBezTo>
                  <a:cubicBezTo>
                    <a:pt x="5821" y="231"/>
                    <a:pt x="5707" y="140"/>
                    <a:pt x="5502" y="71"/>
                  </a:cubicBezTo>
                  <a:cubicBezTo>
                    <a:pt x="5359" y="24"/>
                    <a:pt x="5188" y="1"/>
                    <a:pt x="499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30"/>
            <p:cNvSpPr/>
            <p:nvPr/>
          </p:nvSpPr>
          <p:spPr>
            <a:xfrm>
              <a:off x="970225" y="643475"/>
              <a:ext cx="160375" cy="80150"/>
            </a:xfrm>
            <a:custGeom>
              <a:rect b="b" l="l" r="r" t="t"/>
              <a:pathLst>
                <a:path extrusionOk="0" h="3206" w="6415">
                  <a:moveTo>
                    <a:pt x="1370" y="170"/>
                  </a:moveTo>
                  <a:cubicBezTo>
                    <a:pt x="1964" y="170"/>
                    <a:pt x="2717" y="330"/>
                    <a:pt x="3516" y="604"/>
                  </a:cubicBezTo>
                  <a:cubicBezTo>
                    <a:pt x="5205" y="1243"/>
                    <a:pt x="6187" y="2156"/>
                    <a:pt x="6050" y="2635"/>
                  </a:cubicBezTo>
                  <a:cubicBezTo>
                    <a:pt x="6027" y="2749"/>
                    <a:pt x="5935" y="2818"/>
                    <a:pt x="5821" y="2886"/>
                  </a:cubicBezTo>
                  <a:cubicBezTo>
                    <a:pt x="5637" y="2982"/>
                    <a:pt x="5372" y="3028"/>
                    <a:pt x="5053" y="3028"/>
                  </a:cubicBezTo>
                  <a:cubicBezTo>
                    <a:pt x="4462" y="3028"/>
                    <a:pt x="3686" y="2871"/>
                    <a:pt x="2900" y="2590"/>
                  </a:cubicBezTo>
                  <a:cubicBezTo>
                    <a:pt x="1211" y="1973"/>
                    <a:pt x="229" y="1038"/>
                    <a:pt x="366" y="558"/>
                  </a:cubicBezTo>
                  <a:cubicBezTo>
                    <a:pt x="389" y="467"/>
                    <a:pt x="480" y="376"/>
                    <a:pt x="594" y="307"/>
                  </a:cubicBezTo>
                  <a:cubicBezTo>
                    <a:pt x="800" y="216"/>
                    <a:pt x="1051" y="170"/>
                    <a:pt x="1370" y="170"/>
                  </a:cubicBezTo>
                  <a:close/>
                  <a:moveTo>
                    <a:pt x="1365" y="0"/>
                  </a:moveTo>
                  <a:cubicBezTo>
                    <a:pt x="1020" y="0"/>
                    <a:pt x="732" y="49"/>
                    <a:pt x="526" y="147"/>
                  </a:cubicBezTo>
                  <a:cubicBezTo>
                    <a:pt x="366" y="239"/>
                    <a:pt x="252" y="353"/>
                    <a:pt x="206" y="513"/>
                  </a:cubicBezTo>
                  <a:cubicBezTo>
                    <a:pt x="1" y="1152"/>
                    <a:pt x="1165" y="2133"/>
                    <a:pt x="2854" y="2749"/>
                  </a:cubicBezTo>
                  <a:cubicBezTo>
                    <a:pt x="3653" y="3046"/>
                    <a:pt x="4429" y="3206"/>
                    <a:pt x="5045" y="3206"/>
                  </a:cubicBezTo>
                  <a:cubicBezTo>
                    <a:pt x="5388" y="3206"/>
                    <a:pt x="5684" y="3137"/>
                    <a:pt x="5890" y="3046"/>
                  </a:cubicBezTo>
                  <a:cubicBezTo>
                    <a:pt x="6050" y="2955"/>
                    <a:pt x="6164" y="2841"/>
                    <a:pt x="6209" y="2704"/>
                  </a:cubicBezTo>
                  <a:cubicBezTo>
                    <a:pt x="6415" y="2065"/>
                    <a:pt x="5251" y="1060"/>
                    <a:pt x="3562" y="444"/>
                  </a:cubicBezTo>
                  <a:cubicBezTo>
                    <a:pt x="2759" y="152"/>
                    <a:pt x="1975" y="0"/>
                    <a:pt x="136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0"/>
            <p:cNvSpPr/>
            <p:nvPr/>
          </p:nvSpPr>
          <p:spPr>
            <a:xfrm>
              <a:off x="1038150" y="669800"/>
              <a:ext cx="25700" cy="24175"/>
            </a:xfrm>
            <a:custGeom>
              <a:rect b="b" l="l" r="r" t="t"/>
              <a:pathLst>
                <a:path extrusionOk="0" h="967" w="1028">
                  <a:moveTo>
                    <a:pt x="525" y="167"/>
                  </a:moveTo>
                  <a:cubicBezTo>
                    <a:pt x="594" y="167"/>
                    <a:pt x="662" y="190"/>
                    <a:pt x="708" y="236"/>
                  </a:cubicBezTo>
                  <a:cubicBezTo>
                    <a:pt x="776" y="281"/>
                    <a:pt x="822" y="350"/>
                    <a:pt x="822" y="441"/>
                  </a:cubicBezTo>
                  <a:cubicBezTo>
                    <a:pt x="845" y="510"/>
                    <a:pt x="822" y="601"/>
                    <a:pt x="776" y="669"/>
                  </a:cubicBezTo>
                  <a:cubicBezTo>
                    <a:pt x="730" y="738"/>
                    <a:pt x="662" y="783"/>
                    <a:pt x="571" y="806"/>
                  </a:cubicBezTo>
                  <a:cubicBezTo>
                    <a:pt x="502" y="806"/>
                    <a:pt x="411" y="783"/>
                    <a:pt x="342" y="738"/>
                  </a:cubicBezTo>
                  <a:cubicBezTo>
                    <a:pt x="274" y="692"/>
                    <a:pt x="228" y="624"/>
                    <a:pt x="206" y="532"/>
                  </a:cubicBezTo>
                  <a:cubicBezTo>
                    <a:pt x="206" y="464"/>
                    <a:pt x="228" y="373"/>
                    <a:pt x="274" y="304"/>
                  </a:cubicBezTo>
                  <a:cubicBezTo>
                    <a:pt x="320" y="236"/>
                    <a:pt x="388" y="190"/>
                    <a:pt x="479" y="190"/>
                  </a:cubicBezTo>
                  <a:cubicBezTo>
                    <a:pt x="479" y="167"/>
                    <a:pt x="502" y="167"/>
                    <a:pt x="525" y="167"/>
                  </a:cubicBezTo>
                  <a:close/>
                  <a:moveTo>
                    <a:pt x="534" y="0"/>
                  </a:moveTo>
                  <a:cubicBezTo>
                    <a:pt x="508" y="0"/>
                    <a:pt x="482" y="3"/>
                    <a:pt x="457" y="7"/>
                  </a:cubicBezTo>
                  <a:cubicBezTo>
                    <a:pt x="183" y="53"/>
                    <a:pt x="0" y="304"/>
                    <a:pt x="46" y="578"/>
                  </a:cubicBezTo>
                  <a:cubicBezTo>
                    <a:pt x="69" y="692"/>
                    <a:pt x="137" y="806"/>
                    <a:pt x="251" y="875"/>
                  </a:cubicBezTo>
                  <a:cubicBezTo>
                    <a:pt x="320" y="943"/>
                    <a:pt x="434" y="966"/>
                    <a:pt x="525" y="966"/>
                  </a:cubicBezTo>
                  <a:lnTo>
                    <a:pt x="594" y="966"/>
                  </a:lnTo>
                  <a:cubicBezTo>
                    <a:pt x="730" y="943"/>
                    <a:pt x="845" y="875"/>
                    <a:pt x="913" y="761"/>
                  </a:cubicBezTo>
                  <a:cubicBezTo>
                    <a:pt x="982" y="669"/>
                    <a:pt x="1027" y="532"/>
                    <a:pt x="1004" y="418"/>
                  </a:cubicBezTo>
                  <a:cubicBezTo>
                    <a:pt x="963" y="173"/>
                    <a:pt x="757" y="0"/>
                    <a:pt x="53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 name="Google Shape;177;p30"/>
          <p:cNvGrpSpPr/>
          <p:nvPr/>
        </p:nvGrpSpPr>
        <p:grpSpPr>
          <a:xfrm flipH="1">
            <a:off x="2652428" y="-381637"/>
            <a:ext cx="1156523" cy="1054682"/>
            <a:chOff x="-45950" y="1585175"/>
            <a:chExt cx="816177" cy="744306"/>
          </a:xfrm>
        </p:grpSpPr>
        <p:sp>
          <p:nvSpPr>
            <p:cNvPr id="178" name="Google Shape;178;p30"/>
            <p:cNvSpPr/>
            <p:nvPr/>
          </p:nvSpPr>
          <p:spPr>
            <a:xfrm>
              <a:off x="480592" y="1859791"/>
              <a:ext cx="233554" cy="27522"/>
            </a:xfrm>
            <a:custGeom>
              <a:rect b="b" l="l" r="r" t="t"/>
              <a:pathLst>
                <a:path extrusionOk="0" h="1681" w="14265">
                  <a:moveTo>
                    <a:pt x="14218" y="1"/>
                  </a:moveTo>
                  <a:lnTo>
                    <a:pt x="0" y="1025"/>
                  </a:lnTo>
                  <a:lnTo>
                    <a:pt x="47" y="1680"/>
                  </a:lnTo>
                  <a:lnTo>
                    <a:pt x="14265" y="657"/>
                  </a:lnTo>
                  <a:lnTo>
                    <a:pt x="14218"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0"/>
            <p:cNvSpPr/>
            <p:nvPr/>
          </p:nvSpPr>
          <p:spPr>
            <a:xfrm>
              <a:off x="380152" y="1657603"/>
              <a:ext cx="60365" cy="209895"/>
            </a:xfrm>
            <a:custGeom>
              <a:rect b="b" l="l" r="r" t="t"/>
              <a:pathLst>
                <a:path extrusionOk="0" h="12820" w="3687">
                  <a:moveTo>
                    <a:pt x="642" y="0"/>
                  </a:moveTo>
                  <a:lnTo>
                    <a:pt x="0" y="154"/>
                  </a:lnTo>
                  <a:lnTo>
                    <a:pt x="3044" y="12819"/>
                  </a:lnTo>
                  <a:lnTo>
                    <a:pt x="3687" y="12665"/>
                  </a:lnTo>
                  <a:lnTo>
                    <a:pt x="64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0"/>
            <p:cNvSpPr/>
            <p:nvPr/>
          </p:nvSpPr>
          <p:spPr>
            <a:xfrm>
              <a:off x="61284" y="1890799"/>
              <a:ext cx="347048" cy="52490"/>
            </a:xfrm>
            <a:custGeom>
              <a:rect b="b" l="l" r="r" t="t"/>
              <a:pathLst>
                <a:path extrusionOk="0" h="3206" w="21197">
                  <a:moveTo>
                    <a:pt x="21123" y="0"/>
                  </a:moveTo>
                  <a:lnTo>
                    <a:pt x="1" y="2556"/>
                  </a:lnTo>
                  <a:lnTo>
                    <a:pt x="81" y="3205"/>
                  </a:lnTo>
                  <a:lnTo>
                    <a:pt x="21197" y="656"/>
                  </a:lnTo>
                  <a:lnTo>
                    <a:pt x="21123"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30"/>
            <p:cNvSpPr/>
            <p:nvPr/>
          </p:nvSpPr>
          <p:spPr>
            <a:xfrm>
              <a:off x="-45950" y="1863786"/>
              <a:ext cx="189413" cy="168522"/>
            </a:xfrm>
            <a:custGeom>
              <a:rect b="b" l="l" r="r" t="t"/>
              <a:pathLst>
                <a:path extrusionOk="0" h="10293" w="11569">
                  <a:moveTo>
                    <a:pt x="5786" y="0"/>
                  </a:moveTo>
                  <a:cubicBezTo>
                    <a:pt x="4294" y="0"/>
                    <a:pt x="2815" y="646"/>
                    <a:pt x="1800" y="1891"/>
                  </a:cubicBezTo>
                  <a:cubicBezTo>
                    <a:pt x="1" y="4093"/>
                    <a:pt x="328" y="7337"/>
                    <a:pt x="2530" y="9131"/>
                  </a:cubicBezTo>
                  <a:cubicBezTo>
                    <a:pt x="3486" y="9912"/>
                    <a:pt x="4638" y="10292"/>
                    <a:pt x="5784" y="10292"/>
                  </a:cubicBezTo>
                  <a:cubicBezTo>
                    <a:pt x="7276" y="10292"/>
                    <a:pt x="8757" y="9647"/>
                    <a:pt x="9776" y="8401"/>
                  </a:cubicBezTo>
                  <a:cubicBezTo>
                    <a:pt x="11569" y="6200"/>
                    <a:pt x="11241" y="2955"/>
                    <a:pt x="9040" y="1162"/>
                  </a:cubicBezTo>
                  <a:cubicBezTo>
                    <a:pt x="8084" y="381"/>
                    <a:pt x="6931" y="0"/>
                    <a:pt x="578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0"/>
            <p:cNvSpPr/>
            <p:nvPr/>
          </p:nvSpPr>
          <p:spPr>
            <a:xfrm>
              <a:off x="332495" y="1784581"/>
              <a:ext cx="233783" cy="208013"/>
            </a:xfrm>
            <a:custGeom>
              <a:rect b="b" l="l" r="r" t="t"/>
              <a:pathLst>
                <a:path extrusionOk="0" h="12705" w="14279">
                  <a:moveTo>
                    <a:pt x="7143" y="1"/>
                  </a:moveTo>
                  <a:cubicBezTo>
                    <a:pt x="5300" y="1"/>
                    <a:pt x="3475" y="796"/>
                    <a:pt x="2222" y="2334"/>
                  </a:cubicBezTo>
                  <a:cubicBezTo>
                    <a:pt x="1" y="5050"/>
                    <a:pt x="409" y="9051"/>
                    <a:pt x="3125" y="11272"/>
                  </a:cubicBezTo>
                  <a:cubicBezTo>
                    <a:pt x="4304" y="12236"/>
                    <a:pt x="5724" y="12705"/>
                    <a:pt x="7136" y="12705"/>
                  </a:cubicBezTo>
                  <a:cubicBezTo>
                    <a:pt x="8979" y="12705"/>
                    <a:pt x="10806" y="11907"/>
                    <a:pt x="12064" y="10369"/>
                  </a:cubicBezTo>
                  <a:cubicBezTo>
                    <a:pt x="14279" y="7653"/>
                    <a:pt x="13877" y="3652"/>
                    <a:pt x="11161" y="1430"/>
                  </a:cubicBezTo>
                  <a:cubicBezTo>
                    <a:pt x="9979" y="469"/>
                    <a:pt x="8556" y="1"/>
                    <a:pt x="714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30"/>
            <p:cNvSpPr/>
            <p:nvPr/>
          </p:nvSpPr>
          <p:spPr>
            <a:xfrm>
              <a:off x="353974" y="1915226"/>
              <a:ext cx="88084" cy="223812"/>
            </a:xfrm>
            <a:custGeom>
              <a:rect b="b" l="l" r="r" t="t"/>
              <a:pathLst>
                <a:path extrusionOk="0" h="13670" w="5380">
                  <a:moveTo>
                    <a:pt x="4764" y="0"/>
                  </a:moveTo>
                  <a:lnTo>
                    <a:pt x="0" y="13455"/>
                  </a:lnTo>
                  <a:lnTo>
                    <a:pt x="616" y="13669"/>
                  </a:lnTo>
                  <a:lnTo>
                    <a:pt x="5379" y="221"/>
                  </a:lnTo>
                  <a:lnTo>
                    <a:pt x="4764"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0"/>
            <p:cNvSpPr/>
            <p:nvPr/>
          </p:nvSpPr>
          <p:spPr>
            <a:xfrm>
              <a:off x="282005" y="2084818"/>
              <a:ext cx="137054" cy="121942"/>
            </a:xfrm>
            <a:custGeom>
              <a:rect b="b" l="l" r="r" t="t"/>
              <a:pathLst>
                <a:path extrusionOk="0" h="7448" w="8371">
                  <a:moveTo>
                    <a:pt x="4189" y="0"/>
                  </a:moveTo>
                  <a:cubicBezTo>
                    <a:pt x="3109" y="0"/>
                    <a:pt x="2040" y="469"/>
                    <a:pt x="1305" y="1370"/>
                  </a:cubicBezTo>
                  <a:cubicBezTo>
                    <a:pt x="0" y="2962"/>
                    <a:pt x="241" y="5304"/>
                    <a:pt x="1834" y="6609"/>
                  </a:cubicBezTo>
                  <a:cubicBezTo>
                    <a:pt x="2525" y="7173"/>
                    <a:pt x="3358" y="7447"/>
                    <a:pt x="4186" y="7447"/>
                  </a:cubicBezTo>
                  <a:cubicBezTo>
                    <a:pt x="5264" y="7447"/>
                    <a:pt x="6334" y="6981"/>
                    <a:pt x="7072" y="6080"/>
                  </a:cubicBezTo>
                  <a:cubicBezTo>
                    <a:pt x="8370" y="4481"/>
                    <a:pt x="8136" y="2140"/>
                    <a:pt x="6544" y="842"/>
                  </a:cubicBezTo>
                  <a:cubicBezTo>
                    <a:pt x="5850" y="275"/>
                    <a:pt x="5016" y="0"/>
                    <a:pt x="418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0"/>
            <p:cNvSpPr/>
            <p:nvPr/>
          </p:nvSpPr>
          <p:spPr>
            <a:xfrm>
              <a:off x="383754" y="1633831"/>
              <a:ext cx="340597" cy="226661"/>
            </a:xfrm>
            <a:custGeom>
              <a:rect b="b" l="l" r="r" t="t"/>
              <a:pathLst>
                <a:path extrusionOk="0" h="13844" w="20803">
                  <a:moveTo>
                    <a:pt x="362" y="0"/>
                  </a:moveTo>
                  <a:lnTo>
                    <a:pt x="1" y="549"/>
                  </a:lnTo>
                  <a:lnTo>
                    <a:pt x="20441" y="13843"/>
                  </a:lnTo>
                  <a:lnTo>
                    <a:pt x="20802" y="13294"/>
                  </a:lnTo>
                  <a:lnTo>
                    <a:pt x="362"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0"/>
            <p:cNvSpPr/>
            <p:nvPr/>
          </p:nvSpPr>
          <p:spPr>
            <a:xfrm>
              <a:off x="669438" y="1821466"/>
              <a:ext cx="100789" cy="89656"/>
            </a:xfrm>
            <a:custGeom>
              <a:rect b="b" l="l" r="r" t="t"/>
              <a:pathLst>
                <a:path extrusionOk="0" h="5476" w="6156">
                  <a:moveTo>
                    <a:pt x="3086" y="1"/>
                  </a:moveTo>
                  <a:cubicBezTo>
                    <a:pt x="2290" y="1"/>
                    <a:pt x="1500" y="346"/>
                    <a:pt x="957" y="1011"/>
                  </a:cubicBezTo>
                  <a:cubicBezTo>
                    <a:pt x="0" y="2181"/>
                    <a:pt x="174" y="3901"/>
                    <a:pt x="1345" y="4858"/>
                  </a:cubicBezTo>
                  <a:cubicBezTo>
                    <a:pt x="1853" y="5273"/>
                    <a:pt x="2467" y="5475"/>
                    <a:pt x="3076" y="5475"/>
                  </a:cubicBezTo>
                  <a:cubicBezTo>
                    <a:pt x="3870" y="5475"/>
                    <a:pt x="4657" y="5132"/>
                    <a:pt x="5199" y="4470"/>
                  </a:cubicBezTo>
                  <a:cubicBezTo>
                    <a:pt x="6156" y="3299"/>
                    <a:pt x="5982" y="1573"/>
                    <a:pt x="4811" y="616"/>
                  </a:cubicBezTo>
                  <a:cubicBezTo>
                    <a:pt x="4304" y="202"/>
                    <a:pt x="3693" y="1"/>
                    <a:pt x="308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0"/>
            <p:cNvSpPr/>
            <p:nvPr/>
          </p:nvSpPr>
          <p:spPr>
            <a:xfrm>
              <a:off x="659566" y="1880616"/>
              <a:ext cx="57320" cy="177462"/>
            </a:xfrm>
            <a:custGeom>
              <a:rect b="b" l="l" r="r" t="t"/>
              <a:pathLst>
                <a:path extrusionOk="0" h="10839" w="3501">
                  <a:moveTo>
                    <a:pt x="2865" y="0"/>
                  </a:moveTo>
                  <a:lnTo>
                    <a:pt x="1" y="10665"/>
                  </a:lnTo>
                  <a:lnTo>
                    <a:pt x="637" y="10839"/>
                  </a:lnTo>
                  <a:lnTo>
                    <a:pt x="3500" y="167"/>
                  </a:lnTo>
                  <a:lnTo>
                    <a:pt x="2865"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0"/>
            <p:cNvSpPr/>
            <p:nvPr/>
          </p:nvSpPr>
          <p:spPr>
            <a:xfrm>
              <a:off x="352976" y="2128596"/>
              <a:ext cx="131144" cy="136072"/>
            </a:xfrm>
            <a:custGeom>
              <a:rect b="b" l="l" r="r" t="t"/>
              <a:pathLst>
                <a:path extrusionOk="0" h="8311" w="8010">
                  <a:moveTo>
                    <a:pt x="469" y="1"/>
                  </a:moveTo>
                  <a:lnTo>
                    <a:pt x="1" y="456"/>
                  </a:lnTo>
                  <a:lnTo>
                    <a:pt x="7541" y="8310"/>
                  </a:lnTo>
                  <a:lnTo>
                    <a:pt x="8010" y="7856"/>
                  </a:lnTo>
                  <a:lnTo>
                    <a:pt x="469"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0"/>
            <p:cNvSpPr/>
            <p:nvPr/>
          </p:nvSpPr>
          <p:spPr>
            <a:xfrm>
              <a:off x="618833" y="2023851"/>
              <a:ext cx="83369" cy="74102"/>
            </a:xfrm>
            <a:custGeom>
              <a:rect b="b" l="l" r="r" t="t"/>
              <a:pathLst>
                <a:path extrusionOk="0" h="4526" w="5092">
                  <a:moveTo>
                    <a:pt x="2546" y="0"/>
                  </a:moveTo>
                  <a:cubicBezTo>
                    <a:pt x="1891" y="0"/>
                    <a:pt x="1240" y="284"/>
                    <a:pt x="790" y="832"/>
                  </a:cubicBezTo>
                  <a:cubicBezTo>
                    <a:pt x="0" y="1802"/>
                    <a:pt x="147" y="3227"/>
                    <a:pt x="1117" y="4017"/>
                  </a:cubicBezTo>
                  <a:cubicBezTo>
                    <a:pt x="1535" y="4359"/>
                    <a:pt x="2039" y="4525"/>
                    <a:pt x="2542" y="4525"/>
                  </a:cubicBezTo>
                  <a:cubicBezTo>
                    <a:pt x="3198" y="4525"/>
                    <a:pt x="3851" y="4242"/>
                    <a:pt x="4302" y="3696"/>
                  </a:cubicBezTo>
                  <a:cubicBezTo>
                    <a:pt x="5092" y="2726"/>
                    <a:pt x="4944" y="1301"/>
                    <a:pt x="3974" y="511"/>
                  </a:cubicBezTo>
                  <a:cubicBezTo>
                    <a:pt x="3556" y="168"/>
                    <a:pt x="3050" y="0"/>
                    <a:pt x="2546"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30"/>
            <p:cNvSpPr/>
            <p:nvPr/>
          </p:nvSpPr>
          <p:spPr>
            <a:xfrm>
              <a:off x="437764" y="2226662"/>
              <a:ext cx="115590" cy="102819"/>
            </a:xfrm>
            <a:custGeom>
              <a:rect b="b" l="l" r="r" t="t"/>
              <a:pathLst>
                <a:path extrusionOk="0" h="6280" w="7060">
                  <a:moveTo>
                    <a:pt x="3535" y="0"/>
                  </a:moveTo>
                  <a:cubicBezTo>
                    <a:pt x="2623" y="0"/>
                    <a:pt x="1719" y="395"/>
                    <a:pt x="1098" y="1156"/>
                  </a:cubicBezTo>
                  <a:cubicBezTo>
                    <a:pt x="0" y="2494"/>
                    <a:pt x="201" y="4475"/>
                    <a:pt x="1546" y="5572"/>
                  </a:cubicBezTo>
                  <a:cubicBezTo>
                    <a:pt x="2129" y="6048"/>
                    <a:pt x="2831" y="6280"/>
                    <a:pt x="3528" y="6280"/>
                  </a:cubicBezTo>
                  <a:cubicBezTo>
                    <a:pt x="4438" y="6280"/>
                    <a:pt x="5341" y="5885"/>
                    <a:pt x="5962" y="5124"/>
                  </a:cubicBezTo>
                  <a:cubicBezTo>
                    <a:pt x="7059" y="3779"/>
                    <a:pt x="6858" y="1805"/>
                    <a:pt x="5520" y="708"/>
                  </a:cubicBezTo>
                  <a:cubicBezTo>
                    <a:pt x="4937" y="232"/>
                    <a:pt x="4234" y="0"/>
                    <a:pt x="3535"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30"/>
            <p:cNvSpPr/>
            <p:nvPr/>
          </p:nvSpPr>
          <p:spPr>
            <a:xfrm>
              <a:off x="313766" y="1585175"/>
              <a:ext cx="141115" cy="125561"/>
            </a:xfrm>
            <a:custGeom>
              <a:rect b="b" l="l" r="r" t="t"/>
              <a:pathLst>
                <a:path extrusionOk="0" h="7669" w="8619">
                  <a:moveTo>
                    <a:pt x="4309" y="0"/>
                  </a:moveTo>
                  <a:cubicBezTo>
                    <a:pt x="3198" y="0"/>
                    <a:pt x="2096" y="482"/>
                    <a:pt x="1339" y="1413"/>
                  </a:cubicBezTo>
                  <a:cubicBezTo>
                    <a:pt x="1" y="3053"/>
                    <a:pt x="242" y="5468"/>
                    <a:pt x="1887" y="6806"/>
                  </a:cubicBezTo>
                  <a:cubicBezTo>
                    <a:pt x="2598" y="7386"/>
                    <a:pt x="3454" y="7668"/>
                    <a:pt x="4305" y="7668"/>
                  </a:cubicBezTo>
                  <a:cubicBezTo>
                    <a:pt x="5418" y="7668"/>
                    <a:pt x="6522" y="7186"/>
                    <a:pt x="7280" y="6257"/>
                  </a:cubicBezTo>
                  <a:cubicBezTo>
                    <a:pt x="8618" y="4618"/>
                    <a:pt x="8371" y="2203"/>
                    <a:pt x="6731" y="865"/>
                  </a:cubicBezTo>
                  <a:cubicBezTo>
                    <a:pt x="6020" y="284"/>
                    <a:pt x="5162" y="0"/>
                    <a:pt x="43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0"/>
            <p:cNvSpPr/>
            <p:nvPr/>
          </p:nvSpPr>
          <p:spPr>
            <a:xfrm>
              <a:off x="374226" y="1804554"/>
              <a:ext cx="146812" cy="52850"/>
            </a:xfrm>
            <a:custGeom>
              <a:rect b="b" l="l" r="r" t="t"/>
              <a:pathLst>
                <a:path extrusionOk="0" h="3228" w="8967">
                  <a:moveTo>
                    <a:pt x="4432" y="0"/>
                  </a:moveTo>
                  <a:cubicBezTo>
                    <a:pt x="2618" y="0"/>
                    <a:pt x="814" y="1107"/>
                    <a:pt x="1" y="2733"/>
                  </a:cubicBezTo>
                  <a:lnTo>
                    <a:pt x="396" y="2927"/>
                  </a:lnTo>
                  <a:cubicBezTo>
                    <a:pt x="1128" y="1448"/>
                    <a:pt x="2766" y="441"/>
                    <a:pt x="4419" y="441"/>
                  </a:cubicBezTo>
                  <a:cubicBezTo>
                    <a:pt x="4472" y="441"/>
                    <a:pt x="4525" y="442"/>
                    <a:pt x="4577" y="444"/>
                  </a:cubicBezTo>
                  <a:cubicBezTo>
                    <a:pt x="6277" y="505"/>
                    <a:pt x="7916" y="1655"/>
                    <a:pt x="8565" y="3228"/>
                  </a:cubicBezTo>
                  <a:lnTo>
                    <a:pt x="8966" y="3067"/>
                  </a:lnTo>
                  <a:cubicBezTo>
                    <a:pt x="8264" y="1334"/>
                    <a:pt x="6464" y="77"/>
                    <a:pt x="4591" y="3"/>
                  </a:cubicBezTo>
                  <a:cubicBezTo>
                    <a:pt x="4538" y="1"/>
                    <a:pt x="4485" y="0"/>
                    <a:pt x="4432" y="0"/>
                  </a:cubicBez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0"/>
            <p:cNvSpPr/>
            <p:nvPr/>
          </p:nvSpPr>
          <p:spPr>
            <a:xfrm>
              <a:off x="706241" y="1840981"/>
              <a:ext cx="38017" cy="15325"/>
            </a:xfrm>
            <a:custGeom>
              <a:rect b="b" l="l" r="r" t="t"/>
              <a:pathLst>
                <a:path extrusionOk="0" h="936" w="2322">
                  <a:moveTo>
                    <a:pt x="863" y="1"/>
                  </a:moveTo>
                  <a:cubicBezTo>
                    <a:pt x="566" y="1"/>
                    <a:pt x="269" y="68"/>
                    <a:pt x="0" y="207"/>
                  </a:cubicBezTo>
                  <a:lnTo>
                    <a:pt x="208" y="595"/>
                  </a:lnTo>
                  <a:cubicBezTo>
                    <a:pt x="409" y="489"/>
                    <a:pt x="635" y="439"/>
                    <a:pt x="863" y="439"/>
                  </a:cubicBezTo>
                  <a:cubicBezTo>
                    <a:pt x="1286" y="439"/>
                    <a:pt x="1713" y="614"/>
                    <a:pt x="1987" y="936"/>
                  </a:cubicBezTo>
                  <a:lnTo>
                    <a:pt x="2322" y="648"/>
                  </a:lnTo>
                  <a:cubicBezTo>
                    <a:pt x="1958" y="228"/>
                    <a:pt x="1411" y="1"/>
                    <a:pt x="863" y="1"/>
                  </a:cubicBez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0"/>
            <p:cNvSpPr/>
            <p:nvPr/>
          </p:nvSpPr>
          <p:spPr>
            <a:xfrm>
              <a:off x="361194" y="1599255"/>
              <a:ext cx="69796" cy="37657"/>
            </a:xfrm>
            <a:custGeom>
              <a:rect b="b" l="l" r="r" t="t"/>
              <a:pathLst>
                <a:path extrusionOk="0" h="2300" w="4263">
                  <a:moveTo>
                    <a:pt x="990" y="0"/>
                  </a:moveTo>
                  <a:cubicBezTo>
                    <a:pt x="655" y="0"/>
                    <a:pt x="321" y="51"/>
                    <a:pt x="1" y="159"/>
                  </a:cubicBezTo>
                  <a:lnTo>
                    <a:pt x="141" y="573"/>
                  </a:lnTo>
                  <a:cubicBezTo>
                    <a:pt x="421" y="480"/>
                    <a:pt x="712" y="436"/>
                    <a:pt x="1004" y="436"/>
                  </a:cubicBezTo>
                  <a:cubicBezTo>
                    <a:pt x="2201" y="436"/>
                    <a:pt x="3408" y="1176"/>
                    <a:pt x="3855" y="2300"/>
                  </a:cubicBezTo>
                  <a:lnTo>
                    <a:pt x="4263" y="2139"/>
                  </a:lnTo>
                  <a:cubicBezTo>
                    <a:pt x="3752" y="853"/>
                    <a:pt x="2363" y="0"/>
                    <a:pt x="990" y="0"/>
                  </a:cubicBez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0"/>
            <p:cNvSpPr/>
            <p:nvPr/>
          </p:nvSpPr>
          <p:spPr>
            <a:xfrm>
              <a:off x="664837" y="2057724"/>
              <a:ext cx="16438" cy="25214"/>
            </a:xfrm>
            <a:custGeom>
              <a:rect b="b" l="l" r="r" t="t"/>
              <a:pathLst>
                <a:path extrusionOk="0" h="1540" w="1004">
                  <a:moveTo>
                    <a:pt x="569" y="1"/>
                  </a:moveTo>
                  <a:cubicBezTo>
                    <a:pt x="522" y="463"/>
                    <a:pt x="321" y="897"/>
                    <a:pt x="0" y="1232"/>
                  </a:cubicBezTo>
                  <a:lnTo>
                    <a:pt x="315" y="1540"/>
                  </a:lnTo>
                  <a:cubicBezTo>
                    <a:pt x="703" y="1132"/>
                    <a:pt x="950" y="603"/>
                    <a:pt x="1004" y="41"/>
                  </a:cubicBezTo>
                  <a:lnTo>
                    <a:pt x="569" y="1"/>
                  </a:ln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30"/>
            <p:cNvSpPr/>
            <p:nvPr/>
          </p:nvSpPr>
          <p:spPr>
            <a:xfrm>
              <a:off x="495375" y="2244654"/>
              <a:ext cx="34202" cy="24395"/>
            </a:xfrm>
            <a:custGeom>
              <a:rect b="b" l="l" r="r" t="t"/>
              <a:pathLst>
                <a:path extrusionOk="0" h="1490" w="2089">
                  <a:moveTo>
                    <a:pt x="280" y="0"/>
                  </a:moveTo>
                  <a:cubicBezTo>
                    <a:pt x="187" y="0"/>
                    <a:pt x="93" y="8"/>
                    <a:pt x="1" y="24"/>
                  </a:cubicBezTo>
                  <a:lnTo>
                    <a:pt x="74" y="459"/>
                  </a:lnTo>
                  <a:cubicBezTo>
                    <a:pt x="141" y="448"/>
                    <a:pt x="209" y="442"/>
                    <a:pt x="276" y="442"/>
                  </a:cubicBezTo>
                  <a:cubicBezTo>
                    <a:pt x="893" y="442"/>
                    <a:pt x="1516" y="892"/>
                    <a:pt x="1667" y="1489"/>
                  </a:cubicBezTo>
                  <a:lnTo>
                    <a:pt x="2088" y="1382"/>
                  </a:lnTo>
                  <a:cubicBezTo>
                    <a:pt x="1884" y="583"/>
                    <a:pt x="1093" y="0"/>
                    <a:pt x="280" y="0"/>
                  </a:cubicBez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30"/>
            <p:cNvSpPr/>
            <p:nvPr/>
          </p:nvSpPr>
          <p:spPr>
            <a:xfrm>
              <a:off x="303141" y="2100470"/>
              <a:ext cx="54029" cy="63525"/>
            </a:xfrm>
            <a:custGeom>
              <a:rect b="b" l="l" r="r" t="t"/>
              <a:pathLst>
                <a:path extrusionOk="0" h="3880" w="3300">
                  <a:moveTo>
                    <a:pt x="2855" y="1"/>
                  </a:moveTo>
                  <a:cubicBezTo>
                    <a:pt x="2017" y="1"/>
                    <a:pt x="1183" y="406"/>
                    <a:pt x="683" y="1076"/>
                  </a:cubicBezTo>
                  <a:cubicBezTo>
                    <a:pt x="94" y="1873"/>
                    <a:pt x="1" y="2997"/>
                    <a:pt x="449" y="3880"/>
                  </a:cubicBezTo>
                  <a:lnTo>
                    <a:pt x="837" y="3679"/>
                  </a:lnTo>
                  <a:cubicBezTo>
                    <a:pt x="469" y="2943"/>
                    <a:pt x="543" y="2006"/>
                    <a:pt x="1038" y="1337"/>
                  </a:cubicBezTo>
                  <a:cubicBezTo>
                    <a:pt x="1460" y="773"/>
                    <a:pt x="2159" y="437"/>
                    <a:pt x="2857" y="437"/>
                  </a:cubicBezTo>
                  <a:cubicBezTo>
                    <a:pt x="2978" y="437"/>
                    <a:pt x="3099" y="447"/>
                    <a:pt x="3219" y="468"/>
                  </a:cubicBezTo>
                  <a:lnTo>
                    <a:pt x="3299" y="39"/>
                  </a:lnTo>
                  <a:cubicBezTo>
                    <a:pt x="3152" y="13"/>
                    <a:pt x="3004" y="1"/>
                    <a:pt x="2855" y="1"/>
                  </a:cubicBez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30"/>
            <p:cNvSpPr/>
            <p:nvPr/>
          </p:nvSpPr>
          <p:spPr>
            <a:xfrm>
              <a:off x="49463" y="1886739"/>
              <a:ext cx="60267" cy="91047"/>
            </a:xfrm>
            <a:custGeom>
              <a:rect b="b" l="l" r="r" t="t"/>
              <a:pathLst>
                <a:path extrusionOk="0" h="5561" w="3681">
                  <a:moveTo>
                    <a:pt x="34" y="1"/>
                  </a:moveTo>
                  <a:cubicBezTo>
                    <a:pt x="22" y="1"/>
                    <a:pt x="11" y="1"/>
                    <a:pt x="0" y="1"/>
                  </a:cubicBezTo>
                  <a:lnTo>
                    <a:pt x="7" y="442"/>
                  </a:lnTo>
                  <a:cubicBezTo>
                    <a:pt x="17" y="442"/>
                    <a:pt x="28" y="442"/>
                    <a:pt x="39" y="442"/>
                  </a:cubicBezTo>
                  <a:cubicBezTo>
                    <a:pt x="1139" y="442"/>
                    <a:pt x="2240" y="1128"/>
                    <a:pt x="2723" y="2115"/>
                  </a:cubicBezTo>
                  <a:cubicBezTo>
                    <a:pt x="3212" y="3119"/>
                    <a:pt x="3064" y="4423"/>
                    <a:pt x="2369" y="5286"/>
                  </a:cubicBezTo>
                  <a:lnTo>
                    <a:pt x="2710" y="5561"/>
                  </a:lnTo>
                  <a:cubicBezTo>
                    <a:pt x="3519" y="4550"/>
                    <a:pt x="3680" y="3092"/>
                    <a:pt x="3118" y="1928"/>
                  </a:cubicBezTo>
                  <a:cubicBezTo>
                    <a:pt x="2554" y="767"/>
                    <a:pt x="1320" y="1"/>
                    <a:pt x="34" y="1"/>
                  </a:cubicBezTo>
                  <a:close/>
                </a:path>
              </a:pathLst>
            </a:custGeom>
            <a:solidFill>
              <a:srgbClr val="F9F6F4">
                <a:alpha val="2274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 name="Google Shape;199;p30"/>
          <p:cNvGrpSpPr/>
          <p:nvPr/>
        </p:nvGrpSpPr>
        <p:grpSpPr>
          <a:xfrm flipH="1">
            <a:off x="4690596" y="4663396"/>
            <a:ext cx="883865" cy="744866"/>
            <a:chOff x="484625" y="768825"/>
            <a:chExt cx="564590" cy="475801"/>
          </a:xfrm>
        </p:grpSpPr>
        <p:sp>
          <p:nvSpPr>
            <p:cNvPr id="200" name="Google Shape;200;p30"/>
            <p:cNvSpPr/>
            <p:nvPr/>
          </p:nvSpPr>
          <p:spPr>
            <a:xfrm>
              <a:off x="669082" y="945440"/>
              <a:ext cx="206656" cy="202916"/>
            </a:xfrm>
            <a:custGeom>
              <a:rect b="b" l="l" r="r" t="t"/>
              <a:pathLst>
                <a:path extrusionOk="0" h="1682" w="1713">
                  <a:moveTo>
                    <a:pt x="845" y="197"/>
                  </a:moveTo>
                  <a:cubicBezTo>
                    <a:pt x="1005" y="197"/>
                    <a:pt x="1142" y="243"/>
                    <a:pt x="1256" y="334"/>
                  </a:cubicBezTo>
                  <a:cubicBezTo>
                    <a:pt x="1393" y="426"/>
                    <a:pt x="1484" y="585"/>
                    <a:pt x="1507" y="768"/>
                  </a:cubicBezTo>
                  <a:cubicBezTo>
                    <a:pt x="1530" y="928"/>
                    <a:pt x="1462" y="1110"/>
                    <a:pt x="1370" y="1247"/>
                  </a:cubicBezTo>
                  <a:cubicBezTo>
                    <a:pt x="1256" y="1384"/>
                    <a:pt x="1096" y="1453"/>
                    <a:pt x="937" y="1476"/>
                  </a:cubicBezTo>
                  <a:cubicBezTo>
                    <a:pt x="908" y="1479"/>
                    <a:pt x="879" y="1481"/>
                    <a:pt x="851" y="1481"/>
                  </a:cubicBezTo>
                  <a:cubicBezTo>
                    <a:pt x="523" y="1481"/>
                    <a:pt x="248" y="1243"/>
                    <a:pt x="206" y="928"/>
                  </a:cubicBezTo>
                  <a:cubicBezTo>
                    <a:pt x="183" y="745"/>
                    <a:pt x="229" y="585"/>
                    <a:pt x="343" y="448"/>
                  </a:cubicBezTo>
                  <a:cubicBezTo>
                    <a:pt x="457" y="312"/>
                    <a:pt x="594" y="220"/>
                    <a:pt x="777" y="197"/>
                  </a:cubicBezTo>
                  <a:close/>
                  <a:moveTo>
                    <a:pt x="894" y="1"/>
                  </a:moveTo>
                  <a:cubicBezTo>
                    <a:pt x="848" y="1"/>
                    <a:pt x="802" y="5"/>
                    <a:pt x="754" y="15"/>
                  </a:cubicBezTo>
                  <a:cubicBezTo>
                    <a:pt x="526" y="38"/>
                    <a:pt x="320" y="152"/>
                    <a:pt x="183" y="334"/>
                  </a:cubicBezTo>
                  <a:cubicBezTo>
                    <a:pt x="46" y="494"/>
                    <a:pt x="1" y="722"/>
                    <a:pt x="24" y="951"/>
                  </a:cubicBezTo>
                  <a:cubicBezTo>
                    <a:pt x="69" y="1361"/>
                    <a:pt x="435" y="1681"/>
                    <a:pt x="845" y="1681"/>
                  </a:cubicBezTo>
                  <a:lnTo>
                    <a:pt x="959" y="1681"/>
                  </a:lnTo>
                  <a:cubicBezTo>
                    <a:pt x="1188" y="1635"/>
                    <a:pt x="1370" y="1521"/>
                    <a:pt x="1507" y="1361"/>
                  </a:cubicBezTo>
                  <a:cubicBezTo>
                    <a:pt x="1644" y="1179"/>
                    <a:pt x="1713" y="951"/>
                    <a:pt x="1690" y="745"/>
                  </a:cubicBezTo>
                  <a:cubicBezTo>
                    <a:pt x="1667" y="517"/>
                    <a:pt x="1553" y="312"/>
                    <a:pt x="1370" y="175"/>
                  </a:cubicBezTo>
                  <a:cubicBezTo>
                    <a:pt x="1226" y="66"/>
                    <a:pt x="1067" y="1"/>
                    <a:pt x="894"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30"/>
            <p:cNvSpPr/>
            <p:nvPr/>
          </p:nvSpPr>
          <p:spPr>
            <a:xfrm>
              <a:off x="536982" y="864612"/>
              <a:ext cx="168052" cy="140546"/>
            </a:xfrm>
            <a:custGeom>
              <a:rect b="b" l="l" r="r" t="t"/>
              <a:pathLst>
                <a:path extrusionOk="0" h="1165" w="1393">
                  <a:moveTo>
                    <a:pt x="137" y="0"/>
                  </a:moveTo>
                  <a:lnTo>
                    <a:pt x="0" y="137"/>
                  </a:lnTo>
                  <a:lnTo>
                    <a:pt x="1278" y="1164"/>
                  </a:lnTo>
                  <a:lnTo>
                    <a:pt x="1393" y="1027"/>
                  </a:lnTo>
                  <a:lnTo>
                    <a:pt x="137" y="0"/>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0"/>
            <p:cNvSpPr/>
            <p:nvPr/>
          </p:nvSpPr>
          <p:spPr>
            <a:xfrm>
              <a:off x="484625" y="812255"/>
              <a:ext cx="88188" cy="85413"/>
            </a:xfrm>
            <a:custGeom>
              <a:rect b="b" l="l" r="r" t="t"/>
              <a:pathLst>
                <a:path extrusionOk="0" h="708" w="731">
                  <a:moveTo>
                    <a:pt x="366" y="183"/>
                  </a:moveTo>
                  <a:cubicBezTo>
                    <a:pt x="389" y="183"/>
                    <a:pt x="434" y="206"/>
                    <a:pt x="457" y="229"/>
                  </a:cubicBezTo>
                  <a:cubicBezTo>
                    <a:pt x="503" y="251"/>
                    <a:pt x="526" y="297"/>
                    <a:pt x="526" y="343"/>
                  </a:cubicBezTo>
                  <a:cubicBezTo>
                    <a:pt x="548" y="434"/>
                    <a:pt x="480" y="502"/>
                    <a:pt x="389" y="525"/>
                  </a:cubicBezTo>
                  <a:cubicBezTo>
                    <a:pt x="297" y="525"/>
                    <a:pt x="206" y="480"/>
                    <a:pt x="183" y="388"/>
                  </a:cubicBezTo>
                  <a:cubicBezTo>
                    <a:pt x="183" y="343"/>
                    <a:pt x="206" y="297"/>
                    <a:pt x="229" y="251"/>
                  </a:cubicBezTo>
                  <a:cubicBezTo>
                    <a:pt x="252" y="229"/>
                    <a:pt x="297" y="206"/>
                    <a:pt x="343" y="183"/>
                  </a:cubicBezTo>
                  <a:close/>
                  <a:moveTo>
                    <a:pt x="320" y="0"/>
                  </a:moveTo>
                  <a:cubicBezTo>
                    <a:pt x="229" y="23"/>
                    <a:pt x="137" y="69"/>
                    <a:pt x="69" y="137"/>
                  </a:cubicBezTo>
                  <a:cubicBezTo>
                    <a:pt x="23" y="206"/>
                    <a:pt x="1" y="297"/>
                    <a:pt x="1" y="411"/>
                  </a:cubicBezTo>
                  <a:cubicBezTo>
                    <a:pt x="23" y="571"/>
                    <a:pt x="183" y="708"/>
                    <a:pt x="366" y="708"/>
                  </a:cubicBezTo>
                  <a:lnTo>
                    <a:pt x="411" y="708"/>
                  </a:lnTo>
                  <a:cubicBezTo>
                    <a:pt x="594" y="685"/>
                    <a:pt x="731" y="502"/>
                    <a:pt x="708" y="320"/>
                  </a:cubicBezTo>
                  <a:cubicBezTo>
                    <a:pt x="708" y="229"/>
                    <a:pt x="662" y="137"/>
                    <a:pt x="571" y="69"/>
                  </a:cubicBezTo>
                  <a:cubicBezTo>
                    <a:pt x="503" y="23"/>
                    <a:pt x="411" y="0"/>
                    <a:pt x="32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0"/>
            <p:cNvSpPr/>
            <p:nvPr/>
          </p:nvSpPr>
          <p:spPr>
            <a:xfrm>
              <a:off x="842561" y="1087553"/>
              <a:ext cx="140546" cy="93737"/>
            </a:xfrm>
            <a:custGeom>
              <a:rect b="b" l="l" r="r" t="t"/>
              <a:pathLst>
                <a:path extrusionOk="0" h="777" w="1165">
                  <a:moveTo>
                    <a:pt x="92" y="1"/>
                  </a:moveTo>
                  <a:lnTo>
                    <a:pt x="1" y="183"/>
                  </a:lnTo>
                  <a:lnTo>
                    <a:pt x="1074" y="777"/>
                  </a:lnTo>
                  <a:lnTo>
                    <a:pt x="1165" y="617"/>
                  </a:lnTo>
                  <a:lnTo>
                    <a:pt x="92"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0"/>
            <p:cNvSpPr/>
            <p:nvPr/>
          </p:nvSpPr>
          <p:spPr>
            <a:xfrm>
              <a:off x="958254" y="1144374"/>
              <a:ext cx="71660" cy="67317"/>
            </a:xfrm>
            <a:custGeom>
              <a:rect b="b" l="l" r="r" t="t"/>
              <a:pathLst>
                <a:path extrusionOk="0" h="558" w="594">
                  <a:moveTo>
                    <a:pt x="274" y="192"/>
                  </a:moveTo>
                  <a:cubicBezTo>
                    <a:pt x="297" y="192"/>
                    <a:pt x="320" y="192"/>
                    <a:pt x="320" y="215"/>
                  </a:cubicBezTo>
                  <a:cubicBezTo>
                    <a:pt x="343" y="215"/>
                    <a:pt x="366" y="237"/>
                    <a:pt x="366" y="260"/>
                  </a:cubicBezTo>
                  <a:cubicBezTo>
                    <a:pt x="389" y="306"/>
                    <a:pt x="343" y="352"/>
                    <a:pt x="297" y="374"/>
                  </a:cubicBezTo>
                  <a:cubicBezTo>
                    <a:pt x="274" y="374"/>
                    <a:pt x="252" y="374"/>
                    <a:pt x="229" y="352"/>
                  </a:cubicBezTo>
                  <a:cubicBezTo>
                    <a:pt x="206" y="352"/>
                    <a:pt x="206" y="329"/>
                    <a:pt x="206" y="306"/>
                  </a:cubicBezTo>
                  <a:cubicBezTo>
                    <a:pt x="183" y="283"/>
                    <a:pt x="206" y="260"/>
                    <a:pt x="206" y="237"/>
                  </a:cubicBezTo>
                  <a:cubicBezTo>
                    <a:pt x="229" y="215"/>
                    <a:pt x="252" y="192"/>
                    <a:pt x="274" y="192"/>
                  </a:cubicBezTo>
                  <a:close/>
                  <a:moveTo>
                    <a:pt x="284" y="0"/>
                  </a:moveTo>
                  <a:cubicBezTo>
                    <a:pt x="265" y="0"/>
                    <a:pt x="247" y="3"/>
                    <a:pt x="229" y="9"/>
                  </a:cubicBezTo>
                  <a:cubicBezTo>
                    <a:pt x="160" y="32"/>
                    <a:pt x="92" y="78"/>
                    <a:pt x="46" y="123"/>
                  </a:cubicBezTo>
                  <a:cubicBezTo>
                    <a:pt x="0" y="192"/>
                    <a:pt x="0" y="260"/>
                    <a:pt x="23" y="352"/>
                  </a:cubicBezTo>
                  <a:cubicBezTo>
                    <a:pt x="23" y="420"/>
                    <a:pt x="69" y="466"/>
                    <a:pt x="137" y="511"/>
                  </a:cubicBezTo>
                  <a:cubicBezTo>
                    <a:pt x="183" y="534"/>
                    <a:pt x="229" y="557"/>
                    <a:pt x="274" y="557"/>
                  </a:cubicBezTo>
                  <a:lnTo>
                    <a:pt x="343" y="557"/>
                  </a:lnTo>
                  <a:cubicBezTo>
                    <a:pt x="503" y="511"/>
                    <a:pt x="594" y="374"/>
                    <a:pt x="548" y="215"/>
                  </a:cubicBezTo>
                  <a:cubicBezTo>
                    <a:pt x="548" y="146"/>
                    <a:pt x="503" y="78"/>
                    <a:pt x="434" y="55"/>
                  </a:cubicBezTo>
                  <a:cubicBezTo>
                    <a:pt x="384" y="21"/>
                    <a:pt x="334" y="0"/>
                    <a:pt x="2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0"/>
            <p:cNvSpPr/>
            <p:nvPr/>
          </p:nvSpPr>
          <p:spPr>
            <a:xfrm>
              <a:off x="616845" y="1104081"/>
              <a:ext cx="101941" cy="99287"/>
            </a:xfrm>
            <a:custGeom>
              <a:rect b="b" l="l" r="r" t="t"/>
              <a:pathLst>
                <a:path extrusionOk="0" h="823" w="845">
                  <a:moveTo>
                    <a:pt x="731" y="1"/>
                  </a:moveTo>
                  <a:lnTo>
                    <a:pt x="0" y="686"/>
                  </a:lnTo>
                  <a:lnTo>
                    <a:pt x="114" y="823"/>
                  </a:lnTo>
                  <a:lnTo>
                    <a:pt x="845" y="138"/>
                  </a:lnTo>
                  <a:lnTo>
                    <a:pt x="731"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30"/>
            <p:cNvSpPr/>
            <p:nvPr/>
          </p:nvSpPr>
          <p:spPr>
            <a:xfrm>
              <a:off x="572691" y="1171880"/>
              <a:ext cx="74556" cy="72746"/>
            </a:xfrm>
            <a:custGeom>
              <a:rect b="b" l="l" r="r" t="t"/>
              <a:pathLst>
                <a:path extrusionOk="0" h="603" w="618">
                  <a:moveTo>
                    <a:pt x="320" y="192"/>
                  </a:moveTo>
                  <a:cubicBezTo>
                    <a:pt x="389" y="192"/>
                    <a:pt x="435" y="261"/>
                    <a:pt x="412" y="306"/>
                  </a:cubicBezTo>
                  <a:cubicBezTo>
                    <a:pt x="412" y="329"/>
                    <a:pt x="412" y="375"/>
                    <a:pt x="389" y="375"/>
                  </a:cubicBezTo>
                  <a:cubicBezTo>
                    <a:pt x="366" y="397"/>
                    <a:pt x="320" y="397"/>
                    <a:pt x="298" y="397"/>
                  </a:cubicBezTo>
                  <a:cubicBezTo>
                    <a:pt x="252" y="397"/>
                    <a:pt x="206" y="352"/>
                    <a:pt x="206" y="283"/>
                  </a:cubicBezTo>
                  <a:cubicBezTo>
                    <a:pt x="206" y="261"/>
                    <a:pt x="229" y="238"/>
                    <a:pt x="252" y="215"/>
                  </a:cubicBezTo>
                  <a:cubicBezTo>
                    <a:pt x="275" y="192"/>
                    <a:pt x="298" y="192"/>
                    <a:pt x="320" y="192"/>
                  </a:cubicBezTo>
                  <a:close/>
                  <a:moveTo>
                    <a:pt x="289" y="1"/>
                  </a:moveTo>
                  <a:cubicBezTo>
                    <a:pt x="232" y="1"/>
                    <a:pt x="172" y="27"/>
                    <a:pt x="138" y="78"/>
                  </a:cubicBezTo>
                  <a:cubicBezTo>
                    <a:pt x="69" y="124"/>
                    <a:pt x="24" y="192"/>
                    <a:pt x="24" y="261"/>
                  </a:cubicBezTo>
                  <a:cubicBezTo>
                    <a:pt x="1" y="420"/>
                    <a:pt x="115" y="580"/>
                    <a:pt x="275" y="603"/>
                  </a:cubicBezTo>
                  <a:lnTo>
                    <a:pt x="320" y="603"/>
                  </a:lnTo>
                  <a:cubicBezTo>
                    <a:pt x="389" y="603"/>
                    <a:pt x="457" y="580"/>
                    <a:pt x="503" y="534"/>
                  </a:cubicBezTo>
                  <a:cubicBezTo>
                    <a:pt x="572" y="489"/>
                    <a:pt x="594" y="397"/>
                    <a:pt x="617" y="329"/>
                  </a:cubicBezTo>
                  <a:cubicBezTo>
                    <a:pt x="617" y="169"/>
                    <a:pt x="503" y="9"/>
                    <a:pt x="343" y="9"/>
                  </a:cubicBezTo>
                  <a:cubicBezTo>
                    <a:pt x="326" y="4"/>
                    <a:pt x="308" y="1"/>
                    <a:pt x="2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30"/>
            <p:cNvSpPr/>
            <p:nvPr/>
          </p:nvSpPr>
          <p:spPr>
            <a:xfrm>
              <a:off x="795753" y="809480"/>
              <a:ext cx="77210" cy="159848"/>
            </a:xfrm>
            <a:custGeom>
              <a:rect b="b" l="l" r="r" t="t"/>
              <a:pathLst>
                <a:path extrusionOk="0" h="1325" w="640">
                  <a:moveTo>
                    <a:pt x="457" y="1"/>
                  </a:moveTo>
                  <a:lnTo>
                    <a:pt x="1" y="1256"/>
                  </a:lnTo>
                  <a:lnTo>
                    <a:pt x="183" y="1324"/>
                  </a:lnTo>
                  <a:lnTo>
                    <a:pt x="640" y="69"/>
                  </a:lnTo>
                  <a:lnTo>
                    <a:pt x="457"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0"/>
            <p:cNvSpPr/>
            <p:nvPr/>
          </p:nvSpPr>
          <p:spPr>
            <a:xfrm>
              <a:off x="837132" y="768825"/>
              <a:ext cx="68885" cy="62853"/>
            </a:xfrm>
            <a:custGeom>
              <a:rect b="b" l="l" r="r" t="t"/>
              <a:pathLst>
                <a:path extrusionOk="0" h="521" w="571">
                  <a:moveTo>
                    <a:pt x="274" y="201"/>
                  </a:moveTo>
                  <a:cubicBezTo>
                    <a:pt x="297" y="201"/>
                    <a:pt x="320" y="201"/>
                    <a:pt x="320" y="223"/>
                  </a:cubicBezTo>
                  <a:cubicBezTo>
                    <a:pt x="343" y="269"/>
                    <a:pt x="320" y="315"/>
                    <a:pt x="297" y="338"/>
                  </a:cubicBezTo>
                  <a:lnTo>
                    <a:pt x="228" y="338"/>
                  </a:lnTo>
                  <a:cubicBezTo>
                    <a:pt x="228" y="338"/>
                    <a:pt x="206" y="315"/>
                    <a:pt x="206" y="292"/>
                  </a:cubicBezTo>
                  <a:cubicBezTo>
                    <a:pt x="183" y="269"/>
                    <a:pt x="183" y="269"/>
                    <a:pt x="206" y="246"/>
                  </a:cubicBezTo>
                  <a:cubicBezTo>
                    <a:pt x="206" y="223"/>
                    <a:pt x="206" y="201"/>
                    <a:pt x="228" y="201"/>
                  </a:cubicBezTo>
                  <a:close/>
                  <a:moveTo>
                    <a:pt x="252" y="1"/>
                  </a:moveTo>
                  <a:cubicBezTo>
                    <a:pt x="220" y="1"/>
                    <a:pt x="188" y="7"/>
                    <a:pt x="160" y="18"/>
                  </a:cubicBezTo>
                  <a:cubicBezTo>
                    <a:pt x="91" y="64"/>
                    <a:pt x="46" y="109"/>
                    <a:pt x="23" y="178"/>
                  </a:cubicBezTo>
                  <a:cubicBezTo>
                    <a:pt x="0" y="246"/>
                    <a:pt x="0" y="315"/>
                    <a:pt x="23" y="383"/>
                  </a:cubicBezTo>
                  <a:cubicBezTo>
                    <a:pt x="46" y="429"/>
                    <a:pt x="114" y="474"/>
                    <a:pt x="183" y="520"/>
                  </a:cubicBezTo>
                  <a:lnTo>
                    <a:pt x="274" y="520"/>
                  </a:lnTo>
                  <a:cubicBezTo>
                    <a:pt x="297" y="520"/>
                    <a:pt x="343" y="520"/>
                    <a:pt x="365" y="497"/>
                  </a:cubicBezTo>
                  <a:cubicBezTo>
                    <a:pt x="502" y="452"/>
                    <a:pt x="571" y="292"/>
                    <a:pt x="502" y="155"/>
                  </a:cubicBezTo>
                  <a:cubicBezTo>
                    <a:pt x="451" y="52"/>
                    <a:pt x="348" y="1"/>
                    <a:pt x="252"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30"/>
            <p:cNvSpPr/>
            <p:nvPr/>
          </p:nvSpPr>
          <p:spPr>
            <a:xfrm>
              <a:off x="853660" y="930602"/>
              <a:ext cx="151524" cy="96512"/>
            </a:xfrm>
            <a:custGeom>
              <a:rect b="b" l="l" r="r" t="t"/>
              <a:pathLst>
                <a:path extrusionOk="0" h="800" w="1256">
                  <a:moveTo>
                    <a:pt x="1164" y="1"/>
                  </a:moveTo>
                  <a:lnTo>
                    <a:pt x="0" y="617"/>
                  </a:lnTo>
                  <a:lnTo>
                    <a:pt x="91" y="800"/>
                  </a:lnTo>
                  <a:lnTo>
                    <a:pt x="1256" y="183"/>
                  </a:lnTo>
                  <a:lnTo>
                    <a:pt x="116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0"/>
            <p:cNvSpPr/>
            <p:nvPr/>
          </p:nvSpPr>
          <p:spPr>
            <a:xfrm>
              <a:off x="980330" y="904664"/>
              <a:ext cx="68885" cy="61888"/>
            </a:xfrm>
            <a:custGeom>
              <a:rect b="b" l="l" r="r" t="t"/>
              <a:pathLst>
                <a:path extrusionOk="0" h="513" w="571">
                  <a:moveTo>
                    <a:pt x="297" y="193"/>
                  </a:moveTo>
                  <a:cubicBezTo>
                    <a:pt x="342" y="216"/>
                    <a:pt x="365" y="239"/>
                    <a:pt x="342" y="284"/>
                  </a:cubicBezTo>
                  <a:cubicBezTo>
                    <a:pt x="342" y="318"/>
                    <a:pt x="318" y="339"/>
                    <a:pt x="296" y="339"/>
                  </a:cubicBezTo>
                  <a:cubicBezTo>
                    <a:pt x="288" y="339"/>
                    <a:pt x="280" y="336"/>
                    <a:pt x="274" y="330"/>
                  </a:cubicBezTo>
                  <a:cubicBezTo>
                    <a:pt x="228" y="330"/>
                    <a:pt x="206" y="284"/>
                    <a:pt x="206" y="239"/>
                  </a:cubicBezTo>
                  <a:cubicBezTo>
                    <a:pt x="228" y="216"/>
                    <a:pt x="228" y="216"/>
                    <a:pt x="251" y="193"/>
                  </a:cubicBezTo>
                  <a:close/>
                  <a:moveTo>
                    <a:pt x="305" y="1"/>
                  </a:moveTo>
                  <a:cubicBezTo>
                    <a:pt x="257" y="1"/>
                    <a:pt x="208" y="17"/>
                    <a:pt x="160" y="33"/>
                  </a:cubicBezTo>
                  <a:cubicBezTo>
                    <a:pt x="91" y="56"/>
                    <a:pt x="46" y="125"/>
                    <a:pt x="46" y="193"/>
                  </a:cubicBezTo>
                  <a:cubicBezTo>
                    <a:pt x="0" y="330"/>
                    <a:pt x="69" y="467"/>
                    <a:pt x="206" y="513"/>
                  </a:cubicBezTo>
                  <a:lnTo>
                    <a:pt x="274" y="513"/>
                  </a:lnTo>
                  <a:cubicBezTo>
                    <a:pt x="320" y="513"/>
                    <a:pt x="365" y="513"/>
                    <a:pt x="411" y="490"/>
                  </a:cubicBezTo>
                  <a:cubicBezTo>
                    <a:pt x="457" y="467"/>
                    <a:pt x="502" y="398"/>
                    <a:pt x="525" y="330"/>
                  </a:cubicBezTo>
                  <a:cubicBezTo>
                    <a:pt x="571" y="193"/>
                    <a:pt x="502" y="56"/>
                    <a:pt x="365" y="10"/>
                  </a:cubicBezTo>
                  <a:cubicBezTo>
                    <a:pt x="345" y="4"/>
                    <a:pt x="325" y="1"/>
                    <a:pt x="305"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 name="Google Shape;211;p30"/>
          <p:cNvGrpSpPr/>
          <p:nvPr/>
        </p:nvGrpSpPr>
        <p:grpSpPr>
          <a:xfrm flipH="1" rot="-1356795">
            <a:off x="-4389" y="2615920"/>
            <a:ext cx="621032" cy="807634"/>
            <a:chOff x="3858200" y="2567325"/>
            <a:chExt cx="1036875" cy="1348425"/>
          </a:xfrm>
        </p:grpSpPr>
        <p:sp>
          <p:nvSpPr>
            <p:cNvPr id="212" name="Google Shape;212;p30"/>
            <p:cNvSpPr/>
            <p:nvPr/>
          </p:nvSpPr>
          <p:spPr>
            <a:xfrm>
              <a:off x="4875650" y="3313125"/>
              <a:ext cx="19425" cy="143825"/>
            </a:xfrm>
            <a:custGeom>
              <a:rect b="b" l="l" r="r" t="t"/>
              <a:pathLst>
                <a:path extrusionOk="0" h="5753" w="777">
                  <a:moveTo>
                    <a:pt x="388" y="1"/>
                  </a:moveTo>
                  <a:cubicBezTo>
                    <a:pt x="183" y="1"/>
                    <a:pt x="0" y="161"/>
                    <a:pt x="0" y="366"/>
                  </a:cubicBezTo>
                  <a:lnTo>
                    <a:pt x="0" y="5365"/>
                  </a:lnTo>
                  <a:cubicBezTo>
                    <a:pt x="0" y="5593"/>
                    <a:pt x="183" y="5753"/>
                    <a:pt x="388" y="5753"/>
                  </a:cubicBezTo>
                  <a:cubicBezTo>
                    <a:pt x="594" y="5753"/>
                    <a:pt x="776" y="5593"/>
                    <a:pt x="776" y="5365"/>
                  </a:cubicBezTo>
                  <a:lnTo>
                    <a:pt x="776" y="366"/>
                  </a:lnTo>
                  <a:cubicBezTo>
                    <a:pt x="776" y="161"/>
                    <a:pt x="594" y="1"/>
                    <a:pt x="388"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0"/>
            <p:cNvSpPr/>
            <p:nvPr/>
          </p:nvSpPr>
          <p:spPr>
            <a:xfrm>
              <a:off x="4572650" y="2629675"/>
              <a:ext cx="322425" cy="618425"/>
            </a:xfrm>
            <a:custGeom>
              <a:rect b="b" l="l" r="r" t="t"/>
              <a:pathLst>
                <a:path extrusionOk="0" h="24737" w="12897">
                  <a:moveTo>
                    <a:pt x="449" y="0"/>
                  </a:moveTo>
                  <a:cubicBezTo>
                    <a:pt x="312" y="0"/>
                    <a:pt x="179" y="77"/>
                    <a:pt x="114" y="223"/>
                  </a:cubicBezTo>
                  <a:cubicBezTo>
                    <a:pt x="0" y="405"/>
                    <a:pt x="91" y="633"/>
                    <a:pt x="274" y="725"/>
                  </a:cubicBezTo>
                  <a:cubicBezTo>
                    <a:pt x="7578" y="4514"/>
                    <a:pt x="12120" y="12000"/>
                    <a:pt x="12120" y="20240"/>
                  </a:cubicBezTo>
                  <a:lnTo>
                    <a:pt x="12120" y="24372"/>
                  </a:lnTo>
                  <a:cubicBezTo>
                    <a:pt x="12120" y="24577"/>
                    <a:pt x="12303" y="24737"/>
                    <a:pt x="12508" y="24737"/>
                  </a:cubicBezTo>
                  <a:cubicBezTo>
                    <a:pt x="12714" y="24737"/>
                    <a:pt x="12896" y="24577"/>
                    <a:pt x="12896" y="24372"/>
                  </a:cubicBezTo>
                  <a:lnTo>
                    <a:pt x="12896" y="20240"/>
                  </a:lnTo>
                  <a:cubicBezTo>
                    <a:pt x="12896" y="11726"/>
                    <a:pt x="8194" y="3989"/>
                    <a:pt x="616" y="40"/>
                  </a:cubicBezTo>
                  <a:cubicBezTo>
                    <a:pt x="563" y="13"/>
                    <a:pt x="506" y="0"/>
                    <a:pt x="449"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30"/>
            <p:cNvSpPr/>
            <p:nvPr/>
          </p:nvSpPr>
          <p:spPr>
            <a:xfrm>
              <a:off x="4097875" y="2567325"/>
              <a:ext cx="437700" cy="62800"/>
            </a:xfrm>
            <a:custGeom>
              <a:rect b="b" l="l" r="r" t="t"/>
              <a:pathLst>
                <a:path extrusionOk="0" h="2512" w="17508">
                  <a:moveTo>
                    <a:pt x="9130" y="0"/>
                  </a:moveTo>
                  <a:cubicBezTo>
                    <a:pt x="6072" y="0"/>
                    <a:pt x="3082" y="594"/>
                    <a:pt x="297" y="1781"/>
                  </a:cubicBezTo>
                  <a:cubicBezTo>
                    <a:pt x="92" y="1872"/>
                    <a:pt x="0" y="2077"/>
                    <a:pt x="92" y="2283"/>
                  </a:cubicBezTo>
                  <a:cubicBezTo>
                    <a:pt x="137" y="2420"/>
                    <a:pt x="297" y="2511"/>
                    <a:pt x="434" y="2511"/>
                  </a:cubicBezTo>
                  <a:cubicBezTo>
                    <a:pt x="480" y="2511"/>
                    <a:pt x="525" y="2511"/>
                    <a:pt x="594" y="2488"/>
                  </a:cubicBezTo>
                  <a:cubicBezTo>
                    <a:pt x="3287" y="1347"/>
                    <a:pt x="6163" y="754"/>
                    <a:pt x="9130" y="754"/>
                  </a:cubicBezTo>
                  <a:cubicBezTo>
                    <a:pt x="11824" y="754"/>
                    <a:pt x="14449" y="1233"/>
                    <a:pt x="16937" y="2192"/>
                  </a:cubicBezTo>
                  <a:cubicBezTo>
                    <a:pt x="16982" y="2207"/>
                    <a:pt x="17029" y="2214"/>
                    <a:pt x="17074" y="2214"/>
                  </a:cubicBezTo>
                  <a:cubicBezTo>
                    <a:pt x="17235" y="2214"/>
                    <a:pt x="17386" y="2123"/>
                    <a:pt x="17439" y="1963"/>
                  </a:cubicBezTo>
                  <a:cubicBezTo>
                    <a:pt x="17507" y="1758"/>
                    <a:pt x="17416" y="1552"/>
                    <a:pt x="17211" y="1461"/>
                  </a:cubicBezTo>
                  <a:cubicBezTo>
                    <a:pt x="14631" y="503"/>
                    <a:pt x="11915" y="0"/>
                    <a:pt x="9130"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0"/>
            <p:cNvSpPr/>
            <p:nvPr/>
          </p:nvSpPr>
          <p:spPr>
            <a:xfrm>
              <a:off x="3858200" y="2667750"/>
              <a:ext cx="936450" cy="1248000"/>
            </a:xfrm>
            <a:custGeom>
              <a:rect b="b" l="l" r="r" t="t"/>
              <a:pathLst>
                <a:path extrusionOk="0" h="49920" w="37458">
                  <a:moveTo>
                    <a:pt x="18717" y="1"/>
                  </a:moveTo>
                  <a:cubicBezTo>
                    <a:pt x="8400" y="1"/>
                    <a:pt x="1" y="8400"/>
                    <a:pt x="1" y="18717"/>
                  </a:cubicBezTo>
                  <a:lnTo>
                    <a:pt x="1" y="31180"/>
                  </a:lnTo>
                  <a:cubicBezTo>
                    <a:pt x="1" y="31408"/>
                    <a:pt x="183" y="31568"/>
                    <a:pt x="389" y="31568"/>
                  </a:cubicBezTo>
                  <a:cubicBezTo>
                    <a:pt x="594" y="31568"/>
                    <a:pt x="777" y="31408"/>
                    <a:pt x="777" y="31180"/>
                  </a:cubicBezTo>
                  <a:lnTo>
                    <a:pt x="777" y="18717"/>
                  </a:lnTo>
                  <a:cubicBezTo>
                    <a:pt x="777" y="8811"/>
                    <a:pt x="8834" y="754"/>
                    <a:pt x="18717" y="754"/>
                  </a:cubicBezTo>
                  <a:cubicBezTo>
                    <a:pt x="28624" y="754"/>
                    <a:pt x="36681" y="8811"/>
                    <a:pt x="36681" y="18717"/>
                  </a:cubicBezTo>
                  <a:lnTo>
                    <a:pt x="36681" y="31180"/>
                  </a:lnTo>
                  <a:cubicBezTo>
                    <a:pt x="36681" y="41086"/>
                    <a:pt x="28624" y="49143"/>
                    <a:pt x="18717" y="49143"/>
                  </a:cubicBezTo>
                  <a:cubicBezTo>
                    <a:pt x="18512" y="49143"/>
                    <a:pt x="18352" y="49326"/>
                    <a:pt x="18352" y="49531"/>
                  </a:cubicBezTo>
                  <a:cubicBezTo>
                    <a:pt x="18352" y="49737"/>
                    <a:pt x="18512" y="49919"/>
                    <a:pt x="18717" y="49919"/>
                  </a:cubicBezTo>
                  <a:cubicBezTo>
                    <a:pt x="29057" y="49919"/>
                    <a:pt x="37457" y="41520"/>
                    <a:pt x="37457" y="31180"/>
                  </a:cubicBezTo>
                  <a:lnTo>
                    <a:pt x="37457" y="18717"/>
                  </a:lnTo>
                  <a:cubicBezTo>
                    <a:pt x="37457" y="8400"/>
                    <a:pt x="29057" y="1"/>
                    <a:pt x="1871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0"/>
            <p:cNvSpPr/>
            <p:nvPr/>
          </p:nvSpPr>
          <p:spPr>
            <a:xfrm>
              <a:off x="4184025" y="3229250"/>
              <a:ext cx="509600" cy="678500"/>
            </a:xfrm>
            <a:custGeom>
              <a:rect b="b" l="l" r="r" t="t"/>
              <a:pathLst>
                <a:path extrusionOk="0" h="27140" w="20384">
                  <a:moveTo>
                    <a:pt x="20019" y="1"/>
                  </a:moveTo>
                  <a:cubicBezTo>
                    <a:pt x="19791" y="1"/>
                    <a:pt x="19631" y="160"/>
                    <a:pt x="19631" y="389"/>
                  </a:cubicBezTo>
                  <a:lnTo>
                    <a:pt x="19631" y="8720"/>
                  </a:lnTo>
                  <a:cubicBezTo>
                    <a:pt x="19631" y="16412"/>
                    <a:pt x="13377" y="22666"/>
                    <a:pt x="5684" y="22666"/>
                  </a:cubicBezTo>
                  <a:cubicBezTo>
                    <a:pt x="4543" y="22666"/>
                    <a:pt x="3630" y="23351"/>
                    <a:pt x="3037" y="23876"/>
                  </a:cubicBezTo>
                  <a:lnTo>
                    <a:pt x="161" y="26478"/>
                  </a:lnTo>
                  <a:cubicBezTo>
                    <a:pt x="24" y="26615"/>
                    <a:pt x="1" y="26866"/>
                    <a:pt x="138" y="27026"/>
                  </a:cubicBezTo>
                  <a:cubicBezTo>
                    <a:pt x="206" y="27094"/>
                    <a:pt x="321" y="27140"/>
                    <a:pt x="435" y="27140"/>
                  </a:cubicBezTo>
                  <a:cubicBezTo>
                    <a:pt x="503" y="27140"/>
                    <a:pt x="617" y="27117"/>
                    <a:pt x="686" y="27049"/>
                  </a:cubicBezTo>
                  <a:lnTo>
                    <a:pt x="3562" y="24447"/>
                  </a:lnTo>
                  <a:cubicBezTo>
                    <a:pt x="4361" y="23739"/>
                    <a:pt x="5023" y="23419"/>
                    <a:pt x="5684" y="23419"/>
                  </a:cubicBezTo>
                  <a:cubicBezTo>
                    <a:pt x="13787" y="23419"/>
                    <a:pt x="20384" y="16823"/>
                    <a:pt x="20384" y="8720"/>
                  </a:cubicBezTo>
                  <a:lnTo>
                    <a:pt x="20384" y="389"/>
                  </a:lnTo>
                  <a:cubicBezTo>
                    <a:pt x="20384" y="160"/>
                    <a:pt x="20224" y="1"/>
                    <a:pt x="20019"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0"/>
            <p:cNvSpPr/>
            <p:nvPr/>
          </p:nvSpPr>
          <p:spPr>
            <a:xfrm>
              <a:off x="4165200" y="2768150"/>
              <a:ext cx="528425" cy="383525"/>
            </a:xfrm>
            <a:custGeom>
              <a:rect b="b" l="l" r="r" t="t"/>
              <a:pathLst>
                <a:path extrusionOk="0" h="15341" w="21137">
                  <a:moveTo>
                    <a:pt x="6361" y="1"/>
                  </a:moveTo>
                  <a:cubicBezTo>
                    <a:pt x="6303" y="1"/>
                    <a:pt x="6245" y="1"/>
                    <a:pt x="6186" y="2"/>
                  </a:cubicBezTo>
                  <a:cubicBezTo>
                    <a:pt x="4132" y="48"/>
                    <a:pt x="2124" y="504"/>
                    <a:pt x="275" y="1371"/>
                  </a:cubicBezTo>
                  <a:cubicBezTo>
                    <a:pt x="69" y="1463"/>
                    <a:pt x="1" y="1691"/>
                    <a:pt x="92" y="1874"/>
                  </a:cubicBezTo>
                  <a:cubicBezTo>
                    <a:pt x="142" y="2007"/>
                    <a:pt x="278" y="2092"/>
                    <a:pt x="428" y="2092"/>
                  </a:cubicBezTo>
                  <a:cubicBezTo>
                    <a:pt x="482" y="2092"/>
                    <a:pt x="539" y="2081"/>
                    <a:pt x="594" y="2056"/>
                  </a:cubicBezTo>
                  <a:cubicBezTo>
                    <a:pt x="2352" y="1234"/>
                    <a:pt x="4246" y="801"/>
                    <a:pt x="6209" y="778"/>
                  </a:cubicBezTo>
                  <a:cubicBezTo>
                    <a:pt x="6295" y="776"/>
                    <a:pt x="6380" y="776"/>
                    <a:pt x="6465" y="776"/>
                  </a:cubicBezTo>
                  <a:cubicBezTo>
                    <a:pt x="10068" y="776"/>
                    <a:pt x="13461" y="2186"/>
                    <a:pt x="16093" y="4772"/>
                  </a:cubicBezTo>
                  <a:cubicBezTo>
                    <a:pt x="18809" y="7443"/>
                    <a:pt x="20384" y="11163"/>
                    <a:pt x="20384" y="14952"/>
                  </a:cubicBezTo>
                  <a:cubicBezTo>
                    <a:pt x="20384" y="15158"/>
                    <a:pt x="20544" y="15340"/>
                    <a:pt x="20772" y="15340"/>
                  </a:cubicBezTo>
                  <a:cubicBezTo>
                    <a:pt x="20977" y="15340"/>
                    <a:pt x="21137" y="15158"/>
                    <a:pt x="21137" y="14952"/>
                  </a:cubicBezTo>
                  <a:cubicBezTo>
                    <a:pt x="21137" y="10958"/>
                    <a:pt x="19494" y="7055"/>
                    <a:pt x="16618" y="4225"/>
                  </a:cubicBezTo>
                  <a:cubicBezTo>
                    <a:pt x="13830" y="1481"/>
                    <a:pt x="10200" y="1"/>
                    <a:pt x="6361"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0"/>
            <p:cNvSpPr/>
            <p:nvPr/>
          </p:nvSpPr>
          <p:spPr>
            <a:xfrm>
              <a:off x="3872475" y="2848100"/>
              <a:ext cx="239675" cy="770350"/>
            </a:xfrm>
            <a:custGeom>
              <a:rect b="b" l="l" r="r" t="t"/>
              <a:pathLst>
                <a:path extrusionOk="0" h="30814" w="9587">
                  <a:moveTo>
                    <a:pt x="9160" y="1"/>
                  </a:moveTo>
                  <a:cubicBezTo>
                    <a:pt x="9073" y="1"/>
                    <a:pt x="8983" y="30"/>
                    <a:pt x="8902" y="91"/>
                  </a:cubicBezTo>
                  <a:cubicBezTo>
                    <a:pt x="5456" y="2898"/>
                    <a:pt x="3470" y="7052"/>
                    <a:pt x="3470" y="11503"/>
                  </a:cubicBezTo>
                  <a:lnTo>
                    <a:pt x="3470" y="23966"/>
                  </a:lnTo>
                  <a:cubicBezTo>
                    <a:pt x="3470" y="25838"/>
                    <a:pt x="2739" y="27572"/>
                    <a:pt x="1416" y="28896"/>
                  </a:cubicBezTo>
                  <a:lnTo>
                    <a:pt x="160" y="30152"/>
                  </a:lnTo>
                  <a:cubicBezTo>
                    <a:pt x="0" y="30311"/>
                    <a:pt x="0" y="30540"/>
                    <a:pt x="160" y="30699"/>
                  </a:cubicBezTo>
                  <a:cubicBezTo>
                    <a:pt x="229" y="30768"/>
                    <a:pt x="320" y="30813"/>
                    <a:pt x="434" y="30813"/>
                  </a:cubicBezTo>
                  <a:cubicBezTo>
                    <a:pt x="525" y="30813"/>
                    <a:pt x="617" y="30768"/>
                    <a:pt x="708" y="30699"/>
                  </a:cubicBezTo>
                  <a:lnTo>
                    <a:pt x="1963" y="29444"/>
                  </a:lnTo>
                  <a:cubicBezTo>
                    <a:pt x="3424" y="27983"/>
                    <a:pt x="4223" y="26043"/>
                    <a:pt x="4223" y="23966"/>
                  </a:cubicBezTo>
                  <a:lnTo>
                    <a:pt x="4223" y="11503"/>
                  </a:lnTo>
                  <a:cubicBezTo>
                    <a:pt x="4223" y="7303"/>
                    <a:pt x="6095" y="3355"/>
                    <a:pt x="9382" y="684"/>
                  </a:cubicBezTo>
                  <a:cubicBezTo>
                    <a:pt x="9564" y="547"/>
                    <a:pt x="9587" y="319"/>
                    <a:pt x="9450" y="136"/>
                  </a:cubicBezTo>
                  <a:cubicBezTo>
                    <a:pt x="9374" y="47"/>
                    <a:pt x="9269" y="1"/>
                    <a:pt x="9160"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0"/>
            <p:cNvSpPr/>
            <p:nvPr/>
          </p:nvSpPr>
          <p:spPr>
            <a:xfrm>
              <a:off x="3930675" y="2869050"/>
              <a:ext cx="662525" cy="997050"/>
            </a:xfrm>
            <a:custGeom>
              <a:rect b="b" l="l" r="r" t="t"/>
              <a:pathLst>
                <a:path extrusionOk="0" h="39882" w="26501">
                  <a:moveTo>
                    <a:pt x="15817" y="1"/>
                  </a:moveTo>
                  <a:cubicBezTo>
                    <a:pt x="13023" y="1"/>
                    <a:pt x="10396" y="1067"/>
                    <a:pt x="8400" y="3019"/>
                  </a:cubicBezTo>
                  <a:cubicBezTo>
                    <a:pt x="6300" y="5050"/>
                    <a:pt x="5159" y="7767"/>
                    <a:pt x="5159" y="10665"/>
                  </a:cubicBezTo>
                  <a:lnTo>
                    <a:pt x="5159" y="23128"/>
                  </a:lnTo>
                  <a:cubicBezTo>
                    <a:pt x="5159" y="26483"/>
                    <a:pt x="3858" y="29633"/>
                    <a:pt x="1484" y="32007"/>
                  </a:cubicBezTo>
                  <a:lnTo>
                    <a:pt x="160" y="33331"/>
                  </a:lnTo>
                  <a:cubicBezTo>
                    <a:pt x="1" y="33491"/>
                    <a:pt x="1" y="33719"/>
                    <a:pt x="160" y="33879"/>
                  </a:cubicBezTo>
                  <a:cubicBezTo>
                    <a:pt x="229" y="33947"/>
                    <a:pt x="326" y="33981"/>
                    <a:pt x="423" y="33981"/>
                  </a:cubicBezTo>
                  <a:cubicBezTo>
                    <a:pt x="520" y="33981"/>
                    <a:pt x="617" y="33947"/>
                    <a:pt x="685" y="33879"/>
                  </a:cubicBezTo>
                  <a:lnTo>
                    <a:pt x="2009" y="32532"/>
                  </a:lnTo>
                  <a:cubicBezTo>
                    <a:pt x="4543" y="30021"/>
                    <a:pt x="5912" y="26689"/>
                    <a:pt x="5912" y="23128"/>
                  </a:cubicBezTo>
                  <a:lnTo>
                    <a:pt x="5912" y="10665"/>
                  </a:lnTo>
                  <a:cubicBezTo>
                    <a:pt x="5912" y="7972"/>
                    <a:pt x="6985" y="5438"/>
                    <a:pt x="8925" y="3567"/>
                  </a:cubicBezTo>
                  <a:cubicBezTo>
                    <a:pt x="10802" y="1734"/>
                    <a:pt x="13255" y="756"/>
                    <a:pt x="15872" y="756"/>
                  </a:cubicBezTo>
                  <a:cubicBezTo>
                    <a:pt x="15961" y="756"/>
                    <a:pt x="16049" y="757"/>
                    <a:pt x="16138" y="759"/>
                  </a:cubicBezTo>
                  <a:cubicBezTo>
                    <a:pt x="21434" y="919"/>
                    <a:pt x="25748" y="5461"/>
                    <a:pt x="25748" y="10894"/>
                  </a:cubicBezTo>
                  <a:lnTo>
                    <a:pt x="25748" y="23128"/>
                  </a:lnTo>
                  <a:cubicBezTo>
                    <a:pt x="25748" y="28606"/>
                    <a:pt x="21297" y="33057"/>
                    <a:pt x="15818" y="33057"/>
                  </a:cubicBezTo>
                  <a:cubicBezTo>
                    <a:pt x="13696" y="33057"/>
                    <a:pt x="11687" y="33879"/>
                    <a:pt x="10181" y="35385"/>
                  </a:cubicBezTo>
                  <a:lnTo>
                    <a:pt x="6346" y="39243"/>
                  </a:lnTo>
                  <a:cubicBezTo>
                    <a:pt x="6186" y="39379"/>
                    <a:pt x="6186" y="39631"/>
                    <a:pt x="6346" y="39768"/>
                  </a:cubicBezTo>
                  <a:cubicBezTo>
                    <a:pt x="6414" y="39836"/>
                    <a:pt x="6506" y="39882"/>
                    <a:pt x="6620" y="39882"/>
                  </a:cubicBezTo>
                  <a:cubicBezTo>
                    <a:pt x="6711" y="39882"/>
                    <a:pt x="6803" y="39836"/>
                    <a:pt x="6871" y="39768"/>
                  </a:cubicBezTo>
                  <a:lnTo>
                    <a:pt x="10728" y="35933"/>
                  </a:lnTo>
                  <a:cubicBezTo>
                    <a:pt x="12098" y="34563"/>
                    <a:pt x="13901" y="33810"/>
                    <a:pt x="15818" y="33810"/>
                  </a:cubicBezTo>
                  <a:cubicBezTo>
                    <a:pt x="21707" y="33810"/>
                    <a:pt x="26501" y="29017"/>
                    <a:pt x="26501" y="23128"/>
                  </a:cubicBezTo>
                  <a:lnTo>
                    <a:pt x="26501" y="10894"/>
                  </a:lnTo>
                  <a:cubicBezTo>
                    <a:pt x="26501" y="5050"/>
                    <a:pt x="21867" y="166"/>
                    <a:pt x="16161" y="6"/>
                  </a:cubicBezTo>
                  <a:cubicBezTo>
                    <a:pt x="16046" y="2"/>
                    <a:pt x="15931" y="1"/>
                    <a:pt x="15817"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0"/>
            <p:cNvSpPr/>
            <p:nvPr/>
          </p:nvSpPr>
          <p:spPr>
            <a:xfrm>
              <a:off x="4000300" y="2969500"/>
              <a:ext cx="492475" cy="826425"/>
            </a:xfrm>
            <a:custGeom>
              <a:rect b="b" l="l" r="r" t="t"/>
              <a:pathLst>
                <a:path extrusionOk="0" h="33057" w="19699">
                  <a:moveTo>
                    <a:pt x="13040" y="0"/>
                  </a:moveTo>
                  <a:cubicBezTo>
                    <a:pt x="12954" y="0"/>
                    <a:pt x="12868" y="2"/>
                    <a:pt x="12782" y="5"/>
                  </a:cubicBezTo>
                  <a:cubicBezTo>
                    <a:pt x="9267" y="142"/>
                    <a:pt x="6391" y="3178"/>
                    <a:pt x="6391" y="6807"/>
                  </a:cubicBezTo>
                  <a:lnTo>
                    <a:pt x="6391" y="19110"/>
                  </a:lnTo>
                  <a:cubicBezTo>
                    <a:pt x="6391" y="19338"/>
                    <a:pt x="6551" y="19498"/>
                    <a:pt x="6779" y="19498"/>
                  </a:cubicBezTo>
                  <a:cubicBezTo>
                    <a:pt x="6985" y="19498"/>
                    <a:pt x="7145" y="19338"/>
                    <a:pt x="7145" y="19110"/>
                  </a:cubicBezTo>
                  <a:lnTo>
                    <a:pt x="7145" y="6807"/>
                  </a:lnTo>
                  <a:cubicBezTo>
                    <a:pt x="7145" y="3589"/>
                    <a:pt x="9701" y="873"/>
                    <a:pt x="12805" y="758"/>
                  </a:cubicBezTo>
                  <a:cubicBezTo>
                    <a:pt x="12865" y="757"/>
                    <a:pt x="12925" y="756"/>
                    <a:pt x="12985" y="756"/>
                  </a:cubicBezTo>
                  <a:cubicBezTo>
                    <a:pt x="14539" y="756"/>
                    <a:pt x="15998" y="1325"/>
                    <a:pt x="17119" y="2402"/>
                  </a:cubicBezTo>
                  <a:cubicBezTo>
                    <a:pt x="18283" y="3520"/>
                    <a:pt x="18922" y="5027"/>
                    <a:pt x="18922" y="6647"/>
                  </a:cubicBezTo>
                  <a:lnTo>
                    <a:pt x="18922" y="19110"/>
                  </a:lnTo>
                  <a:cubicBezTo>
                    <a:pt x="18922" y="22374"/>
                    <a:pt x="16298" y="24999"/>
                    <a:pt x="13033" y="24999"/>
                  </a:cubicBezTo>
                  <a:lnTo>
                    <a:pt x="12372" y="24999"/>
                  </a:lnTo>
                  <a:cubicBezTo>
                    <a:pt x="8902" y="24999"/>
                    <a:pt x="5570" y="26482"/>
                    <a:pt x="3219" y="29062"/>
                  </a:cubicBezTo>
                  <a:lnTo>
                    <a:pt x="160" y="32417"/>
                  </a:lnTo>
                  <a:cubicBezTo>
                    <a:pt x="0" y="32577"/>
                    <a:pt x="23" y="32805"/>
                    <a:pt x="183" y="32942"/>
                  </a:cubicBezTo>
                  <a:cubicBezTo>
                    <a:pt x="251" y="33010"/>
                    <a:pt x="343" y="33056"/>
                    <a:pt x="434" y="33056"/>
                  </a:cubicBezTo>
                  <a:cubicBezTo>
                    <a:pt x="548" y="33056"/>
                    <a:pt x="639" y="33010"/>
                    <a:pt x="708" y="32919"/>
                  </a:cubicBezTo>
                  <a:lnTo>
                    <a:pt x="3789" y="29564"/>
                  </a:lnTo>
                  <a:cubicBezTo>
                    <a:pt x="5980" y="27144"/>
                    <a:pt x="9108" y="25775"/>
                    <a:pt x="12372" y="25775"/>
                  </a:cubicBezTo>
                  <a:lnTo>
                    <a:pt x="13033" y="25775"/>
                  </a:lnTo>
                  <a:cubicBezTo>
                    <a:pt x="16708" y="25775"/>
                    <a:pt x="19698" y="22785"/>
                    <a:pt x="19698" y="19110"/>
                  </a:cubicBezTo>
                  <a:lnTo>
                    <a:pt x="19698" y="6647"/>
                  </a:lnTo>
                  <a:cubicBezTo>
                    <a:pt x="19698" y="4821"/>
                    <a:pt x="18968" y="3132"/>
                    <a:pt x="17644" y="1854"/>
                  </a:cubicBezTo>
                  <a:cubicBezTo>
                    <a:pt x="16404" y="658"/>
                    <a:pt x="14771" y="0"/>
                    <a:pt x="13040"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0"/>
            <p:cNvSpPr/>
            <p:nvPr/>
          </p:nvSpPr>
          <p:spPr>
            <a:xfrm>
              <a:off x="4260500" y="3070050"/>
              <a:ext cx="131850" cy="443400"/>
            </a:xfrm>
            <a:custGeom>
              <a:rect b="b" l="l" r="r" t="t"/>
              <a:pathLst>
                <a:path extrusionOk="0" h="17736" w="5274">
                  <a:moveTo>
                    <a:pt x="2625" y="0"/>
                  </a:moveTo>
                  <a:cubicBezTo>
                    <a:pt x="1188" y="0"/>
                    <a:pt x="1" y="1187"/>
                    <a:pt x="1" y="2625"/>
                  </a:cubicBezTo>
                  <a:lnTo>
                    <a:pt x="1" y="12509"/>
                  </a:lnTo>
                  <a:cubicBezTo>
                    <a:pt x="1" y="12714"/>
                    <a:pt x="183" y="12874"/>
                    <a:pt x="389" y="12874"/>
                  </a:cubicBezTo>
                  <a:cubicBezTo>
                    <a:pt x="594" y="12874"/>
                    <a:pt x="777" y="12714"/>
                    <a:pt x="777" y="12509"/>
                  </a:cubicBezTo>
                  <a:lnTo>
                    <a:pt x="777" y="2625"/>
                  </a:lnTo>
                  <a:cubicBezTo>
                    <a:pt x="777" y="1598"/>
                    <a:pt x="1598" y="754"/>
                    <a:pt x="2625" y="754"/>
                  </a:cubicBezTo>
                  <a:cubicBezTo>
                    <a:pt x="3675" y="754"/>
                    <a:pt x="4497" y="1598"/>
                    <a:pt x="4497" y="2625"/>
                  </a:cubicBezTo>
                  <a:lnTo>
                    <a:pt x="4497" y="15088"/>
                  </a:lnTo>
                  <a:cubicBezTo>
                    <a:pt x="4497" y="16138"/>
                    <a:pt x="3675" y="16960"/>
                    <a:pt x="2625" y="16960"/>
                  </a:cubicBezTo>
                  <a:cubicBezTo>
                    <a:pt x="1598" y="16960"/>
                    <a:pt x="777" y="16138"/>
                    <a:pt x="777" y="15088"/>
                  </a:cubicBezTo>
                  <a:cubicBezTo>
                    <a:pt x="777" y="14882"/>
                    <a:pt x="594" y="14723"/>
                    <a:pt x="389" y="14723"/>
                  </a:cubicBezTo>
                  <a:cubicBezTo>
                    <a:pt x="183" y="14723"/>
                    <a:pt x="1" y="14882"/>
                    <a:pt x="1" y="15088"/>
                  </a:cubicBezTo>
                  <a:cubicBezTo>
                    <a:pt x="1" y="16549"/>
                    <a:pt x="1188" y="17736"/>
                    <a:pt x="2625" y="17736"/>
                  </a:cubicBezTo>
                  <a:cubicBezTo>
                    <a:pt x="4086" y="17736"/>
                    <a:pt x="5273" y="16549"/>
                    <a:pt x="5273" y="15088"/>
                  </a:cubicBezTo>
                  <a:lnTo>
                    <a:pt x="5273" y="2625"/>
                  </a:lnTo>
                  <a:cubicBezTo>
                    <a:pt x="5273" y="1187"/>
                    <a:pt x="4086" y="0"/>
                    <a:pt x="2625" y="0"/>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30"/>
            <p:cNvSpPr/>
            <p:nvPr/>
          </p:nvSpPr>
          <p:spPr>
            <a:xfrm>
              <a:off x="4131550" y="3494025"/>
              <a:ext cx="46225" cy="79350"/>
            </a:xfrm>
            <a:custGeom>
              <a:rect b="b" l="l" r="r" t="t"/>
              <a:pathLst>
                <a:path extrusionOk="0" h="3174" w="1849">
                  <a:moveTo>
                    <a:pt x="1461" y="1"/>
                  </a:moveTo>
                  <a:cubicBezTo>
                    <a:pt x="1255" y="1"/>
                    <a:pt x="1096" y="183"/>
                    <a:pt x="1096" y="389"/>
                  </a:cubicBezTo>
                  <a:cubicBezTo>
                    <a:pt x="1096" y="1439"/>
                    <a:pt x="160" y="2534"/>
                    <a:pt x="137" y="2557"/>
                  </a:cubicBezTo>
                  <a:cubicBezTo>
                    <a:pt x="0" y="2717"/>
                    <a:pt x="23" y="2945"/>
                    <a:pt x="183" y="3082"/>
                  </a:cubicBezTo>
                  <a:cubicBezTo>
                    <a:pt x="251" y="3150"/>
                    <a:pt x="342" y="3173"/>
                    <a:pt x="434" y="3173"/>
                  </a:cubicBezTo>
                  <a:cubicBezTo>
                    <a:pt x="548" y="3173"/>
                    <a:pt x="639" y="3128"/>
                    <a:pt x="730" y="3036"/>
                  </a:cubicBezTo>
                  <a:cubicBezTo>
                    <a:pt x="776" y="2991"/>
                    <a:pt x="1849" y="1712"/>
                    <a:pt x="1849" y="389"/>
                  </a:cubicBezTo>
                  <a:cubicBezTo>
                    <a:pt x="1849" y="183"/>
                    <a:pt x="1689" y="1"/>
                    <a:pt x="1461" y="1"/>
                  </a:cubicBezTo>
                  <a:close/>
                </a:path>
              </a:pathLst>
            </a:custGeom>
            <a:solidFill>
              <a:schemeClr val="accent6"/>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713100" y="445025"/>
            <a:ext cx="7717800" cy="5727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3500"/>
              <a:buFont typeface="Oswald"/>
              <a:buNone/>
              <a:defRPr b="1" i="0" sz="3500" u="none" cap="none" strike="noStrike">
                <a:solidFill>
                  <a:schemeClr val="dk1"/>
                </a:solidFill>
                <a:latin typeface="Oswald"/>
                <a:ea typeface="Oswald"/>
                <a:cs typeface="Oswald"/>
                <a:sym typeface="Oswald"/>
              </a:defRPr>
            </a:lvl1pPr>
            <a:lvl2pPr lvl="1"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2pPr>
            <a:lvl3pPr lvl="2"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3pPr>
            <a:lvl4pPr lvl="3"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4pPr>
            <a:lvl5pPr lvl="4"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5pPr>
            <a:lvl6pPr lvl="5"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6pPr>
            <a:lvl7pPr lvl="6"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7pPr>
            <a:lvl8pPr lvl="7"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8pPr>
            <a:lvl9pPr lvl="8" marR="0" rtl="0" algn="l">
              <a:lnSpc>
                <a:spcPct val="100000"/>
              </a:lnSpc>
              <a:spcBef>
                <a:spcPts val="0"/>
              </a:spcBef>
              <a:spcAft>
                <a:spcPts val="0"/>
              </a:spcAft>
              <a:buClr>
                <a:schemeClr val="dk1"/>
              </a:buClr>
              <a:buSzPts val="3500"/>
              <a:buFont typeface="Bebas Neue"/>
              <a:buNone/>
              <a:defRPr b="0" i="0" sz="3500" u="none" cap="none" strike="noStrike">
                <a:solidFill>
                  <a:schemeClr val="dk1"/>
                </a:solidFill>
                <a:latin typeface="Bebas Neue"/>
                <a:ea typeface="Bebas Neue"/>
                <a:cs typeface="Bebas Neue"/>
                <a:sym typeface="Bebas Neue"/>
              </a:defRPr>
            </a:lvl9pPr>
          </a:lstStyle>
          <a:p/>
        </p:txBody>
      </p:sp>
      <p:sp>
        <p:nvSpPr>
          <p:cNvPr id="7" name="Google Shape;7;p23"/>
          <p:cNvSpPr txBox="1"/>
          <p:nvPr>
            <p:ph idx="1" type="body"/>
          </p:nvPr>
        </p:nvSpPr>
        <p:spPr>
          <a:xfrm>
            <a:off x="713100" y="1152475"/>
            <a:ext cx="7717800" cy="34164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15000"/>
              </a:lnSpc>
              <a:spcBef>
                <a:spcPts val="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1pPr>
            <a:lvl2pPr indent="-317500" lvl="1" marL="9144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2pPr>
            <a:lvl3pPr indent="-317500" lvl="2" marL="13716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3pPr>
            <a:lvl4pPr indent="-317500" lvl="3" marL="18288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4pPr>
            <a:lvl5pPr indent="-317500" lvl="4" marL="22860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5pPr>
            <a:lvl6pPr indent="-317500" lvl="5" marL="27432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6pPr>
            <a:lvl7pPr indent="-317500" lvl="6" marL="32004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7pPr>
            <a:lvl8pPr indent="-317500" lvl="7" marL="3657600" marR="0" rtl="0" algn="l">
              <a:lnSpc>
                <a:spcPct val="115000"/>
              </a:lnSpc>
              <a:spcBef>
                <a:spcPts val="1600"/>
              </a:spcBef>
              <a:spcAft>
                <a:spcPts val="0"/>
              </a:spcAft>
              <a:buClr>
                <a:schemeClr val="dk2"/>
              </a:buClr>
              <a:buSzPts val="1400"/>
              <a:buFont typeface="Cambay"/>
              <a:buChar char="○"/>
              <a:defRPr b="0" i="0" sz="1400" u="none" cap="none" strike="noStrike">
                <a:solidFill>
                  <a:schemeClr val="dk2"/>
                </a:solidFill>
                <a:latin typeface="Cambay"/>
                <a:ea typeface="Cambay"/>
                <a:cs typeface="Cambay"/>
                <a:sym typeface="Cambay"/>
              </a:defRPr>
            </a:lvl8pPr>
            <a:lvl9pPr indent="-317500" lvl="8" marL="4114800" marR="0" rtl="0" algn="l">
              <a:lnSpc>
                <a:spcPct val="115000"/>
              </a:lnSpc>
              <a:spcBef>
                <a:spcPts val="1600"/>
              </a:spcBef>
              <a:spcAft>
                <a:spcPts val="1600"/>
              </a:spcAft>
              <a:buClr>
                <a:schemeClr val="dk2"/>
              </a:buClr>
              <a:buSzPts val="1400"/>
              <a:buFont typeface="Cambay"/>
              <a:buChar char="■"/>
              <a:defRPr b="0" i="0" sz="1400" u="none" cap="none" strike="noStrike">
                <a:solidFill>
                  <a:schemeClr val="dk2"/>
                </a:solidFill>
                <a:latin typeface="Cambay"/>
                <a:ea typeface="Cambay"/>
                <a:cs typeface="Cambay"/>
                <a:sym typeface="Cambay"/>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1"/>
          <p:cNvGrpSpPr/>
          <p:nvPr/>
        </p:nvGrpSpPr>
        <p:grpSpPr>
          <a:xfrm flipH="1">
            <a:off x="-1823697" y="1221955"/>
            <a:ext cx="4915395" cy="4052299"/>
            <a:chOff x="4998750" y="3149392"/>
            <a:chExt cx="2916975" cy="2404783"/>
          </a:xfrm>
        </p:grpSpPr>
        <p:sp>
          <p:nvSpPr>
            <p:cNvPr id="228" name="Google Shape;228;p1"/>
            <p:cNvSpPr/>
            <p:nvPr/>
          </p:nvSpPr>
          <p:spPr>
            <a:xfrm flipH="1">
              <a:off x="4998750" y="3261450"/>
              <a:ext cx="2292900" cy="2292725"/>
            </a:xfrm>
            <a:custGeom>
              <a:rect b="b" l="l" r="r" t="t"/>
              <a:pathLst>
                <a:path extrusionOk="0" h="91709" w="91716">
                  <a:moveTo>
                    <a:pt x="45858" y="0"/>
                  </a:moveTo>
                  <a:cubicBezTo>
                    <a:pt x="20534" y="0"/>
                    <a:pt x="0" y="20527"/>
                    <a:pt x="0" y="45851"/>
                  </a:cubicBezTo>
                  <a:cubicBezTo>
                    <a:pt x="0" y="71181"/>
                    <a:pt x="20534" y="91708"/>
                    <a:pt x="45858" y="91708"/>
                  </a:cubicBezTo>
                  <a:cubicBezTo>
                    <a:pt x="71189" y="91708"/>
                    <a:pt x="91715" y="71181"/>
                    <a:pt x="91715" y="45851"/>
                  </a:cubicBezTo>
                  <a:cubicBezTo>
                    <a:pt x="91715" y="20527"/>
                    <a:pt x="71189" y="0"/>
                    <a:pt x="4585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
            <p:cNvSpPr/>
            <p:nvPr/>
          </p:nvSpPr>
          <p:spPr>
            <a:xfrm flipH="1">
              <a:off x="5104300" y="3337200"/>
              <a:ext cx="2183675" cy="2122300"/>
            </a:xfrm>
            <a:custGeom>
              <a:rect b="b" l="l" r="r" t="t"/>
              <a:pathLst>
                <a:path extrusionOk="0" h="84892" w="87347">
                  <a:moveTo>
                    <a:pt x="43577" y="309"/>
                  </a:moveTo>
                  <a:cubicBezTo>
                    <a:pt x="67429" y="309"/>
                    <a:pt x="86437" y="18822"/>
                    <a:pt x="86851" y="42446"/>
                  </a:cubicBezTo>
                  <a:cubicBezTo>
                    <a:pt x="87039" y="53325"/>
                    <a:pt x="82877" y="63655"/>
                    <a:pt x="75136" y="71537"/>
                  </a:cubicBezTo>
                  <a:cubicBezTo>
                    <a:pt x="66887" y="79940"/>
                    <a:pt x="55680" y="84570"/>
                    <a:pt x="43577" y="84584"/>
                  </a:cubicBezTo>
                  <a:lnTo>
                    <a:pt x="43550" y="84584"/>
                  </a:lnTo>
                  <a:cubicBezTo>
                    <a:pt x="19704" y="84584"/>
                    <a:pt x="308" y="65676"/>
                    <a:pt x="308" y="42446"/>
                  </a:cubicBezTo>
                  <a:cubicBezTo>
                    <a:pt x="308" y="19216"/>
                    <a:pt x="19718" y="309"/>
                    <a:pt x="43577" y="309"/>
                  </a:cubicBezTo>
                  <a:close/>
                  <a:moveTo>
                    <a:pt x="43577" y="1"/>
                  </a:moveTo>
                  <a:cubicBezTo>
                    <a:pt x="37695" y="1"/>
                    <a:pt x="31988" y="1125"/>
                    <a:pt x="26616" y="3340"/>
                  </a:cubicBezTo>
                  <a:cubicBezTo>
                    <a:pt x="21431" y="5474"/>
                    <a:pt x="16767" y="8538"/>
                    <a:pt x="12766" y="12432"/>
                  </a:cubicBezTo>
                  <a:cubicBezTo>
                    <a:pt x="8765" y="16333"/>
                    <a:pt x="5621" y="20869"/>
                    <a:pt x="3426" y="25927"/>
                  </a:cubicBezTo>
                  <a:cubicBezTo>
                    <a:pt x="1151" y="31159"/>
                    <a:pt x="0" y="36719"/>
                    <a:pt x="0" y="42446"/>
                  </a:cubicBezTo>
                  <a:cubicBezTo>
                    <a:pt x="0" y="48173"/>
                    <a:pt x="1151" y="53733"/>
                    <a:pt x="3426" y="58965"/>
                  </a:cubicBezTo>
                  <a:cubicBezTo>
                    <a:pt x="5614" y="64017"/>
                    <a:pt x="8758" y="68560"/>
                    <a:pt x="12753" y="72454"/>
                  </a:cubicBezTo>
                  <a:cubicBezTo>
                    <a:pt x="16754" y="76354"/>
                    <a:pt x="21410" y="79412"/>
                    <a:pt x="26596" y="81553"/>
                  </a:cubicBezTo>
                  <a:cubicBezTo>
                    <a:pt x="31968" y="83767"/>
                    <a:pt x="37669" y="84891"/>
                    <a:pt x="43550" y="84891"/>
                  </a:cubicBezTo>
                  <a:lnTo>
                    <a:pt x="43577" y="84891"/>
                  </a:lnTo>
                  <a:cubicBezTo>
                    <a:pt x="49719" y="84885"/>
                    <a:pt x="55646" y="83694"/>
                    <a:pt x="61200" y="81352"/>
                  </a:cubicBezTo>
                  <a:cubicBezTo>
                    <a:pt x="66566" y="79084"/>
                    <a:pt x="71329" y="75852"/>
                    <a:pt x="75357" y="71751"/>
                  </a:cubicBezTo>
                  <a:cubicBezTo>
                    <a:pt x="83158" y="63809"/>
                    <a:pt x="87347" y="53399"/>
                    <a:pt x="87159" y="42446"/>
                  </a:cubicBezTo>
                  <a:cubicBezTo>
                    <a:pt x="86959" y="31065"/>
                    <a:pt x="82369" y="20407"/>
                    <a:pt x="74240" y="12432"/>
                  </a:cubicBezTo>
                  <a:cubicBezTo>
                    <a:pt x="66064" y="4417"/>
                    <a:pt x="55171" y="1"/>
                    <a:pt x="4357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
            <p:cNvSpPr/>
            <p:nvPr/>
          </p:nvSpPr>
          <p:spPr>
            <a:xfrm flipH="1">
              <a:off x="5749950" y="3149392"/>
              <a:ext cx="2165775" cy="1042750"/>
            </a:xfrm>
            <a:custGeom>
              <a:rect b="b" l="l" r="r" t="t"/>
              <a:pathLst>
                <a:path extrusionOk="0" h="41710" w="86631">
                  <a:moveTo>
                    <a:pt x="18820" y="0"/>
                  </a:moveTo>
                  <a:cubicBezTo>
                    <a:pt x="15181" y="0"/>
                    <a:pt x="11456" y="1395"/>
                    <a:pt x="8605" y="3854"/>
                  </a:cubicBezTo>
                  <a:cubicBezTo>
                    <a:pt x="3593" y="8183"/>
                    <a:pt x="1044" y="15141"/>
                    <a:pt x="516" y="22006"/>
                  </a:cubicBezTo>
                  <a:cubicBezTo>
                    <a:pt x="1" y="28616"/>
                    <a:pt x="5360" y="35226"/>
                    <a:pt x="6711" y="41710"/>
                  </a:cubicBezTo>
                  <a:lnTo>
                    <a:pt x="85935" y="41710"/>
                  </a:lnTo>
                  <a:cubicBezTo>
                    <a:pt x="86631" y="38471"/>
                    <a:pt x="86276" y="34972"/>
                    <a:pt x="84898" y="31988"/>
                  </a:cubicBezTo>
                  <a:cubicBezTo>
                    <a:pt x="83306" y="28536"/>
                    <a:pt x="80375" y="25813"/>
                    <a:pt x="76949" y="24615"/>
                  </a:cubicBezTo>
                  <a:cubicBezTo>
                    <a:pt x="73985" y="23578"/>
                    <a:pt x="70627" y="23591"/>
                    <a:pt x="68084" y="21664"/>
                  </a:cubicBezTo>
                  <a:cubicBezTo>
                    <a:pt x="64378" y="18848"/>
                    <a:pt x="63816" y="12960"/>
                    <a:pt x="60337" y="9822"/>
                  </a:cubicBezTo>
                  <a:cubicBezTo>
                    <a:pt x="58424" y="8096"/>
                    <a:pt x="56011" y="7503"/>
                    <a:pt x="53484" y="7503"/>
                  </a:cubicBezTo>
                  <a:cubicBezTo>
                    <a:pt x="51290" y="7503"/>
                    <a:pt x="49009" y="7950"/>
                    <a:pt x="46895" y="8491"/>
                  </a:cubicBezTo>
                  <a:cubicBezTo>
                    <a:pt x="44194" y="9178"/>
                    <a:pt x="41322" y="9931"/>
                    <a:pt x="38575" y="9931"/>
                  </a:cubicBezTo>
                  <a:cubicBezTo>
                    <a:pt x="36696" y="9931"/>
                    <a:pt x="34875" y="9579"/>
                    <a:pt x="33206" y="8611"/>
                  </a:cubicBezTo>
                  <a:cubicBezTo>
                    <a:pt x="30637" y="7126"/>
                    <a:pt x="28911" y="4409"/>
                    <a:pt x="26549" y="2563"/>
                  </a:cubicBezTo>
                  <a:cubicBezTo>
                    <a:pt x="24304" y="806"/>
                    <a:pt x="21587" y="0"/>
                    <a:pt x="188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
            <p:cNvSpPr/>
            <p:nvPr/>
          </p:nvSpPr>
          <p:spPr>
            <a:xfrm flipH="1">
              <a:off x="5972400" y="3415242"/>
              <a:ext cx="1698450" cy="780250"/>
            </a:xfrm>
            <a:custGeom>
              <a:rect b="b" l="l" r="r" t="t"/>
              <a:pathLst>
                <a:path extrusionOk="0" h="31210" w="67938">
                  <a:moveTo>
                    <a:pt x="23331" y="1"/>
                  </a:moveTo>
                  <a:cubicBezTo>
                    <a:pt x="20452" y="1"/>
                    <a:pt x="17540" y="782"/>
                    <a:pt x="14921" y="2018"/>
                  </a:cubicBezTo>
                  <a:cubicBezTo>
                    <a:pt x="9916" y="4380"/>
                    <a:pt x="5708" y="8394"/>
                    <a:pt x="3112" y="13279"/>
                  </a:cubicBezTo>
                  <a:cubicBezTo>
                    <a:pt x="1038" y="17193"/>
                    <a:pt x="1" y="25322"/>
                    <a:pt x="101" y="31209"/>
                  </a:cubicBezTo>
                  <a:lnTo>
                    <a:pt x="67937" y="31209"/>
                  </a:lnTo>
                  <a:cubicBezTo>
                    <a:pt x="66943" y="29335"/>
                    <a:pt x="64784" y="28164"/>
                    <a:pt x="62665" y="28164"/>
                  </a:cubicBezTo>
                  <a:cubicBezTo>
                    <a:pt x="61804" y="28164"/>
                    <a:pt x="60950" y="28357"/>
                    <a:pt x="60183" y="28774"/>
                  </a:cubicBezTo>
                  <a:cubicBezTo>
                    <a:pt x="59634" y="24171"/>
                    <a:pt x="57527" y="19641"/>
                    <a:pt x="53894" y="16764"/>
                  </a:cubicBezTo>
                  <a:cubicBezTo>
                    <a:pt x="51560" y="14917"/>
                    <a:pt x="48565" y="13855"/>
                    <a:pt x="45609" y="13855"/>
                  </a:cubicBezTo>
                  <a:cubicBezTo>
                    <a:pt x="43962" y="13855"/>
                    <a:pt x="42328" y="14185"/>
                    <a:pt x="40827" y="14891"/>
                  </a:cubicBezTo>
                  <a:cubicBezTo>
                    <a:pt x="39315" y="11934"/>
                    <a:pt x="37736" y="8983"/>
                    <a:pt x="35628" y="6414"/>
                  </a:cubicBezTo>
                  <a:cubicBezTo>
                    <a:pt x="33521" y="3851"/>
                    <a:pt x="30831" y="1670"/>
                    <a:pt x="27666" y="653"/>
                  </a:cubicBezTo>
                  <a:cubicBezTo>
                    <a:pt x="26259" y="204"/>
                    <a:pt x="24799" y="1"/>
                    <a:pt x="233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 name="Google Shape;232;p1"/>
          <p:cNvSpPr txBox="1"/>
          <p:nvPr>
            <p:ph type="ctrTitle"/>
          </p:nvPr>
        </p:nvSpPr>
        <p:spPr>
          <a:xfrm flipH="1">
            <a:off x="3273372" y="580534"/>
            <a:ext cx="5557859" cy="86321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5200"/>
              <a:buNone/>
            </a:pPr>
            <a:r>
              <a:rPr lang="en-US" sz="4400">
                <a:latin typeface="Arial"/>
                <a:ea typeface="Arial"/>
                <a:cs typeface="Arial"/>
                <a:sym typeface="Arial"/>
              </a:rPr>
              <a:t>CHÍNH TẢ TUẦN 19</a:t>
            </a:r>
            <a:endParaRPr sz="4400">
              <a:solidFill>
                <a:schemeClr val="lt2"/>
              </a:solidFill>
              <a:latin typeface="Arial"/>
              <a:ea typeface="Arial"/>
              <a:cs typeface="Arial"/>
              <a:sym typeface="Arial"/>
            </a:endParaRPr>
          </a:p>
        </p:txBody>
      </p:sp>
      <p:sp>
        <p:nvSpPr>
          <p:cNvPr id="233" name="Google Shape;233;p1"/>
          <p:cNvSpPr txBox="1"/>
          <p:nvPr/>
        </p:nvSpPr>
        <p:spPr>
          <a:xfrm>
            <a:off x="3091615" y="2067784"/>
            <a:ext cx="6017895" cy="1197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lt2"/>
                </a:solidFill>
                <a:latin typeface="Arial"/>
                <a:ea typeface="Arial"/>
                <a:cs typeface="Arial"/>
                <a:sym typeface="Arial"/>
              </a:rPr>
              <a:t>NHÀ YÊU NƯỚC</a:t>
            </a:r>
            <a:br>
              <a:rPr b="0" i="0" lang="en-US" sz="3600" u="none" cap="none" strike="noStrike">
                <a:solidFill>
                  <a:schemeClr val="lt2"/>
                </a:solidFill>
                <a:latin typeface="Arial"/>
                <a:ea typeface="Arial"/>
                <a:cs typeface="Arial"/>
                <a:sym typeface="Arial"/>
              </a:rPr>
            </a:br>
            <a:r>
              <a:rPr b="0" i="0" lang="en-US" sz="3600" u="none" cap="none" strike="noStrike">
                <a:solidFill>
                  <a:schemeClr val="lt2"/>
                </a:solidFill>
                <a:latin typeface="Arial"/>
                <a:ea typeface="Arial"/>
                <a:cs typeface="Arial"/>
                <a:sym typeface="Arial"/>
              </a:rPr>
              <a:t> NGUYỄN TRUNG TRỰC</a:t>
            </a:r>
            <a:endParaRPr/>
          </a:p>
        </p:txBody>
      </p:sp>
      <p:pic>
        <p:nvPicPr>
          <p:cNvPr id="234" name="Google Shape;234;p1"/>
          <p:cNvPicPr preferRelativeResize="0"/>
          <p:nvPr/>
        </p:nvPicPr>
        <p:blipFill rotWithShape="1">
          <a:blip r:embed="rId3">
            <a:alphaModFix/>
          </a:blip>
          <a:srcRect b="3790" l="7795" r="15458" t="34663"/>
          <a:stretch/>
        </p:blipFill>
        <p:spPr>
          <a:xfrm>
            <a:off x="-68243" y="1012139"/>
            <a:ext cx="3863765" cy="4131361"/>
          </a:xfrm>
          <a:prstGeom prst="rect">
            <a:avLst/>
          </a:prstGeom>
          <a:noFill/>
          <a:ln>
            <a:noFill/>
          </a:ln>
        </p:spPr>
      </p:pic>
    </p:spTree>
  </p:cSld>
  <p:clrMapOvr>
    <a:masterClrMapping/>
  </p:clrMapOvr>
  <p:transition spd="slow" p14:dur="1500">
    <p:split orient="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0"/>
          <p:cNvSpPr/>
          <p:nvPr/>
        </p:nvSpPr>
        <p:spPr>
          <a:xfrm>
            <a:off x="168909" y="812800"/>
            <a:ext cx="8806181" cy="2763777"/>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39" name="Google Shape;339;p10"/>
          <p:cNvSpPr txBox="1"/>
          <p:nvPr/>
        </p:nvSpPr>
        <p:spPr>
          <a:xfrm>
            <a:off x="2935450" y="0"/>
            <a:ext cx="3130855" cy="728415"/>
          </a:xfrm>
          <a:prstGeom prst="rect">
            <a:avLst/>
          </a:prstGeom>
          <a:noFill/>
          <a:ln>
            <a:noFill/>
          </a:ln>
          <a:effectLst>
            <a:reflection blurRad="0" dir="0" dist="0" endA="300" endPos="55000" kx="0" rotWithShape="0" algn="bl" stA="50000" stPos="0" sy="-100000" ky="0"/>
          </a:effectLst>
        </p:spPr>
        <p:txBody>
          <a:bodyPr anchorCtr="0" anchor="t" bIns="162525" lIns="162525" spcFirstLastPara="1" rIns="162525" wrap="square" tIns="1625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FF0000"/>
                </a:solidFill>
                <a:latin typeface="Times New Roman"/>
                <a:ea typeface="Times New Roman"/>
                <a:cs typeface="Times New Roman"/>
                <a:sym typeface="Times New Roman"/>
              </a:rPr>
              <a:t>Lưu ý:</a:t>
            </a:r>
            <a:endParaRPr b="1" i="0" sz="3600" u="none" cap="none" strike="noStrike">
              <a:solidFill>
                <a:srgbClr val="FF0000"/>
              </a:solidFill>
              <a:latin typeface="Times New Roman"/>
              <a:ea typeface="Times New Roman"/>
              <a:cs typeface="Times New Roman"/>
              <a:sym typeface="Times New Roman"/>
            </a:endParaRPr>
          </a:p>
        </p:txBody>
      </p:sp>
      <p:sp>
        <p:nvSpPr>
          <p:cNvPr id="340" name="Google Shape;340;p10"/>
          <p:cNvSpPr txBox="1"/>
          <p:nvPr/>
        </p:nvSpPr>
        <p:spPr>
          <a:xfrm flipH="1">
            <a:off x="-46675" y="1830392"/>
            <a:ext cx="9237348" cy="728592"/>
          </a:xfrm>
          <a:prstGeom prst="rect">
            <a:avLst/>
          </a:prstGeom>
          <a:noFill/>
          <a:ln>
            <a:noFill/>
          </a:ln>
        </p:spPr>
        <p:txBody>
          <a:bodyPr anchorCtr="0" anchor="t" bIns="162525" lIns="162525" spcFirstLastPara="1" rIns="162525" wrap="square" tIns="162525">
            <a:noAutofit/>
          </a:bodyPr>
          <a:lstStyle/>
          <a:p>
            <a:pPr indent="0" lvl="0" marL="139700" marR="0" rtl="0" algn="l">
              <a:lnSpc>
                <a:spcPct val="115000"/>
              </a:lnSpc>
              <a:spcBef>
                <a:spcPts val="0"/>
              </a:spcBef>
              <a:spcAft>
                <a:spcPts val="0"/>
              </a:spcAft>
              <a:buClr>
                <a:schemeClr val="accent5"/>
              </a:buClr>
              <a:buSzPts val="1400"/>
              <a:buFont typeface="Quicksand Medium"/>
              <a:buNone/>
            </a:pPr>
            <a:r>
              <a:rPr b="1" i="0" lang="en-US" sz="3200" u="none" cap="none" strike="noStrike">
                <a:solidFill>
                  <a:schemeClr val="accent5"/>
                </a:solidFill>
                <a:latin typeface="Times New Roman"/>
                <a:ea typeface="Times New Roman"/>
                <a:cs typeface="Times New Roman"/>
                <a:sym typeface="Times New Roman"/>
              </a:rPr>
              <a:t>- Viết hoa chữ cái đầu câu, ghi dấu câu đúng vị trí.</a:t>
            </a:r>
            <a:endParaRPr b="0" i="0" sz="3200" u="none" cap="none" strike="noStrike">
              <a:solidFill>
                <a:schemeClr val="dk2"/>
              </a:solidFill>
              <a:latin typeface="Times New Roman"/>
              <a:ea typeface="Times New Roman"/>
              <a:cs typeface="Times New Roman"/>
              <a:sym typeface="Times New Roman"/>
            </a:endParaRPr>
          </a:p>
        </p:txBody>
      </p:sp>
      <p:sp>
        <p:nvSpPr>
          <p:cNvPr id="341" name="Google Shape;341;p10"/>
          <p:cNvSpPr txBox="1"/>
          <p:nvPr/>
        </p:nvSpPr>
        <p:spPr>
          <a:xfrm flipH="1">
            <a:off x="-46675" y="984578"/>
            <a:ext cx="7994674" cy="948235"/>
          </a:xfrm>
          <a:prstGeom prst="rect">
            <a:avLst/>
          </a:prstGeom>
          <a:noFill/>
          <a:ln>
            <a:noFill/>
          </a:ln>
        </p:spPr>
        <p:txBody>
          <a:bodyPr anchorCtr="0" anchor="t" bIns="162525" lIns="162525" spcFirstLastPara="1" rIns="162525" wrap="square" tIns="162525">
            <a:noAutofit/>
          </a:bodyPr>
          <a:lstStyle/>
          <a:p>
            <a:pPr indent="0" lvl="0" marL="139700" marR="0" rtl="0" algn="just">
              <a:lnSpc>
                <a:spcPct val="115000"/>
              </a:lnSpc>
              <a:spcBef>
                <a:spcPts val="0"/>
              </a:spcBef>
              <a:spcAft>
                <a:spcPts val="0"/>
              </a:spcAft>
              <a:buClr>
                <a:schemeClr val="accent5"/>
              </a:buClr>
              <a:buSzPts val="1400"/>
              <a:buFont typeface="Quicksand Medium"/>
              <a:buNone/>
            </a:pPr>
            <a:r>
              <a:rPr b="1" i="0" lang="en-US" sz="3200" u="none" cap="none" strike="noStrike">
                <a:solidFill>
                  <a:schemeClr val="accent5"/>
                </a:solidFill>
                <a:latin typeface="Times New Roman"/>
                <a:ea typeface="Times New Roman"/>
                <a:cs typeface="Times New Roman"/>
                <a:sym typeface="Times New Roman"/>
              </a:rPr>
              <a:t>- Viết bài cẩn thận, ngồi đúng tư thế.</a:t>
            </a:r>
            <a:endParaRPr b="0" i="0" sz="3200" u="none" cap="none" strike="noStrike">
              <a:solidFill>
                <a:schemeClr val="dk2"/>
              </a:solidFill>
              <a:latin typeface="Times New Roman"/>
              <a:ea typeface="Times New Roman"/>
              <a:cs typeface="Times New Roman"/>
              <a:sym typeface="Times New Roman"/>
            </a:endParaRPr>
          </a:p>
        </p:txBody>
      </p:sp>
      <p:sp>
        <p:nvSpPr>
          <p:cNvPr id="342" name="Google Shape;342;p10"/>
          <p:cNvSpPr txBox="1"/>
          <p:nvPr/>
        </p:nvSpPr>
        <p:spPr>
          <a:xfrm flipH="1">
            <a:off x="13333" y="2571750"/>
            <a:ext cx="9144000" cy="858277"/>
          </a:xfrm>
          <a:prstGeom prst="rect">
            <a:avLst/>
          </a:prstGeom>
          <a:noFill/>
          <a:ln>
            <a:noFill/>
          </a:ln>
        </p:spPr>
        <p:txBody>
          <a:bodyPr anchorCtr="0" anchor="t" bIns="162525" lIns="162525" spcFirstLastPara="1" rIns="162525" wrap="square" tIns="162525">
            <a:noAutofit/>
          </a:bodyPr>
          <a:lstStyle/>
          <a:p>
            <a:pPr indent="0" lvl="0" marL="139700" marR="0" rtl="0" algn="just">
              <a:lnSpc>
                <a:spcPct val="115000"/>
              </a:lnSpc>
              <a:spcBef>
                <a:spcPts val="0"/>
              </a:spcBef>
              <a:spcAft>
                <a:spcPts val="0"/>
              </a:spcAft>
              <a:buClr>
                <a:schemeClr val="accent5"/>
              </a:buClr>
              <a:buSzPts val="1400"/>
              <a:buFont typeface="Quicksand Medium"/>
              <a:buNone/>
            </a:pPr>
            <a:r>
              <a:rPr b="1" i="0" lang="en-US" sz="3200" u="none" cap="none" strike="noStrike">
                <a:solidFill>
                  <a:schemeClr val="accent5"/>
                </a:solidFill>
                <a:latin typeface="Times New Roman"/>
                <a:ea typeface="Times New Roman"/>
                <a:cs typeface="Times New Roman"/>
                <a:sym typeface="Times New Roman"/>
              </a:rPr>
              <a:t>- Đọc lại bài viết để kiểm tra lỗi chính tả.</a:t>
            </a:r>
            <a:endParaRPr b="0" i="0" sz="3200" u="none" cap="none" strike="noStrike">
              <a:solidFill>
                <a:schemeClr val="dk2"/>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xEl>
                                              <p:pRg end="0" st="0"/>
                                            </p:txEl>
                                          </p:spTgt>
                                        </p:tgtEl>
                                        <p:attrNameLst>
                                          <p:attrName>style.visibility</p:attrName>
                                        </p:attrNameLst>
                                      </p:cBhvr>
                                      <p:to>
                                        <p:strVal val="visible"/>
                                      </p:to>
                                    </p:set>
                                    <p:animEffect filter="fade" transition="in">
                                      <p:cBhvr>
                                        <p:cTn dur="500"/>
                                        <p:tgtEl>
                                          <p:spTgt spid="3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500"/>
                                        <p:tgtEl>
                                          <p:spTgt spid="3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animEffect filter="fade" transition="in">
                                      <p:cBhvr>
                                        <p:cTn dur="500"/>
                                        <p:tgtEl>
                                          <p:spTgt spid="34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1"/>
          <p:cNvSpPr txBox="1"/>
          <p:nvPr>
            <p:ph type="title"/>
          </p:nvPr>
        </p:nvSpPr>
        <p:spPr>
          <a:xfrm flipH="1">
            <a:off x="168909" y="94600"/>
            <a:ext cx="7863840" cy="7182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n-US" sz="3200">
                <a:solidFill>
                  <a:srgbClr val="FF0000"/>
                </a:solidFill>
                <a:latin typeface="Calibri"/>
                <a:ea typeface="Calibri"/>
                <a:cs typeface="Calibri"/>
                <a:sym typeface="Calibri"/>
              </a:rPr>
              <a:t>NHÀ YÊU NƯỚC NGUYỄN TRUNG TRỰC</a:t>
            </a:r>
            <a:endParaRPr sz="3200">
              <a:solidFill>
                <a:srgbClr val="FF0000"/>
              </a:solidFill>
              <a:latin typeface="Calibri"/>
              <a:ea typeface="Calibri"/>
              <a:cs typeface="Calibri"/>
              <a:sym typeface="Calibri"/>
            </a:endParaRPr>
          </a:p>
        </p:txBody>
      </p:sp>
      <p:grpSp>
        <p:nvGrpSpPr>
          <p:cNvPr id="348" name="Google Shape;348;p11"/>
          <p:cNvGrpSpPr/>
          <p:nvPr/>
        </p:nvGrpSpPr>
        <p:grpSpPr>
          <a:xfrm>
            <a:off x="168909" y="812800"/>
            <a:ext cx="8806181" cy="4132070"/>
            <a:chOff x="168909" y="812800"/>
            <a:chExt cx="8806181" cy="4132070"/>
          </a:xfrm>
        </p:grpSpPr>
        <p:sp>
          <p:nvSpPr>
            <p:cNvPr id="349" name="Google Shape;349;p11"/>
            <p:cNvSpPr/>
            <p:nvPr/>
          </p:nvSpPr>
          <p:spPr>
            <a:xfrm>
              <a:off x="168909" y="812800"/>
              <a:ext cx="8806181" cy="4132070"/>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50" name="Google Shape;350;p11"/>
            <p:cNvSpPr txBox="1"/>
            <p:nvPr/>
          </p:nvSpPr>
          <p:spPr>
            <a:xfrm>
              <a:off x="307974" y="893676"/>
              <a:ext cx="8528050" cy="39703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        Nguyễn Trung Trực sinh ra trong một gia đình làm nghề chài lưới trên sông Vàm Cỏ. Năm 23 tuổi, ông lãnh đạo cuộc nổi dậy ở phủ Tân An, nay thuộc tỉnh Long An. Đội quân khởi nghĩa do ông chỉ huy đã lập nên nhiều chiến công vang dội khắp vùng Tây Nam Bộ. Bị giặc bắt và đưa ra hành hình, ông khảng khái trả lời viên thống đốc Nam Kì: “Bao giờ người Tây nhổ hết cỏ nước Nam thì mới hết người Nam đánh Tây.”</a:t>
              </a:r>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ppt_w</p:attrName>
                                        </p:attrNameLst>
                                      </p:cBhvr>
                                      <p:tavLst>
                                        <p:tav fmla="" tm="0">
                                          <p:val>
                                            <p:strVal val="0"/>
                                          </p:val>
                                        </p:tav>
                                        <p:tav fmla="" tm="100000">
                                          <p:val>
                                            <p:strVal val="#ppt_w"/>
                                          </p:val>
                                        </p:tav>
                                      </p:tavLst>
                                    </p:anim>
                                    <p:anim calcmode="lin" valueType="num">
                                      <p:cBhvr additive="base">
                                        <p:cTn dur="500"/>
                                        <p:tgtEl>
                                          <p:spTgt spid="3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2"/>
          <p:cNvSpPr/>
          <p:nvPr/>
        </p:nvSpPr>
        <p:spPr>
          <a:xfrm>
            <a:off x="1295100" y="1170600"/>
            <a:ext cx="6553800" cy="2802300"/>
          </a:xfrm>
          <a:prstGeom prst="roundRect">
            <a:avLst>
              <a:gd fmla="val 13095"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2"/>
          <p:cNvSpPr txBox="1"/>
          <p:nvPr>
            <p:ph type="title"/>
          </p:nvPr>
        </p:nvSpPr>
        <p:spPr>
          <a:xfrm>
            <a:off x="1799395" y="2571750"/>
            <a:ext cx="5476200"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US" sz="6000">
                <a:latin typeface="Times New Roman"/>
                <a:ea typeface="Times New Roman"/>
                <a:cs typeface="Times New Roman"/>
                <a:sym typeface="Times New Roman"/>
              </a:rPr>
              <a:t>Luyện tập</a:t>
            </a:r>
            <a:endParaRPr sz="6000">
              <a:latin typeface="Times New Roman"/>
              <a:ea typeface="Times New Roman"/>
              <a:cs typeface="Times New Roman"/>
              <a:sym typeface="Times New Roman"/>
            </a:endParaRPr>
          </a:p>
        </p:txBody>
      </p:sp>
      <p:sp>
        <p:nvSpPr>
          <p:cNvPr id="357" name="Google Shape;357;p12"/>
          <p:cNvSpPr txBox="1"/>
          <p:nvPr>
            <p:ph idx="1" type="subTitle"/>
          </p:nvPr>
        </p:nvSpPr>
        <p:spPr>
          <a:xfrm>
            <a:off x="1799395" y="1612288"/>
            <a:ext cx="5476200"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5400">
                <a:latin typeface="Times New Roman"/>
                <a:ea typeface="Times New Roman"/>
                <a:cs typeface="Times New Roman"/>
                <a:sym typeface="Times New Roman"/>
              </a:rPr>
              <a:t>Hoạt động 2</a:t>
            </a:r>
            <a:endParaRPr/>
          </a:p>
        </p:txBody>
      </p:sp>
      <p:grpSp>
        <p:nvGrpSpPr>
          <p:cNvPr id="358" name="Google Shape;358;p12"/>
          <p:cNvGrpSpPr/>
          <p:nvPr/>
        </p:nvGrpSpPr>
        <p:grpSpPr>
          <a:xfrm>
            <a:off x="-547212" y="2985710"/>
            <a:ext cx="2312102" cy="2312102"/>
            <a:chOff x="-4916625" y="1638600"/>
            <a:chExt cx="2973000" cy="2973000"/>
          </a:xfrm>
        </p:grpSpPr>
        <p:sp>
          <p:nvSpPr>
            <p:cNvPr id="359" name="Google Shape;359;p12"/>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2"/>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3"/>
          <p:cNvSpPr/>
          <p:nvPr/>
        </p:nvSpPr>
        <p:spPr>
          <a:xfrm>
            <a:off x="248920" y="985838"/>
            <a:ext cx="8646160" cy="3114674"/>
          </a:xfrm>
          <a:prstGeom prst="roundRect">
            <a:avLst>
              <a:gd fmla="val 11033"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66" name="Google Shape;366;p13"/>
          <p:cNvSpPr/>
          <p:nvPr/>
        </p:nvSpPr>
        <p:spPr>
          <a:xfrm>
            <a:off x="203200" y="285750"/>
            <a:ext cx="8737600"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sng" cap="none" strike="noStrike">
                <a:solidFill>
                  <a:srgbClr val="C00000"/>
                </a:solidFill>
                <a:latin typeface="Times New Roman"/>
                <a:ea typeface="Times New Roman"/>
                <a:cs typeface="Times New Roman"/>
                <a:sym typeface="Times New Roman"/>
              </a:rPr>
              <a:t>Bài 2 (Trang 6 VBT TV)</a:t>
            </a:r>
            <a:r>
              <a:rPr b="1" i="0" lang="en-US" sz="2800" u="none" cap="none" strike="noStrike">
                <a:solidFill>
                  <a:srgbClr val="C00000"/>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2D292D"/>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2D292D"/>
                </a:solidFill>
                <a:latin typeface="Times New Roman"/>
                <a:ea typeface="Times New Roman"/>
                <a:cs typeface="Times New Roman"/>
                <a:sym typeface="Times New Roman"/>
              </a:rPr>
              <a:t>    Tìm chữ cái thích hợp với mỗi chỗ trống để hoàn chỉnh bài thơ sau. </a:t>
            </a:r>
            <a:br>
              <a:rPr b="1" i="0" lang="en-US" sz="2800" u="none" cap="none" strike="noStrike">
                <a:solidFill>
                  <a:srgbClr val="8989C9"/>
                </a:solidFill>
                <a:latin typeface="Times New Roman"/>
                <a:ea typeface="Times New Roman"/>
                <a:cs typeface="Times New Roman"/>
                <a:sym typeface="Times New Roman"/>
              </a:rPr>
            </a:br>
            <a:r>
              <a:rPr b="1" i="0" lang="en-US" sz="2800" u="none" cap="none" strike="noStrike">
                <a:solidFill>
                  <a:srgbClr val="8989C9"/>
                </a:solidFill>
                <a:latin typeface="Times New Roman"/>
                <a:ea typeface="Times New Roman"/>
                <a:cs typeface="Times New Roman"/>
                <a:sym typeface="Times New Roman"/>
              </a:rPr>
              <a:t>    </a:t>
            </a:r>
            <a:r>
              <a:rPr b="1" i="0" lang="en-US" sz="2800" u="none" cap="none" strike="noStrike">
                <a:solidFill>
                  <a:srgbClr val="2D292D"/>
                </a:solidFill>
                <a:latin typeface="Times New Roman"/>
                <a:ea typeface="Times New Roman"/>
                <a:cs typeface="Times New Roman"/>
                <a:sym typeface="Times New Roman"/>
              </a:rPr>
              <a:t>Biết rằng: </a:t>
            </a:r>
            <a:endParaRPr b="1" i="0" sz="2800" u="none" cap="none" strike="noStrike">
              <a:solidFill>
                <a:srgbClr val="8989C9"/>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2800"/>
              <a:buFont typeface="Arial"/>
              <a:buNone/>
            </a:pPr>
            <a:r>
              <a:rPr b="1" i="0" lang="en-US" sz="2800" u="none" cap="none" strike="noStrike">
                <a:solidFill>
                  <a:srgbClr val="8989C9"/>
                </a:solidFill>
                <a:latin typeface="Times New Roman"/>
                <a:ea typeface="Times New Roman"/>
                <a:cs typeface="Times New Roman"/>
                <a:sym typeface="Times New Roman"/>
              </a:rPr>
              <a:t>        </a:t>
            </a:r>
            <a:r>
              <a:rPr b="1" i="0" lang="en-US" sz="2800" u="none" cap="none" strike="noStrike">
                <a:solidFill>
                  <a:srgbClr val="2D292D"/>
                </a:solidFill>
                <a:latin typeface="Times New Roman"/>
                <a:ea typeface="Times New Roman"/>
                <a:cs typeface="Times New Roman"/>
                <a:sym typeface="Times New Roman"/>
              </a:rPr>
              <a:t>Chữ</a:t>
            </a:r>
            <a:r>
              <a:rPr b="1" i="0" lang="en-US" sz="2800" u="none" cap="none" strike="noStrike">
                <a:solidFill>
                  <a:srgbClr val="8989C9"/>
                </a:solidFill>
                <a:latin typeface="Times New Roman"/>
                <a:ea typeface="Times New Roman"/>
                <a:cs typeface="Times New Roman"/>
                <a:sym typeface="Times New Roman"/>
              </a:rPr>
              <a:t> </a:t>
            </a:r>
            <a:r>
              <a:rPr b="1" i="0" lang="en-US" sz="2800" u="none" cap="none" strike="noStrike">
                <a:solidFill>
                  <a:srgbClr val="BB1F00"/>
                </a:solidFill>
                <a:latin typeface="Times New Roman"/>
                <a:ea typeface="Times New Roman"/>
                <a:cs typeface="Times New Roman"/>
                <a:sym typeface="Times New Roman"/>
              </a:rPr>
              <a:t>r, d </a:t>
            </a:r>
            <a:r>
              <a:rPr b="1" i="0" lang="en-US" sz="2800" u="none" cap="none" strike="noStrike">
                <a:solidFill>
                  <a:srgbClr val="2D292D"/>
                </a:solidFill>
                <a:latin typeface="Times New Roman"/>
                <a:ea typeface="Times New Roman"/>
                <a:cs typeface="Times New Roman"/>
                <a:sym typeface="Times New Roman"/>
              </a:rPr>
              <a:t>hoặc </a:t>
            </a:r>
            <a:r>
              <a:rPr b="1" i="0" lang="en-US" sz="2800" u="none" cap="none" strike="noStrike">
                <a:solidFill>
                  <a:srgbClr val="BB1F00"/>
                </a:solidFill>
                <a:latin typeface="Times New Roman"/>
                <a:ea typeface="Times New Roman"/>
                <a:cs typeface="Times New Roman"/>
                <a:sym typeface="Times New Roman"/>
              </a:rPr>
              <a:t>gi</a:t>
            </a:r>
            <a:endParaRPr b="1" i="0" sz="2800" u="none" cap="none" strike="noStrike">
              <a:solidFill>
                <a:srgbClr val="8989C9"/>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2800"/>
              <a:buFont typeface="Arial"/>
              <a:buNone/>
            </a:pPr>
            <a:r>
              <a:rPr b="1" i="0" lang="en-US" sz="2800" u="none" cap="none" strike="noStrike">
                <a:solidFill>
                  <a:srgbClr val="8989C9"/>
                </a:solidFill>
                <a:latin typeface="Times New Roman"/>
                <a:ea typeface="Times New Roman"/>
                <a:cs typeface="Times New Roman"/>
                <a:sym typeface="Times New Roman"/>
              </a:rPr>
              <a:t>        </a:t>
            </a:r>
            <a:r>
              <a:rPr b="1" i="0" lang="en-US" sz="2800" u="none" cap="none" strike="noStrike">
                <a:solidFill>
                  <a:srgbClr val="2D292D"/>
                </a:solidFill>
                <a:latin typeface="Times New Roman"/>
                <a:ea typeface="Times New Roman"/>
                <a:cs typeface="Times New Roman"/>
                <a:sym typeface="Times New Roman"/>
              </a:rPr>
              <a:t>Chữ</a:t>
            </a:r>
            <a:r>
              <a:rPr b="1" i="0" lang="en-US" sz="2800" u="none" cap="none" strike="noStrike">
                <a:solidFill>
                  <a:srgbClr val="8989C9"/>
                </a:solidFill>
                <a:latin typeface="Times New Roman"/>
                <a:ea typeface="Times New Roman"/>
                <a:cs typeface="Times New Roman"/>
                <a:sym typeface="Times New Roman"/>
              </a:rPr>
              <a:t> </a:t>
            </a:r>
            <a:r>
              <a:rPr b="1" i="0" lang="en-US" sz="2800" u="none" cap="none" strike="noStrike">
                <a:solidFill>
                  <a:srgbClr val="3300B8"/>
                </a:solidFill>
                <a:latin typeface="Times New Roman"/>
                <a:ea typeface="Times New Roman"/>
                <a:cs typeface="Times New Roman"/>
                <a:sym typeface="Times New Roman"/>
              </a:rPr>
              <a:t>o</a:t>
            </a:r>
            <a:r>
              <a:rPr b="1" i="0" lang="en-US" sz="2800" u="none" cap="none" strike="noStrike">
                <a:solidFill>
                  <a:srgbClr val="2D292D"/>
                </a:solidFill>
                <a:latin typeface="Times New Roman"/>
                <a:ea typeface="Times New Roman"/>
                <a:cs typeface="Times New Roman"/>
                <a:sym typeface="Times New Roman"/>
              </a:rPr>
              <a:t> hoặc </a:t>
            </a:r>
            <a:r>
              <a:rPr b="1" i="0" lang="en-US" sz="2800" u="none" cap="none" strike="noStrike">
                <a:solidFill>
                  <a:srgbClr val="3300B8"/>
                </a:solidFill>
                <a:latin typeface="Times New Roman"/>
                <a:ea typeface="Times New Roman"/>
                <a:cs typeface="Times New Roman"/>
                <a:sym typeface="Times New Roman"/>
              </a:rPr>
              <a:t>ô</a:t>
            </a:r>
            <a:r>
              <a:rPr b="1" i="0" lang="en-US" sz="2800" u="none" cap="none" strike="noStrike">
                <a:solidFill>
                  <a:srgbClr val="8989C9"/>
                </a:solidFill>
                <a:latin typeface="Times New Roman"/>
                <a:ea typeface="Times New Roman"/>
                <a:cs typeface="Times New Roman"/>
                <a:sym typeface="Times New Roman"/>
              </a:rPr>
              <a:t> </a:t>
            </a:r>
            <a:r>
              <a:rPr b="1" i="0" lang="en-US" sz="2800" u="none" cap="none" strike="noStrike">
                <a:solidFill>
                  <a:srgbClr val="2D292D"/>
                </a:solidFill>
                <a:latin typeface="Times New Roman"/>
                <a:ea typeface="Times New Roman"/>
                <a:cs typeface="Times New Roman"/>
                <a:sym typeface="Times New Roman"/>
              </a:rPr>
              <a:t>(thêm dấu thanh thích hợp)</a:t>
            </a:r>
            <a:endParaRPr/>
          </a:p>
        </p:txBody>
      </p:sp>
      <p:sp>
        <p:nvSpPr>
          <p:cNvPr id="367" name="Google Shape;367;p13"/>
          <p:cNvSpPr txBox="1"/>
          <p:nvPr/>
        </p:nvSpPr>
        <p:spPr>
          <a:xfrm>
            <a:off x="504664" y="2566113"/>
            <a:ext cx="359091" cy="432000"/>
          </a:xfrm>
          <a:prstGeom prst="rect">
            <a:avLst/>
          </a:prstGeom>
          <a:solidFill>
            <a:srgbClr val="FFBAA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1</a:t>
            </a:r>
            <a:endParaRPr/>
          </a:p>
        </p:txBody>
      </p:sp>
      <p:sp>
        <p:nvSpPr>
          <p:cNvPr id="368" name="Google Shape;368;p13"/>
          <p:cNvSpPr txBox="1"/>
          <p:nvPr/>
        </p:nvSpPr>
        <p:spPr>
          <a:xfrm>
            <a:off x="504664" y="3194842"/>
            <a:ext cx="359091" cy="432000"/>
          </a:xfrm>
          <a:prstGeom prst="rect">
            <a:avLst/>
          </a:prstGeom>
          <a:solidFill>
            <a:srgbClr val="C3D7E4"/>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3300B8"/>
                </a:solidFill>
                <a:latin typeface="Arial"/>
                <a:ea typeface="Arial"/>
                <a:cs typeface="Arial"/>
                <a:sym typeface="Arial"/>
              </a:rPr>
              <a:t>2</a:t>
            </a:r>
            <a:endParaRPr/>
          </a:p>
        </p:txBody>
      </p:sp>
    </p:spTree>
  </p:cSld>
  <p:clrMapOvr>
    <a:masterClrMapping/>
  </p:clrMapOvr>
  <p:transition spd="slow" p14:dur="1500">
    <p:split orient="ver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5"/>
          <p:cNvSpPr/>
          <p:nvPr/>
        </p:nvSpPr>
        <p:spPr>
          <a:xfrm>
            <a:off x="212220" y="100013"/>
            <a:ext cx="8738739" cy="4943475"/>
          </a:xfrm>
          <a:prstGeom prst="roundRect">
            <a:avLst>
              <a:gd fmla="val 9499"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4" name="Google Shape;374;p15"/>
          <p:cNvSpPr txBox="1"/>
          <p:nvPr/>
        </p:nvSpPr>
        <p:spPr>
          <a:xfrm>
            <a:off x="427500" y="731243"/>
            <a:ext cx="9338179" cy="4727454"/>
          </a:xfrm>
          <a:prstGeom prst="rect">
            <a:avLst/>
          </a:prstGeom>
          <a:noFill/>
          <a:ln>
            <a:noFill/>
          </a:ln>
        </p:spPr>
        <p:txBody>
          <a:bodyPr anchorCtr="0" anchor="b" bIns="45700" lIns="91425" spcFirstLastPara="1" rIns="91425" wrap="square" tIns="45700">
            <a:noAutofit/>
          </a:bodyPr>
          <a:lstStyle/>
          <a:p>
            <a:pPr indent="0" lvl="0" marL="0" marR="0" rtl="0" algn="l">
              <a:lnSpc>
                <a:spcPct val="114000"/>
              </a:lnSpc>
              <a:spcBef>
                <a:spcPts val="0"/>
              </a:spcBef>
              <a:spcAft>
                <a:spcPts val="0"/>
              </a:spcAft>
              <a:buClr>
                <a:srgbClr val="000000"/>
              </a:buClr>
              <a:buSzPts val="2800"/>
              <a:buFont typeface="Arial"/>
              <a:buNone/>
            </a:pPr>
            <a:r>
              <a:rPr b="1" i="1" lang="en-US" sz="2800" u="none" cap="none" strike="noStrike">
                <a:solidFill>
                  <a:srgbClr val="FF0000"/>
                </a:solidFill>
                <a:latin typeface="Arial"/>
                <a:ea typeface="Arial"/>
                <a:cs typeface="Arial"/>
                <a:sym typeface="Arial"/>
              </a:rPr>
              <a:t>              Tháng giêng của bé</a:t>
            </a:r>
            <a:br>
              <a:rPr b="1" i="0" lang="en-US" sz="2800" u="none" cap="none" strike="noStrike">
                <a:solidFill>
                  <a:srgbClr val="990000"/>
                </a:solidFill>
                <a:latin typeface="Arial"/>
                <a:ea typeface="Arial"/>
                <a:cs typeface="Arial"/>
                <a:sym typeface="Arial"/>
              </a:rPr>
            </a:br>
            <a:r>
              <a:rPr b="1" i="0" lang="en-US" sz="2800" u="none" cap="none" strike="noStrike">
                <a:solidFill>
                  <a:srgbClr val="990000"/>
                </a:solidFill>
                <a:latin typeface="Arial"/>
                <a:ea typeface="Arial"/>
                <a:cs typeface="Arial"/>
                <a:sym typeface="Arial"/>
              </a:rPr>
              <a:t>	</a:t>
            </a:r>
            <a:r>
              <a:rPr b="1" i="0" lang="en-US" sz="2800" u="none" cap="none" strike="noStrike">
                <a:solidFill>
                  <a:srgbClr val="1E1B1E"/>
                </a:solidFill>
                <a:latin typeface="Arial"/>
                <a:ea typeface="Arial"/>
                <a:cs typeface="Arial"/>
                <a:sym typeface="Arial"/>
              </a:rPr>
              <a:t>Đồng làng vương chút heo may</a:t>
            </a:r>
            <a:br>
              <a:rPr b="1" i="0" lang="en-US" sz="2800" u="none" cap="none" strike="noStrike">
                <a:solidFill>
                  <a:srgbClr val="1E1B1E"/>
                </a:solidFill>
                <a:latin typeface="Arial"/>
                <a:ea typeface="Arial"/>
                <a:cs typeface="Arial"/>
                <a:sym typeface="Arial"/>
              </a:rPr>
            </a:br>
            <a:r>
              <a:rPr b="1" i="0" lang="en-US" sz="2800" u="none" cap="none" strike="noStrike">
                <a:solidFill>
                  <a:srgbClr val="1E1B1E"/>
                </a:solidFill>
                <a:latin typeface="Arial"/>
                <a:ea typeface="Arial"/>
                <a:cs typeface="Arial"/>
                <a:sym typeface="Arial"/>
              </a:rPr>
              <a:t>Mầm cây tỉnh</a:t>
            </a:r>
            <a:r>
              <a:rPr b="1" i="0" lang="en-US" sz="2800" u="none" cap="none" strike="noStrike">
                <a:solidFill>
                  <a:srgbClr val="0000FF"/>
                </a:solidFill>
                <a:latin typeface="Arial"/>
                <a:ea typeface="Arial"/>
                <a:cs typeface="Arial"/>
                <a:sym typeface="Arial"/>
              </a:rPr>
              <a:t> </a:t>
            </a:r>
            <a:r>
              <a:rPr b="1" i="0" lang="en-US" sz="2800" u="none" cap="none" strike="noStrike">
                <a:solidFill>
                  <a:srgbClr val="FF0000"/>
                </a:solidFill>
                <a:latin typeface="Arial"/>
                <a:ea typeface="Arial"/>
                <a:cs typeface="Arial"/>
                <a:sym typeface="Arial"/>
              </a:rPr>
              <a:t>gi</a:t>
            </a:r>
            <a:r>
              <a:rPr b="1" i="0" lang="en-US" sz="2800" u="none" cap="none" strike="noStrike">
                <a:solidFill>
                  <a:schemeClr val="accent5"/>
                </a:solidFill>
                <a:latin typeface="Arial"/>
                <a:ea typeface="Arial"/>
                <a:cs typeface="Arial"/>
                <a:sym typeface="Arial"/>
              </a:rPr>
              <a:t>ấc, vườn đầy tiếng chim</a:t>
            </a:r>
            <a:br>
              <a:rPr b="1" i="0" lang="en-US" sz="2800" u="none" cap="none" strike="noStrike">
                <a:solidFill>
                  <a:schemeClr val="accent5"/>
                </a:solidFill>
                <a:latin typeface="Arial"/>
                <a:ea typeface="Arial"/>
                <a:cs typeface="Arial"/>
                <a:sym typeface="Arial"/>
              </a:rPr>
            </a:br>
            <a:r>
              <a:rPr b="1" i="0" lang="en-US" sz="2800" u="none" cap="none" strike="noStrike">
                <a:solidFill>
                  <a:schemeClr val="accent5"/>
                </a:solidFill>
                <a:latin typeface="Arial"/>
                <a:ea typeface="Arial"/>
                <a:cs typeface="Arial"/>
                <a:sym typeface="Arial"/>
              </a:rPr>
              <a:t>	Hạt mưa mải miết tr</a:t>
            </a:r>
            <a:r>
              <a:rPr b="1" i="0" lang="en-US" sz="2800" u="none" cap="none" strike="noStrike">
                <a:solidFill>
                  <a:srgbClr val="3300B8"/>
                </a:solidFill>
                <a:latin typeface="Arial"/>
                <a:ea typeface="Arial"/>
                <a:cs typeface="Arial"/>
                <a:sym typeface="Arial"/>
              </a:rPr>
              <a:t>ố</a:t>
            </a:r>
            <a:r>
              <a:rPr b="1" i="0" lang="en-US" sz="2800" u="none" cap="none" strike="noStrike">
                <a:solidFill>
                  <a:schemeClr val="accent5"/>
                </a:solidFill>
                <a:latin typeface="Arial"/>
                <a:ea typeface="Arial"/>
                <a:cs typeface="Arial"/>
                <a:sym typeface="Arial"/>
              </a:rPr>
              <a:t>n</a:t>
            </a: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tìm</a:t>
            </a:r>
            <a:br>
              <a:rPr b="1" i="0" lang="en-US" sz="2800" u="none" cap="none" strike="noStrike">
                <a:solidFill>
                  <a:srgbClr val="0000FF"/>
                </a:solidFill>
                <a:latin typeface="Arial"/>
                <a:ea typeface="Arial"/>
                <a:cs typeface="Arial"/>
                <a:sym typeface="Arial"/>
              </a:rPr>
            </a:br>
            <a:r>
              <a:rPr b="1" i="0" lang="en-US" sz="2800" u="none" cap="none" strike="noStrike">
                <a:solidFill>
                  <a:schemeClr val="accent5"/>
                </a:solidFill>
                <a:latin typeface="Arial"/>
                <a:ea typeface="Arial"/>
                <a:cs typeface="Arial"/>
                <a:sym typeface="Arial"/>
              </a:rPr>
              <a:t>Cây đào trước cửa lim </a:t>
            </a:r>
            <a:r>
              <a:rPr b="1" i="0" lang="en-US" sz="2800" u="none" cap="none" strike="noStrike">
                <a:solidFill>
                  <a:srgbClr val="FF0000"/>
                </a:solidFill>
                <a:latin typeface="Arial"/>
                <a:ea typeface="Arial"/>
                <a:cs typeface="Arial"/>
                <a:sym typeface="Arial"/>
              </a:rPr>
              <a:t>d</a:t>
            </a:r>
            <a:r>
              <a:rPr b="1" i="0" lang="en-US" sz="2800" u="none" cap="none" strike="noStrike">
                <a:solidFill>
                  <a:schemeClr val="accent5"/>
                </a:solidFill>
                <a:latin typeface="Arial"/>
                <a:ea typeface="Arial"/>
                <a:cs typeface="Arial"/>
                <a:sym typeface="Arial"/>
              </a:rPr>
              <a:t>im</a:t>
            </a: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mắt cười</a:t>
            </a:r>
            <a:br>
              <a:rPr b="1" i="0" lang="en-US" sz="2800" u="none" cap="none" strike="noStrike">
                <a:solidFill>
                  <a:srgbClr val="0000FF"/>
                </a:solidFill>
                <a:latin typeface="Arial"/>
                <a:ea typeface="Arial"/>
                <a:cs typeface="Arial"/>
                <a:sym typeface="Arial"/>
              </a:rPr>
            </a:b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Quất</a:t>
            </a: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g</a:t>
            </a:r>
            <a:r>
              <a:rPr b="1" i="0" lang="en-US" sz="2800" u="none" cap="none" strike="noStrike">
                <a:solidFill>
                  <a:srgbClr val="3300B8"/>
                </a:solidFill>
                <a:latin typeface="Arial"/>
                <a:ea typeface="Arial"/>
                <a:cs typeface="Arial"/>
                <a:sym typeface="Arial"/>
              </a:rPr>
              <a:t>o</a:t>
            </a:r>
            <a:r>
              <a:rPr b="1" i="0" lang="en-US" sz="2800" u="none" cap="none" strike="noStrike">
                <a:solidFill>
                  <a:schemeClr val="accent5"/>
                </a:solidFill>
                <a:latin typeface="Arial"/>
                <a:ea typeface="Arial"/>
                <a:cs typeface="Arial"/>
                <a:sym typeface="Arial"/>
              </a:rPr>
              <a:t>m</a:t>
            </a: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từng hạt nắng </a:t>
            </a:r>
            <a:r>
              <a:rPr b="1" i="0" lang="en-US" sz="2800" u="none" cap="none" strike="noStrike">
                <a:solidFill>
                  <a:srgbClr val="FF0000"/>
                </a:solidFill>
                <a:latin typeface="Arial"/>
                <a:ea typeface="Arial"/>
                <a:cs typeface="Arial"/>
                <a:sym typeface="Arial"/>
              </a:rPr>
              <a:t>r</a:t>
            </a:r>
            <a:r>
              <a:rPr b="1" i="0" lang="en-US" sz="2800" u="none" cap="none" strike="noStrike">
                <a:solidFill>
                  <a:schemeClr val="accent5"/>
                </a:solidFill>
                <a:latin typeface="Arial"/>
                <a:ea typeface="Arial"/>
                <a:cs typeface="Arial"/>
                <a:sym typeface="Arial"/>
              </a:rPr>
              <a:t>ơi</a:t>
            </a:r>
            <a:br>
              <a:rPr b="1" i="0" lang="en-US" sz="2800" u="none" cap="none" strike="noStrike">
                <a:solidFill>
                  <a:srgbClr val="0000FF"/>
                </a:solidFill>
                <a:latin typeface="Arial"/>
                <a:ea typeface="Arial"/>
                <a:cs typeface="Arial"/>
                <a:sym typeface="Arial"/>
              </a:rPr>
            </a:br>
            <a:r>
              <a:rPr b="1" i="0" lang="en-US" sz="2800" u="none" cap="none" strike="noStrike">
                <a:solidFill>
                  <a:schemeClr val="accent5"/>
                </a:solidFill>
                <a:latin typeface="Arial"/>
                <a:ea typeface="Arial"/>
                <a:cs typeface="Arial"/>
                <a:sym typeface="Arial"/>
              </a:rPr>
              <a:t>Làm thành quả - những mặt trời vàng mơ</a:t>
            </a:r>
            <a:br>
              <a:rPr b="1" i="0" lang="en-US" sz="2800" u="none" cap="none" strike="noStrike">
                <a:solidFill>
                  <a:srgbClr val="0000FF"/>
                </a:solidFill>
                <a:latin typeface="Arial"/>
                <a:ea typeface="Arial"/>
                <a:cs typeface="Arial"/>
                <a:sym typeface="Arial"/>
              </a:rPr>
            </a:b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Tháng</a:t>
            </a:r>
            <a:r>
              <a:rPr b="1" i="0" lang="en-US" sz="2800" u="none" cap="none" strike="noStrike">
                <a:solidFill>
                  <a:srgbClr val="0000FF"/>
                </a:solidFill>
                <a:latin typeface="Arial"/>
                <a:ea typeface="Arial"/>
                <a:cs typeface="Arial"/>
                <a:sym typeface="Arial"/>
              </a:rPr>
              <a:t> </a:t>
            </a:r>
            <a:r>
              <a:rPr b="1" i="0" lang="en-US" sz="2800" u="none" cap="none" strike="noStrike">
                <a:solidFill>
                  <a:srgbClr val="FF0000"/>
                </a:solidFill>
                <a:latin typeface="Arial"/>
                <a:ea typeface="Arial"/>
                <a:cs typeface="Arial"/>
                <a:sym typeface="Arial"/>
              </a:rPr>
              <a:t>gi</a:t>
            </a:r>
            <a:r>
              <a:rPr b="1" i="0" lang="en-US" sz="2800" u="none" cap="none" strike="noStrike">
                <a:solidFill>
                  <a:schemeClr val="accent5"/>
                </a:solidFill>
                <a:latin typeface="Arial"/>
                <a:ea typeface="Arial"/>
                <a:cs typeface="Arial"/>
                <a:sym typeface="Arial"/>
              </a:rPr>
              <a:t>êng đến tự bao giờ?</a:t>
            </a:r>
            <a:br>
              <a:rPr b="1" i="0" lang="en-US" sz="2800" u="none" cap="none" strike="noStrike">
                <a:solidFill>
                  <a:srgbClr val="0000FF"/>
                </a:solidFill>
                <a:latin typeface="Arial"/>
                <a:ea typeface="Arial"/>
                <a:cs typeface="Arial"/>
                <a:sym typeface="Arial"/>
              </a:rPr>
            </a:br>
            <a:r>
              <a:rPr b="1" i="0" lang="en-US" sz="2800" u="none" cap="none" strike="noStrike">
                <a:solidFill>
                  <a:schemeClr val="accent5"/>
                </a:solidFill>
                <a:latin typeface="Arial"/>
                <a:ea typeface="Arial"/>
                <a:cs typeface="Arial"/>
                <a:sym typeface="Arial"/>
              </a:rPr>
              <a:t>Đất trời viết tiếp bài thơ ng</a:t>
            </a:r>
            <a:r>
              <a:rPr b="1" i="0" lang="en-US" sz="2800" u="none" cap="none" strike="noStrike">
                <a:solidFill>
                  <a:srgbClr val="3300B8"/>
                </a:solidFill>
                <a:latin typeface="Arial"/>
                <a:ea typeface="Arial"/>
                <a:cs typeface="Arial"/>
                <a:sym typeface="Arial"/>
              </a:rPr>
              <a:t>ọ</a:t>
            </a:r>
            <a:r>
              <a:rPr b="1" i="0" lang="en-US" sz="2800" u="none" cap="none" strike="noStrike">
                <a:solidFill>
                  <a:schemeClr val="accent5"/>
                </a:solidFill>
                <a:latin typeface="Arial"/>
                <a:ea typeface="Arial"/>
                <a:cs typeface="Arial"/>
                <a:sym typeface="Arial"/>
              </a:rPr>
              <a:t>t</a:t>
            </a:r>
            <a:r>
              <a:rPr b="1" i="0" lang="en-US" sz="2800" u="none" cap="none" strike="noStrike">
                <a:solidFill>
                  <a:srgbClr val="0000FF"/>
                </a:solidFill>
                <a:latin typeface="Arial"/>
                <a:ea typeface="Arial"/>
                <a:cs typeface="Arial"/>
                <a:sym typeface="Arial"/>
              </a:rPr>
              <a:t> </a:t>
            </a:r>
            <a:r>
              <a:rPr b="1" i="0" lang="en-US" sz="2800" u="none" cap="none" strike="noStrike">
                <a:solidFill>
                  <a:schemeClr val="accent5"/>
                </a:solidFill>
                <a:latin typeface="Arial"/>
                <a:ea typeface="Arial"/>
                <a:cs typeface="Arial"/>
                <a:sym typeface="Arial"/>
              </a:rPr>
              <a:t>ngào.</a:t>
            </a:r>
            <a:br>
              <a:rPr b="1" i="0" lang="en-US" sz="2800" u="none" cap="none" strike="noStrike">
                <a:solidFill>
                  <a:srgbClr val="0000FF"/>
                </a:solidFill>
                <a:latin typeface="Arial"/>
                <a:ea typeface="Arial"/>
                <a:cs typeface="Arial"/>
                <a:sym typeface="Arial"/>
              </a:rPr>
            </a:br>
            <a:r>
              <a:rPr b="1" i="0" lang="en-US" sz="2800" u="none" cap="none" strike="noStrike">
                <a:solidFill>
                  <a:srgbClr val="0000FF"/>
                </a:solidFill>
                <a:latin typeface="Arial"/>
                <a:ea typeface="Arial"/>
                <a:cs typeface="Arial"/>
                <a:sym typeface="Arial"/>
              </a:rPr>
              <a:t>			 	    </a:t>
            </a:r>
            <a:r>
              <a:rPr b="1" i="1" lang="en-US" sz="2400" u="none" cap="none" strike="noStrike">
                <a:solidFill>
                  <a:schemeClr val="accent5"/>
                </a:solidFill>
                <a:latin typeface="Arial"/>
                <a:ea typeface="Arial"/>
                <a:cs typeface="Arial"/>
                <a:sym typeface="Arial"/>
              </a:rPr>
              <a:t>Theo </a:t>
            </a:r>
            <a:r>
              <a:rPr b="1" i="0" lang="en-US" sz="2400" u="none" cap="none" strike="noStrike">
                <a:solidFill>
                  <a:srgbClr val="3300B8"/>
                </a:solidFill>
                <a:latin typeface="Arial"/>
                <a:ea typeface="Arial"/>
                <a:cs typeface="Arial"/>
                <a:sym typeface="Arial"/>
              </a:rPr>
              <a:t>Đỗ Quang Huỳnh</a:t>
            </a:r>
            <a:br>
              <a:rPr b="1" i="0" lang="en-US" sz="2400" u="none" cap="none" strike="noStrike">
                <a:solidFill>
                  <a:srgbClr val="002060"/>
                </a:solidFill>
                <a:latin typeface="Arial"/>
                <a:ea typeface="Arial"/>
                <a:cs typeface="Arial"/>
                <a:sym typeface="Arial"/>
              </a:rPr>
            </a:br>
            <a:endParaRPr b="1" i="0" sz="2400" u="none" cap="none" strike="noStrike">
              <a:solidFill>
                <a:srgbClr val="002060"/>
              </a:solidFill>
              <a:latin typeface="Arial"/>
              <a:ea typeface="Arial"/>
              <a:cs typeface="Arial"/>
              <a:sym typeface="Arial"/>
            </a:endParaRPr>
          </a:p>
        </p:txBody>
      </p:sp>
      <p:grpSp>
        <p:nvGrpSpPr>
          <p:cNvPr id="375" name="Google Shape;375;p15"/>
          <p:cNvGrpSpPr/>
          <p:nvPr/>
        </p:nvGrpSpPr>
        <p:grpSpPr>
          <a:xfrm>
            <a:off x="4716418" y="1528387"/>
            <a:ext cx="385042" cy="523220"/>
            <a:chOff x="743553" y="1394732"/>
            <a:chExt cx="541778" cy="523220"/>
          </a:xfrm>
        </p:grpSpPr>
        <p:sp>
          <p:nvSpPr>
            <p:cNvPr id="376" name="Google Shape;376;p15"/>
            <p:cNvSpPr/>
            <p:nvPr/>
          </p:nvSpPr>
          <p:spPr>
            <a:xfrm>
              <a:off x="862479" y="1457985"/>
              <a:ext cx="303925" cy="401444"/>
            </a:xfrm>
            <a:prstGeom prst="rect">
              <a:avLst/>
            </a:prstGeom>
            <a:solidFill>
              <a:srgbClr val="C3D7E4"/>
            </a:solidFill>
            <a:ln cap="flat" cmpd="sng" w="25400">
              <a:solidFill>
                <a:srgbClr val="C3D7E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7" name="Google Shape;377;p15"/>
            <p:cNvSpPr txBox="1"/>
            <p:nvPr/>
          </p:nvSpPr>
          <p:spPr>
            <a:xfrm>
              <a:off x="743553" y="1394732"/>
              <a:ext cx="54177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3300B8"/>
                  </a:solidFill>
                  <a:latin typeface="Arial"/>
                  <a:ea typeface="Arial"/>
                  <a:cs typeface="Arial"/>
                  <a:sym typeface="Arial"/>
                </a:rPr>
                <a:t>2</a:t>
              </a:r>
              <a:endParaRPr/>
            </a:p>
          </p:txBody>
        </p:sp>
      </p:grpSp>
      <p:grpSp>
        <p:nvGrpSpPr>
          <p:cNvPr id="378" name="Google Shape;378;p15"/>
          <p:cNvGrpSpPr/>
          <p:nvPr/>
        </p:nvGrpSpPr>
        <p:grpSpPr>
          <a:xfrm>
            <a:off x="2810889" y="1131594"/>
            <a:ext cx="385042" cy="523220"/>
            <a:chOff x="3138294" y="1433375"/>
            <a:chExt cx="392926" cy="523220"/>
          </a:xfrm>
        </p:grpSpPr>
        <p:sp>
          <p:nvSpPr>
            <p:cNvPr id="379" name="Google Shape;379;p15"/>
            <p:cNvSpPr/>
            <p:nvPr/>
          </p:nvSpPr>
          <p:spPr>
            <a:xfrm>
              <a:off x="3144644" y="1494263"/>
              <a:ext cx="386576" cy="401444"/>
            </a:xfrm>
            <a:prstGeom prst="rect">
              <a:avLst/>
            </a:prstGeom>
            <a:solidFill>
              <a:srgbClr val="FFBA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0" name="Google Shape;380;p15"/>
            <p:cNvSpPr txBox="1"/>
            <p:nvPr/>
          </p:nvSpPr>
          <p:spPr>
            <a:xfrm>
              <a:off x="3138294" y="1433375"/>
              <a:ext cx="39292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1</a:t>
              </a:r>
              <a:endParaRPr/>
            </a:p>
          </p:txBody>
        </p:sp>
      </p:grpSp>
      <p:grpSp>
        <p:nvGrpSpPr>
          <p:cNvPr id="381" name="Google Shape;381;p15"/>
          <p:cNvGrpSpPr/>
          <p:nvPr/>
        </p:nvGrpSpPr>
        <p:grpSpPr>
          <a:xfrm>
            <a:off x="4361948" y="2051709"/>
            <a:ext cx="324734" cy="523220"/>
            <a:chOff x="1017245" y="1433375"/>
            <a:chExt cx="443045" cy="523220"/>
          </a:xfrm>
        </p:grpSpPr>
        <p:sp>
          <p:nvSpPr>
            <p:cNvPr id="382" name="Google Shape;382;p15"/>
            <p:cNvSpPr/>
            <p:nvPr/>
          </p:nvSpPr>
          <p:spPr>
            <a:xfrm>
              <a:off x="1073714" y="1494263"/>
              <a:ext cx="386576" cy="401444"/>
            </a:xfrm>
            <a:prstGeom prst="rect">
              <a:avLst/>
            </a:prstGeom>
            <a:solidFill>
              <a:srgbClr val="FFBA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3" name="Google Shape;383;p15"/>
            <p:cNvSpPr txBox="1"/>
            <p:nvPr/>
          </p:nvSpPr>
          <p:spPr>
            <a:xfrm>
              <a:off x="1017245" y="1433375"/>
              <a:ext cx="39292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1</a:t>
              </a:r>
              <a:endParaRPr/>
            </a:p>
          </p:txBody>
        </p:sp>
      </p:grpSp>
      <p:grpSp>
        <p:nvGrpSpPr>
          <p:cNvPr id="384" name="Google Shape;384;p15"/>
          <p:cNvGrpSpPr/>
          <p:nvPr/>
        </p:nvGrpSpPr>
        <p:grpSpPr>
          <a:xfrm>
            <a:off x="2484156" y="2571513"/>
            <a:ext cx="385042" cy="523220"/>
            <a:chOff x="3067043" y="1427604"/>
            <a:chExt cx="541778" cy="523220"/>
          </a:xfrm>
        </p:grpSpPr>
        <p:sp>
          <p:nvSpPr>
            <p:cNvPr id="385" name="Google Shape;385;p15"/>
            <p:cNvSpPr/>
            <p:nvPr/>
          </p:nvSpPr>
          <p:spPr>
            <a:xfrm>
              <a:off x="3144644" y="1494263"/>
              <a:ext cx="386576" cy="401444"/>
            </a:xfrm>
            <a:prstGeom prst="rect">
              <a:avLst/>
            </a:prstGeom>
            <a:solidFill>
              <a:srgbClr val="C3D7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6" name="Google Shape;386;p15"/>
            <p:cNvSpPr txBox="1"/>
            <p:nvPr/>
          </p:nvSpPr>
          <p:spPr>
            <a:xfrm>
              <a:off x="3067043" y="1427604"/>
              <a:ext cx="54177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3300B8"/>
                  </a:solidFill>
                  <a:latin typeface="Arial"/>
                  <a:ea typeface="Arial"/>
                  <a:cs typeface="Arial"/>
                  <a:sym typeface="Arial"/>
                </a:rPr>
                <a:t>2</a:t>
              </a:r>
              <a:endParaRPr/>
            </a:p>
          </p:txBody>
        </p:sp>
      </p:grpSp>
      <p:grpSp>
        <p:nvGrpSpPr>
          <p:cNvPr id="387" name="Google Shape;387;p15"/>
          <p:cNvGrpSpPr/>
          <p:nvPr/>
        </p:nvGrpSpPr>
        <p:grpSpPr>
          <a:xfrm>
            <a:off x="2556212" y="3550176"/>
            <a:ext cx="385042" cy="523220"/>
            <a:chOff x="1295533" y="1628161"/>
            <a:chExt cx="392926" cy="523220"/>
          </a:xfrm>
        </p:grpSpPr>
        <p:sp>
          <p:nvSpPr>
            <p:cNvPr id="388" name="Google Shape;388;p15"/>
            <p:cNvSpPr/>
            <p:nvPr/>
          </p:nvSpPr>
          <p:spPr>
            <a:xfrm>
              <a:off x="1295533" y="1694985"/>
              <a:ext cx="386576" cy="401444"/>
            </a:xfrm>
            <a:prstGeom prst="rect">
              <a:avLst/>
            </a:prstGeom>
            <a:solidFill>
              <a:srgbClr val="FFBA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latin typeface="Arial"/>
                <a:ea typeface="Arial"/>
                <a:cs typeface="Arial"/>
                <a:sym typeface="Arial"/>
              </a:endParaRPr>
            </a:p>
          </p:txBody>
        </p:sp>
        <p:sp>
          <p:nvSpPr>
            <p:cNvPr id="389" name="Google Shape;389;p15"/>
            <p:cNvSpPr txBox="1"/>
            <p:nvPr/>
          </p:nvSpPr>
          <p:spPr>
            <a:xfrm>
              <a:off x="1295533" y="1628161"/>
              <a:ext cx="39292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Arial"/>
                  <a:ea typeface="Arial"/>
                  <a:cs typeface="Arial"/>
                  <a:sym typeface="Arial"/>
                </a:rPr>
                <a:t>1</a:t>
              </a:r>
              <a:endParaRPr/>
            </a:p>
          </p:txBody>
        </p:sp>
      </p:grpSp>
      <p:grpSp>
        <p:nvGrpSpPr>
          <p:cNvPr id="390" name="Google Shape;390;p15"/>
          <p:cNvGrpSpPr/>
          <p:nvPr/>
        </p:nvGrpSpPr>
        <p:grpSpPr>
          <a:xfrm>
            <a:off x="5004602" y="4073445"/>
            <a:ext cx="385042" cy="523220"/>
            <a:chOff x="3067043" y="1433375"/>
            <a:chExt cx="541778" cy="523220"/>
          </a:xfrm>
        </p:grpSpPr>
        <p:sp>
          <p:nvSpPr>
            <p:cNvPr id="391" name="Google Shape;391;p15"/>
            <p:cNvSpPr/>
            <p:nvPr/>
          </p:nvSpPr>
          <p:spPr>
            <a:xfrm>
              <a:off x="3144644" y="1494263"/>
              <a:ext cx="386576" cy="401444"/>
            </a:xfrm>
            <a:prstGeom prst="rect">
              <a:avLst/>
            </a:prstGeom>
            <a:solidFill>
              <a:srgbClr val="C3D7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2" name="Google Shape;392;p15"/>
            <p:cNvSpPr txBox="1"/>
            <p:nvPr/>
          </p:nvSpPr>
          <p:spPr>
            <a:xfrm>
              <a:off x="3067043" y="1433375"/>
              <a:ext cx="541778"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3300B8"/>
                  </a:solidFill>
                  <a:latin typeface="Arial"/>
                  <a:ea typeface="Arial"/>
                  <a:cs typeface="Arial"/>
                  <a:sym typeface="Arial"/>
                </a:rPr>
                <a:t>2</a:t>
              </a:r>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8"/>
                                        </p:tgtEl>
                                      </p:cBhvr>
                                    </p:animEffect>
                                    <p:set>
                                      <p:cBhvr>
                                        <p:cTn dur="1" fill="hold">
                                          <p:stCondLst>
                                            <p:cond delay="500"/>
                                          </p:stCondLst>
                                        </p:cTn>
                                        <p:tgtEl>
                                          <p:spTgt spid="3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75"/>
                                        </p:tgtEl>
                                      </p:cBhvr>
                                    </p:animEffect>
                                    <p:set>
                                      <p:cBhvr>
                                        <p:cTn dur="1" fill="hold">
                                          <p:stCondLst>
                                            <p:cond delay="500"/>
                                          </p:stCondLst>
                                        </p:cTn>
                                        <p:tgtEl>
                                          <p:spTgt spid="3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81"/>
                                        </p:tgtEl>
                                      </p:cBhvr>
                                    </p:animEffect>
                                    <p:set>
                                      <p:cBhvr>
                                        <p:cTn dur="1" fill="hold">
                                          <p:stCondLst>
                                            <p:cond delay="500"/>
                                          </p:stCondLst>
                                        </p:cTn>
                                        <p:tgtEl>
                                          <p:spTgt spid="3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84"/>
                                        </p:tgtEl>
                                      </p:cBhvr>
                                    </p:animEffect>
                                    <p:set>
                                      <p:cBhvr>
                                        <p:cTn dur="1" fill="hold">
                                          <p:stCondLst>
                                            <p:cond delay="500"/>
                                          </p:stCondLst>
                                        </p:cTn>
                                        <p:tgtEl>
                                          <p:spTgt spid="3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87"/>
                                        </p:tgtEl>
                                      </p:cBhvr>
                                    </p:animEffect>
                                    <p:set>
                                      <p:cBhvr>
                                        <p:cTn dur="1" fill="hold">
                                          <p:stCondLst>
                                            <p:cond delay="500"/>
                                          </p:stCondLst>
                                        </p:cTn>
                                        <p:tgtEl>
                                          <p:spTgt spid="3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0"/>
                                        </p:tgtEl>
                                      </p:cBhvr>
                                    </p:animEffect>
                                    <p:set>
                                      <p:cBhvr>
                                        <p:cTn dur="1" fill="hold">
                                          <p:stCondLst>
                                            <p:cond delay="500"/>
                                          </p:stCondLst>
                                        </p:cTn>
                                        <p:tgtEl>
                                          <p:spTgt spid="39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16"/>
          <p:cNvSpPr/>
          <p:nvPr/>
        </p:nvSpPr>
        <p:spPr>
          <a:xfrm>
            <a:off x="144812" y="1664053"/>
            <a:ext cx="8646160" cy="1082277"/>
          </a:xfrm>
          <a:prstGeom prst="roundRect">
            <a:avLst>
              <a:gd fmla="val 16667" name="adj"/>
            </a:avLst>
          </a:prstGeom>
          <a:solidFill>
            <a:srgbClr val="FED1C8"/>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8" name="Google Shape;398;p16"/>
          <p:cNvSpPr/>
          <p:nvPr/>
        </p:nvSpPr>
        <p:spPr>
          <a:xfrm>
            <a:off x="185452" y="1145893"/>
            <a:ext cx="87376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sng" cap="none" strike="noStrike">
                <a:solidFill>
                  <a:srgbClr val="C00000"/>
                </a:solidFill>
                <a:latin typeface="Calibri"/>
                <a:ea typeface="Calibri"/>
                <a:cs typeface="Calibri"/>
                <a:sym typeface="Calibri"/>
              </a:rPr>
              <a:t>Bài 3a (Trang 7 VBT TV)</a:t>
            </a:r>
            <a:r>
              <a:rPr b="1" i="0" lang="en-US" sz="2800" u="none" cap="none" strike="noStrike">
                <a:solidFill>
                  <a:srgbClr val="C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2D292D"/>
              </a:solidFill>
              <a:latin typeface="Calibri"/>
              <a:ea typeface="Calibri"/>
              <a:cs typeface="Calibri"/>
              <a:sym typeface="Calibri"/>
            </a:endParaRPr>
          </a:p>
        </p:txBody>
      </p:sp>
      <p:sp>
        <p:nvSpPr>
          <p:cNvPr id="399" name="Google Shape;399;p16"/>
          <p:cNvSpPr txBox="1"/>
          <p:nvPr/>
        </p:nvSpPr>
        <p:spPr>
          <a:xfrm>
            <a:off x="303899" y="1728137"/>
            <a:ext cx="832798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2060"/>
                </a:solidFill>
                <a:latin typeface="Arial"/>
                <a:ea typeface="Arial"/>
                <a:cs typeface="Arial"/>
                <a:sym typeface="Arial"/>
              </a:rPr>
              <a:t>Tìm tiếng bắt đầu bằng </a:t>
            </a:r>
            <a:r>
              <a:rPr b="1" i="1" lang="en-US" sz="2800" u="none" cap="none" strike="noStrike">
                <a:solidFill>
                  <a:srgbClr val="FF0000"/>
                </a:solidFill>
                <a:latin typeface="Arial"/>
                <a:ea typeface="Arial"/>
                <a:cs typeface="Arial"/>
                <a:sym typeface="Arial"/>
              </a:rPr>
              <a:t>r</a:t>
            </a:r>
            <a:r>
              <a:rPr b="1" i="0" lang="en-US" sz="2800" u="none" cap="none" strike="noStrike">
                <a:solidFill>
                  <a:srgbClr val="002060"/>
                </a:solidFill>
                <a:latin typeface="Arial"/>
                <a:ea typeface="Arial"/>
                <a:cs typeface="Arial"/>
                <a:sym typeface="Arial"/>
              </a:rPr>
              <a:t>, </a:t>
            </a:r>
            <a:r>
              <a:rPr b="1" i="1" lang="en-US" sz="2800" u="none" cap="none" strike="noStrike">
                <a:solidFill>
                  <a:srgbClr val="FF0000"/>
                </a:solidFill>
                <a:latin typeface="Arial"/>
                <a:ea typeface="Arial"/>
                <a:cs typeface="Arial"/>
                <a:sym typeface="Arial"/>
              </a:rPr>
              <a:t>d</a:t>
            </a:r>
            <a:r>
              <a:rPr b="1" i="0" lang="en-US" sz="2800" u="none" cap="none" strike="noStrike">
                <a:solidFill>
                  <a:schemeClr val="accent6"/>
                </a:solidFill>
                <a:latin typeface="Arial"/>
                <a:ea typeface="Arial"/>
                <a:cs typeface="Arial"/>
                <a:sym typeface="Arial"/>
              </a:rPr>
              <a:t> </a:t>
            </a:r>
            <a:r>
              <a:rPr b="1" i="0" lang="en-US" sz="2800" u="none" cap="none" strike="noStrike">
                <a:solidFill>
                  <a:srgbClr val="002060"/>
                </a:solidFill>
                <a:latin typeface="Arial"/>
                <a:ea typeface="Arial"/>
                <a:cs typeface="Arial"/>
                <a:sym typeface="Arial"/>
              </a:rPr>
              <a:t>hay </a:t>
            </a:r>
            <a:r>
              <a:rPr b="1" i="1" lang="en-US" sz="2800" u="none" cap="none" strike="noStrike">
                <a:solidFill>
                  <a:srgbClr val="FF0000"/>
                </a:solidFill>
                <a:latin typeface="Arial"/>
                <a:ea typeface="Arial"/>
                <a:cs typeface="Arial"/>
                <a:sym typeface="Arial"/>
              </a:rPr>
              <a:t>gi</a:t>
            </a:r>
            <a:r>
              <a:rPr b="1" i="1" lang="en-US" sz="2800" u="none" cap="none" strike="noStrike">
                <a:solidFill>
                  <a:srgbClr val="C00000"/>
                </a:solidFill>
                <a:latin typeface="Arial"/>
                <a:ea typeface="Arial"/>
                <a:cs typeface="Arial"/>
                <a:sym typeface="Arial"/>
              </a:rPr>
              <a:t> </a:t>
            </a:r>
            <a:r>
              <a:rPr b="1" i="0" lang="en-US" sz="2800" u="none" cap="none" strike="noStrike">
                <a:solidFill>
                  <a:srgbClr val="002060"/>
                </a:solidFill>
                <a:latin typeface="Arial"/>
                <a:ea typeface="Arial"/>
                <a:cs typeface="Arial"/>
                <a:sym typeface="Arial"/>
              </a:rPr>
              <a:t>thích hợp với mỗi ô trống:</a:t>
            </a:r>
            <a:endParaRPr b="1" i="0" sz="2800" u="none" cap="none" strike="noStrike">
              <a:solidFill>
                <a:srgbClr val="C00000"/>
              </a:solidFill>
              <a:latin typeface="Arial"/>
              <a:ea typeface="Arial"/>
              <a:cs typeface="Arial"/>
              <a:sym typeface="Arial"/>
            </a:endParaRPr>
          </a:p>
        </p:txBody>
      </p:sp>
    </p:spTree>
  </p:cSld>
  <p:clrMapOvr>
    <a:masterClrMapping/>
  </p:clrMapOvr>
  <p:transition spd="slow" p14:dur="1500">
    <p:split orient="ver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7"/>
          <p:cNvSpPr/>
          <p:nvPr/>
        </p:nvSpPr>
        <p:spPr>
          <a:xfrm>
            <a:off x="212220" y="270880"/>
            <a:ext cx="8738739" cy="4475418"/>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5" name="Google Shape;405;p17"/>
          <p:cNvSpPr txBox="1"/>
          <p:nvPr>
            <p:ph type="title"/>
          </p:nvPr>
        </p:nvSpPr>
        <p:spPr>
          <a:xfrm>
            <a:off x="193041" y="167707"/>
            <a:ext cx="8584539" cy="4594828"/>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b="1" lang="en-US" sz="2800">
                <a:solidFill>
                  <a:schemeClr val="accent6"/>
                </a:solidFill>
                <a:latin typeface="Arial"/>
                <a:ea typeface="Arial"/>
                <a:cs typeface="Arial"/>
                <a:sym typeface="Arial"/>
              </a:rPr>
              <a:t>                           </a:t>
            </a:r>
            <a:r>
              <a:rPr b="1" lang="en-US" sz="2800">
                <a:solidFill>
                  <a:srgbClr val="FF0000"/>
                </a:solidFill>
                <a:latin typeface="Arial"/>
                <a:ea typeface="Arial"/>
                <a:cs typeface="Arial"/>
                <a:sym typeface="Arial"/>
              </a:rPr>
              <a:t>Làm việc cho cả ba thời</a:t>
            </a:r>
            <a:br>
              <a:rPr b="1" lang="en-US" sz="2800">
                <a:solidFill>
                  <a:srgbClr val="0000FF"/>
                </a:solidFill>
                <a:latin typeface="Arial"/>
                <a:ea typeface="Arial"/>
                <a:cs typeface="Arial"/>
                <a:sym typeface="Arial"/>
              </a:rPr>
            </a:br>
            <a:r>
              <a:rPr b="1" lang="en-US" sz="2800">
                <a:solidFill>
                  <a:srgbClr val="990000"/>
                </a:solidFill>
                <a:latin typeface="Arial"/>
                <a:ea typeface="Arial"/>
                <a:cs typeface="Arial"/>
                <a:sym typeface="Arial"/>
              </a:rPr>
              <a:t>	</a:t>
            </a:r>
            <a:r>
              <a:rPr b="1" lang="en-US" sz="2800">
                <a:solidFill>
                  <a:srgbClr val="002060"/>
                </a:solidFill>
                <a:latin typeface="Arial"/>
                <a:ea typeface="Arial"/>
                <a:cs typeface="Arial"/>
                <a:sym typeface="Arial"/>
              </a:rPr>
              <a:t>Có một con ve thấy bác nông dân nọ làm việc miệt mài, từ sáng đến tối chẳng lúc nào ngơi, liền tò mò hỏi:</a:t>
            </a:r>
            <a:br>
              <a:rPr b="1" lang="en-US" sz="2800">
                <a:solidFill>
                  <a:srgbClr val="002060"/>
                </a:solidFill>
                <a:latin typeface="Arial"/>
                <a:ea typeface="Arial"/>
                <a:cs typeface="Arial"/>
                <a:sym typeface="Arial"/>
              </a:rPr>
            </a:br>
            <a:r>
              <a:rPr b="1" lang="en-US" sz="2800">
                <a:solidFill>
                  <a:srgbClr val="002060"/>
                </a:solidFill>
                <a:latin typeface="Arial"/>
                <a:ea typeface="Arial"/>
                <a:cs typeface="Arial"/>
                <a:sym typeface="Arial"/>
              </a:rPr>
              <a:t>	- Bác làm việc quần quật như thế để làm gì?</a:t>
            </a:r>
            <a:br>
              <a:rPr b="1" lang="en-US" sz="2800">
                <a:solidFill>
                  <a:srgbClr val="002060"/>
                </a:solidFill>
                <a:latin typeface="Arial"/>
                <a:ea typeface="Arial"/>
                <a:cs typeface="Arial"/>
                <a:sym typeface="Arial"/>
              </a:rPr>
            </a:br>
            <a:r>
              <a:rPr b="1" lang="en-US" sz="2800">
                <a:solidFill>
                  <a:srgbClr val="002060"/>
                </a:solidFill>
                <a:latin typeface="Arial"/>
                <a:ea typeface="Arial"/>
                <a:cs typeface="Arial"/>
                <a:sym typeface="Arial"/>
              </a:rPr>
              <a:t>	Bác nông dân đáp:</a:t>
            </a:r>
            <a:br>
              <a:rPr b="1" lang="en-US" sz="2800">
                <a:solidFill>
                  <a:srgbClr val="002060"/>
                </a:solidFill>
                <a:latin typeface="Arial"/>
                <a:ea typeface="Arial"/>
                <a:cs typeface="Arial"/>
                <a:sym typeface="Arial"/>
              </a:rPr>
            </a:br>
            <a:r>
              <a:rPr b="1" lang="en-US" sz="2800">
                <a:solidFill>
                  <a:srgbClr val="002060"/>
                </a:solidFill>
                <a:latin typeface="Arial"/>
                <a:ea typeface="Arial"/>
                <a:cs typeface="Arial"/>
                <a:sym typeface="Arial"/>
              </a:rPr>
              <a:t>	- Tôi làm cho cả ba thời nên không thể ngừng tay.</a:t>
            </a:r>
            <a:br>
              <a:rPr b="1" lang="en-US" sz="2800">
                <a:solidFill>
                  <a:srgbClr val="002060"/>
                </a:solidFill>
                <a:latin typeface="Arial"/>
                <a:ea typeface="Arial"/>
                <a:cs typeface="Arial"/>
                <a:sym typeface="Arial"/>
              </a:rPr>
            </a:br>
            <a:r>
              <a:rPr b="1" lang="en-US" sz="2800">
                <a:solidFill>
                  <a:srgbClr val="002060"/>
                </a:solidFill>
                <a:latin typeface="Arial"/>
                <a:ea typeface="Arial"/>
                <a:cs typeface="Arial"/>
                <a:sym typeface="Arial"/>
              </a:rPr>
              <a:t>	Ve nghĩ mãi không </a:t>
            </a:r>
            <a:r>
              <a:rPr b="1" lang="en-US" sz="2800">
                <a:solidFill>
                  <a:srgbClr val="FF523E"/>
                </a:solidFill>
                <a:latin typeface="Arial"/>
                <a:ea typeface="Arial"/>
                <a:cs typeface="Arial"/>
                <a:sym typeface="Arial"/>
              </a:rPr>
              <a:t>ra</a:t>
            </a:r>
            <a:r>
              <a:rPr b="1" lang="en-US" sz="2800">
                <a:solidFill>
                  <a:srgbClr val="002060"/>
                </a:solidFill>
                <a:latin typeface="Arial"/>
                <a:ea typeface="Arial"/>
                <a:cs typeface="Arial"/>
                <a:sym typeface="Arial"/>
              </a:rPr>
              <a:t>, lại hỏi:</a:t>
            </a:r>
            <a:br>
              <a:rPr b="1" lang="en-US" sz="2800">
                <a:solidFill>
                  <a:srgbClr val="002060"/>
                </a:solidFill>
                <a:latin typeface="Arial"/>
                <a:ea typeface="Arial"/>
                <a:cs typeface="Arial"/>
                <a:sym typeface="Arial"/>
              </a:rPr>
            </a:br>
            <a:r>
              <a:rPr b="1" lang="en-US" sz="2800">
                <a:solidFill>
                  <a:srgbClr val="002060"/>
                </a:solidFill>
                <a:latin typeface="Arial"/>
                <a:ea typeface="Arial"/>
                <a:cs typeface="Arial"/>
                <a:sym typeface="Arial"/>
              </a:rPr>
              <a:t>	- Thế nào là làm việc cho cả ba thời?</a:t>
            </a:r>
            <a:endParaRPr/>
          </a:p>
        </p:txBody>
      </p:sp>
      <p:sp>
        <p:nvSpPr>
          <p:cNvPr id="406" name="Google Shape;406;p17"/>
          <p:cNvSpPr txBox="1"/>
          <p:nvPr/>
        </p:nvSpPr>
        <p:spPr>
          <a:xfrm>
            <a:off x="4383355" y="3652109"/>
            <a:ext cx="396000" cy="523200"/>
          </a:xfrm>
          <a:prstGeom prst="rect">
            <a:avLst/>
          </a:prstGeom>
          <a:solidFill>
            <a:srgbClr val="FFBAA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06"/>
                                        </p:tgtEl>
                                      </p:cBhvr>
                                    </p:animEffect>
                                    <p:set>
                                      <p:cBhvr>
                                        <p:cTn dur="1" fill="hold">
                                          <p:stCondLst>
                                            <p:cond delay="1000"/>
                                          </p:stCondLst>
                                        </p:cTn>
                                        <p:tgtEl>
                                          <p:spTgt spid="4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8"/>
          <p:cNvSpPr/>
          <p:nvPr/>
        </p:nvSpPr>
        <p:spPr>
          <a:xfrm>
            <a:off x="212220" y="270880"/>
            <a:ext cx="8738739" cy="4475418"/>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2" name="Google Shape;412;p18"/>
          <p:cNvSpPr txBox="1"/>
          <p:nvPr>
            <p:ph type="title"/>
          </p:nvPr>
        </p:nvSpPr>
        <p:spPr>
          <a:xfrm>
            <a:off x="212220" y="-529431"/>
            <a:ext cx="8670852" cy="6202362"/>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3600"/>
              <a:buNone/>
            </a:pPr>
            <a:r>
              <a:rPr b="1" lang="en-US" sz="2800">
                <a:solidFill>
                  <a:srgbClr val="002060"/>
                </a:solidFill>
                <a:latin typeface="Arial"/>
                <a:ea typeface="Arial"/>
                <a:cs typeface="Arial"/>
                <a:sym typeface="Arial"/>
              </a:rPr>
              <a:t>	</a:t>
            </a:r>
            <a:endParaRPr/>
          </a:p>
        </p:txBody>
      </p:sp>
      <p:sp>
        <p:nvSpPr>
          <p:cNvPr id="413" name="Google Shape;413;p18"/>
          <p:cNvSpPr/>
          <p:nvPr/>
        </p:nvSpPr>
        <p:spPr>
          <a:xfrm>
            <a:off x="408355" y="605058"/>
            <a:ext cx="8289594" cy="3933384"/>
          </a:xfrm>
          <a:prstGeom prst="rect">
            <a:avLst/>
          </a:prstGeom>
          <a:noFill/>
          <a:ln>
            <a:noFill/>
          </a:ln>
        </p:spPr>
        <p:txBody>
          <a:bodyPr anchorCtr="0" anchor="t" bIns="45700" lIns="91425" spcFirstLastPara="1" rIns="91425" wrap="square" tIns="45700">
            <a:spAutoFit/>
          </a:bodyPr>
          <a:lstStyle/>
          <a:p>
            <a:pPr indent="360680" lvl="0" marL="0" marR="0" rtl="0" algn="just">
              <a:lnSpc>
                <a:spcPct val="110000"/>
              </a:lnSpc>
              <a:spcBef>
                <a:spcPts val="0"/>
              </a:spcBef>
              <a:spcAft>
                <a:spcPts val="0"/>
              </a:spcAft>
              <a:buClr>
                <a:srgbClr val="000000"/>
              </a:buClr>
              <a:buSzPts val="2800"/>
              <a:buFont typeface="Arial"/>
              <a:buNone/>
            </a:pPr>
            <a:r>
              <a:rPr b="1" i="0" lang="en-US" sz="2800" u="none" cap="none" strike="noStrike">
                <a:solidFill>
                  <a:srgbClr val="002060"/>
                </a:solidFill>
                <a:latin typeface="Arial"/>
                <a:ea typeface="Arial"/>
                <a:cs typeface="Arial"/>
                <a:sym typeface="Arial"/>
              </a:rPr>
              <a:t>Bác nông dân ôn tồn giảng </a:t>
            </a:r>
            <a:r>
              <a:rPr b="1" i="0" lang="en-US" sz="2800" u="none" cap="none" strike="noStrike">
                <a:solidFill>
                  <a:srgbClr val="FF523E"/>
                </a:solidFill>
                <a:latin typeface="Arial"/>
                <a:ea typeface="Arial"/>
                <a:cs typeface="Arial"/>
                <a:sym typeface="Arial"/>
              </a:rPr>
              <a:t>giải</a:t>
            </a:r>
            <a:r>
              <a:rPr b="1" i="0" lang="en-US" sz="2800" u="none" cap="none" strike="noStrike">
                <a:solidFill>
                  <a:srgbClr val="002060"/>
                </a:solidFill>
                <a:latin typeface="Arial"/>
                <a:ea typeface="Arial"/>
                <a:cs typeface="Arial"/>
                <a:sym typeface="Arial"/>
              </a:rPr>
              <a:t>:</a:t>
            </a:r>
            <a:endParaRPr/>
          </a:p>
          <a:p>
            <a:pPr indent="360680" lvl="0" marL="0" marR="0" rtl="0" algn="just">
              <a:lnSpc>
                <a:spcPct val="110000"/>
              </a:lnSpc>
              <a:spcBef>
                <a:spcPts val="0"/>
              </a:spcBef>
              <a:spcAft>
                <a:spcPts val="0"/>
              </a:spcAft>
              <a:buClr>
                <a:srgbClr val="000000"/>
              </a:buClr>
              <a:buSzPts val="2800"/>
              <a:buFont typeface="Arial"/>
              <a:buNone/>
            </a:pPr>
            <a:r>
              <a:rPr b="1" i="0" lang="en-US" sz="2800" u="none" cap="none" strike="noStrike">
                <a:solidFill>
                  <a:srgbClr val="002060"/>
                </a:solidFill>
                <a:latin typeface="Arial"/>
                <a:ea typeface="Arial"/>
                <a:cs typeface="Arial"/>
                <a:sym typeface="Arial"/>
              </a:rPr>
              <a:t>- Trước hết, tôi phải làm việc để nuôi thân. Đó là làm việc cho hiện tại. Nhà tôi còn bố mẹ </a:t>
            </a:r>
            <a:r>
              <a:rPr b="1" i="0" lang="en-US" sz="2800" u="none" cap="none" strike="noStrike">
                <a:solidFill>
                  <a:srgbClr val="FF523E"/>
                </a:solidFill>
                <a:latin typeface="Arial"/>
                <a:ea typeface="Arial"/>
                <a:cs typeface="Arial"/>
                <a:sym typeface="Arial"/>
              </a:rPr>
              <a:t>già</a:t>
            </a:r>
            <a:r>
              <a:rPr b="1" i="0" lang="en-US" sz="2800" u="none" cap="none" strike="noStrike">
                <a:solidFill>
                  <a:srgbClr val="002060"/>
                </a:solidFill>
                <a:latin typeface="Arial"/>
                <a:ea typeface="Arial"/>
                <a:cs typeface="Arial"/>
                <a:sym typeface="Arial"/>
              </a:rPr>
              <a:t>. Làm việc để phụng dưỡng bố mẹ là làm vì quá khứ. Còn làm để nuôi con là </a:t>
            </a:r>
            <a:r>
              <a:rPr b="1" i="0" lang="en-US" sz="2800" u="none" cap="none" strike="noStrike">
                <a:solidFill>
                  <a:srgbClr val="FF523E"/>
                </a:solidFill>
                <a:latin typeface="Arial"/>
                <a:ea typeface="Arial"/>
                <a:cs typeface="Arial"/>
                <a:sym typeface="Arial"/>
              </a:rPr>
              <a:t>dành</a:t>
            </a:r>
            <a:r>
              <a:rPr b="1" i="0" lang="en-US" sz="2800" u="none" cap="none" strike="noStrike">
                <a:solidFill>
                  <a:srgbClr val="002060"/>
                </a:solidFill>
                <a:latin typeface="Arial"/>
                <a:ea typeface="Arial"/>
                <a:cs typeface="Arial"/>
                <a:sym typeface="Arial"/>
              </a:rPr>
              <a:t> dụm cho tương lai. Sau này tôi già, các con tôi lại nuôi tôi như bây giờ tôi đang phụng dưỡng cha mẹ</a:t>
            </a:r>
            <a:endParaRPr b="1" i="0" sz="2800" u="none" cap="none" strike="noStrike">
              <a:solidFill>
                <a:srgbClr val="002060"/>
              </a:solidFill>
              <a:latin typeface="Arial"/>
              <a:ea typeface="Arial"/>
              <a:cs typeface="Arial"/>
              <a:sym typeface="Arial"/>
            </a:endParaRPr>
          </a:p>
          <a:p>
            <a:pPr indent="0" lvl="0" marL="0" marR="0" rtl="0" algn="r">
              <a:lnSpc>
                <a:spcPct val="100000"/>
              </a:lnSpc>
              <a:spcBef>
                <a:spcPts val="1200"/>
              </a:spcBef>
              <a:spcAft>
                <a:spcPts val="0"/>
              </a:spcAft>
              <a:buClr>
                <a:srgbClr val="000000"/>
              </a:buClr>
              <a:buSzPts val="2400"/>
              <a:buFont typeface="Arial"/>
              <a:buNone/>
            </a:pPr>
            <a:r>
              <a:rPr b="1" i="0" lang="en-US" sz="2400" u="none" cap="none" strike="noStrike">
                <a:solidFill>
                  <a:srgbClr val="002060"/>
                </a:solidFill>
                <a:latin typeface="Arial"/>
                <a:ea typeface="Arial"/>
                <a:cs typeface="Arial"/>
                <a:sym typeface="Arial"/>
              </a:rPr>
              <a:t>TRUYỆN VUI DÂN GIAN THẾ GIỚI</a:t>
            </a:r>
            <a:endParaRPr b="0" i="0" sz="1200" u="none" cap="none" strike="noStrike">
              <a:solidFill>
                <a:srgbClr val="000000"/>
              </a:solidFill>
              <a:latin typeface="Arial"/>
              <a:ea typeface="Arial"/>
              <a:cs typeface="Arial"/>
              <a:sym typeface="Arial"/>
            </a:endParaRPr>
          </a:p>
        </p:txBody>
      </p:sp>
      <p:sp>
        <p:nvSpPr>
          <p:cNvPr id="414" name="Google Shape;414;p18"/>
          <p:cNvSpPr txBox="1"/>
          <p:nvPr/>
        </p:nvSpPr>
        <p:spPr>
          <a:xfrm>
            <a:off x="6084866" y="2571410"/>
            <a:ext cx="885300" cy="523200"/>
          </a:xfrm>
          <a:prstGeom prst="rect">
            <a:avLst/>
          </a:prstGeom>
          <a:solidFill>
            <a:srgbClr val="FFBAA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415" name="Google Shape;415;p18"/>
          <p:cNvSpPr txBox="1"/>
          <p:nvPr/>
        </p:nvSpPr>
        <p:spPr>
          <a:xfrm>
            <a:off x="5507990" y="627380"/>
            <a:ext cx="681355" cy="520700"/>
          </a:xfrm>
          <a:prstGeom prst="rect">
            <a:avLst/>
          </a:prstGeom>
          <a:solidFill>
            <a:srgbClr val="FFBAA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416" name="Google Shape;416;p18"/>
          <p:cNvSpPr txBox="1"/>
          <p:nvPr/>
        </p:nvSpPr>
        <p:spPr>
          <a:xfrm>
            <a:off x="467761" y="2067868"/>
            <a:ext cx="540000" cy="523200"/>
          </a:xfrm>
          <a:prstGeom prst="rect">
            <a:avLst/>
          </a:prstGeom>
          <a:solidFill>
            <a:srgbClr val="FFBAAD"/>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5"/>
                                        </p:tgtEl>
                                      </p:cBhvr>
                                    </p:animEffect>
                                    <p:set>
                                      <p:cBhvr>
                                        <p:cTn dur="1" fill="hold">
                                          <p:stCondLst>
                                            <p:cond delay="1000"/>
                                          </p:stCondLst>
                                        </p:cTn>
                                        <p:tgtEl>
                                          <p:spTgt spid="4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6"/>
                                        </p:tgtEl>
                                      </p:cBhvr>
                                    </p:animEffect>
                                    <p:set>
                                      <p:cBhvr>
                                        <p:cTn dur="1" fill="hold">
                                          <p:stCondLst>
                                            <p:cond delay="1000"/>
                                          </p:stCondLst>
                                        </p:cTn>
                                        <p:tgtEl>
                                          <p:spTgt spid="4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4"/>
                                        </p:tgtEl>
                                      </p:cBhvr>
                                    </p:animEffect>
                                    <p:set>
                                      <p:cBhvr>
                                        <p:cTn dur="1" fill="hold">
                                          <p:stCondLst>
                                            <p:cond delay="1000"/>
                                          </p:stCondLst>
                                        </p:cTn>
                                        <p:tgtEl>
                                          <p:spTgt spid="41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19"/>
          <p:cNvSpPr/>
          <p:nvPr/>
        </p:nvSpPr>
        <p:spPr>
          <a:xfrm>
            <a:off x="248920" y="1883972"/>
            <a:ext cx="8646160" cy="1082277"/>
          </a:xfrm>
          <a:prstGeom prst="roundRect">
            <a:avLst>
              <a:gd fmla="val 16667" name="adj"/>
            </a:avLst>
          </a:prstGeom>
          <a:solidFill>
            <a:srgbClr val="FED1C8"/>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2" name="Google Shape;422;p19"/>
          <p:cNvSpPr/>
          <p:nvPr/>
        </p:nvSpPr>
        <p:spPr>
          <a:xfrm>
            <a:off x="307308" y="1224782"/>
            <a:ext cx="87376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sng" cap="none" strike="noStrike">
                <a:solidFill>
                  <a:srgbClr val="C00000"/>
                </a:solidFill>
                <a:latin typeface="Calibri"/>
                <a:ea typeface="Calibri"/>
                <a:cs typeface="Calibri"/>
                <a:sym typeface="Calibri"/>
              </a:rPr>
              <a:t>Bài 3b (Trang 7 VBT TV)</a:t>
            </a:r>
            <a:r>
              <a:rPr b="1" i="0" lang="en-US" sz="2800" u="none" cap="none" strike="noStrike">
                <a:solidFill>
                  <a:srgbClr val="C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2D292D"/>
              </a:solidFill>
              <a:latin typeface="Calibri"/>
              <a:ea typeface="Calibri"/>
              <a:cs typeface="Calibri"/>
              <a:sym typeface="Calibri"/>
            </a:endParaRPr>
          </a:p>
        </p:txBody>
      </p:sp>
      <p:sp>
        <p:nvSpPr>
          <p:cNvPr id="423" name="Google Shape;423;p19"/>
          <p:cNvSpPr txBox="1"/>
          <p:nvPr/>
        </p:nvSpPr>
        <p:spPr>
          <a:xfrm>
            <a:off x="408000" y="1948050"/>
            <a:ext cx="87375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Arial"/>
                <a:ea typeface="Arial"/>
                <a:cs typeface="Arial"/>
                <a:sym typeface="Arial"/>
              </a:rPr>
              <a:t>Tìm vần chứa </a:t>
            </a:r>
            <a:r>
              <a:rPr b="1" i="0" lang="en-US" sz="2800" u="none" cap="none" strike="noStrike">
                <a:solidFill>
                  <a:srgbClr val="3300B8"/>
                </a:solidFill>
                <a:latin typeface="Arial"/>
                <a:ea typeface="Arial"/>
                <a:cs typeface="Arial"/>
                <a:sym typeface="Arial"/>
              </a:rPr>
              <a:t>o</a:t>
            </a:r>
            <a:r>
              <a:rPr b="1" i="0" lang="en-US" sz="2800" u="none" cap="none" strike="noStrike">
                <a:solidFill>
                  <a:srgbClr val="000000"/>
                </a:solidFill>
                <a:latin typeface="Arial"/>
                <a:ea typeface="Arial"/>
                <a:cs typeface="Arial"/>
                <a:sym typeface="Arial"/>
              </a:rPr>
              <a:t> hay </a:t>
            </a:r>
            <a:r>
              <a:rPr b="1" i="0" lang="en-US" sz="2800" u="none" cap="none" strike="noStrike">
                <a:solidFill>
                  <a:srgbClr val="3300B8"/>
                </a:solidFill>
                <a:latin typeface="Arial"/>
                <a:ea typeface="Arial"/>
                <a:cs typeface="Arial"/>
                <a:sym typeface="Arial"/>
              </a:rPr>
              <a:t>ô</a:t>
            </a:r>
            <a:r>
              <a:rPr b="1" i="0" lang="en-US" sz="2800" u="none" cap="none" strike="noStrike">
                <a:solidFill>
                  <a:schemeClr val="accent6"/>
                </a:solidFill>
                <a:latin typeface="Arial"/>
                <a:ea typeface="Arial"/>
                <a:cs typeface="Arial"/>
                <a:sym typeface="Arial"/>
              </a:rPr>
              <a:t> </a:t>
            </a:r>
            <a:r>
              <a:rPr b="1" i="0" lang="en-US" sz="2800" u="none" cap="none" strike="noStrike">
                <a:solidFill>
                  <a:srgbClr val="000000"/>
                </a:solidFill>
                <a:latin typeface="Arial"/>
                <a:ea typeface="Arial"/>
                <a:cs typeface="Arial"/>
                <a:sym typeface="Arial"/>
              </a:rPr>
              <a:t>thích hợp với mỗi ô trống. Giải câu đố.</a:t>
            </a:r>
            <a:endParaRPr b="1" i="0" sz="2800" u="none" cap="none" strike="noStrike">
              <a:solidFill>
                <a:srgbClr val="C00000"/>
              </a:solidFill>
              <a:latin typeface="Arial"/>
              <a:ea typeface="Arial"/>
              <a:cs typeface="Arial"/>
              <a:sym typeface="Arial"/>
            </a:endParaRPr>
          </a:p>
        </p:txBody>
      </p:sp>
    </p:spTree>
  </p:cSld>
  <p:clrMapOvr>
    <a:masterClrMapping/>
  </p:clrMapOvr>
  <p:transition spd="slow" p14:dur="1500">
    <p:split orient="ver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0"/>
          <p:cNvSpPr/>
          <p:nvPr/>
        </p:nvSpPr>
        <p:spPr>
          <a:xfrm>
            <a:off x="212220" y="270879"/>
            <a:ext cx="8738739" cy="4704913"/>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9" name="Google Shape;429;p20"/>
          <p:cNvSpPr txBox="1"/>
          <p:nvPr>
            <p:ph type="title"/>
          </p:nvPr>
        </p:nvSpPr>
        <p:spPr>
          <a:xfrm>
            <a:off x="193041" y="167707"/>
            <a:ext cx="8584539" cy="4594828"/>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b="1" lang="en-US" sz="2800">
                <a:solidFill>
                  <a:schemeClr val="accent6"/>
                </a:solidFill>
                <a:latin typeface="Arial"/>
                <a:ea typeface="Arial"/>
                <a:cs typeface="Arial"/>
                <a:sym typeface="Arial"/>
              </a:rPr>
              <a:t>                           </a:t>
            </a:r>
            <a:endParaRPr b="1" sz="2800">
              <a:solidFill>
                <a:srgbClr val="002060"/>
              </a:solidFill>
              <a:latin typeface="Arial"/>
              <a:ea typeface="Arial"/>
              <a:cs typeface="Arial"/>
              <a:sym typeface="Arial"/>
            </a:endParaRPr>
          </a:p>
        </p:txBody>
      </p:sp>
      <p:sp>
        <p:nvSpPr>
          <p:cNvPr id="430" name="Google Shape;430;p20"/>
          <p:cNvSpPr txBox="1"/>
          <p:nvPr/>
        </p:nvSpPr>
        <p:spPr>
          <a:xfrm>
            <a:off x="1215342" y="361323"/>
            <a:ext cx="7361400" cy="11514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 Hoa gì đơm lửa rực </a:t>
            </a:r>
            <a:r>
              <a:rPr b="1" i="0" lang="en-US" sz="3200" u="none" cap="none" strike="noStrike">
                <a:solidFill>
                  <a:srgbClr val="111111"/>
                </a:solidFill>
                <a:latin typeface="Arial"/>
                <a:ea typeface="Arial"/>
                <a:cs typeface="Arial"/>
                <a:sym typeface="Arial"/>
              </a:rPr>
              <a:t>h</a:t>
            </a:r>
            <a:r>
              <a:rPr b="1" i="0" lang="en-US" sz="3200" u="none" cap="none" strike="noStrike">
                <a:solidFill>
                  <a:srgbClr val="3300B8"/>
                </a:solidFill>
                <a:latin typeface="Arial"/>
                <a:ea typeface="Arial"/>
                <a:cs typeface="Arial"/>
                <a:sym typeface="Arial"/>
              </a:rPr>
              <a:t>ồng</a:t>
            </a:r>
            <a:endParaRPr b="1" i="0" sz="3200" u="none" cap="none" strike="noStrike">
              <a:solidFill>
                <a:srgbClr val="3300B8"/>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Lớn lên hạt </a:t>
            </a:r>
            <a:r>
              <a:rPr b="1" i="0" lang="en-US" sz="3200" u="none" cap="none" strike="noStrike">
                <a:solidFill>
                  <a:srgbClr val="111111"/>
                </a:solidFill>
                <a:latin typeface="Arial"/>
                <a:ea typeface="Arial"/>
                <a:cs typeface="Arial"/>
                <a:sym typeface="Arial"/>
              </a:rPr>
              <a:t>ng</a:t>
            </a:r>
            <a:r>
              <a:rPr b="1" i="0" lang="en-US" sz="3200" u="none" cap="none" strike="noStrike">
                <a:solidFill>
                  <a:srgbClr val="3300B8"/>
                </a:solidFill>
                <a:latin typeface="Arial"/>
                <a:ea typeface="Arial"/>
                <a:cs typeface="Arial"/>
                <a:sym typeface="Arial"/>
              </a:rPr>
              <a:t>ọc</a:t>
            </a:r>
            <a:r>
              <a:rPr b="1" i="0" lang="en-US" sz="3200" u="none" cap="none" strike="noStrike">
                <a:solidFill>
                  <a:srgbClr val="000000"/>
                </a:solidFill>
                <a:latin typeface="Arial"/>
                <a:ea typeface="Arial"/>
                <a:cs typeface="Arial"/>
                <a:sym typeface="Arial"/>
              </a:rPr>
              <a:t> đầy </a:t>
            </a:r>
            <a:r>
              <a:rPr b="1" i="0" lang="en-US" sz="3200" u="none" cap="none" strike="noStrike">
                <a:solidFill>
                  <a:srgbClr val="2D292D"/>
                </a:solidFill>
                <a:latin typeface="Arial"/>
                <a:ea typeface="Arial"/>
                <a:cs typeface="Arial"/>
                <a:sym typeface="Arial"/>
              </a:rPr>
              <a:t>tr</a:t>
            </a:r>
            <a:r>
              <a:rPr b="1" i="0" lang="en-US" sz="3200" u="none" cap="none" strike="noStrike">
                <a:solidFill>
                  <a:srgbClr val="3300B8"/>
                </a:solidFill>
                <a:latin typeface="Arial"/>
                <a:ea typeface="Arial"/>
                <a:cs typeface="Arial"/>
                <a:sym typeface="Arial"/>
              </a:rPr>
              <a:t>ong</a:t>
            </a:r>
            <a:r>
              <a:rPr b="1" i="0" lang="en-US" sz="3200" u="none" cap="none" strike="noStrike">
                <a:solidFill>
                  <a:srgbClr val="000000"/>
                </a:solidFill>
                <a:latin typeface="Arial"/>
                <a:ea typeface="Arial"/>
                <a:cs typeface="Arial"/>
                <a:sym typeface="Arial"/>
              </a:rPr>
              <a:t> bị vàng?</a:t>
            </a:r>
            <a:endParaRPr/>
          </a:p>
        </p:txBody>
      </p:sp>
      <p:sp>
        <p:nvSpPr>
          <p:cNvPr id="431" name="Google Shape;431;p20"/>
          <p:cNvSpPr txBox="1"/>
          <p:nvPr/>
        </p:nvSpPr>
        <p:spPr>
          <a:xfrm>
            <a:off x="5724440" y="411580"/>
            <a:ext cx="832800" cy="5232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432" name="Google Shape;432;p20"/>
          <p:cNvSpPr txBox="1"/>
          <p:nvPr/>
        </p:nvSpPr>
        <p:spPr>
          <a:xfrm>
            <a:off x="4139905" y="989135"/>
            <a:ext cx="535800" cy="5232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433" name="Google Shape;433;p20"/>
          <p:cNvSpPr txBox="1"/>
          <p:nvPr/>
        </p:nvSpPr>
        <p:spPr>
          <a:xfrm>
            <a:off x="1376523" y="2181465"/>
            <a:ext cx="6621600" cy="22842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 Hoa nở trên mặt nước</a:t>
            </a:r>
            <a:endParaRPr b="1" i="0" sz="32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  Lại mang hạt </a:t>
            </a:r>
            <a:r>
              <a:rPr b="1" i="0" lang="en-US" sz="3200" u="none" cap="none" strike="noStrike">
                <a:solidFill>
                  <a:srgbClr val="1E1B1E"/>
                </a:solidFill>
                <a:latin typeface="Arial"/>
                <a:ea typeface="Arial"/>
                <a:cs typeface="Arial"/>
                <a:sym typeface="Arial"/>
              </a:rPr>
              <a:t>tr</a:t>
            </a:r>
            <a:r>
              <a:rPr b="1" i="0" lang="en-US" sz="3200" u="none" cap="none" strike="noStrike">
                <a:solidFill>
                  <a:srgbClr val="3300B8"/>
                </a:solidFill>
                <a:latin typeface="Arial"/>
                <a:ea typeface="Arial"/>
                <a:cs typeface="Arial"/>
                <a:sym typeface="Arial"/>
              </a:rPr>
              <a:t>ong </a:t>
            </a:r>
            <a:r>
              <a:rPr b="1" i="0" lang="en-US" sz="3200" u="none" cap="none" strike="noStrike">
                <a:solidFill>
                  <a:srgbClr val="000000"/>
                </a:solidFill>
                <a:latin typeface="Arial"/>
                <a:ea typeface="Arial"/>
                <a:cs typeface="Arial"/>
                <a:sym typeface="Arial"/>
              </a:rPr>
              <a:t>mình</a:t>
            </a:r>
            <a:endParaRPr b="1" i="0" sz="32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  Hương bay qua hồ </a:t>
            </a:r>
            <a:r>
              <a:rPr b="1" i="0" lang="en-US" sz="3200" u="none" cap="none" strike="noStrike">
                <a:solidFill>
                  <a:srgbClr val="2D292D"/>
                </a:solidFill>
                <a:latin typeface="Arial"/>
                <a:ea typeface="Arial"/>
                <a:cs typeface="Arial"/>
                <a:sym typeface="Arial"/>
              </a:rPr>
              <a:t>r</a:t>
            </a:r>
            <a:r>
              <a:rPr b="1" i="0" lang="en-US" sz="3200" u="none" cap="none" strike="noStrike">
                <a:solidFill>
                  <a:srgbClr val="3300B8"/>
                </a:solidFill>
                <a:latin typeface="Arial"/>
                <a:ea typeface="Arial"/>
                <a:cs typeface="Arial"/>
                <a:sym typeface="Arial"/>
              </a:rPr>
              <a:t>ộng</a:t>
            </a:r>
            <a:endParaRPr b="1" i="0" sz="3200" u="none" cap="none" strike="noStrike">
              <a:solidFill>
                <a:srgbClr val="3300B8"/>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  Lá đội đầu mướt xanh.</a:t>
            </a:r>
            <a:endParaRPr/>
          </a:p>
        </p:txBody>
      </p:sp>
      <p:sp>
        <p:nvSpPr>
          <p:cNvPr id="434" name="Google Shape;434;p20"/>
          <p:cNvSpPr txBox="1"/>
          <p:nvPr/>
        </p:nvSpPr>
        <p:spPr>
          <a:xfrm>
            <a:off x="4603845" y="2801580"/>
            <a:ext cx="723300" cy="5232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435" name="Google Shape;435;p20"/>
          <p:cNvSpPr txBox="1"/>
          <p:nvPr/>
        </p:nvSpPr>
        <p:spPr>
          <a:xfrm>
            <a:off x="5615699" y="3363710"/>
            <a:ext cx="767700" cy="5232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
        <p:nvSpPr>
          <p:cNvPr id="436" name="Google Shape;436;p20"/>
          <p:cNvSpPr txBox="1"/>
          <p:nvPr/>
        </p:nvSpPr>
        <p:spPr>
          <a:xfrm>
            <a:off x="5615708" y="1560211"/>
            <a:ext cx="23823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Là hoa lựu</a:t>
            </a:r>
            <a:endParaRPr b="1" i="0" sz="3200" u="none" cap="none" strike="noStrike">
              <a:solidFill>
                <a:srgbClr val="FF0000"/>
              </a:solidFill>
              <a:latin typeface="Arial"/>
              <a:ea typeface="Arial"/>
              <a:cs typeface="Arial"/>
              <a:sym typeface="Arial"/>
            </a:endParaRPr>
          </a:p>
        </p:txBody>
      </p:sp>
      <p:sp>
        <p:nvSpPr>
          <p:cNvPr id="437" name="Google Shape;437;p20"/>
          <p:cNvSpPr txBox="1"/>
          <p:nvPr/>
        </p:nvSpPr>
        <p:spPr>
          <a:xfrm>
            <a:off x="6120158" y="1545104"/>
            <a:ext cx="2744100" cy="58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Là hoa gì?</a:t>
            </a:r>
            <a:endParaRPr b="1" i="0" sz="3200" u="none" cap="none" strike="noStrike">
              <a:solidFill>
                <a:srgbClr val="000000"/>
              </a:solidFill>
              <a:latin typeface="Arial"/>
              <a:ea typeface="Arial"/>
              <a:cs typeface="Arial"/>
              <a:sym typeface="Arial"/>
            </a:endParaRPr>
          </a:p>
        </p:txBody>
      </p:sp>
      <p:sp>
        <p:nvSpPr>
          <p:cNvPr id="438" name="Google Shape;438;p20"/>
          <p:cNvSpPr txBox="1"/>
          <p:nvPr/>
        </p:nvSpPr>
        <p:spPr>
          <a:xfrm>
            <a:off x="5686974" y="4311243"/>
            <a:ext cx="2382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Là hoa sen</a:t>
            </a:r>
            <a:endParaRPr b="1" i="0" sz="3200" u="none" cap="none" strike="noStrike">
              <a:solidFill>
                <a:srgbClr val="FF0000"/>
              </a:solidFill>
              <a:latin typeface="Arial"/>
              <a:ea typeface="Arial"/>
              <a:cs typeface="Arial"/>
              <a:sym typeface="Arial"/>
            </a:endParaRPr>
          </a:p>
        </p:txBody>
      </p:sp>
      <p:sp>
        <p:nvSpPr>
          <p:cNvPr id="439" name="Google Shape;439;p20"/>
          <p:cNvSpPr txBox="1"/>
          <p:nvPr/>
        </p:nvSpPr>
        <p:spPr>
          <a:xfrm>
            <a:off x="5832658" y="4311239"/>
            <a:ext cx="2744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Là cây gì?</a:t>
            </a:r>
            <a:endParaRPr b="1" i="0" sz="3200" u="none" cap="none" strike="noStrike">
              <a:solidFill>
                <a:srgbClr val="000000"/>
              </a:solidFill>
              <a:latin typeface="Arial"/>
              <a:ea typeface="Arial"/>
              <a:cs typeface="Arial"/>
              <a:sym typeface="Arial"/>
            </a:endParaRPr>
          </a:p>
        </p:txBody>
      </p:sp>
      <p:sp>
        <p:nvSpPr>
          <p:cNvPr id="440" name="Google Shape;440;p20"/>
          <p:cNvSpPr txBox="1"/>
          <p:nvPr/>
        </p:nvSpPr>
        <p:spPr>
          <a:xfrm>
            <a:off x="5832415" y="977705"/>
            <a:ext cx="767700" cy="523200"/>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1"/>
                                        </p:tgtEl>
                                      </p:cBhvr>
                                    </p:animEffect>
                                    <p:set>
                                      <p:cBhvr>
                                        <p:cTn dur="1" fill="hold">
                                          <p:stCondLst>
                                            <p:cond delay="1000"/>
                                          </p:stCondLst>
                                        </p:cTn>
                                        <p:tgtEl>
                                          <p:spTgt spid="4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2"/>
                                        </p:tgtEl>
                                      </p:cBhvr>
                                    </p:animEffect>
                                    <p:set>
                                      <p:cBhvr>
                                        <p:cTn dur="1" fill="hold">
                                          <p:stCondLst>
                                            <p:cond delay="1000"/>
                                          </p:stCondLst>
                                        </p:cTn>
                                        <p:tgtEl>
                                          <p:spTgt spid="43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40"/>
                                        </p:tgtEl>
                                      </p:cBhvr>
                                    </p:animEffect>
                                    <p:set>
                                      <p:cBhvr>
                                        <p:cTn dur="1" fill="hold">
                                          <p:stCondLst>
                                            <p:cond delay="1000"/>
                                          </p:stCondLst>
                                        </p:cTn>
                                        <p:tgtEl>
                                          <p:spTgt spid="44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7"/>
                                        </p:tgtEl>
                                      </p:cBhvr>
                                    </p:animEffect>
                                    <p:set>
                                      <p:cBhvr>
                                        <p:cTn dur="1" fill="hold">
                                          <p:stCondLst>
                                            <p:cond delay="500"/>
                                          </p:stCondLst>
                                        </p:cTn>
                                        <p:tgtEl>
                                          <p:spTgt spid="4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4"/>
                                        </p:tgtEl>
                                      </p:cBhvr>
                                    </p:animEffect>
                                    <p:set>
                                      <p:cBhvr>
                                        <p:cTn dur="1" fill="hold">
                                          <p:stCondLst>
                                            <p:cond delay="1000"/>
                                          </p:stCondLst>
                                        </p:cTn>
                                        <p:tgtEl>
                                          <p:spTgt spid="4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5"/>
                                        </p:tgtEl>
                                      </p:cBhvr>
                                    </p:animEffect>
                                    <p:set>
                                      <p:cBhvr>
                                        <p:cTn dur="1" fill="hold">
                                          <p:stCondLst>
                                            <p:cond delay="1000"/>
                                          </p:stCondLst>
                                        </p:cTn>
                                        <p:tgtEl>
                                          <p:spTgt spid="43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9"/>
                                        </p:tgtEl>
                                      </p:cBhvr>
                                    </p:animEffect>
                                    <p:set>
                                      <p:cBhvr>
                                        <p:cTn dur="1" fill="hold">
                                          <p:stCondLst>
                                            <p:cond delay="500"/>
                                          </p:stCondLst>
                                        </p:cTn>
                                        <p:tgtEl>
                                          <p:spTgt spid="43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
          <p:cNvSpPr txBox="1"/>
          <p:nvPr/>
        </p:nvSpPr>
        <p:spPr>
          <a:xfrm flipH="1">
            <a:off x="423983" y="1084333"/>
            <a:ext cx="8296034" cy="3837523"/>
          </a:xfrm>
          <a:prstGeom prst="rect">
            <a:avLst/>
          </a:prstGeom>
          <a:noFill/>
          <a:ln>
            <a:noFill/>
          </a:ln>
        </p:spPr>
        <p:txBody>
          <a:bodyPr anchorCtr="0" anchor="t" bIns="162525" lIns="162525" spcFirstLastPara="1" rIns="162525" wrap="square" tIns="162525">
            <a:noAutofit/>
          </a:bodyPr>
          <a:lstStyle/>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rgbClr val="220C09"/>
                </a:solidFill>
                <a:latin typeface="Times New Roman"/>
                <a:ea typeface="Times New Roman"/>
                <a:cs typeface="Times New Roman"/>
                <a:sym typeface="Times New Roman"/>
              </a:rPr>
              <a:t>1/ Nghe - viết đúng bài chính tả Nhà yêu nước Nguyễn Trung Trực.</a:t>
            </a:r>
            <a:endParaRPr/>
          </a:p>
          <a:p>
            <a:pPr indent="0" lvl="0" marL="0" marR="0" rtl="0" algn="just">
              <a:lnSpc>
                <a:spcPct val="100000"/>
              </a:lnSpc>
              <a:spcBef>
                <a:spcPts val="0"/>
              </a:spcBef>
              <a:spcAft>
                <a:spcPts val="0"/>
              </a:spcAft>
              <a:buClr>
                <a:srgbClr val="000000"/>
              </a:buClr>
              <a:buSzPts val="3200"/>
              <a:buFont typeface="Arial"/>
              <a:buNone/>
            </a:pPr>
            <a:r>
              <a:t/>
            </a:r>
            <a:endParaRPr b="1" i="0" sz="3200" u="none" cap="none" strike="noStrike">
              <a:solidFill>
                <a:srgbClr val="220C09"/>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200"/>
              <a:buFont typeface="Nunito"/>
              <a:buNone/>
            </a:pPr>
            <a:r>
              <a:rPr b="1" i="0" lang="en-US" sz="3200" u="none" cap="none" strike="noStrike">
                <a:solidFill>
                  <a:srgbClr val="220C09"/>
                </a:solidFill>
                <a:latin typeface="Times New Roman"/>
                <a:ea typeface="Times New Roman"/>
                <a:cs typeface="Times New Roman"/>
                <a:sym typeface="Times New Roman"/>
              </a:rPr>
              <a:t>2/ Trình bày đúng thể loại văn xuôi.</a:t>
            </a:r>
            <a:endParaRPr b="1" i="0" sz="3200" u="none" cap="none" strike="noStrike">
              <a:solidFill>
                <a:srgbClr val="220C09"/>
              </a:solidFill>
              <a:latin typeface="Times New Roman"/>
              <a:ea typeface="Times New Roman"/>
              <a:cs typeface="Times New Roman"/>
              <a:sym typeface="Times New Roman"/>
            </a:endParaRPr>
          </a:p>
          <a:p>
            <a:pPr indent="0" lvl="0" marL="0" marR="0" rtl="0" algn="just">
              <a:lnSpc>
                <a:spcPct val="100000"/>
              </a:lnSpc>
              <a:spcBef>
                <a:spcPts val="3200"/>
              </a:spcBef>
              <a:spcAft>
                <a:spcPts val="3200"/>
              </a:spcAft>
              <a:buClr>
                <a:schemeClr val="dk1"/>
              </a:buClr>
              <a:buSzPts val="1200"/>
              <a:buFont typeface="Nunito"/>
              <a:buNone/>
            </a:pPr>
            <a:r>
              <a:rPr b="1" i="0" lang="en-US" sz="3200" u="none" cap="none" strike="noStrike">
                <a:solidFill>
                  <a:srgbClr val="220C09"/>
                </a:solidFill>
                <a:latin typeface="Times New Roman"/>
                <a:ea typeface="Times New Roman"/>
                <a:cs typeface="Times New Roman"/>
                <a:sym typeface="Times New Roman"/>
              </a:rPr>
              <a:t>3/ Thực hiện chính xác các bài tập phân biệt r/d/gi, o/ô.</a:t>
            </a:r>
            <a:endParaRPr b="1" i="0" sz="3200" u="none" cap="none" strike="noStrike">
              <a:solidFill>
                <a:srgbClr val="220C09"/>
              </a:solidFill>
              <a:latin typeface="Times New Roman"/>
              <a:ea typeface="Times New Roman"/>
              <a:cs typeface="Times New Roman"/>
              <a:sym typeface="Times New Roman"/>
            </a:endParaRPr>
          </a:p>
        </p:txBody>
      </p:sp>
      <p:sp>
        <p:nvSpPr>
          <p:cNvPr id="240" name="Google Shape;240;p2"/>
          <p:cNvSpPr txBox="1"/>
          <p:nvPr>
            <p:ph idx="4294967295" type="title"/>
          </p:nvPr>
        </p:nvSpPr>
        <p:spPr>
          <a:xfrm>
            <a:off x="720000" y="393716"/>
            <a:ext cx="7704000" cy="57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500"/>
              <a:buNone/>
            </a:pPr>
            <a:r>
              <a:rPr lang="en-US" sz="4000">
                <a:solidFill>
                  <a:srgbClr val="FE4019"/>
                </a:solidFill>
                <a:latin typeface="Times New Roman"/>
                <a:ea typeface="Times New Roman"/>
                <a:cs typeface="Times New Roman"/>
                <a:sym typeface="Times New Roman"/>
              </a:rPr>
              <a:t>Yêu cầu cần đạt</a:t>
            </a:r>
            <a:endParaRPr sz="4000">
              <a:solidFill>
                <a:srgbClr val="FE4019"/>
              </a:solidFill>
              <a:latin typeface="Times New Roman"/>
              <a:ea typeface="Times New Roman"/>
              <a:cs typeface="Times New Roman"/>
              <a:sym typeface="Times New Roman"/>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0" st="0"/>
                                            </p:txEl>
                                          </p:spTgt>
                                        </p:tgtEl>
                                        <p:attrNameLst>
                                          <p:attrName>style.visibility</p:attrName>
                                        </p:attrNameLst>
                                      </p:cBhvr>
                                      <p:to>
                                        <p:strVal val="visible"/>
                                      </p:to>
                                    </p:set>
                                    <p:animEffect filter="fade" transition="in">
                                      <p:cBhvr>
                                        <p:cTn dur="500"/>
                                        <p:tgtEl>
                                          <p:spTgt spid="2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1" st="1"/>
                                            </p:txEl>
                                          </p:spTgt>
                                        </p:tgtEl>
                                        <p:attrNameLst>
                                          <p:attrName>style.visibility</p:attrName>
                                        </p:attrNameLst>
                                      </p:cBhvr>
                                      <p:to>
                                        <p:strVal val="visible"/>
                                      </p:to>
                                    </p:set>
                                    <p:animEffect filter="fade" transition="in">
                                      <p:cBhvr>
                                        <p:cTn dur="500"/>
                                        <p:tgtEl>
                                          <p:spTgt spid="2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2" st="2"/>
                                            </p:txEl>
                                          </p:spTgt>
                                        </p:tgtEl>
                                        <p:attrNameLst>
                                          <p:attrName>style.visibility</p:attrName>
                                        </p:attrNameLst>
                                      </p:cBhvr>
                                      <p:to>
                                        <p:strVal val="visible"/>
                                      </p:to>
                                    </p:set>
                                    <p:animEffect filter="fade" transition="in">
                                      <p:cBhvr>
                                        <p:cTn dur="500"/>
                                        <p:tgtEl>
                                          <p:spTgt spid="2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9">
                                            <p:txEl>
                                              <p:pRg end="3" st="3"/>
                                            </p:txEl>
                                          </p:spTgt>
                                        </p:tgtEl>
                                        <p:attrNameLst>
                                          <p:attrName>style.visibility</p:attrName>
                                        </p:attrNameLst>
                                      </p:cBhvr>
                                      <p:to>
                                        <p:strVal val="visible"/>
                                      </p:to>
                                    </p:set>
                                    <p:animEffect filter="fade" transition="in">
                                      <p:cBhvr>
                                        <p:cTn dur="500"/>
                                        <p:tgtEl>
                                          <p:spTgt spid="23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1"/>
          <p:cNvSpPr txBox="1"/>
          <p:nvPr/>
        </p:nvSpPr>
        <p:spPr>
          <a:xfrm flipH="1">
            <a:off x="585823" y="1376565"/>
            <a:ext cx="8296034" cy="2152262"/>
          </a:xfrm>
          <a:prstGeom prst="rect">
            <a:avLst/>
          </a:prstGeom>
          <a:noFill/>
          <a:ln>
            <a:noFill/>
          </a:ln>
        </p:spPr>
        <p:txBody>
          <a:bodyPr anchorCtr="0" anchor="t" bIns="162525" lIns="162525" spcFirstLastPara="1" rIns="162525" wrap="square" tIns="162525">
            <a:noAutofit/>
          </a:bodyPr>
          <a:lstStyle/>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Calibri"/>
                <a:ea typeface="Calibri"/>
                <a:cs typeface="Calibri"/>
                <a:sym typeface="Calibri"/>
              </a:rPr>
              <a:t>1/ Nghe - viết đúng bài chính tả Nhà yêu nước Nguyễn Trung Trực.</a:t>
            </a:r>
            <a:endParaRPr/>
          </a:p>
          <a:p>
            <a:pPr indent="0" lvl="0" marL="0" marR="0" rtl="0" algn="just">
              <a:lnSpc>
                <a:spcPct val="100000"/>
              </a:lnSpc>
              <a:spcBef>
                <a:spcPts val="0"/>
              </a:spcBef>
              <a:spcAft>
                <a:spcPts val="0"/>
              </a:spcAft>
              <a:buClr>
                <a:srgbClr val="000000"/>
              </a:buClr>
              <a:buSzPts val="3200"/>
              <a:buFont typeface="Arial"/>
              <a:buNone/>
            </a:pPr>
            <a:r>
              <a:t/>
            </a:r>
            <a:endParaRPr b="1" i="0" sz="3200" u="none" cap="none" strike="noStrike">
              <a:solidFill>
                <a:schemeClr val="dk2"/>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200"/>
              <a:buFont typeface="Nunito"/>
              <a:buNone/>
            </a:pPr>
            <a:r>
              <a:rPr b="1" i="0" lang="en-US" sz="3200" u="none" cap="none" strike="noStrike">
                <a:solidFill>
                  <a:schemeClr val="dk2"/>
                </a:solidFill>
                <a:latin typeface="Calibri"/>
                <a:ea typeface="Calibri"/>
                <a:cs typeface="Calibri"/>
                <a:sym typeface="Calibri"/>
              </a:rPr>
              <a:t>2/ Trình bày đúng thể loại văn xuôi.</a:t>
            </a:r>
            <a:endParaRPr b="1" i="0" sz="3200" u="none" cap="none" strike="noStrike">
              <a:solidFill>
                <a:schemeClr val="dk2"/>
              </a:solidFill>
              <a:latin typeface="Calibri"/>
              <a:ea typeface="Calibri"/>
              <a:cs typeface="Calibri"/>
              <a:sym typeface="Calibri"/>
            </a:endParaRPr>
          </a:p>
          <a:p>
            <a:pPr indent="0" lvl="0" marL="0" marR="0" rtl="0" algn="just">
              <a:lnSpc>
                <a:spcPct val="100000"/>
              </a:lnSpc>
              <a:spcBef>
                <a:spcPts val="3200"/>
              </a:spcBef>
              <a:spcAft>
                <a:spcPts val="3200"/>
              </a:spcAft>
              <a:buClr>
                <a:schemeClr val="dk1"/>
              </a:buClr>
              <a:buSzPts val="1200"/>
              <a:buFont typeface="Nunito"/>
              <a:buNone/>
            </a:pPr>
            <a:r>
              <a:rPr b="1" i="0" lang="en-US" sz="3200" u="none" cap="none" strike="noStrike">
                <a:solidFill>
                  <a:schemeClr val="dk2"/>
                </a:solidFill>
                <a:latin typeface="Calibri"/>
                <a:ea typeface="Calibri"/>
                <a:cs typeface="Calibri"/>
                <a:sym typeface="Calibri"/>
              </a:rPr>
              <a:t>3/ Thực hiện chính xác các bài tập phân biệt r/d/gi, o/ô.</a:t>
            </a:r>
            <a:endParaRPr b="1" i="0" sz="3200" u="none" cap="none" strike="noStrike">
              <a:solidFill>
                <a:schemeClr val="dk2"/>
              </a:solidFill>
              <a:latin typeface="Calibri"/>
              <a:ea typeface="Calibri"/>
              <a:cs typeface="Calibri"/>
              <a:sym typeface="Calibri"/>
            </a:endParaRPr>
          </a:p>
        </p:txBody>
      </p:sp>
      <p:sp>
        <p:nvSpPr>
          <p:cNvPr id="446" name="Google Shape;446;p21"/>
          <p:cNvSpPr/>
          <p:nvPr/>
        </p:nvSpPr>
        <p:spPr>
          <a:xfrm>
            <a:off x="1153262" y="476635"/>
            <a:ext cx="6837475" cy="584735"/>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accent6"/>
                </a:solidFill>
                <a:latin typeface="Arial"/>
                <a:ea typeface="Arial"/>
                <a:cs typeface="Arial"/>
                <a:sym typeface="Arial"/>
              </a:rPr>
              <a:t>Đánh giá mục tiêu</a:t>
            </a:r>
            <a:endParaRPr b="1" i="0" sz="3200" u="none" cap="none" strike="noStrike">
              <a:solidFill>
                <a:schemeClr val="accent6"/>
              </a:solidFill>
              <a:latin typeface="Arial"/>
              <a:ea typeface="Arial"/>
              <a:cs typeface="Arial"/>
              <a:sym typeface="Arial"/>
            </a:endParaRPr>
          </a:p>
        </p:txBody>
      </p:sp>
      <p:pic>
        <p:nvPicPr>
          <p:cNvPr descr="About us - ArmyHaus" id="447" name="Google Shape;447;p21"/>
          <p:cNvPicPr preferRelativeResize="0"/>
          <p:nvPr/>
        </p:nvPicPr>
        <p:blipFill rotWithShape="1">
          <a:blip r:embed="rId3">
            <a:alphaModFix/>
          </a:blip>
          <a:srcRect b="0" l="0" r="0" t="0"/>
          <a:stretch/>
        </p:blipFill>
        <p:spPr>
          <a:xfrm>
            <a:off x="30200" y="1625122"/>
            <a:ext cx="515363" cy="495670"/>
          </a:xfrm>
          <a:prstGeom prst="rect">
            <a:avLst/>
          </a:prstGeom>
          <a:noFill/>
          <a:ln>
            <a:noFill/>
          </a:ln>
        </p:spPr>
      </p:pic>
      <p:pic>
        <p:nvPicPr>
          <p:cNvPr descr="About us - ArmyHaus" id="448" name="Google Shape;448;p21"/>
          <p:cNvPicPr preferRelativeResize="0"/>
          <p:nvPr/>
        </p:nvPicPr>
        <p:blipFill rotWithShape="1">
          <a:blip r:embed="rId3">
            <a:alphaModFix/>
          </a:blip>
          <a:srcRect b="0" l="0" r="0" t="0"/>
          <a:stretch/>
        </p:blipFill>
        <p:spPr>
          <a:xfrm>
            <a:off x="82581" y="3938976"/>
            <a:ext cx="524285" cy="504251"/>
          </a:xfrm>
          <a:prstGeom prst="rect">
            <a:avLst/>
          </a:prstGeom>
          <a:noFill/>
          <a:ln>
            <a:noFill/>
          </a:ln>
        </p:spPr>
      </p:pic>
      <p:pic>
        <p:nvPicPr>
          <p:cNvPr descr="About us - ArmyHaus" id="449" name="Google Shape;449;p21"/>
          <p:cNvPicPr preferRelativeResize="0"/>
          <p:nvPr/>
        </p:nvPicPr>
        <p:blipFill rotWithShape="1">
          <a:blip r:embed="rId3">
            <a:alphaModFix/>
          </a:blip>
          <a:srcRect b="0" l="0" r="0" t="0"/>
          <a:stretch/>
        </p:blipFill>
        <p:spPr>
          <a:xfrm>
            <a:off x="82581" y="3001827"/>
            <a:ext cx="515363" cy="4956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xEl>
                                              <p:pRg end="0" st="0"/>
                                            </p:txEl>
                                          </p:spTgt>
                                        </p:tgtEl>
                                        <p:attrNameLst>
                                          <p:attrName>style.visibility</p:attrName>
                                        </p:attrNameLst>
                                      </p:cBhvr>
                                      <p:to>
                                        <p:strVal val="visible"/>
                                      </p:to>
                                    </p:set>
                                    <p:animEffect filter="fade" transition="in">
                                      <p:cBhvr>
                                        <p:cTn dur="1000"/>
                                        <p:tgtEl>
                                          <p:spTgt spid="4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0" st="0"/>
                                            </p:txEl>
                                          </p:spTgt>
                                        </p:tgtEl>
                                        <p:attrNameLst>
                                          <p:attrName>style.visibility</p:attrName>
                                        </p:attrNameLst>
                                      </p:cBhvr>
                                      <p:to>
                                        <p:strVal val="visible"/>
                                      </p:to>
                                    </p:set>
                                    <p:animEffect filter="fade" transition="in">
                                      <p:cBhvr>
                                        <p:cTn dur="500"/>
                                        <p:tgtEl>
                                          <p:spTgt spid="4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1" st="1"/>
                                            </p:txEl>
                                          </p:spTgt>
                                        </p:tgtEl>
                                        <p:attrNameLst>
                                          <p:attrName>style.visibility</p:attrName>
                                        </p:attrNameLst>
                                      </p:cBhvr>
                                      <p:to>
                                        <p:strVal val="visible"/>
                                      </p:to>
                                    </p:set>
                                    <p:animEffect filter="fade" transition="in">
                                      <p:cBhvr>
                                        <p:cTn dur="500"/>
                                        <p:tgtEl>
                                          <p:spTgt spid="4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2" st="2"/>
                                            </p:txEl>
                                          </p:spTgt>
                                        </p:tgtEl>
                                        <p:attrNameLst>
                                          <p:attrName>style.visibility</p:attrName>
                                        </p:attrNameLst>
                                      </p:cBhvr>
                                      <p:to>
                                        <p:strVal val="visible"/>
                                      </p:to>
                                    </p:set>
                                    <p:animEffect filter="fade" transition="in">
                                      <p:cBhvr>
                                        <p:cTn dur="500"/>
                                        <p:tgtEl>
                                          <p:spTgt spid="4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xEl>
                                              <p:pRg end="3" st="3"/>
                                            </p:txEl>
                                          </p:spTgt>
                                        </p:tgtEl>
                                        <p:attrNameLst>
                                          <p:attrName>style.visibility</p:attrName>
                                        </p:attrNameLst>
                                      </p:cBhvr>
                                      <p:to>
                                        <p:strVal val="visible"/>
                                      </p:to>
                                    </p:set>
                                    <p:animEffect filter="fade" transition="in">
                                      <p:cBhvr>
                                        <p:cTn dur="500"/>
                                        <p:tgtEl>
                                          <p:spTgt spid="44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2"/>
          <p:cNvSpPr/>
          <p:nvPr/>
        </p:nvSpPr>
        <p:spPr>
          <a:xfrm>
            <a:off x="1295100" y="324091"/>
            <a:ext cx="7571108" cy="4819409"/>
          </a:xfrm>
          <a:prstGeom prst="roundRect">
            <a:avLst>
              <a:gd fmla="val 13095"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5" name="Google Shape;455;p22"/>
          <p:cNvGrpSpPr/>
          <p:nvPr/>
        </p:nvGrpSpPr>
        <p:grpSpPr>
          <a:xfrm>
            <a:off x="-547212" y="2985710"/>
            <a:ext cx="2312102" cy="2312102"/>
            <a:chOff x="-4916625" y="1638600"/>
            <a:chExt cx="2973000" cy="2973000"/>
          </a:xfrm>
        </p:grpSpPr>
        <p:sp>
          <p:nvSpPr>
            <p:cNvPr id="456" name="Google Shape;456;p22"/>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22"/>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8" name="Google Shape;458;p22"/>
          <p:cNvSpPr txBox="1"/>
          <p:nvPr>
            <p:ph type="title"/>
          </p:nvPr>
        </p:nvSpPr>
        <p:spPr>
          <a:xfrm>
            <a:off x="-141990" y="324091"/>
            <a:ext cx="109728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US" sz="5400">
                <a:solidFill>
                  <a:schemeClr val="dk2"/>
                </a:solidFill>
                <a:latin typeface="Calibri"/>
                <a:ea typeface="Calibri"/>
                <a:cs typeface="Calibri"/>
                <a:sym typeface="Calibri"/>
              </a:rPr>
              <a:t>DẶN DÒ</a:t>
            </a:r>
            <a:endParaRPr/>
          </a:p>
        </p:txBody>
      </p:sp>
      <p:sp>
        <p:nvSpPr>
          <p:cNvPr id="459" name="Google Shape;459;p22"/>
          <p:cNvSpPr txBox="1"/>
          <p:nvPr/>
        </p:nvSpPr>
        <p:spPr>
          <a:xfrm>
            <a:off x="1972181" y="1684902"/>
            <a:ext cx="6601460" cy="20612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accent6"/>
                </a:solidFill>
                <a:latin typeface="Times New Roman"/>
                <a:ea typeface="Times New Roman"/>
                <a:cs typeface="Times New Roman"/>
                <a:sym typeface="Times New Roman"/>
              </a:rPr>
              <a:t>- Xem lại bài chính tả: Nhà yêu nước Nguyễn Trung Trực</a:t>
            </a:r>
            <a:endParaRPr b="1" i="0" sz="3200" u="none" cap="none" strike="noStrike">
              <a:solidFill>
                <a:schemeClr val="accent6"/>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1" i="0" lang="en-US" sz="3200" u="none" cap="none" strike="noStrike">
                <a:solidFill>
                  <a:schemeClr val="accent6"/>
                </a:solidFill>
                <a:latin typeface="Times New Roman"/>
                <a:ea typeface="Times New Roman"/>
                <a:cs typeface="Times New Roman"/>
                <a:sym typeface="Times New Roman"/>
              </a:rPr>
              <a:t>- Chuẩn bị bài chính tả: </a:t>
            </a:r>
            <a:br>
              <a:rPr b="1" i="0" lang="en-US" sz="3200" u="none" cap="none" strike="noStrike">
                <a:solidFill>
                  <a:schemeClr val="accent6"/>
                </a:solidFill>
                <a:latin typeface="Times New Roman"/>
                <a:ea typeface="Times New Roman"/>
                <a:cs typeface="Times New Roman"/>
                <a:sym typeface="Times New Roman"/>
              </a:rPr>
            </a:br>
            <a:r>
              <a:rPr b="1" i="0" lang="en-US" sz="3200" u="none" cap="none" strike="noStrike">
                <a:solidFill>
                  <a:schemeClr val="accent6"/>
                </a:solidFill>
                <a:latin typeface="Times New Roman"/>
                <a:ea typeface="Times New Roman"/>
                <a:cs typeface="Times New Roman"/>
                <a:sym typeface="Times New Roman"/>
              </a:rPr>
              <a:t>Nghe – viết: Cánh cam lạc mẹ</a:t>
            </a:r>
            <a:endParaRPr b="1" i="0" sz="3200" u="none" cap="none" strike="noStrike">
              <a:solidFill>
                <a:schemeClr val="accent6"/>
              </a:solidFill>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
          <p:cNvSpPr/>
          <p:nvPr/>
        </p:nvSpPr>
        <p:spPr>
          <a:xfrm>
            <a:off x="1295100" y="1170600"/>
            <a:ext cx="6553800" cy="2802300"/>
          </a:xfrm>
          <a:prstGeom prst="roundRect">
            <a:avLst>
              <a:gd fmla="val 13095"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3"/>
          <p:cNvSpPr txBox="1"/>
          <p:nvPr>
            <p:ph type="title"/>
          </p:nvPr>
        </p:nvSpPr>
        <p:spPr>
          <a:xfrm>
            <a:off x="1799395" y="2571750"/>
            <a:ext cx="5476200"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US" sz="6000"/>
              <a:t>Nghe – viết</a:t>
            </a:r>
            <a:endParaRPr sz="6000"/>
          </a:p>
        </p:txBody>
      </p:sp>
      <p:sp>
        <p:nvSpPr>
          <p:cNvPr id="247" name="Google Shape;247;p3"/>
          <p:cNvSpPr txBox="1"/>
          <p:nvPr>
            <p:ph idx="1" type="subTitle"/>
          </p:nvPr>
        </p:nvSpPr>
        <p:spPr>
          <a:xfrm>
            <a:off x="1799395" y="1612288"/>
            <a:ext cx="5476200"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5400">
                <a:latin typeface="Calibri"/>
                <a:ea typeface="Calibri"/>
                <a:cs typeface="Calibri"/>
                <a:sym typeface="Calibri"/>
              </a:rPr>
              <a:t>Hoạt động 1</a:t>
            </a:r>
            <a:endParaRPr/>
          </a:p>
        </p:txBody>
      </p:sp>
      <p:grpSp>
        <p:nvGrpSpPr>
          <p:cNvPr id="248" name="Google Shape;248;p3"/>
          <p:cNvGrpSpPr/>
          <p:nvPr/>
        </p:nvGrpSpPr>
        <p:grpSpPr>
          <a:xfrm>
            <a:off x="-547212" y="2985710"/>
            <a:ext cx="2312102" cy="2312102"/>
            <a:chOff x="-4916625" y="1638600"/>
            <a:chExt cx="2973000" cy="2973000"/>
          </a:xfrm>
        </p:grpSpPr>
        <p:sp>
          <p:nvSpPr>
            <p:cNvPr id="249" name="Google Shape;249;p3"/>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animEffect filter="fade" transition="in">
                                      <p:cBhvr>
                                        <p:cTn dur="2000"/>
                                        <p:tgtEl>
                                          <p:spTgt spid="24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2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
          <p:cNvSpPr txBox="1"/>
          <p:nvPr>
            <p:ph type="title"/>
          </p:nvPr>
        </p:nvSpPr>
        <p:spPr>
          <a:xfrm flipH="1">
            <a:off x="307974" y="94600"/>
            <a:ext cx="7863840" cy="7182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3600"/>
              <a:buNone/>
            </a:pPr>
            <a:r>
              <a:rPr lang="en-US" sz="3200">
                <a:solidFill>
                  <a:srgbClr val="FF0000"/>
                </a:solidFill>
                <a:latin typeface="Calibri"/>
                <a:ea typeface="Calibri"/>
                <a:cs typeface="Calibri"/>
                <a:sym typeface="Calibri"/>
              </a:rPr>
              <a:t>NHÀ YÊU NƯỚC NGUYỄN TRUNG TRỰC</a:t>
            </a:r>
            <a:endParaRPr sz="3200">
              <a:solidFill>
                <a:srgbClr val="FF0000"/>
              </a:solidFill>
              <a:latin typeface="Calibri"/>
              <a:ea typeface="Calibri"/>
              <a:cs typeface="Calibri"/>
              <a:sym typeface="Calibri"/>
            </a:endParaRPr>
          </a:p>
        </p:txBody>
      </p:sp>
      <p:grpSp>
        <p:nvGrpSpPr>
          <p:cNvPr id="256" name="Google Shape;256;p4"/>
          <p:cNvGrpSpPr/>
          <p:nvPr/>
        </p:nvGrpSpPr>
        <p:grpSpPr>
          <a:xfrm>
            <a:off x="168909" y="812800"/>
            <a:ext cx="8806181" cy="4132070"/>
            <a:chOff x="168909" y="812800"/>
            <a:chExt cx="8806181" cy="4132070"/>
          </a:xfrm>
        </p:grpSpPr>
        <p:sp>
          <p:nvSpPr>
            <p:cNvPr id="257" name="Google Shape;257;p4"/>
            <p:cNvSpPr/>
            <p:nvPr/>
          </p:nvSpPr>
          <p:spPr>
            <a:xfrm>
              <a:off x="168909" y="812800"/>
              <a:ext cx="8806181" cy="4132070"/>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8" name="Google Shape;258;p4"/>
            <p:cNvSpPr txBox="1"/>
            <p:nvPr/>
          </p:nvSpPr>
          <p:spPr>
            <a:xfrm>
              <a:off x="307974" y="893676"/>
              <a:ext cx="8528050" cy="397031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        Nguyễn Trung Trực sinh ra trong một gia đình làm nghề chài lưới trên sông Vàm Cỏ. Năm 23 tuổi, ông lãnh đạo cuộc nổi dậy ở phủ Tân An, nay thuộc tỉnh Long An. Đội quân khởi nghĩa do ông chỉ huy đã lập nên nhiều chiến công vang dội khắp vùng Tây Nam Bộ. Bị giặc bắt và đưa ra hành hình, ông khảng khái trả lời viên thống đốc Nam Kì: “Bao giờ người Tây nhổ hết cỏ nước Nam thì mới hết người Nam đánh Tây.”</a:t>
              </a:r>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56"/>
                                        </p:tgtEl>
                                        <p:attrNameLst>
                                          <p:attrName>style.visibility</p:attrName>
                                        </p:attrNameLst>
                                      </p:cBhvr>
                                      <p:to>
                                        <p:strVal val="visible"/>
                                      </p:to>
                                    </p:set>
                                    <p:anim calcmode="lin" valueType="num">
                                      <p:cBhvr additive="base">
                                        <p:cTn dur="500"/>
                                        <p:tgtEl>
                                          <p:spTgt spid="256"/>
                                        </p:tgtEl>
                                        <p:attrNameLst>
                                          <p:attrName>ppt_w</p:attrName>
                                        </p:attrNameLst>
                                      </p:cBhvr>
                                      <p:tavLst>
                                        <p:tav fmla="" tm="0">
                                          <p:val>
                                            <p:strVal val="0"/>
                                          </p:val>
                                        </p:tav>
                                        <p:tav fmla="" tm="100000">
                                          <p:val>
                                            <p:strVal val="#ppt_w"/>
                                          </p:val>
                                        </p:tav>
                                      </p:tavLst>
                                    </p:anim>
                                    <p:anim calcmode="lin" valueType="num">
                                      <p:cBhvr additive="base">
                                        <p:cTn dur="500"/>
                                        <p:tgtEl>
                                          <p:spTgt spid="2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
          <p:cNvSpPr/>
          <p:nvPr/>
        </p:nvSpPr>
        <p:spPr>
          <a:xfrm>
            <a:off x="220402" y="893822"/>
            <a:ext cx="5606857" cy="3075903"/>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2" marL="0" marR="0" rtl="0" algn="just">
              <a:lnSpc>
                <a:spcPct val="100000"/>
              </a:lnSpc>
              <a:spcBef>
                <a:spcPts val="0"/>
              </a:spcBef>
              <a:spcAft>
                <a:spcPts val="0"/>
              </a:spcAft>
              <a:buClr>
                <a:srgbClr val="000000"/>
              </a:buClr>
              <a:buSzPts val="2800"/>
              <a:buFont typeface="Arial"/>
              <a:buNone/>
            </a:pPr>
            <a:r>
              <a:rPr b="1" i="0" lang="en-US" sz="2800" u="none" cap="none" strike="noStrike">
                <a:solidFill>
                  <a:srgbClr val="111111"/>
                </a:solidFill>
                <a:latin typeface="Arial"/>
                <a:ea typeface="Arial"/>
                <a:cs typeface="Arial"/>
                <a:sym typeface="Arial"/>
              </a:rPr>
              <a:t>- Ông sinh ra trong một gia đình nghèo. Năm 23 tuổi, ông lãnh đạo cuộc nổi dậy ở phủ Tân An và lập nhiều chiến công. Ông bị giặc bắt và bị hành hình.</a:t>
            </a:r>
            <a:endParaRPr b="1" i="0" sz="2800" u="none" cap="none" strike="noStrike">
              <a:solidFill>
                <a:srgbClr val="111111"/>
              </a:solidFill>
              <a:latin typeface="Arial"/>
              <a:ea typeface="Arial"/>
              <a:cs typeface="Arial"/>
              <a:sym typeface="Arial"/>
            </a:endParaRPr>
          </a:p>
        </p:txBody>
      </p:sp>
      <p:sp>
        <p:nvSpPr>
          <p:cNvPr id="264" name="Google Shape;264;p5"/>
          <p:cNvSpPr/>
          <p:nvPr/>
        </p:nvSpPr>
        <p:spPr>
          <a:xfrm>
            <a:off x="220403" y="174819"/>
            <a:ext cx="6340418"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Em biết gì về Nguyễn Trung Trực?</a:t>
            </a:r>
            <a:endParaRPr b="1" i="0" sz="3200" u="none" cap="none" strike="noStrike">
              <a:solidFill>
                <a:srgbClr val="FF0000"/>
              </a:solidFill>
              <a:latin typeface="Times New Roman"/>
              <a:ea typeface="Times New Roman"/>
              <a:cs typeface="Times New Roman"/>
              <a:sym typeface="Times New Roman"/>
            </a:endParaRPr>
          </a:p>
        </p:txBody>
      </p:sp>
      <p:grpSp>
        <p:nvGrpSpPr>
          <p:cNvPr id="265" name="Google Shape;265;p5"/>
          <p:cNvGrpSpPr/>
          <p:nvPr/>
        </p:nvGrpSpPr>
        <p:grpSpPr>
          <a:xfrm>
            <a:off x="4783429" y="893822"/>
            <a:ext cx="4534191" cy="4164278"/>
            <a:chOff x="4783429" y="893822"/>
            <a:chExt cx="4534191" cy="4164278"/>
          </a:xfrm>
        </p:grpSpPr>
        <p:pic>
          <p:nvPicPr>
            <p:cNvPr descr="Danh nhân Anh hùng dân tộc Nguyễn Trung Trực - Báo Long An Online" id="266" name="Google Shape;266;p5"/>
            <p:cNvPicPr preferRelativeResize="0"/>
            <p:nvPr/>
          </p:nvPicPr>
          <p:blipFill rotWithShape="1">
            <a:blip r:embed="rId3">
              <a:alphaModFix/>
            </a:blip>
            <a:srcRect b="0" l="0" r="0" t="0"/>
            <a:stretch/>
          </p:blipFill>
          <p:spPr>
            <a:xfrm>
              <a:off x="6120170" y="893822"/>
              <a:ext cx="2547114" cy="3075903"/>
            </a:xfrm>
            <a:prstGeom prst="rect">
              <a:avLst/>
            </a:prstGeom>
            <a:noFill/>
            <a:ln>
              <a:noFill/>
            </a:ln>
          </p:spPr>
        </p:pic>
        <p:sp>
          <p:nvSpPr>
            <p:cNvPr id="267" name="Google Shape;267;p5"/>
            <p:cNvSpPr txBox="1"/>
            <p:nvPr/>
          </p:nvSpPr>
          <p:spPr>
            <a:xfrm>
              <a:off x="4783429" y="4103993"/>
              <a:ext cx="4534191"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2060"/>
                  </a:solidFill>
                  <a:latin typeface="Arial"/>
                  <a:ea typeface="Arial"/>
                  <a:cs typeface="Arial"/>
                  <a:sym typeface="Arial"/>
                </a:rPr>
                <a:t>NGUYỄN TRUNG TRỰC</a:t>
              </a:r>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2060"/>
                  </a:solidFill>
                  <a:latin typeface="Arial"/>
                  <a:ea typeface="Arial"/>
                  <a:cs typeface="Arial"/>
                  <a:sym typeface="Arial"/>
                </a:rPr>
                <a:t>(1838-1868)</a:t>
              </a:r>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animEffect filter="fade" transition="in">
                                      <p:cBhvr>
                                        <p:cTn dur="1000"/>
                                        <p:tgtEl>
                                          <p:spTgt spid="2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822"/>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6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6"/>
          <p:cNvSpPr/>
          <p:nvPr/>
        </p:nvSpPr>
        <p:spPr>
          <a:xfrm>
            <a:off x="4805204" y="1239888"/>
            <a:ext cx="3917157" cy="3075903"/>
          </a:xfrm>
          <a:prstGeom prst="roundRect">
            <a:avLst>
              <a:gd fmla="val 16667" name="adj"/>
            </a:avLst>
          </a:prstGeom>
          <a:solidFill>
            <a:srgbClr val="FFE7E3"/>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2" marL="0" marR="0" rtl="0" algn="just">
              <a:lnSpc>
                <a:spcPct val="100000"/>
              </a:lnSpc>
              <a:spcBef>
                <a:spcPts val="0"/>
              </a:spcBef>
              <a:spcAft>
                <a:spcPts val="0"/>
              </a:spcAft>
              <a:buClr>
                <a:srgbClr val="000000"/>
              </a:buClr>
              <a:buSzPts val="2800"/>
              <a:buFont typeface="Arial"/>
              <a:buNone/>
            </a:pPr>
            <a:r>
              <a:rPr b="1" i="0" lang="en-US" sz="2800" u="none" cap="none" strike="noStrike">
                <a:solidFill>
                  <a:srgbClr val="111111"/>
                </a:solidFill>
                <a:latin typeface="Arial"/>
                <a:ea typeface="Arial"/>
                <a:cs typeface="Arial"/>
                <a:sym typeface="Arial"/>
              </a:rPr>
              <a:t>Câu nói: “Bao giờ người Tây nhổ hết cỏ nước Nam thì mới hết người Nam đánh Tây.”</a:t>
            </a:r>
            <a:endParaRPr b="1" i="0" sz="2800" u="none" cap="none" strike="noStrike">
              <a:solidFill>
                <a:srgbClr val="111111"/>
              </a:solidFill>
              <a:latin typeface="Arial"/>
              <a:ea typeface="Arial"/>
              <a:cs typeface="Arial"/>
              <a:sym typeface="Arial"/>
            </a:endParaRPr>
          </a:p>
        </p:txBody>
      </p:sp>
      <p:sp>
        <p:nvSpPr>
          <p:cNvPr id="273" name="Google Shape;273;p6"/>
          <p:cNvSpPr/>
          <p:nvPr/>
        </p:nvSpPr>
        <p:spPr>
          <a:xfrm>
            <a:off x="0" y="113223"/>
            <a:ext cx="8806181" cy="95406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Times New Roman"/>
                <a:ea typeface="Times New Roman"/>
                <a:cs typeface="Times New Roman"/>
                <a:sym typeface="Times New Roman"/>
              </a:rPr>
              <a:t>      Nhà yêu nước Nguyễn Trung Trực đã có câu nói nào lưu danh muôn đời?</a:t>
            </a:r>
            <a:endParaRPr b="1" i="0" sz="2800" u="none" cap="none" strike="noStrike">
              <a:solidFill>
                <a:srgbClr val="FF0000"/>
              </a:solidFill>
              <a:latin typeface="Times New Roman"/>
              <a:ea typeface="Times New Roman"/>
              <a:cs typeface="Times New Roman"/>
              <a:sym typeface="Times New Roman"/>
            </a:endParaRPr>
          </a:p>
        </p:txBody>
      </p:sp>
      <p:pic>
        <p:nvPicPr>
          <p:cNvPr descr="Trước lúc hy sinh, Nguyễn Trung Trực đã thể hiện khí tiết của mình bằng câu nói bất hủ: “Bao giờ người Tây nhổ hết cỏ nước Nam thì mới hết người Nam đánh Tây”. Ảnh: Internet" id="274" name="Google Shape;274;p6"/>
          <p:cNvPicPr preferRelativeResize="0"/>
          <p:nvPr/>
        </p:nvPicPr>
        <p:blipFill rotWithShape="1">
          <a:blip r:embed="rId3">
            <a:alphaModFix/>
          </a:blip>
          <a:srcRect b="0" l="0" r="0" t="0"/>
          <a:stretch/>
        </p:blipFill>
        <p:spPr>
          <a:xfrm>
            <a:off x="562243" y="1435177"/>
            <a:ext cx="4009757" cy="2685327"/>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animEffect filter="fade" transition="in">
                                      <p:cBhvr>
                                        <p:cTn dur="1000"/>
                                        <p:tgtEl>
                                          <p:spTgt spid="2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6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7"/>
          <p:cNvSpPr/>
          <p:nvPr/>
        </p:nvSpPr>
        <p:spPr>
          <a:xfrm>
            <a:off x="1295100" y="1170600"/>
            <a:ext cx="6553800" cy="2802300"/>
          </a:xfrm>
          <a:prstGeom prst="roundRect">
            <a:avLst>
              <a:gd fmla="val 13095"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7"/>
          <p:cNvSpPr txBox="1"/>
          <p:nvPr>
            <p:ph type="title"/>
          </p:nvPr>
        </p:nvSpPr>
        <p:spPr>
          <a:xfrm>
            <a:off x="1380722" y="2119361"/>
            <a:ext cx="6110038"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US" sz="6000">
                <a:solidFill>
                  <a:schemeClr val="dk2"/>
                </a:solidFill>
                <a:latin typeface="Times New Roman"/>
                <a:ea typeface="Times New Roman"/>
                <a:cs typeface="Times New Roman"/>
                <a:sym typeface="Times New Roman"/>
              </a:rPr>
              <a:t>Luyện viết từ khó</a:t>
            </a:r>
            <a:endParaRPr sz="6000">
              <a:solidFill>
                <a:schemeClr val="dk2"/>
              </a:solidFill>
              <a:latin typeface="Times New Roman"/>
              <a:ea typeface="Times New Roman"/>
              <a:cs typeface="Times New Roman"/>
              <a:sym typeface="Times New Roman"/>
            </a:endParaRPr>
          </a:p>
        </p:txBody>
      </p:sp>
      <p:grpSp>
        <p:nvGrpSpPr>
          <p:cNvPr id="281" name="Google Shape;281;p7"/>
          <p:cNvGrpSpPr/>
          <p:nvPr/>
        </p:nvGrpSpPr>
        <p:grpSpPr>
          <a:xfrm>
            <a:off x="-547212" y="2985710"/>
            <a:ext cx="2312102" cy="2312102"/>
            <a:chOff x="-4916625" y="1638600"/>
            <a:chExt cx="2973000" cy="2973000"/>
          </a:xfrm>
        </p:grpSpPr>
        <p:sp>
          <p:nvSpPr>
            <p:cNvPr id="282" name="Google Shape;282;p7"/>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7"/>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2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8"/>
          <p:cNvSpPr txBox="1"/>
          <p:nvPr>
            <p:ph type="title"/>
          </p:nvPr>
        </p:nvSpPr>
        <p:spPr>
          <a:xfrm flipH="1">
            <a:off x="168909" y="135038"/>
            <a:ext cx="6015364" cy="7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en-US" sz="3200">
                <a:solidFill>
                  <a:srgbClr val="FF0000"/>
                </a:solidFill>
                <a:latin typeface="Times New Roman"/>
                <a:ea typeface="Times New Roman"/>
                <a:cs typeface="Times New Roman"/>
                <a:sym typeface="Times New Roman"/>
              </a:rPr>
              <a:t>Một số từ ngữ cần lưu ý:</a:t>
            </a:r>
            <a:endParaRPr sz="3200">
              <a:solidFill>
                <a:srgbClr val="FF0000"/>
              </a:solidFill>
              <a:latin typeface="Times New Roman"/>
              <a:ea typeface="Times New Roman"/>
              <a:cs typeface="Times New Roman"/>
              <a:sym typeface="Times New Roman"/>
            </a:endParaRPr>
          </a:p>
        </p:txBody>
      </p:sp>
      <p:grpSp>
        <p:nvGrpSpPr>
          <p:cNvPr id="289" name="Google Shape;289;p8"/>
          <p:cNvGrpSpPr/>
          <p:nvPr/>
        </p:nvGrpSpPr>
        <p:grpSpPr>
          <a:xfrm>
            <a:off x="168909" y="1273168"/>
            <a:ext cx="1683040" cy="506714"/>
            <a:chOff x="168909" y="812800"/>
            <a:chExt cx="8806181" cy="4132070"/>
          </a:xfrm>
        </p:grpSpPr>
        <p:sp>
          <p:nvSpPr>
            <p:cNvPr id="290" name="Google Shape;290;p8"/>
            <p:cNvSpPr/>
            <p:nvPr/>
          </p:nvSpPr>
          <p:spPr>
            <a:xfrm>
              <a:off x="168909" y="812800"/>
              <a:ext cx="8806181" cy="4132070"/>
            </a:xfrm>
            <a:prstGeom prst="roundRect">
              <a:avLst>
                <a:gd fmla="val 16667" name="adj"/>
              </a:avLst>
            </a:prstGeom>
            <a:solidFill>
              <a:srgbClr val="FFBAAD"/>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1" name="Google Shape;291;p8"/>
            <p:cNvSpPr txBox="1"/>
            <p:nvPr/>
          </p:nvSpPr>
          <p:spPr>
            <a:xfrm>
              <a:off x="307974" y="893676"/>
              <a:ext cx="8528050"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chài lưới</a:t>
              </a:r>
              <a:endParaRPr b="0" i="0" sz="2800" u="none" cap="none" strike="noStrike">
                <a:solidFill>
                  <a:srgbClr val="111111"/>
                </a:solidFill>
                <a:latin typeface="Arial"/>
                <a:ea typeface="Arial"/>
                <a:cs typeface="Arial"/>
                <a:sym typeface="Arial"/>
              </a:endParaRPr>
            </a:p>
          </p:txBody>
        </p:sp>
      </p:grpSp>
      <p:grpSp>
        <p:nvGrpSpPr>
          <p:cNvPr id="292" name="Google Shape;292;p8"/>
          <p:cNvGrpSpPr/>
          <p:nvPr/>
        </p:nvGrpSpPr>
        <p:grpSpPr>
          <a:xfrm>
            <a:off x="2146256" y="1273168"/>
            <a:ext cx="1683040" cy="533138"/>
            <a:chOff x="168909" y="812800"/>
            <a:chExt cx="8806181" cy="4347548"/>
          </a:xfrm>
        </p:grpSpPr>
        <p:sp>
          <p:nvSpPr>
            <p:cNvPr id="293" name="Google Shape;293;p8"/>
            <p:cNvSpPr/>
            <p:nvPr/>
          </p:nvSpPr>
          <p:spPr>
            <a:xfrm>
              <a:off x="168909" y="812800"/>
              <a:ext cx="8806181" cy="4132070"/>
            </a:xfrm>
            <a:prstGeom prst="roundRect">
              <a:avLst>
                <a:gd fmla="val 16667" name="adj"/>
              </a:avLst>
            </a:prstGeom>
            <a:solidFill>
              <a:srgbClr val="FFBAAD"/>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8"/>
            <p:cNvSpPr txBox="1"/>
            <p:nvPr/>
          </p:nvSpPr>
          <p:spPr>
            <a:xfrm>
              <a:off x="307973" y="893678"/>
              <a:ext cx="8528053" cy="42666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nổi dậy</a:t>
              </a:r>
              <a:endParaRPr b="0" i="0" sz="2800" u="none" cap="none" strike="noStrike">
                <a:solidFill>
                  <a:srgbClr val="111111"/>
                </a:solidFill>
                <a:latin typeface="Arial"/>
                <a:ea typeface="Arial"/>
                <a:cs typeface="Arial"/>
                <a:sym typeface="Arial"/>
              </a:endParaRPr>
            </a:p>
          </p:txBody>
        </p:sp>
      </p:grpSp>
      <p:grpSp>
        <p:nvGrpSpPr>
          <p:cNvPr id="295" name="Google Shape;295;p8"/>
          <p:cNvGrpSpPr/>
          <p:nvPr/>
        </p:nvGrpSpPr>
        <p:grpSpPr>
          <a:xfrm>
            <a:off x="4164114" y="1273168"/>
            <a:ext cx="2095394" cy="533138"/>
            <a:chOff x="168909" y="812800"/>
            <a:chExt cx="10963743" cy="4347548"/>
          </a:xfrm>
        </p:grpSpPr>
        <p:sp>
          <p:nvSpPr>
            <p:cNvPr id="296" name="Google Shape;296;p8"/>
            <p:cNvSpPr/>
            <p:nvPr/>
          </p:nvSpPr>
          <p:spPr>
            <a:xfrm>
              <a:off x="168909" y="812800"/>
              <a:ext cx="10963743" cy="4132070"/>
            </a:xfrm>
            <a:prstGeom prst="roundRect">
              <a:avLst>
                <a:gd fmla="val 16667" name="adj"/>
              </a:avLst>
            </a:prstGeom>
            <a:solidFill>
              <a:srgbClr val="FFBAAD"/>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7" name="Google Shape;297;p8"/>
            <p:cNvSpPr txBox="1"/>
            <p:nvPr/>
          </p:nvSpPr>
          <p:spPr>
            <a:xfrm>
              <a:off x="307963" y="893678"/>
              <a:ext cx="10824684" cy="42666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khởi nghĩa</a:t>
              </a:r>
              <a:endParaRPr b="0" i="0" sz="2800" u="none" cap="none" strike="noStrike">
                <a:solidFill>
                  <a:srgbClr val="111111"/>
                </a:solidFill>
                <a:latin typeface="Arial"/>
                <a:ea typeface="Arial"/>
                <a:cs typeface="Arial"/>
                <a:sym typeface="Arial"/>
              </a:endParaRPr>
            </a:p>
          </p:txBody>
        </p:sp>
      </p:grpSp>
      <p:grpSp>
        <p:nvGrpSpPr>
          <p:cNvPr id="298" name="Google Shape;298;p8"/>
          <p:cNvGrpSpPr/>
          <p:nvPr/>
        </p:nvGrpSpPr>
        <p:grpSpPr>
          <a:xfrm>
            <a:off x="6553815" y="1273168"/>
            <a:ext cx="2375826" cy="533138"/>
            <a:chOff x="168909" y="812800"/>
            <a:chExt cx="12431050" cy="4347548"/>
          </a:xfrm>
        </p:grpSpPr>
        <p:sp>
          <p:nvSpPr>
            <p:cNvPr id="299" name="Google Shape;299;p8"/>
            <p:cNvSpPr/>
            <p:nvPr/>
          </p:nvSpPr>
          <p:spPr>
            <a:xfrm>
              <a:off x="168909" y="812800"/>
              <a:ext cx="12431050" cy="4132070"/>
            </a:xfrm>
            <a:prstGeom prst="roundRect">
              <a:avLst>
                <a:gd fmla="val 16667" name="adj"/>
              </a:avLst>
            </a:prstGeom>
            <a:solidFill>
              <a:srgbClr val="FFBAAD"/>
            </a:solidFill>
            <a:ln cap="flat" cmpd="sng" w="25400">
              <a:solidFill>
                <a:srgbClr val="BA67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0" name="Google Shape;300;p8"/>
            <p:cNvSpPr txBox="1"/>
            <p:nvPr/>
          </p:nvSpPr>
          <p:spPr>
            <a:xfrm>
              <a:off x="519924" y="893678"/>
              <a:ext cx="11504681" cy="42666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khảng khái</a:t>
              </a:r>
              <a:endParaRPr b="0" i="0" sz="2800" u="none" cap="none" strike="noStrike">
                <a:solidFill>
                  <a:srgbClr val="111111"/>
                </a:solidFill>
                <a:latin typeface="Arial"/>
                <a:ea typeface="Arial"/>
                <a:cs typeface="Arial"/>
                <a:sym typeface="Arial"/>
              </a:endParaRPr>
            </a:p>
          </p:txBody>
        </p:sp>
      </p:grpSp>
      <p:grpSp>
        <p:nvGrpSpPr>
          <p:cNvPr id="301" name="Google Shape;301;p8"/>
          <p:cNvGrpSpPr/>
          <p:nvPr/>
        </p:nvGrpSpPr>
        <p:grpSpPr>
          <a:xfrm>
            <a:off x="180273" y="2302399"/>
            <a:ext cx="3557293" cy="523220"/>
            <a:chOff x="168904" y="678199"/>
            <a:chExt cx="18612848" cy="4266671"/>
          </a:xfrm>
        </p:grpSpPr>
        <p:sp>
          <p:nvSpPr>
            <p:cNvPr id="302" name="Google Shape;302;p8"/>
            <p:cNvSpPr/>
            <p:nvPr/>
          </p:nvSpPr>
          <p:spPr>
            <a:xfrm>
              <a:off x="168904" y="812800"/>
              <a:ext cx="17466595"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3" name="Google Shape;303;p8"/>
            <p:cNvSpPr txBox="1"/>
            <p:nvPr/>
          </p:nvSpPr>
          <p:spPr>
            <a:xfrm>
              <a:off x="406723" y="678199"/>
              <a:ext cx="18375029" cy="42666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Nguyễn Trung Trực</a:t>
              </a:r>
              <a:endParaRPr b="0" i="0" sz="2800" u="none" cap="none" strike="noStrike">
                <a:solidFill>
                  <a:srgbClr val="111111"/>
                </a:solidFill>
                <a:latin typeface="Arial"/>
                <a:ea typeface="Arial"/>
                <a:cs typeface="Arial"/>
                <a:sym typeface="Arial"/>
              </a:endParaRPr>
            </a:p>
          </p:txBody>
        </p:sp>
      </p:grpSp>
      <p:grpSp>
        <p:nvGrpSpPr>
          <p:cNvPr id="304" name="Google Shape;304;p8"/>
          <p:cNvGrpSpPr/>
          <p:nvPr/>
        </p:nvGrpSpPr>
        <p:grpSpPr>
          <a:xfrm>
            <a:off x="4000087" y="2289187"/>
            <a:ext cx="1721662" cy="536432"/>
            <a:chOff x="168909" y="570460"/>
            <a:chExt cx="9008264" cy="4374410"/>
          </a:xfrm>
        </p:grpSpPr>
        <p:sp>
          <p:nvSpPr>
            <p:cNvPr id="305" name="Google Shape;305;p8"/>
            <p:cNvSpPr/>
            <p:nvPr/>
          </p:nvSpPr>
          <p:spPr>
            <a:xfrm>
              <a:off x="168909" y="812800"/>
              <a:ext cx="8806181"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6" name="Google Shape;306;p8"/>
            <p:cNvSpPr txBox="1"/>
            <p:nvPr/>
          </p:nvSpPr>
          <p:spPr>
            <a:xfrm>
              <a:off x="649120" y="570460"/>
              <a:ext cx="8528053" cy="42666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Vàm Cỏ</a:t>
              </a:r>
              <a:endParaRPr b="0" i="0" sz="2800" u="none" cap="none" strike="noStrike">
                <a:solidFill>
                  <a:srgbClr val="111111"/>
                </a:solidFill>
                <a:latin typeface="Arial"/>
                <a:ea typeface="Arial"/>
                <a:cs typeface="Arial"/>
                <a:sym typeface="Arial"/>
              </a:endParaRPr>
            </a:p>
          </p:txBody>
        </p:sp>
      </p:grpSp>
      <p:grpSp>
        <p:nvGrpSpPr>
          <p:cNvPr id="307" name="Google Shape;307;p8"/>
          <p:cNvGrpSpPr/>
          <p:nvPr/>
        </p:nvGrpSpPr>
        <p:grpSpPr>
          <a:xfrm>
            <a:off x="6230148" y="2289187"/>
            <a:ext cx="1830083" cy="523220"/>
            <a:chOff x="168909" y="812800"/>
            <a:chExt cx="9575556" cy="4266671"/>
          </a:xfrm>
        </p:grpSpPr>
        <p:sp>
          <p:nvSpPr>
            <p:cNvPr id="308" name="Google Shape;308;p8"/>
            <p:cNvSpPr/>
            <p:nvPr/>
          </p:nvSpPr>
          <p:spPr>
            <a:xfrm>
              <a:off x="168909" y="812800"/>
              <a:ext cx="8806181"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09" name="Google Shape;309;p8"/>
            <p:cNvSpPr txBox="1"/>
            <p:nvPr/>
          </p:nvSpPr>
          <p:spPr>
            <a:xfrm>
              <a:off x="1216412" y="812800"/>
              <a:ext cx="8528053" cy="42666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Tân An</a:t>
              </a:r>
              <a:endParaRPr/>
            </a:p>
          </p:txBody>
        </p:sp>
      </p:grpSp>
      <p:grpSp>
        <p:nvGrpSpPr>
          <p:cNvPr id="310" name="Google Shape;310;p8"/>
          <p:cNvGrpSpPr/>
          <p:nvPr/>
        </p:nvGrpSpPr>
        <p:grpSpPr>
          <a:xfrm>
            <a:off x="185002" y="3153259"/>
            <a:ext cx="1684735" cy="523220"/>
            <a:chOff x="168909" y="678199"/>
            <a:chExt cx="8815050" cy="4266671"/>
          </a:xfrm>
        </p:grpSpPr>
        <p:sp>
          <p:nvSpPr>
            <p:cNvPr id="311" name="Google Shape;311;p8"/>
            <p:cNvSpPr/>
            <p:nvPr/>
          </p:nvSpPr>
          <p:spPr>
            <a:xfrm>
              <a:off x="168909" y="812800"/>
              <a:ext cx="8806181"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2" name="Google Shape;312;p8"/>
            <p:cNvSpPr txBox="1"/>
            <p:nvPr/>
          </p:nvSpPr>
          <p:spPr>
            <a:xfrm>
              <a:off x="455906" y="678199"/>
              <a:ext cx="8528053" cy="42666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Long An</a:t>
              </a:r>
              <a:endParaRPr/>
            </a:p>
          </p:txBody>
        </p:sp>
      </p:grpSp>
      <p:grpSp>
        <p:nvGrpSpPr>
          <p:cNvPr id="313" name="Google Shape;313;p8"/>
          <p:cNvGrpSpPr/>
          <p:nvPr/>
        </p:nvGrpSpPr>
        <p:grpSpPr>
          <a:xfrm>
            <a:off x="2228663" y="3169765"/>
            <a:ext cx="2498216" cy="523220"/>
            <a:chOff x="168904" y="678199"/>
            <a:chExt cx="13071432" cy="4266671"/>
          </a:xfrm>
        </p:grpSpPr>
        <p:sp>
          <p:nvSpPr>
            <p:cNvPr id="314" name="Google Shape;314;p8"/>
            <p:cNvSpPr/>
            <p:nvPr/>
          </p:nvSpPr>
          <p:spPr>
            <a:xfrm>
              <a:off x="168904" y="812799"/>
              <a:ext cx="12344679" cy="4132071"/>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5" name="Google Shape;315;p8"/>
            <p:cNvSpPr txBox="1"/>
            <p:nvPr/>
          </p:nvSpPr>
          <p:spPr>
            <a:xfrm>
              <a:off x="455906" y="678199"/>
              <a:ext cx="12784430" cy="42666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Tây Nam Bộ</a:t>
              </a:r>
              <a:endParaRPr b="0" i="0" sz="2800" u="none" cap="none" strike="noStrike">
                <a:solidFill>
                  <a:srgbClr val="111111"/>
                </a:solidFill>
                <a:latin typeface="Arial"/>
                <a:ea typeface="Arial"/>
                <a:cs typeface="Arial"/>
                <a:sym typeface="Arial"/>
              </a:endParaRPr>
            </a:p>
          </p:txBody>
        </p:sp>
      </p:grpSp>
      <p:grpSp>
        <p:nvGrpSpPr>
          <p:cNvPr id="316" name="Google Shape;316;p8"/>
          <p:cNvGrpSpPr/>
          <p:nvPr/>
        </p:nvGrpSpPr>
        <p:grpSpPr>
          <a:xfrm>
            <a:off x="5080947" y="3148653"/>
            <a:ext cx="1684735" cy="523220"/>
            <a:chOff x="168909" y="678199"/>
            <a:chExt cx="8815050" cy="4266671"/>
          </a:xfrm>
        </p:grpSpPr>
        <p:sp>
          <p:nvSpPr>
            <p:cNvPr id="317" name="Google Shape;317;p8"/>
            <p:cNvSpPr/>
            <p:nvPr/>
          </p:nvSpPr>
          <p:spPr>
            <a:xfrm>
              <a:off x="168909" y="812800"/>
              <a:ext cx="8806181"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8" name="Google Shape;318;p8"/>
            <p:cNvSpPr txBox="1"/>
            <p:nvPr/>
          </p:nvSpPr>
          <p:spPr>
            <a:xfrm>
              <a:off x="455906" y="678199"/>
              <a:ext cx="8528053" cy="426667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Nam Kì</a:t>
              </a:r>
              <a:endParaRPr b="0" i="0" sz="2800" u="none" cap="none" strike="noStrike">
                <a:solidFill>
                  <a:srgbClr val="111111"/>
                </a:solidFill>
                <a:latin typeface="Arial"/>
                <a:ea typeface="Arial"/>
                <a:cs typeface="Arial"/>
                <a:sym typeface="Arial"/>
              </a:endParaRPr>
            </a:p>
          </p:txBody>
        </p:sp>
      </p:grpSp>
      <p:grpSp>
        <p:nvGrpSpPr>
          <p:cNvPr id="319" name="Google Shape;319;p8"/>
          <p:cNvGrpSpPr/>
          <p:nvPr/>
        </p:nvGrpSpPr>
        <p:grpSpPr>
          <a:xfrm>
            <a:off x="2228663" y="4073876"/>
            <a:ext cx="1684735" cy="523220"/>
            <a:chOff x="168909" y="678199"/>
            <a:chExt cx="8815050" cy="4266671"/>
          </a:xfrm>
        </p:grpSpPr>
        <p:sp>
          <p:nvSpPr>
            <p:cNvPr id="320" name="Google Shape;320;p8"/>
            <p:cNvSpPr/>
            <p:nvPr/>
          </p:nvSpPr>
          <p:spPr>
            <a:xfrm>
              <a:off x="168909" y="812800"/>
              <a:ext cx="8806181"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1" name="Google Shape;321;p8"/>
            <p:cNvSpPr txBox="1"/>
            <p:nvPr/>
          </p:nvSpPr>
          <p:spPr>
            <a:xfrm>
              <a:off x="455906" y="678199"/>
              <a:ext cx="8528053" cy="42666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Tây</a:t>
              </a:r>
              <a:endParaRPr b="0" i="0" sz="2800" u="none" cap="none" strike="noStrike">
                <a:solidFill>
                  <a:srgbClr val="111111"/>
                </a:solidFill>
                <a:latin typeface="Arial"/>
                <a:ea typeface="Arial"/>
                <a:cs typeface="Arial"/>
                <a:sym typeface="Arial"/>
              </a:endParaRPr>
            </a:p>
          </p:txBody>
        </p:sp>
      </p:grpSp>
      <p:grpSp>
        <p:nvGrpSpPr>
          <p:cNvPr id="322" name="Google Shape;322;p8"/>
          <p:cNvGrpSpPr/>
          <p:nvPr/>
        </p:nvGrpSpPr>
        <p:grpSpPr>
          <a:xfrm>
            <a:off x="183307" y="4111425"/>
            <a:ext cx="1684735" cy="523220"/>
            <a:chOff x="168909" y="678199"/>
            <a:chExt cx="8815050" cy="4266671"/>
          </a:xfrm>
        </p:grpSpPr>
        <p:sp>
          <p:nvSpPr>
            <p:cNvPr id="323" name="Google Shape;323;p8"/>
            <p:cNvSpPr/>
            <p:nvPr/>
          </p:nvSpPr>
          <p:spPr>
            <a:xfrm>
              <a:off x="168909" y="812800"/>
              <a:ext cx="8806181" cy="4132070"/>
            </a:xfrm>
            <a:prstGeom prst="roundRect">
              <a:avLst>
                <a:gd fmla="val 16667" name="adj"/>
              </a:avLst>
            </a:prstGeom>
            <a:solidFill>
              <a:srgbClr val="D6E3ED"/>
            </a:solidFill>
            <a:ln cap="flat" cmpd="sng" w="25400">
              <a:solidFill>
                <a:srgbClr val="39627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24" name="Google Shape;324;p8"/>
            <p:cNvSpPr txBox="1"/>
            <p:nvPr/>
          </p:nvSpPr>
          <p:spPr>
            <a:xfrm>
              <a:off x="455906" y="678199"/>
              <a:ext cx="8528053" cy="426667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111111"/>
                  </a:solidFill>
                  <a:latin typeface="Arial"/>
                  <a:ea typeface="Arial"/>
                  <a:cs typeface="Arial"/>
                  <a:sym typeface="Arial"/>
                </a:rPr>
                <a:t>Nam</a:t>
              </a:r>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ppt_w</p:attrName>
                                        </p:attrNameLst>
                                      </p:cBhvr>
                                      <p:tavLst>
                                        <p:tav fmla="" tm="0">
                                          <p:val>
                                            <p:strVal val="0"/>
                                          </p:val>
                                        </p:tav>
                                        <p:tav fmla="" tm="100000">
                                          <p:val>
                                            <p:strVal val="#ppt_w"/>
                                          </p:val>
                                        </p:tav>
                                      </p:tavLst>
                                    </p:anim>
                                    <p:anim calcmode="lin" valueType="num">
                                      <p:cBhvr additive="base">
                                        <p:cTn dur="500"/>
                                        <p:tgtEl>
                                          <p:spTgt spid="29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ppt_w</p:attrName>
                                        </p:attrNameLst>
                                      </p:cBhvr>
                                      <p:tavLst>
                                        <p:tav fmla="" tm="0">
                                          <p:val>
                                            <p:strVal val="0"/>
                                          </p:val>
                                        </p:tav>
                                        <p:tav fmla="" tm="100000">
                                          <p:val>
                                            <p:strVal val="#ppt_w"/>
                                          </p:val>
                                        </p:tav>
                                      </p:tavLst>
                                    </p:anim>
                                    <p:anim calcmode="lin" valueType="num">
                                      <p:cBhvr additive="base">
                                        <p:cTn dur="500"/>
                                        <p:tgtEl>
                                          <p:spTgt spid="2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500"/>
                                        <p:tgtEl>
                                          <p:spTgt spid="298"/>
                                        </p:tgtEl>
                                        <p:attrNameLst>
                                          <p:attrName>ppt_w</p:attrName>
                                        </p:attrNameLst>
                                      </p:cBhvr>
                                      <p:tavLst>
                                        <p:tav fmla="" tm="0">
                                          <p:val>
                                            <p:strVal val="0"/>
                                          </p:val>
                                        </p:tav>
                                        <p:tav fmla="" tm="100000">
                                          <p:val>
                                            <p:strVal val="#ppt_w"/>
                                          </p:val>
                                        </p:tav>
                                      </p:tavLst>
                                    </p:anim>
                                    <p:anim calcmode="lin" valueType="num">
                                      <p:cBhvr additive="base">
                                        <p:cTn dur="500"/>
                                        <p:tgtEl>
                                          <p:spTgt spid="2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500"/>
                                        <p:tgtEl>
                                          <p:spTgt spid="301"/>
                                        </p:tgtEl>
                                        <p:attrNameLst>
                                          <p:attrName>ppt_w</p:attrName>
                                        </p:attrNameLst>
                                      </p:cBhvr>
                                      <p:tavLst>
                                        <p:tav fmla="" tm="0">
                                          <p:val>
                                            <p:strVal val="0"/>
                                          </p:val>
                                        </p:tav>
                                        <p:tav fmla="" tm="100000">
                                          <p:val>
                                            <p:strVal val="#ppt_w"/>
                                          </p:val>
                                        </p:tav>
                                      </p:tavLst>
                                    </p:anim>
                                    <p:anim calcmode="lin" valueType="num">
                                      <p:cBhvr additive="base">
                                        <p:cTn dur="500"/>
                                        <p:tgtEl>
                                          <p:spTgt spid="30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ppt_w</p:attrName>
                                        </p:attrNameLst>
                                      </p:cBhvr>
                                      <p:tavLst>
                                        <p:tav fmla="" tm="0">
                                          <p:val>
                                            <p:strVal val="0"/>
                                          </p:val>
                                        </p:tav>
                                        <p:tav fmla="" tm="100000">
                                          <p:val>
                                            <p:strVal val="#ppt_w"/>
                                          </p:val>
                                        </p:tav>
                                      </p:tavLst>
                                    </p:anim>
                                    <p:anim calcmode="lin" valueType="num">
                                      <p:cBhvr additive="base">
                                        <p:cTn dur="500"/>
                                        <p:tgtEl>
                                          <p:spTgt spid="30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ppt_w</p:attrName>
                                        </p:attrNameLst>
                                      </p:cBhvr>
                                      <p:tavLst>
                                        <p:tav fmla="" tm="0">
                                          <p:val>
                                            <p:strVal val="0"/>
                                          </p:val>
                                        </p:tav>
                                        <p:tav fmla="" tm="100000">
                                          <p:val>
                                            <p:strVal val="#ppt_w"/>
                                          </p:val>
                                        </p:tav>
                                      </p:tavLst>
                                    </p:anim>
                                    <p:anim calcmode="lin" valueType="num">
                                      <p:cBhvr additive="base">
                                        <p:cTn dur="500"/>
                                        <p:tgtEl>
                                          <p:spTgt spid="3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ppt_w</p:attrName>
                                        </p:attrNameLst>
                                      </p:cBhvr>
                                      <p:tavLst>
                                        <p:tav fmla="" tm="0">
                                          <p:val>
                                            <p:strVal val="0"/>
                                          </p:val>
                                        </p:tav>
                                        <p:tav fmla="" tm="100000">
                                          <p:val>
                                            <p:strVal val="#ppt_w"/>
                                          </p:val>
                                        </p:tav>
                                      </p:tavLst>
                                    </p:anim>
                                    <p:anim calcmode="lin" valueType="num">
                                      <p:cBhvr additive="base">
                                        <p:cTn dur="500"/>
                                        <p:tgtEl>
                                          <p:spTgt spid="3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500"/>
                                        <p:tgtEl>
                                          <p:spTgt spid="313"/>
                                        </p:tgtEl>
                                        <p:attrNameLst>
                                          <p:attrName>ppt_w</p:attrName>
                                        </p:attrNameLst>
                                      </p:cBhvr>
                                      <p:tavLst>
                                        <p:tav fmla="" tm="0">
                                          <p:val>
                                            <p:strVal val="0"/>
                                          </p:val>
                                        </p:tav>
                                        <p:tav fmla="" tm="100000">
                                          <p:val>
                                            <p:strVal val="#ppt_w"/>
                                          </p:val>
                                        </p:tav>
                                      </p:tavLst>
                                    </p:anim>
                                    <p:anim calcmode="lin" valueType="num">
                                      <p:cBhvr additive="base">
                                        <p:cTn dur="500"/>
                                        <p:tgtEl>
                                          <p:spTgt spid="3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ppt_w</p:attrName>
                                        </p:attrNameLst>
                                      </p:cBhvr>
                                      <p:tavLst>
                                        <p:tav fmla="" tm="0">
                                          <p:val>
                                            <p:strVal val="0"/>
                                          </p:val>
                                        </p:tav>
                                        <p:tav fmla="" tm="100000">
                                          <p:val>
                                            <p:strVal val="#ppt_w"/>
                                          </p:val>
                                        </p:tav>
                                      </p:tavLst>
                                    </p:anim>
                                    <p:anim calcmode="lin" valueType="num">
                                      <p:cBhvr additive="base">
                                        <p:cTn dur="500"/>
                                        <p:tgtEl>
                                          <p:spTgt spid="3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500"/>
                                        <p:tgtEl>
                                          <p:spTgt spid="322"/>
                                        </p:tgtEl>
                                        <p:attrNameLst>
                                          <p:attrName>ppt_w</p:attrName>
                                        </p:attrNameLst>
                                      </p:cBhvr>
                                      <p:tavLst>
                                        <p:tav fmla="" tm="0">
                                          <p:val>
                                            <p:strVal val="0"/>
                                          </p:val>
                                        </p:tav>
                                        <p:tav fmla="" tm="100000">
                                          <p:val>
                                            <p:strVal val="#ppt_w"/>
                                          </p:val>
                                        </p:tav>
                                      </p:tavLst>
                                    </p:anim>
                                    <p:anim calcmode="lin" valueType="num">
                                      <p:cBhvr additive="base">
                                        <p:cTn dur="500"/>
                                        <p:tgtEl>
                                          <p:spTgt spid="3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ppt_w</p:attrName>
                                        </p:attrNameLst>
                                      </p:cBhvr>
                                      <p:tavLst>
                                        <p:tav fmla="" tm="0">
                                          <p:val>
                                            <p:strVal val="0"/>
                                          </p:val>
                                        </p:tav>
                                        <p:tav fmla="" tm="100000">
                                          <p:val>
                                            <p:strVal val="#ppt_w"/>
                                          </p:val>
                                        </p:tav>
                                      </p:tavLst>
                                    </p:anim>
                                    <p:anim calcmode="lin" valueType="num">
                                      <p:cBhvr additive="base">
                                        <p:cTn dur="500"/>
                                        <p:tgtEl>
                                          <p:spTgt spid="3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9"/>
          <p:cNvSpPr/>
          <p:nvPr/>
        </p:nvSpPr>
        <p:spPr>
          <a:xfrm>
            <a:off x="1295100" y="1170600"/>
            <a:ext cx="6553800" cy="2802300"/>
          </a:xfrm>
          <a:prstGeom prst="roundRect">
            <a:avLst>
              <a:gd fmla="val 13095"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9"/>
          <p:cNvSpPr txBox="1"/>
          <p:nvPr>
            <p:ph type="title"/>
          </p:nvPr>
        </p:nvSpPr>
        <p:spPr>
          <a:xfrm>
            <a:off x="1738862" y="2157790"/>
            <a:ext cx="5666276" cy="545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lang="en-US" sz="6000">
                <a:solidFill>
                  <a:schemeClr val="dk2"/>
                </a:solidFill>
                <a:latin typeface="Times New Roman"/>
                <a:ea typeface="Times New Roman"/>
                <a:cs typeface="Times New Roman"/>
                <a:sym typeface="Times New Roman"/>
              </a:rPr>
              <a:t>Nghe - viết</a:t>
            </a:r>
            <a:endParaRPr sz="6000">
              <a:solidFill>
                <a:schemeClr val="dk2"/>
              </a:solidFill>
              <a:latin typeface="Times New Roman"/>
              <a:ea typeface="Times New Roman"/>
              <a:cs typeface="Times New Roman"/>
              <a:sym typeface="Times New Roman"/>
            </a:endParaRPr>
          </a:p>
        </p:txBody>
      </p:sp>
      <p:grpSp>
        <p:nvGrpSpPr>
          <p:cNvPr id="331" name="Google Shape;331;p9"/>
          <p:cNvGrpSpPr/>
          <p:nvPr/>
        </p:nvGrpSpPr>
        <p:grpSpPr>
          <a:xfrm>
            <a:off x="-547212" y="2985710"/>
            <a:ext cx="2312102" cy="2312102"/>
            <a:chOff x="-4916625" y="1638600"/>
            <a:chExt cx="2973000" cy="2973000"/>
          </a:xfrm>
        </p:grpSpPr>
        <p:sp>
          <p:nvSpPr>
            <p:cNvPr id="332" name="Google Shape;332;p9"/>
            <p:cNvSpPr/>
            <p:nvPr/>
          </p:nvSpPr>
          <p:spPr>
            <a:xfrm>
              <a:off x="-4916625" y="1638600"/>
              <a:ext cx="2973000" cy="2973000"/>
            </a:xfrm>
            <a:custGeom>
              <a:rect b="b" l="l" r="r" t="t"/>
              <a:pathLst>
                <a:path extrusionOk="0" h="118920" w="118920">
                  <a:moveTo>
                    <a:pt x="59460" y="0"/>
                  </a:moveTo>
                  <a:cubicBezTo>
                    <a:pt x="26623" y="0"/>
                    <a:pt x="1" y="26622"/>
                    <a:pt x="1" y="59460"/>
                  </a:cubicBezTo>
                  <a:cubicBezTo>
                    <a:pt x="1" y="92297"/>
                    <a:pt x="26623" y="118919"/>
                    <a:pt x="59460" y="118919"/>
                  </a:cubicBezTo>
                  <a:cubicBezTo>
                    <a:pt x="92304" y="118919"/>
                    <a:pt x="118920" y="92297"/>
                    <a:pt x="118920" y="59460"/>
                  </a:cubicBezTo>
                  <a:cubicBezTo>
                    <a:pt x="118920" y="26622"/>
                    <a:pt x="92304" y="0"/>
                    <a:pt x="594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9"/>
            <p:cNvSpPr/>
            <p:nvPr/>
          </p:nvSpPr>
          <p:spPr>
            <a:xfrm>
              <a:off x="-4911950" y="1761525"/>
              <a:ext cx="2831500" cy="2751550"/>
            </a:xfrm>
            <a:custGeom>
              <a:rect b="b" l="l" r="r" t="t"/>
              <a:pathLst>
                <a:path extrusionOk="0" h="110062" w="113260">
                  <a:moveTo>
                    <a:pt x="56510" y="396"/>
                  </a:moveTo>
                  <a:cubicBezTo>
                    <a:pt x="72193" y="409"/>
                    <a:pt x="86732" y="6417"/>
                    <a:pt x="97430" y="17310"/>
                  </a:cubicBezTo>
                  <a:cubicBezTo>
                    <a:pt x="107466" y="27533"/>
                    <a:pt x="112858" y="40927"/>
                    <a:pt x="112611" y="55024"/>
                  </a:cubicBezTo>
                  <a:cubicBezTo>
                    <a:pt x="112076" y="85661"/>
                    <a:pt x="87434" y="109660"/>
                    <a:pt x="56510" y="109660"/>
                  </a:cubicBezTo>
                  <a:cubicBezTo>
                    <a:pt x="25573" y="109660"/>
                    <a:pt x="402" y="85152"/>
                    <a:pt x="402" y="55031"/>
                  </a:cubicBezTo>
                  <a:cubicBezTo>
                    <a:pt x="402" y="24903"/>
                    <a:pt x="25552" y="396"/>
                    <a:pt x="56470" y="396"/>
                  </a:cubicBezTo>
                  <a:close/>
                  <a:moveTo>
                    <a:pt x="56470" y="1"/>
                  </a:moveTo>
                  <a:cubicBezTo>
                    <a:pt x="48843" y="1"/>
                    <a:pt x="41449" y="1453"/>
                    <a:pt x="34491" y="4323"/>
                  </a:cubicBezTo>
                  <a:cubicBezTo>
                    <a:pt x="27767" y="7093"/>
                    <a:pt x="21725" y="11067"/>
                    <a:pt x="16540" y="16119"/>
                  </a:cubicBezTo>
                  <a:cubicBezTo>
                    <a:pt x="11355" y="21177"/>
                    <a:pt x="7287" y="27058"/>
                    <a:pt x="4444" y="33615"/>
                  </a:cubicBezTo>
                  <a:cubicBezTo>
                    <a:pt x="1500" y="40399"/>
                    <a:pt x="1" y="47605"/>
                    <a:pt x="1" y="55031"/>
                  </a:cubicBezTo>
                  <a:cubicBezTo>
                    <a:pt x="1" y="62458"/>
                    <a:pt x="1500" y="69670"/>
                    <a:pt x="4444" y="76455"/>
                  </a:cubicBezTo>
                  <a:cubicBezTo>
                    <a:pt x="7294" y="83005"/>
                    <a:pt x="11368" y="88892"/>
                    <a:pt x="16554" y="93944"/>
                  </a:cubicBezTo>
                  <a:cubicBezTo>
                    <a:pt x="21745" y="99002"/>
                    <a:pt x="27787" y="102969"/>
                    <a:pt x="34518" y="105739"/>
                  </a:cubicBezTo>
                  <a:cubicBezTo>
                    <a:pt x="41483" y="108610"/>
                    <a:pt x="48883" y="110061"/>
                    <a:pt x="56510" y="110061"/>
                  </a:cubicBezTo>
                  <a:cubicBezTo>
                    <a:pt x="71544" y="110061"/>
                    <a:pt x="85661" y="104334"/>
                    <a:pt x="96266" y="93944"/>
                  </a:cubicBezTo>
                  <a:cubicBezTo>
                    <a:pt x="106810" y="83607"/>
                    <a:pt x="112758" y="69791"/>
                    <a:pt x="113012" y="55031"/>
                  </a:cubicBezTo>
                  <a:cubicBezTo>
                    <a:pt x="113260" y="40827"/>
                    <a:pt x="107827" y="27332"/>
                    <a:pt x="97711" y="17029"/>
                  </a:cubicBezTo>
                  <a:cubicBezTo>
                    <a:pt x="92492" y="11709"/>
                    <a:pt x="86310" y="7521"/>
                    <a:pt x="79352" y="4584"/>
                  </a:cubicBezTo>
                  <a:cubicBezTo>
                    <a:pt x="72153" y="1546"/>
                    <a:pt x="64465" y="1"/>
                    <a:pt x="5651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2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NA Fingerprinting in Forensic Science Workshop by Slidesgo">
  <a:themeElements>
    <a:clrScheme name="Simple Light">
      <a:dk1>
        <a:srgbClr val="8989C9"/>
      </a:dk1>
      <a:lt1>
        <a:srgbClr val="FCEEE5"/>
      </a:lt1>
      <a:dk2>
        <a:srgbClr val="16004D"/>
      </a:dk2>
      <a:lt2>
        <a:srgbClr val="DF6D6D"/>
      </a:lt2>
      <a:accent1>
        <a:srgbClr val="FF8E77"/>
      </a:accent1>
      <a:accent2>
        <a:srgbClr val="FFB1A8"/>
      </a:accent2>
      <a:accent3>
        <a:srgbClr val="F1D2CE"/>
      </a:accent3>
      <a:accent4>
        <a:srgbClr val="9DBDD3"/>
      </a:accent4>
      <a:accent5>
        <a:srgbClr val="3C373D"/>
      </a:accent5>
      <a:accent6>
        <a:srgbClr val="FFFFFF"/>
      </a:accent6>
      <a:hlink>
        <a:srgbClr val="16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2022-01-04T13:14:08Z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F4C6B7D9EB1644A2A5344F1AFD97199B</vt:lpwstr>
  </property>
  <property fmtid="{D5CDD505-2E9C-101B-9397-08002B2CF9AE}" pid="3" name="KSOProductBuildVer">
    <vt:lpwstr>1033-11.2.0.10426</vt:lpwstr>
  </property>
</Properties>
</file>