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86" r:id="rId9"/>
    <p:sldId id="262" r:id="rId10"/>
    <p:sldId id="264" r:id="rId11"/>
    <p:sldId id="266" r:id="rId12"/>
    <p:sldId id="267" r:id="rId13"/>
    <p:sldId id="274" r:id="rId14"/>
    <p:sldId id="271" r:id="rId15"/>
    <p:sldId id="272" r:id="rId16"/>
    <p:sldId id="269" r:id="rId17"/>
    <p:sldId id="273" r:id="rId18"/>
    <p:sldId id="289" r:id="rId19"/>
    <p:sldId id="270" r:id="rId20"/>
    <p:sldId id="277" r:id="rId21"/>
    <p:sldId id="281" r:id="rId22"/>
    <p:sldId id="276" r:id="rId23"/>
    <p:sldId id="282" r:id="rId24"/>
    <p:sldId id="287" r:id="rId25"/>
  </p:sldIdLst>
  <p:sldSz cx="9144000" cy="5143500" type="screen16x9"/>
  <p:notesSz cx="6858000" cy="9144000"/>
  <p:embeddedFontLst>
    <p:embeddedFont>
      <p:font typeface="Grand Hotel" panose="020B0604020202020204" charset="0"/>
      <p:regular r:id="rId27"/>
    </p:embeddedFont>
    <p:embeddedFont>
      <p:font typeface="Delius Swash Caps" panose="020B0604020202020204" charset="0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395CF6-70AA-4CDA-948F-26528DA19FE4}">
  <a:tblStyle styleId="{0F395CF6-70AA-4CDA-948F-26528DA19F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133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52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ebd184b2e5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ebd184b2e5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44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Google Shape;3635;gebd184b2e5_0_2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6" name="Google Shape;3636;gebd184b2e5_0_2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11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gebd184b2e5_0_2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5" name="Google Shape;3745;gebd184b2e5_0_2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79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gf080ba01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2" name="Google Shape;4442;gf080ba01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37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ebd184b2e5_0_2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ebd184b2e5_0_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524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gebd184b2e5_0_3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9" name="Google Shape;4359;gebd184b2e5_0_3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98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ebd184b2e5_0_2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4" name="Google Shape;4044;gebd184b2e5_0_2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652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2" name="Google Shape;4402;gebd184b2e5_0_3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3" name="Google Shape;4403;gebd184b2e5_0_3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695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bd184b2e5_0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bd184b2e5_0_4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90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Google Shape;4126;gebd184b2e5_0_2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7" name="Google Shape;4127;gebd184b2e5_0_2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09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964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ebd184b2e5_0_3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ebd184b2e5_0_3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21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419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" name="Google Shape;4536;gebd184b2e5_0_3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7" name="Google Shape;4537;gebd184b2e5_0_3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03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ebd184b2e5_0_4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ebd184b2e5_0_4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08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cb177b0ec1_0_4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cb177b0ec1_0_4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34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3" name="Google Shape;3103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44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70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28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0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6" name="Google Shape;3156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43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gebd184b2e5_0_4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8" name="Google Shape;5198;gebd184b2e5_0_4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9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9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.xml"/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4.xml"/><Relationship Id="rId4" Type="http://schemas.openxmlformats.org/officeDocument/2006/relationships/slide" Target="../slides/sl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rId5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rId6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rId7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rId7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rId8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rgbClr val="FFECC6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14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190" name="Google Shape;1190;p1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4" name="Google Shape;119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1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14"/>
          <p:cNvSpPr txBox="1">
            <a:spLocks noGrp="1"/>
          </p:cNvSpPr>
          <p:nvPr>
            <p:ph type="title"/>
          </p:nvPr>
        </p:nvSpPr>
        <p:spPr>
          <a:xfrm>
            <a:off x="2497800" y="3168975"/>
            <a:ext cx="41484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44" name="Google Shape;1244;p14"/>
          <p:cNvSpPr txBox="1">
            <a:spLocks noGrp="1"/>
          </p:cNvSpPr>
          <p:nvPr>
            <p:ph type="subTitle" idx="1"/>
          </p:nvPr>
        </p:nvSpPr>
        <p:spPr>
          <a:xfrm>
            <a:off x="1666050" y="18540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5" name="Google Shape;1245;p1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1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1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1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1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1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1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1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1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1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1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1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1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1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1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1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1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1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1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1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1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1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1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rgbClr val="FFECC6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3556350" y="95290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2819850" y="2302750"/>
            <a:ext cx="35043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3010950" y="3246700"/>
            <a:ext cx="31221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16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18" name="Google Shape;1518;p1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2" name="Google Shape;1522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1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p16"/>
          <p:cNvSpPr txBox="1">
            <a:spLocks noGrp="1"/>
          </p:cNvSpPr>
          <p:nvPr>
            <p:ph type="title" hasCustomPrompt="1"/>
          </p:nvPr>
        </p:nvSpPr>
        <p:spPr>
          <a:xfrm flipH="1">
            <a:off x="5186850" y="10128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6"/>
          <p:cNvSpPr txBox="1">
            <a:spLocks noGrp="1"/>
          </p:cNvSpPr>
          <p:nvPr>
            <p:ph type="title" idx="2"/>
          </p:nvPr>
        </p:nvSpPr>
        <p:spPr>
          <a:xfrm>
            <a:off x="4220700" y="2339975"/>
            <a:ext cx="3963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subTitle" idx="1"/>
          </p:nvPr>
        </p:nvSpPr>
        <p:spPr>
          <a:xfrm>
            <a:off x="4739804" y="3361300"/>
            <a:ext cx="29253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solidFill>
          <a:srgbClr val="FFECC6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oogle Shape;1702;p1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703" name="Google Shape;1703;p1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07" name="Google Shape;1707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8" name="Google Shape;1708;p1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6" name="Google Shape;1756;p1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7" name="Google Shape;1757;p18"/>
          <p:cNvSpPr/>
          <p:nvPr/>
        </p:nvSpPr>
        <p:spPr>
          <a:xfrm rot="-7115431">
            <a:off x="1016225" y="4459207"/>
            <a:ext cx="76880" cy="6441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8"/>
          <p:cNvSpPr/>
          <p:nvPr/>
        </p:nvSpPr>
        <p:spPr>
          <a:xfrm rot="-7115431">
            <a:off x="1020740" y="4461244"/>
            <a:ext cx="70431" cy="66276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8"/>
          <p:cNvSpPr/>
          <p:nvPr/>
        </p:nvSpPr>
        <p:spPr>
          <a:xfrm rot="-7115431">
            <a:off x="1046923" y="4469646"/>
            <a:ext cx="29519" cy="24217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8"/>
          <p:cNvSpPr/>
          <p:nvPr/>
        </p:nvSpPr>
        <p:spPr>
          <a:xfrm rot="-7115431">
            <a:off x="961104" y="4347058"/>
            <a:ext cx="68497" cy="6849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8"/>
          <p:cNvSpPr/>
          <p:nvPr/>
        </p:nvSpPr>
        <p:spPr>
          <a:xfrm rot="-7115431">
            <a:off x="955623" y="4345848"/>
            <a:ext cx="79602" cy="704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8"/>
          <p:cNvSpPr/>
          <p:nvPr/>
        </p:nvSpPr>
        <p:spPr>
          <a:xfrm rot="-7115431">
            <a:off x="990652" y="4356667"/>
            <a:ext cx="27155" cy="227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8"/>
          <p:cNvSpPr/>
          <p:nvPr/>
        </p:nvSpPr>
        <p:spPr>
          <a:xfrm rot="-7115431">
            <a:off x="789224" y="4352676"/>
            <a:ext cx="202194" cy="22641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8"/>
          <p:cNvSpPr/>
          <p:nvPr/>
        </p:nvSpPr>
        <p:spPr>
          <a:xfrm rot="-7115431">
            <a:off x="911505" y="4387719"/>
            <a:ext cx="56961" cy="140791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8"/>
          <p:cNvSpPr/>
          <p:nvPr/>
        </p:nvSpPr>
        <p:spPr>
          <a:xfrm rot="-7115431">
            <a:off x="496159" y="3914359"/>
            <a:ext cx="328082" cy="234580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8"/>
          <p:cNvSpPr/>
          <p:nvPr/>
        </p:nvSpPr>
        <p:spPr>
          <a:xfrm rot="-7115431">
            <a:off x="504049" y="3971068"/>
            <a:ext cx="332094" cy="167659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18"/>
          <p:cNvSpPr/>
          <p:nvPr/>
        </p:nvSpPr>
        <p:spPr>
          <a:xfrm rot="-7115431">
            <a:off x="553897" y="3890988"/>
            <a:ext cx="267968" cy="195746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18"/>
          <p:cNvSpPr/>
          <p:nvPr/>
        </p:nvSpPr>
        <p:spPr>
          <a:xfrm rot="-7115431">
            <a:off x="499815" y="3903143"/>
            <a:ext cx="310170" cy="236514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18"/>
          <p:cNvSpPr/>
          <p:nvPr/>
        </p:nvSpPr>
        <p:spPr>
          <a:xfrm rot="-7115431">
            <a:off x="891381" y="3981484"/>
            <a:ext cx="121016" cy="199042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18"/>
          <p:cNvSpPr/>
          <p:nvPr/>
        </p:nvSpPr>
        <p:spPr>
          <a:xfrm rot="-7115431">
            <a:off x="734994" y="3956990"/>
            <a:ext cx="213013" cy="88630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18"/>
          <p:cNvSpPr/>
          <p:nvPr/>
        </p:nvSpPr>
        <p:spPr>
          <a:xfrm rot="-7115431">
            <a:off x="873005" y="3863481"/>
            <a:ext cx="137495" cy="188079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18"/>
          <p:cNvSpPr/>
          <p:nvPr/>
        </p:nvSpPr>
        <p:spPr>
          <a:xfrm rot="-7115431">
            <a:off x="840354" y="4069821"/>
            <a:ext cx="121231" cy="199042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18"/>
          <p:cNvSpPr/>
          <p:nvPr/>
        </p:nvSpPr>
        <p:spPr>
          <a:xfrm rot="-7115431">
            <a:off x="683951" y="4045530"/>
            <a:ext cx="213228" cy="8906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18"/>
          <p:cNvSpPr/>
          <p:nvPr/>
        </p:nvSpPr>
        <p:spPr>
          <a:xfrm rot="-7115431">
            <a:off x="787823" y="4152518"/>
            <a:ext cx="119654" cy="20061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18"/>
          <p:cNvSpPr/>
          <p:nvPr/>
        </p:nvSpPr>
        <p:spPr>
          <a:xfrm rot="-7115431">
            <a:off x="632881" y="4162909"/>
            <a:ext cx="211724" cy="7422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18"/>
          <p:cNvSpPr/>
          <p:nvPr/>
        </p:nvSpPr>
        <p:spPr>
          <a:xfrm rot="-7115431">
            <a:off x="745405" y="4238894"/>
            <a:ext cx="116430" cy="19882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18"/>
          <p:cNvSpPr/>
          <p:nvPr/>
        </p:nvSpPr>
        <p:spPr>
          <a:xfrm rot="-7115431">
            <a:off x="591484" y="4279596"/>
            <a:ext cx="208428" cy="6484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18"/>
          <p:cNvSpPr/>
          <p:nvPr/>
        </p:nvSpPr>
        <p:spPr>
          <a:xfrm rot="-7115431">
            <a:off x="851674" y="4172511"/>
            <a:ext cx="71004" cy="124813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18"/>
          <p:cNvSpPr/>
          <p:nvPr/>
        </p:nvSpPr>
        <p:spPr>
          <a:xfrm rot="-7115431">
            <a:off x="767564" y="3887992"/>
            <a:ext cx="291039" cy="346639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8"/>
          <p:cNvSpPr/>
          <p:nvPr/>
        </p:nvSpPr>
        <p:spPr>
          <a:xfrm rot="-7115431">
            <a:off x="866601" y="4283528"/>
            <a:ext cx="30738" cy="19918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8"/>
          <p:cNvSpPr/>
          <p:nvPr/>
        </p:nvSpPr>
        <p:spPr>
          <a:xfrm rot="-7115431">
            <a:off x="902291" y="3879001"/>
            <a:ext cx="94649" cy="190085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8"/>
          <p:cNvSpPr/>
          <p:nvPr/>
        </p:nvSpPr>
        <p:spPr>
          <a:xfrm rot="-7115431">
            <a:off x="918528" y="3978854"/>
            <a:ext cx="63338" cy="200188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8"/>
          <p:cNvSpPr/>
          <p:nvPr/>
        </p:nvSpPr>
        <p:spPr>
          <a:xfrm rot="-7115431">
            <a:off x="751421" y="3965169"/>
            <a:ext cx="191304" cy="90923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8"/>
          <p:cNvSpPr/>
          <p:nvPr/>
        </p:nvSpPr>
        <p:spPr>
          <a:xfrm rot="-7115431">
            <a:off x="867866" y="4066566"/>
            <a:ext cx="65917" cy="20097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8"/>
          <p:cNvSpPr/>
          <p:nvPr/>
        </p:nvSpPr>
        <p:spPr>
          <a:xfrm rot="-7115431">
            <a:off x="700621" y="4054068"/>
            <a:ext cx="191232" cy="9085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8"/>
          <p:cNvSpPr/>
          <p:nvPr/>
        </p:nvSpPr>
        <p:spPr>
          <a:xfrm rot="-7115431">
            <a:off x="818582" y="4155620"/>
            <a:ext cx="64054" cy="202123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8"/>
          <p:cNvSpPr/>
          <p:nvPr/>
        </p:nvSpPr>
        <p:spPr>
          <a:xfrm rot="-7115431">
            <a:off x="644023" y="4167591"/>
            <a:ext cx="197035" cy="7745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8"/>
          <p:cNvSpPr/>
          <p:nvPr/>
        </p:nvSpPr>
        <p:spPr>
          <a:xfrm rot="-7115431">
            <a:off x="776358" y="4247098"/>
            <a:ext cx="67207" cy="201048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8"/>
          <p:cNvSpPr/>
          <p:nvPr/>
        </p:nvSpPr>
        <p:spPr>
          <a:xfrm rot="-7115431">
            <a:off x="596950" y="4283847"/>
            <a:ext cx="201478" cy="66491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8"/>
          <p:cNvSpPr/>
          <p:nvPr/>
        </p:nvSpPr>
        <p:spPr>
          <a:xfrm rot="-7115431">
            <a:off x="639885" y="4009322"/>
            <a:ext cx="351368" cy="4225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8"/>
          <p:cNvSpPr/>
          <p:nvPr/>
        </p:nvSpPr>
        <p:spPr>
          <a:xfrm rot="10800000">
            <a:off x="1686210" y="4268704"/>
            <a:ext cx="205718" cy="221878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8"/>
          <p:cNvSpPr/>
          <p:nvPr/>
        </p:nvSpPr>
        <p:spPr>
          <a:xfrm rot="10800000">
            <a:off x="1690634" y="4285970"/>
            <a:ext cx="189926" cy="219604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8"/>
          <p:cNvSpPr/>
          <p:nvPr/>
        </p:nvSpPr>
        <p:spPr>
          <a:xfrm rot="10800000">
            <a:off x="1701018" y="4270301"/>
            <a:ext cx="180464" cy="197484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8"/>
          <p:cNvSpPr/>
          <p:nvPr/>
        </p:nvSpPr>
        <p:spPr>
          <a:xfrm rot="10800000">
            <a:off x="1702677" y="4267045"/>
            <a:ext cx="190848" cy="223414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8"/>
          <p:cNvSpPr/>
          <p:nvPr/>
        </p:nvSpPr>
        <p:spPr>
          <a:xfrm rot="10800000">
            <a:off x="1366518" y="4374758"/>
            <a:ext cx="265442" cy="186240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8"/>
          <p:cNvSpPr/>
          <p:nvPr/>
        </p:nvSpPr>
        <p:spPr>
          <a:xfrm rot="10800000">
            <a:off x="1393922" y="4365726"/>
            <a:ext cx="235334" cy="17229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8"/>
          <p:cNvSpPr/>
          <p:nvPr/>
        </p:nvSpPr>
        <p:spPr>
          <a:xfrm rot="10800000">
            <a:off x="1369221" y="4374451"/>
            <a:ext cx="264951" cy="187284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8"/>
          <p:cNvSpPr/>
          <p:nvPr/>
        </p:nvSpPr>
        <p:spPr>
          <a:xfrm rot="10800000">
            <a:off x="1316318" y="4412239"/>
            <a:ext cx="297517" cy="10224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8"/>
          <p:cNvSpPr/>
          <p:nvPr/>
        </p:nvSpPr>
        <p:spPr>
          <a:xfrm rot="10800000">
            <a:off x="1255611" y="4182680"/>
            <a:ext cx="312141" cy="297947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8"/>
          <p:cNvSpPr/>
          <p:nvPr/>
        </p:nvSpPr>
        <p:spPr>
          <a:xfrm rot="10800000">
            <a:off x="1235463" y="4125780"/>
            <a:ext cx="94380" cy="92598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8"/>
          <p:cNvSpPr/>
          <p:nvPr/>
        </p:nvSpPr>
        <p:spPr>
          <a:xfrm rot="10800000">
            <a:off x="1366522" y="4130450"/>
            <a:ext cx="93274" cy="93704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8"/>
          <p:cNvSpPr/>
          <p:nvPr/>
        </p:nvSpPr>
        <p:spPr>
          <a:xfrm rot="10800000">
            <a:off x="1528794" y="4296476"/>
            <a:ext cx="99357" cy="81046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8"/>
          <p:cNvSpPr/>
          <p:nvPr/>
        </p:nvSpPr>
        <p:spPr>
          <a:xfrm rot="10800000">
            <a:off x="1454263" y="4182187"/>
            <a:ext cx="95486" cy="90078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8"/>
          <p:cNvSpPr/>
          <p:nvPr/>
        </p:nvSpPr>
        <p:spPr>
          <a:xfrm rot="10800000">
            <a:off x="1497582" y="4214138"/>
            <a:ext cx="36253" cy="39140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8"/>
          <p:cNvSpPr/>
          <p:nvPr/>
        </p:nvSpPr>
        <p:spPr>
          <a:xfrm rot="10800000">
            <a:off x="1562835" y="4326276"/>
            <a:ext cx="43380" cy="38956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8"/>
          <p:cNvSpPr/>
          <p:nvPr/>
        </p:nvSpPr>
        <p:spPr>
          <a:xfrm rot="10800000">
            <a:off x="1400502" y="4160988"/>
            <a:ext cx="38465" cy="45101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8"/>
          <p:cNvSpPr/>
          <p:nvPr/>
        </p:nvSpPr>
        <p:spPr>
          <a:xfrm rot="10800000">
            <a:off x="1252423" y="4155826"/>
            <a:ext cx="36253" cy="4086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8"/>
          <p:cNvSpPr/>
          <p:nvPr/>
        </p:nvSpPr>
        <p:spPr>
          <a:xfrm rot="10800000">
            <a:off x="1238167" y="4125534"/>
            <a:ext cx="87252" cy="93949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8"/>
          <p:cNvSpPr/>
          <p:nvPr/>
        </p:nvSpPr>
        <p:spPr>
          <a:xfrm rot="10800000">
            <a:off x="1369226" y="4129712"/>
            <a:ext cx="86699" cy="9505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8"/>
          <p:cNvSpPr/>
          <p:nvPr/>
        </p:nvSpPr>
        <p:spPr>
          <a:xfrm rot="10800000">
            <a:off x="1528794" y="4296414"/>
            <a:ext cx="99357" cy="82828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8"/>
          <p:cNvSpPr/>
          <p:nvPr/>
        </p:nvSpPr>
        <p:spPr>
          <a:xfrm rot="10800000">
            <a:off x="1458626" y="4181388"/>
            <a:ext cx="88358" cy="9198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8"/>
          <p:cNvSpPr/>
          <p:nvPr/>
        </p:nvSpPr>
        <p:spPr>
          <a:xfrm rot="10800000">
            <a:off x="1252423" y="4120065"/>
            <a:ext cx="19294" cy="21567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8"/>
          <p:cNvSpPr/>
          <p:nvPr/>
        </p:nvSpPr>
        <p:spPr>
          <a:xfrm rot="10800000">
            <a:off x="1422437" y="4125533"/>
            <a:ext cx="20891" cy="22550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8"/>
          <p:cNvSpPr/>
          <p:nvPr/>
        </p:nvSpPr>
        <p:spPr>
          <a:xfrm rot="10800000">
            <a:off x="1609410" y="4322036"/>
            <a:ext cx="28572" cy="1689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8"/>
          <p:cNvSpPr/>
          <p:nvPr/>
        </p:nvSpPr>
        <p:spPr>
          <a:xfrm rot="10800000">
            <a:off x="1513988" y="4177086"/>
            <a:ext cx="29678" cy="30354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8"/>
          <p:cNvSpPr/>
          <p:nvPr/>
        </p:nvSpPr>
        <p:spPr>
          <a:xfrm rot="-10329356">
            <a:off x="634503" y="675602"/>
            <a:ext cx="208879" cy="338558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8"/>
          <p:cNvSpPr/>
          <p:nvPr/>
        </p:nvSpPr>
        <p:spPr>
          <a:xfrm rot="-10329356">
            <a:off x="651588" y="564465"/>
            <a:ext cx="196690" cy="45067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8"/>
          <p:cNvSpPr/>
          <p:nvPr/>
        </p:nvSpPr>
        <p:spPr>
          <a:xfrm rot="-10329356">
            <a:off x="669365" y="767808"/>
            <a:ext cx="167013" cy="248695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8"/>
          <p:cNvSpPr/>
          <p:nvPr/>
        </p:nvSpPr>
        <p:spPr>
          <a:xfrm rot="-10329356">
            <a:off x="641026" y="676002"/>
            <a:ext cx="201460" cy="341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8"/>
          <p:cNvSpPr/>
          <p:nvPr/>
        </p:nvSpPr>
        <p:spPr>
          <a:xfrm rot="-10329356">
            <a:off x="745664" y="532760"/>
            <a:ext cx="389898" cy="261338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8"/>
          <p:cNvSpPr/>
          <p:nvPr/>
        </p:nvSpPr>
        <p:spPr>
          <a:xfrm rot="-10329356">
            <a:off x="639500" y="531607"/>
            <a:ext cx="494603" cy="24877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8"/>
          <p:cNvSpPr/>
          <p:nvPr/>
        </p:nvSpPr>
        <p:spPr>
          <a:xfrm rot="-10329356">
            <a:off x="901346" y="578334"/>
            <a:ext cx="231138" cy="2257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8"/>
          <p:cNvSpPr/>
          <p:nvPr/>
        </p:nvSpPr>
        <p:spPr>
          <a:xfrm rot="-10329356">
            <a:off x="745678" y="531414"/>
            <a:ext cx="387930" cy="26368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8"/>
          <p:cNvSpPr/>
          <p:nvPr/>
        </p:nvSpPr>
        <p:spPr>
          <a:xfrm>
            <a:off x="8214005" y="1022857"/>
            <a:ext cx="299117" cy="244108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8"/>
          <p:cNvSpPr/>
          <p:nvPr/>
        </p:nvSpPr>
        <p:spPr>
          <a:xfrm>
            <a:off x="8214005" y="1023165"/>
            <a:ext cx="376073" cy="326838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8"/>
          <p:cNvSpPr/>
          <p:nvPr/>
        </p:nvSpPr>
        <p:spPr>
          <a:xfrm>
            <a:off x="8214005" y="1021085"/>
            <a:ext cx="202210" cy="225621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8"/>
          <p:cNvSpPr/>
          <p:nvPr/>
        </p:nvSpPr>
        <p:spPr>
          <a:xfrm>
            <a:off x="8210539" y="1022702"/>
            <a:ext cx="300119" cy="244801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8"/>
          <p:cNvSpPr/>
          <p:nvPr/>
        </p:nvSpPr>
        <p:spPr>
          <a:xfrm>
            <a:off x="7575648" y="490965"/>
            <a:ext cx="195663" cy="228163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8"/>
          <p:cNvSpPr/>
          <p:nvPr/>
        </p:nvSpPr>
        <p:spPr>
          <a:xfrm>
            <a:off x="7581502" y="448675"/>
            <a:ext cx="183337" cy="267910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8"/>
          <p:cNvSpPr/>
          <p:nvPr/>
        </p:nvSpPr>
        <p:spPr>
          <a:xfrm>
            <a:off x="7575956" y="490734"/>
            <a:ext cx="189192" cy="230551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8"/>
          <p:cNvSpPr/>
          <p:nvPr/>
        </p:nvSpPr>
        <p:spPr>
          <a:xfrm>
            <a:off x="7580116" y="572154"/>
            <a:ext cx="165081" cy="152057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8"/>
          <p:cNvSpPr/>
          <p:nvPr/>
        </p:nvSpPr>
        <p:spPr>
          <a:xfrm>
            <a:off x="7799423" y="476252"/>
            <a:ext cx="283326" cy="259976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8"/>
          <p:cNvSpPr/>
          <p:nvPr/>
        </p:nvSpPr>
        <p:spPr>
          <a:xfrm>
            <a:off x="7775082" y="446904"/>
            <a:ext cx="296652" cy="288940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8"/>
          <p:cNvSpPr/>
          <p:nvPr/>
        </p:nvSpPr>
        <p:spPr>
          <a:xfrm>
            <a:off x="7811132" y="475867"/>
            <a:ext cx="268843" cy="262133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8"/>
          <p:cNvSpPr/>
          <p:nvPr/>
        </p:nvSpPr>
        <p:spPr>
          <a:xfrm>
            <a:off x="7892939" y="517848"/>
            <a:ext cx="188421" cy="220768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8"/>
          <p:cNvSpPr/>
          <p:nvPr/>
        </p:nvSpPr>
        <p:spPr>
          <a:xfrm>
            <a:off x="8127653" y="501518"/>
            <a:ext cx="387396" cy="366509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8"/>
          <p:cNvSpPr/>
          <p:nvPr/>
        </p:nvSpPr>
        <p:spPr>
          <a:xfrm>
            <a:off x="8136974" y="682615"/>
            <a:ext cx="37900" cy="42675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8"/>
          <p:cNvSpPr/>
          <p:nvPr/>
        </p:nvSpPr>
        <p:spPr>
          <a:xfrm>
            <a:off x="8262073" y="914475"/>
            <a:ext cx="44833" cy="33200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/>
          <p:nvPr/>
        </p:nvSpPr>
        <p:spPr>
          <a:xfrm>
            <a:off x="8038682" y="868720"/>
            <a:ext cx="39903" cy="42598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8"/>
          <p:cNvSpPr/>
          <p:nvPr/>
        </p:nvSpPr>
        <p:spPr>
          <a:xfrm>
            <a:off x="8106701" y="766732"/>
            <a:ext cx="26268" cy="27577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8333635" y="790919"/>
            <a:ext cx="46142" cy="41981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8"/>
          <p:cNvSpPr/>
          <p:nvPr/>
        </p:nvSpPr>
        <p:spPr>
          <a:xfrm>
            <a:off x="8400960" y="667055"/>
            <a:ext cx="35127" cy="34818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8"/>
          <p:cNvSpPr/>
          <p:nvPr/>
        </p:nvSpPr>
        <p:spPr>
          <a:xfrm>
            <a:off x="8290266" y="715045"/>
            <a:ext cx="114932" cy="98367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8"/>
          <p:cNvSpPr/>
          <p:nvPr/>
        </p:nvSpPr>
        <p:spPr>
          <a:xfrm>
            <a:off x="8211232" y="831822"/>
            <a:ext cx="128644" cy="102758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8"/>
          <p:cNvSpPr/>
          <p:nvPr/>
        </p:nvSpPr>
        <p:spPr>
          <a:xfrm>
            <a:off x="8047002" y="816262"/>
            <a:ext cx="118245" cy="105916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8"/>
          <p:cNvSpPr/>
          <p:nvPr/>
        </p:nvSpPr>
        <p:spPr>
          <a:xfrm>
            <a:off x="8120489" y="749554"/>
            <a:ext cx="70177" cy="71176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8"/>
          <p:cNvSpPr/>
          <p:nvPr/>
        </p:nvSpPr>
        <p:spPr>
          <a:xfrm>
            <a:off x="8148683" y="640095"/>
            <a:ext cx="105920" cy="98752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8"/>
          <p:cNvSpPr/>
          <p:nvPr/>
        </p:nvSpPr>
        <p:spPr>
          <a:xfrm>
            <a:off x="8361135" y="615368"/>
            <a:ext cx="83272" cy="78185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8"/>
          <p:cNvSpPr/>
          <p:nvPr/>
        </p:nvSpPr>
        <p:spPr>
          <a:xfrm>
            <a:off x="8308137" y="749708"/>
            <a:ext cx="53075" cy="52149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8"/>
          <p:cNvSpPr/>
          <p:nvPr/>
        </p:nvSpPr>
        <p:spPr>
          <a:xfrm>
            <a:off x="8227717" y="864945"/>
            <a:ext cx="57158" cy="58158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8"/>
          <p:cNvSpPr/>
          <p:nvPr/>
        </p:nvSpPr>
        <p:spPr>
          <a:xfrm>
            <a:off x="8070958" y="852466"/>
            <a:ext cx="60625" cy="61470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18"/>
          <p:cNvSpPr/>
          <p:nvPr/>
        </p:nvSpPr>
        <p:spPr>
          <a:xfrm>
            <a:off x="8167941" y="674296"/>
            <a:ext cx="46836" cy="4806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18"/>
          <p:cNvSpPr/>
          <p:nvPr/>
        </p:nvSpPr>
        <p:spPr>
          <a:xfrm>
            <a:off x="8130812" y="777516"/>
            <a:ext cx="30274" cy="32199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18"/>
          <p:cNvSpPr/>
          <p:nvPr/>
        </p:nvSpPr>
        <p:spPr>
          <a:xfrm>
            <a:off x="8380393" y="644794"/>
            <a:ext cx="35820" cy="36743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18"/>
          <p:cNvSpPr/>
          <p:nvPr/>
        </p:nvSpPr>
        <p:spPr>
          <a:xfrm>
            <a:off x="8290266" y="714429"/>
            <a:ext cx="104379" cy="101449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18"/>
          <p:cNvSpPr/>
          <p:nvPr/>
        </p:nvSpPr>
        <p:spPr>
          <a:xfrm>
            <a:off x="8345960" y="765345"/>
            <a:ext cx="3543" cy="354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18"/>
          <p:cNvSpPr/>
          <p:nvPr/>
        </p:nvSpPr>
        <p:spPr>
          <a:xfrm>
            <a:off x="8207072" y="829974"/>
            <a:ext cx="119015" cy="104684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18"/>
          <p:cNvSpPr/>
          <p:nvPr/>
        </p:nvSpPr>
        <p:spPr>
          <a:xfrm>
            <a:off x="8048311" y="816262"/>
            <a:ext cx="107306" cy="10730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18"/>
          <p:cNvSpPr/>
          <p:nvPr/>
        </p:nvSpPr>
        <p:spPr>
          <a:xfrm>
            <a:off x="8117023" y="884280"/>
            <a:ext cx="2850" cy="4237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18"/>
          <p:cNvSpPr/>
          <p:nvPr/>
        </p:nvSpPr>
        <p:spPr>
          <a:xfrm>
            <a:off x="8118410" y="750248"/>
            <a:ext cx="73643" cy="72947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18"/>
          <p:cNvSpPr/>
          <p:nvPr/>
        </p:nvSpPr>
        <p:spPr>
          <a:xfrm>
            <a:off x="8149376" y="638015"/>
            <a:ext cx="104533" cy="101217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18"/>
          <p:cNvSpPr/>
          <p:nvPr/>
        </p:nvSpPr>
        <p:spPr>
          <a:xfrm>
            <a:off x="8354125" y="613905"/>
            <a:ext cx="91592" cy="80265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3" name="Google Shape;1863;p18"/>
          <p:cNvGrpSpPr/>
          <p:nvPr/>
        </p:nvGrpSpPr>
        <p:grpSpPr>
          <a:xfrm>
            <a:off x="7504459" y="1634334"/>
            <a:ext cx="1010586" cy="2708993"/>
            <a:chOff x="7504459" y="1634334"/>
            <a:chExt cx="1010586" cy="2708993"/>
          </a:xfrm>
        </p:grpSpPr>
        <p:sp>
          <p:nvSpPr>
            <p:cNvPr id="1864" name="Google Shape;1864;p18"/>
            <p:cNvSpPr/>
            <p:nvPr/>
          </p:nvSpPr>
          <p:spPr>
            <a:xfrm rot="-6479572">
              <a:off x="8081662" y="1806355"/>
              <a:ext cx="363297" cy="32550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 rot="-6479572">
              <a:off x="8039146" y="1725627"/>
              <a:ext cx="461568" cy="363887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 rot="-6479572">
              <a:off x="8123749" y="1914020"/>
              <a:ext cx="235762" cy="2570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 rot="-6479572">
              <a:off x="8083262" y="1802715"/>
              <a:ext cx="359488" cy="328985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 rot="-4312710">
              <a:off x="7537663" y="4024628"/>
              <a:ext cx="291665" cy="26643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 rot="-4312710">
              <a:off x="7532096" y="3971992"/>
              <a:ext cx="370559" cy="29785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 rot="-4312710">
              <a:off x="7539242" y="4090270"/>
              <a:ext cx="189276" cy="210408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 rot="-4312710">
              <a:off x="7539899" y="4021826"/>
              <a:ext cx="288607" cy="269283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solidFill>
          <a:srgbClr val="FFECC6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19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874" name="Google Shape;1874;p1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78" name="Google Shape;1878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9" name="Google Shape;1879;p1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1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28" name="Google Shape;1928;p19"/>
          <p:cNvSpPr/>
          <p:nvPr/>
        </p:nvSpPr>
        <p:spPr>
          <a:xfrm rot="-2831871" flipH="1">
            <a:off x="1353902" y="489410"/>
            <a:ext cx="473343" cy="512224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19"/>
          <p:cNvSpPr/>
          <p:nvPr/>
        </p:nvSpPr>
        <p:spPr>
          <a:xfrm rot="-2831871" flipH="1">
            <a:off x="1512015" y="492499"/>
            <a:ext cx="281113" cy="35887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19"/>
          <p:cNvSpPr/>
          <p:nvPr/>
        </p:nvSpPr>
        <p:spPr>
          <a:xfrm rot="-2831871" flipH="1">
            <a:off x="1349301" y="482488"/>
            <a:ext cx="477542" cy="5233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19"/>
          <p:cNvSpPr/>
          <p:nvPr/>
        </p:nvSpPr>
        <p:spPr>
          <a:xfrm rot="-2831871" flipH="1">
            <a:off x="1385471" y="576747"/>
            <a:ext cx="348533" cy="352188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19"/>
          <p:cNvSpPr/>
          <p:nvPr/>
        </p:nvSpPr>
        <p:spPr>
          <a:xfrm rot="-2438499" flipH="1">
            <a:off x="1098840" y="718857"/>
            <a:ext cx="307558" cy="2245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19"/>
          <p:cNvSpPr/>
          <p:nvPr/>
        </p:nvSpPr>
        <p:spPr>
          <a:xfrm rot="-2438499" flipH="1">
            <a:off x="1115072" y="735665"/>
            <a:ext cx="309347" cy="165479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19"/>
          <p:cNvSpPr/>
          <p:nvPr/>
        </p:nvSpPr>
        <p:spPr>
          <a:xfrm rot="-2438499" flipH="1">
            <a:off x="1100056" y="718800"/>
            <a:ext cx="233216" cy="248530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19"/>
          <p:cNvSpPr/>
          <p:nvPr/>
        </p:nvSpPr>
        <p:spPr>
          <a:xfrm rot="-2438499" flipH="1">
            <a:off x="1098892" y="725856"/>
            <a:ext cx="287417" cy="226679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19"/>
          <p:cNvSpPr/>
          <p:nvPr/>
        </p:nvSpPr>
        <p:spPr>
          <a:xfrm rot="-2831871" flipH="1">
            <a:off x="705272" y="552975"/>
            <a:ext cx="482752" cy="488351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19"/>
          <p:cNvSpPr/>
          <p:nvPr/>
        </p:nvSpPr>
        <p:spPr>
          <a:xfrm rot="-2831871" flipH="1">
            <a:off x="1132930" y="649358"/>
            <a:ext cx="59955" cy="4759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/>
          <p:nvPr/>
        </p:nvSpPr>
        <p:spPr>
          <a:xfrm rot="-2831871" flipH="1">
            <a:off x="1036990" y="585028"/>
            <a:ext cx="77685" cy="61822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19"/>
          <p:cNvSpPr/>
          <p:nvPr/>
        </p:nvSpPr>
        <p:spPr>
          <a:xfrm rot="-2831871" flipH="1">
            <a:off x="714243" y="744041"/>
            <a:ext cx="111901" cy="86861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19"/>
          <p:cNvSpPr/>
          <p:nvPr/>
        </p:nvSpPr>
        <p:spPr>
          <a:xfrm rot="-2831871" flipH="1">
            <a:off x="758025" y="878709"/>
            <a:ext cx="94637" cy="74886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19"/>
          <p:cNvSpPr/>
          <p:nvPr/>
        </p:nvSpPr>
        <p:spPr>
          <a:xfrm rot="-2831871" flipH="1">
            <a:off x="969014" y="744390"/>
            <a:ext cx="104125" cy="82584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19"/>
          <p:cNvSpPr/>
          <p:nvPr/>
        </p:nvSpPr>
        <p:spPr>
          <a:xfrm rot="-2831871" flipH="1">
            <a:off x="972715" y="896707"/>
            <a:ext cx="84373" cy="6687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19"/>
          <p:cNvSpPr/>
          <p:nvPr/>
        </p:nvSpPr>
        <p:spPr>
          <a:xfrm rot="-2831871" flipH="1">
            <a:off x="1073399" y="733573"/>
            <a:ext cx="66721" cy="52957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19"/>
          <p:cNvSpPr/>
          <p:nvPr/>
        </p:nvSpPr>
        <p:spPr>
          <a:xfrm rot="-2831871" flipH="1">
            <a:off x="815344" y="1017608"/>
            <a:ext cx="74186" cy="58867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19"/>
          <p:cNvSpPr/>
          <p:nvPr/>
        </p:nvSpPr>
        <p:spPr>
          <a:xfrm rot="-2831871" flipH="1">
            <a:off x="903876" y="1067396"/>
            <a:ext cx="102803" cy="8087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19"/>
          <p:cNvSpPr/>
          <p:nvPr/>
        </p:nvSpPr>
        <p:spPr>
          <a:xfrm rot="-2831871" flipH="1">
            <a:off x="1007728" y="1007803"/>
            <a:ext cx="85928" cy="68043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19"/>
          <p:cNvSpPr/>
          <p:nvPr/>
        </p:nvSpPr>
        <p:spPr>
          <a:xfrm rot="-2831871" flipH="1">
            <a:off x="1031670" y="1034925"/>
            <a:ext cx="34760" cy="35771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19"/>
          <p:cNvSpPr/>
          <p:nvPr/>
        </p:nvSpPr>
        <p:spPr>
          <a:xfrm rot="-2831871" flipH="1">
            <a:off x="944134" y="1106373"/>
            <a:ext cx="29239" cy="3203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19"/>
          <p:cNvSpPr/>
          <p:nvPr/>
        </p:nvSpPr>
        <p:spPr>
          <a:xfrm rot="-2831871" flipH="1">
            <a:off x="837453" y="1041708"/>
            <a:ext cx="25117" cy="26206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19"/>
          <p:cNvSpPr/>
          <p:nvPr/>
        </p:nvSpPr>
        <p:spPr>
          <a:xfrm rot="-2831871" flipH="1">
            <a:off x="793139" y="912849"/>
            <a:ext cx="27839" cy="2853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19"/>
          <p:cNvSpPr/>
          <p:nvPr/>
        </p:nvSpPr>
        <p:spPr>
          <a:xfrm rot="-2831871" flipH="1">
            <a:off x="758209" y="783386"/>
            <a:ext cx="36860" cy="3717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19"/>
          <p:cNvSpPr/>
          <p:nvPr/>
        </p:nvSpPr>
        <p:spPr>
          <a:xfrm rot="-2831871" flipH="1">
            <a:off x="1002513" y="921864"/>
            <a:ext cx="25740" cy="3017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19"/>
          <p:cNvSpPr/>
          <p:nvPr/>
        </p:nvSpPr>
        <p:spPr>
          <a:xfrm rot="-2831871" flipH="1">
            <a:off x="1007250" y="776676"/>
            <a:ext cx="34838" cy="36004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19"/>
          <p:cNvSpPr/>
          <p:nvPr/>
        </p:nvSpPr>
        <p:spPr>
          <a:xfrm rot="-2831871" flipH="1">
            <a:off x="1095123" y="752001"/>
            <a:ext cx="27839" cy="26051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19"/>
          <p:cNvSpPr/>
          <p:nvPr/>
        </p:nvSpPr>
        <p:spPr>
          <a:xfrm rot="-2831871" flipH="1">
            <a:off x="1149890" y="664639"/>
            <a:ext cx="27217" cy="26284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19"/>
          <p:cNvSpPr/>
          <p:nvPr/>
        </p:nvSpPr>
        <p:spPr>
          <a:xfrm rot="-2831871" flipH="1">
            <a:off x="1060869" y="615710"/>
            <a:ext cx="26439" cy="25740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19"/>
          <p:cNvSpPr/>
          <p:nvPr/>
        </p:nvSpPr>
        <p:spPr>
          <a:xfrm rot="-2831871" flipH="1">
            <a:off x="1130864" y="650200"/>
            <a:ext cx="54823" cy="48057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19"/>
          <p:cNvSpPr/>
          <p:nvPr/>
        </p:nvSpPr>
        <p:spPr>
          <a:xfrm rot="-2831871" flipH="1">
            <a:off x="1038869" y="588663"/>
            <a:ext cx="68043" cy="61822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19"/>
          <p:cNvSpPr/>
          <p:nvPr/>
        </p:nvSpPr>
        <p:spPr>
          <a:xfrm rot="-2831871" flipH="1">
            <a:off x="716920" y="746652"/>
            <a:ext cx="100781" cy="87639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19"/>
          <p:cNvSpPr/>
          <p:nvPr/>
        </p:nvSpPr>
        <p:spPr>
          <a:xfrm rot="-2831871" flipH="1">
            <a:off x="759098" y="885226"/>
            <a:ext cx="83440" cy="74030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19"/>
          <p:cNvSpPr/>
          <p:nvPr/>
        </p:nvSpPr>
        <p:spPr>
          <a:xfrm rot="-2831871" flipH="1">
            <a:off x="978176" y="747684"/>
            <a:ext cx="83362" cy="8126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19"/>
          <p:cNvSpPr/>
          <p:nvPr/>
        </p:nvSpPr>
        <p:spPr>
          <a:xfrm rot="-2831871" flipH="1">
            <a:off x="974265" y="901345"/>
            <a:ext cx="73642" cy="6664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19"/>
          <p:cNvSpPr/>
          <p:nvPr/>
        </p:nvSpPr>
        <p:spPr>
          <a:xfrm rot="-2831871" flipH="1">
            <a:off x="1075295" y="734138"/>
            <a:ext cx="60266" cy="5287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19"/>
          <p:cNvSpPr/>
          <p:nvPr/>
        </p:nvSpPr>
        <p:spPr>
          <a:xfrm rot="-2831871" flipH="1">
            <a:off x="816168" y="1021219"/>
            <a:ext cx="66487" cy="58867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19"/>
          <p:cNvSpPr/>
          <p:nvPr/>
        </p:nvSpPr>
        <p:spPr>
          <a:xfrm rot="-2831871" flipH="1">
            <a:off x="911704" y="1070607"/>
            <a:ext cx="83362" cy="8048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19"/>
          <p:cNvSpPr/>
          <p:nvPr/>
        </p:nvSpPr>
        <p:spPr>
          <a:xfrm rot="-2831871" flipH="1">
            <a:off x="1009054" y="1013175"/>
            <a:ext cx="75352" cy="673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19"/>
          <p:cNvSpPr/>
          <p:nvPr/>
        </p:nvSpPr>
        <p:spPr>
          <a:xfrm rot="7840409" flipH="1">
            <a:off x="891506" y="1438865"/>
            <a:ext cx="231663" cy="26362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19"/>
          <p:cNvSpPr/>
          <p:nvPr/>
        </p:nvSpPr>
        <p:spPr>
          <a:xfrm rot="7840409" flipH="1">
            <a:off x="905748" y="1402461"/>
            <a:ext cx="145769" cy="295594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/>
          <p:nvPr/>
        </p:nvSpPr>
        <p:spPr>
          <a:xfrm rot="7840409" flipH="1">
            <a:off x="893666" y="1457799"/>
            <a:ext cx="184799" cy="241036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19"/>
          <p:cNvSpPr/>
          <p:nvPr/>
        </p:nvSpPr>
        <p:spPr>
          <a:xfrm rot="7840409" flipH="1">
            <a:off x="902206" y="1441981"/>
            <a:ext cx="206063" cy="26614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19"/>
          <p:cNvSpPr/>
          <p:nvPr/>
        </p:nvSpPr>
        <p:spPr>
          <a:xfrm rot="7840409" flipH="1">
            <a:off x="713673" y="1502295"/>
            <a:ext cx="112404" cy="193752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19"/>
          <p:cNvSpPr/>
          <p:nvPr/>
        </p:nvSpPr>
        <p:spPr>
          <a:xfrm rot="7840409" flipH="1">
            <a:off x="561935" y="1562249"/>
            <a:ext cx="202076" cy="60923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19"/>
          <p:cNvSpPr/>
          <p:nvPr/>
        </p:nvSpPr>
        <p:spPr>
          <a:xfrm rot="7840409" flipH="1">
            <a:off x="649358" y="1607054"/>
            <a:ext cx="161157" cy="160807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19"/>
          <p:cNvSpPr/>
          <p:nvPr/>
        </p:nvSpPr>
        <p:spPr>
          <a:xfrm rot="7840409" flipH="1">
            <a:off x="708924" y="1402920"/>
            <a:ext cx="112964" cy="19319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19"/>
          <p:cNvSpPr/>
          <p:nvPr/>
        </p:nvSpPr>
        <p:spPr>
          <a:xfrm rot="7840409" flipH="1">
            <a:off x="557852" y="1462465"/>
            <a:ext cx="202076" cy="60923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19"/>
          <p:cNvSpPr/>
          <p:nvPr/>
        </p:nvSpPr>
        <p:spPr>
          <a:xfrm rot="7840409" flipH="1">
            <a:off x="703585" y="1305313"/>
            <a:ext cx="120308" cy="189765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19"/>
          <p:cNvSpPr/>
          <p:nvPr/>
        </p:nvSpPr>
        <p:spPr>
          <a:xfrm rot="7840409" flipH="1">
            <a:off x="557933" y="1342967"/>
            <a:ext cx="199208" cy="58475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19"/>
          <p:cNvSpPr/>
          <p:nvPr/>
        </p:nvSpPr>
        <p:spPr>
          <a:xfrm rot="7840409" flipH="1">
            <a:off x="705648" y="1209177"/>
            <a:ext cx="133598" cy="183610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19"/>
          <p:cNvSpPr/>
          <p:nvPr/>
        </p:nvSpPr>
        <p:spPr>
          <a:xfrm rot="7840409" flipH="1">
            <a:off x="568219" y="1225599"/>
            <a:ext cx="195221" cy="6022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19"/>
          <p:cNvSpPr/>
          <p:nvPr/>
        </p:nvSpPr>
        <p:spPr>
          <a:xfrm rot="7840409" flipH="1">
            <a:off x="674415" y="1592246"/>
            <a:ext cx="132409" cy="162766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19"/>
          <p:cNvSpPr/>
          <p:nvPr/>
        </p:nvSpPr>
        <p:spPr>
          <a:xfrm rot="7840409" flipH="1">
            <a:off x="745564" y="1490034"/>
            <a:ext cx="65610" cy="195711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19"/>
          <p:cNvSpPr/>
          <p:nvPr/>
        </p:nvSpPr>
        <p:spPr>
          <a:xfrm rot="7840409" flipH="1">
            <a:off x="566594" y="1558849"/>
            <a:ext cx="196690" cy="640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19"/>
          <p:cNvSpPr/>
          <p:nvPr/>
        </p:nvSpPr>
        <p:spPr>
          <a:xfrm rot="7840409" flipH="1">
            <a:off x="740649" y="1392591"/>
            <a:ext cx="68128" cy="19508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19"/>
          <p:cNvSpPr/>
          <p:nvPr/>
        </p:nvSpPr>
        <p:spPr>
          <a:xfrm rot="7840409" flipH="1">
            <a:off x="561806" y="1458901"/>
            <a:ext cx="197319" cy="6449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19"/>
          <p:cNvSpPr/>
          <p:nvPr/>
        </p:nvSpPr>
        <p:spPr>
          <a:xfrm rot="7840409" flipH="1">
            <a:off x="735164" y="1293574"/>
            <a:ext cx="78060" cy="191374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19"/>
          <p:cNvSpPr/>
          <p:nvPr/>
        </p:nvSpPr>
        <p:spPr>
          <a:xfrm rot="7840409" flipH="1">
            <a:off x="559626" y="1341000"/>
            <a:ext cx="197319" cy="61203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19"/>
          <p:cNvSpPr/>
          <p:nvPr/>
        </p:nvSpPr>
        <p:spPr>
          <a:xfrm rot="7840409" flipH="1">
            <a:off x="737768" y="1196964"/>
            <a:ext cx="91210" cy="18549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19"/>
          <p:cNvSpPr/>
          <p:nvPr/>
        </p:nvSpPr>
        <p:spPr>
          <a:xfrm rot="7840409" flipH="1">
            <a:off x="568422" y="1224009"/>
            <a:ext cx="196690" cy="61973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19"/>
          <p:cNvSpPr/>
          <p:nvPr/>
        </p:nvSpPr>
        <p:spPr>
          <a:xfrm rot="7840409" flipH="1">
            <a:off x="538078" y="1231940"/>
            <a:ext cx="417861" cy="331896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19"/>
          <p:cNvSpPr/>
          <p:nvPr/>
        </p:nvSpPr>
        <p:spPr>
          <a:xfrm rot="7840409" flipH="1">
            <a:off x="756606" y="1356514"/>
            <a:ext cx="84985" cy="13052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19"/>
          <p:cNvSpPr/>
          <p:nvPr/>
        </p:nvSpPr>
        <p:spPr>
          <a:xfrm rot="7840409" flipH="1">
            <a:off x="607541" y="1432687"/>
            <a:ext cx="266636" cy="305317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19"/>
          <p:cNvSpPr/>
          <p:nvPr/>
        </p:nvSpPr>
        <p:spPr>
          <a:xfrm rot="7840409" flipH="1">
            <a:off x="809761" y="1351683"/>
            <a:ext cx="24411" cy="25670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19"/>
          <p:cNvSpPr/>
          <p:nvPr/>
        </p:nvSpPr>
        <p:spPr>
          <a:xfrm rot="3422581" flipH="1">
            <a:off x="784589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19"/>
          <p:cNvSpPr/>
          <p:nvPr/>
        </p:nvSpPr>
        <p:spPr>
          <a:xfrm rot="3422581" flipH="1">
            <a:off x="715200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19"/>
          <p:cNvSpPr/>
          <p:nvPr/>
        </p:nvSpPr>
        <p:spPr>
          <a:xfrm rot="3422581" flipH="1">
            <a:off x="87704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19"/>
          <p:cNvSpPr/>
          <p:nvPr/>
        </p:nvSpPr>
        <p:spPr>
          <a:xfrm rot="3422581" flipH="1">
            <a:off x="785008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19"/>
          <p:cNvSpPr/>
          <p:nvPr/>
        </p:nvSpPr>
        <p:spPr>
          <a:xfrm rot="7115392" flipH="1">
            <a:off x="7939988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19"/>
          <p:cNvSpPr/>
          <p:nvPr/>
        </p:nvSpPr>
        <p:spPr>
          <a:xfrm rot="7115392" flipH="1">
            <a:off x="7942160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19"/>
          <p:cNvSpPr/>
          <p:nvPr/>
        </p:nvSpPr>
        <p:spPr>
          <a:xfrm rot="7115392" flipH="1">
            <a:off x="7958710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9"/>
          <p:cNvSpPr/>
          <p:nvPr/>
        </p:nvSpPr>
        <p:spPr>
          <a:xfrm rot="7115392" flipH="1">
            <a:off x="8011336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19"/>
          <p:cNvSpPr/>
          <p:nvPr/>
        </p:nvSpPr>
        <p:spPr>
          <a:xfrm rot="7115392" flipH="1">
            <a:off x="8005017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9"/>
          <p:cNvSpPr/>
          <p:nvPr/>
        </p:nvSpPr>
        <p:spPr>
          <a:xfrm rot="7115392" flipH="1">
            <a:off x="8024587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19"/>
          <p:cNvSpPr/>
          <p:nvPr/>
        </p:nvSpPr>
        <p:spPr>
          <a:xfrm rot="7115392" flipH="1">
            <a:off x="8054234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19"/>
          <p:cNvSpPr/>
          <p:nvPr/>
        </p:nvSpPr>
        <p:spPr>
          <a:xfrm rot="7115392" flipH="1">
            <a:off x="8080022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19"/>
          <p:cNvSpPr/>
          <p:nvPr/>
        </p:nvSpPr>
        <p:spPr>
          <a:xfrm rot="7115392" flipH="1">
            <a:off x="8242062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9"/>
          <p:cNvSpPr/>
          <p:nvPr/>
        </p:nvSpPr>
        <p:spPr>
          <a:xfrm rot="7115392" flipH="1">
            <a:off x="8228690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19"/>
          <p:cNvSpPr/>
          <p:nvPr/>
        </p:nvSpPr>
        <p:spPr>
          <a:xfrm rot="7115392" flipH="1">
            <a:off x="8244731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19"/>
          <p:cNvSpPr/>
          <p:nvPr/>
        </p:nvSpPr>
        <p:spPr>
          <a:xfrm rot="7115392" flipH="1">
            <a:off x="8258079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19"/>
          <p:cNvSpPr/>
          <p:nvPr/>
        </p:nvSpPr>
        <p:spPr>
          <a:xfrm rot="7115392" flipH="1">
            <a:off x="8030665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19"/>
          <p:cNvSpPr/>
          <p:nvPr/>
        </p:nvSpPr>
        <p:spPr>
          <a:xfrm rot="7115392" flipH="1">
            <a:off x="8103008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19"/>
          <p:cNvSpPr/>
          <p:nvPr/>
        </p:nvSpPr>
        <p:spPr>
          <a:xfrm rot="7115392" flipH="1">
            <a:off x="8032796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19"/>
          <p:cNvSpPr/>
          <p:nvPr/>
        </p:nvSpPr>
        <p:spPr>
          <a:xfrm rot="7115392" flipH="1">
            <a:off x="8087753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19"/>
          <p:cNvSpPr/>
          <p:nvPr/>
        </p:nvSpPr>
        <p:spPr>
          <a:xfrm rot="7115392" flipH="1">
            <a:off x="8160115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19"/>
          <p:cNvSpPr/>
          <p:nvPr/>
        </p:nvSpPr>
        <p:spPr>
          <a:xfrm rot="7115392" flipH="1">
            <a:off x="8148544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19"/>
          <p:cNvSpPr/>
          <p:nvPr/>
        </p:nvSpPr>
        <p:spPr>
          <a:xfrm rot="7115392" flipH="1">
            <a:off x="8219184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9"/>
          <p:cNvSpPr/>
          <p:nvPr/>
        </p:nvSpPr>
        <p:spPr>
          <a:xfrm rot="7115392" flipH="1">
            <a:off x="8199825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19"/>
          <p:cNvSpPr/>
          <p:nvPr/>
        </p:nvSpPr>
        <p:spPr>
          <a:xfrm rot="7115392" flipH="1">
            <a:off x="8269398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19"/>
          <p:cNvSpPr/>
          <p:nvPr/>
        </p:nvSpPr>
        <p:spPr>
          <a:xfrm rot="7115392" flipH="1">
            <a:off x="8131466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19"/>
          <p:cNvSpPr/>
          <p:nvPr/>
        </p:nvSpPr>
        <p:spPr>
          <a:xfrm rot="7115392" flipH="1">
            <a:off x="797874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19"/>
          <p:cNvSpPr/>
          <p:nvPr/>
        </p:nvSpPr>
        <p:spPr>
          <a:xfrm rot="7115392" flipH="1">
            <a:off x="8159938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19"/>
          <p:cNvSpPr/>
          <p:nvPr/>
        </p:nvSpPr>
        <p:spPr>
          <a:xfrm rot="7115392" flipH="1">
            <a:off x="8048032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19"/>
          <p:cNvSpPr/>
          <p:nvPr/>
        </p:nvSpPr>
        <p:spPr>
          <a:xfrm rot="7115392" flipH="1">
            <a:off x="8064967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19"/>
          <p:cNvSpPr/>
          <p:nvPr/>
        </p:nvSpPr>
        <p:spPr>
          <a:xfrm rot="7115392" flipH="1">
            <a:off x="8108943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19"/>
          <p:cNvSpPr/>
          <p:nvPr/>
        </p:nvSpPr>
        <p:spPr>
          <a:xfrm rot="7115392" flipH="1">
            <a:off x="811898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19"/>
          <p:cNvSpPr/>
          <p:nvPr/>
        </p:nvSpPr>
        <p:spPr>
          <a:xfrm rot="7115392" flipH="1">
            <a:off x="8166100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19"/>
          <p:cNvSpPr/>
          <p:nvPr/>
        </p:nvSpPr>
        <p:spPr>
          <a:xfrm rot="7115392" flipH="1">
            <a:off x="8176455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19"/>
          <p:cNvSpPr/>
          <p:nvPr/>
        </p:nvSpPr>
        <p:spPr>
          <a:xfrm rot="7115392" flipH="1">
            <a:off x="8223169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19"/>
          <p:cNvSpPr/>
          <p:nvPr/>
        </p:nvSpPr>
        <p:spPr>
          <a:xfrm rot="7115392" flipH="1">
            <a:off x="8220352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19"/>
          <p:cNvSpPr/>
          <p:nvPr/>
        </p:nvSpPr>
        <p:spPr>
          <a:xfrm rot="7115392" flipH="1">
            <a:off x="8271065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19"/>
          <p:cNvSpPr/>
          <p:nvPr/>
        </p:nvSpPr>
        <p:spPr>
          <a:xfrm rot="7115392" flipH="1">
            <a:off x="805441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19"/>
          <p:cNvSpPr/>
          <p:nvPr/>
        </p:nvSpPr>
        <p:spPr>
          <a:xfrm rot="10800000" flipH="1">
            <a:off x="7042488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19"/>
          <p:cNvSpPr/>
          <p:nvPr/>
        </p:nvSpPr>
        <p:spPr>
          <a:xfrm rot="10800000" flipH="1">
            <a:off x="7055259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19"/>
          <p:cNvSpPr/>
          <p:nvPr/>
        </p:nvSpPr>
        <p:spPr>
          <a:xfrm rot="10800000" flipH="1">
            <a:off x="7054223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19"/>
          <p:cNvSpPr/>
          <p:nvPr/>
        </p:nvSpPr>
        <p:spPr>
          <a:xfrm rot="10800000" flipH="1">
            <a:off x="7040693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19"/>
          <p:cNvSpPr/>
          <p:nvPr/>
        </p:nvSpPr>
        <p:spPr>
          <a:xfrm rot="10800000" flipH="1">
            <a:off x="733456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19"/>
          <p:cNvSpPr/>
          <p:nvPr/>
        </p:nvSpPr>
        <p:spPr>
          <a:xfrm rot="10800000" flipH="1">
            <a:off x="7337606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9"/>
          <p:cNvSpPr/>
          <p:nvPr/>
        </p:nvSpPr>
        <p:spPr>
          <a:xfrm rot="10800000" flipH="1">
            <a:off x="7332083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19"/>
          <p:cNvSpPr/>
          <p:nvPr/>
        </p:nvSpPr>
        <p:spPr>
          <a:xfrm rot="10800000" flipH="1">
            <a:off x="7354934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19"/>
          <p:cNvSpPr/>
          <p:nvPr/>
        </p:nvSpPr>
        <p:spPr>
          <a:xfrm rot="10800000" flipH="1">
            <a:off x="7406709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19"/>
          <p:cNvSpPr/>
          <p:nvPr/>
        </p:nvSpPr>
        <p:spPr>
          <a:xfrm rot="10800000" flipH="1">
            <a:off x="7674007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19"/>
          <p:cNvSpPr/>
          <p:nvPr/>
        </p:nvSpPr>
        <p:spPr>
          <a:xfrm rot="10800000" flipH="1">
            <a:off x="7528001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19"/>
          <p:cNvSpPr/>
          <p:nvPr/>
        </p:nvSpPr>
        <p:spPr>
          <a:xfrm rot="10800000" flipH="1">
            <a:off x="7338849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19"/>
          <p:cNvSpPr/>
          <p:nvPr/>
        </p:nvSpPr>
        <p:spPr>
          <a:xfrm rot="10800000" flipH="1">
            <a:off x="7426936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19"/>
          <p:cNvSpPr/>
          <p:nvPr/>
        </p:nvSpPr>
        <p:spPr>
          <a:xfrm rot="10800000" flipH="1">
            <a:off x="7444815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19"/>
          <p:cNvSpPr/>
          <p:nvPr/>
        </p:nvSpPr>
        <p:spPr>
          <a:xfrm rot="10800000" flipH="1">
            <a:off x="7363494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19"/>
          <p:cNvSpPr/>
          <p:nvPr/>
        </p:nvSpPr>
        <p:spPr>
          <a:xfrm rot="10800000" flipH="1">
            <a:off x="7551403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19"/>
          <p:cNvSpPr/>
          <p:nvPr/>
        </p:nvSpPr>
        <p:spPr>
          <a:xfrm rot="10800000" flipH="1">
            <a:off x="772025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19"/>
          <p:cNvSpPr/>
          <p:nvPr/>
        </p:nvSpPr>
        <p:spPr>
          <a:xfrm rot="10800000" flipH="1">
            <a:off x="7678977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19"/>
          <p:cNvSpPr/>
          <p:nvPr/>
        </p:nvSpPr>
        <p:spPr>
          <a:xfrm rot="10800000" flipH="1">
            <a:off x="7532350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19"/>
          <p:cNvSpPr/>
          <p:nvPr/>
        </p:nvSpPr>
        <p:spPr>
          <a:xfrm rot="10800000" flipH="1">
            <a:off x="7338849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19"/>
          <p:cNvSpPr/>
          <p:nvPr/>
        </p:nvSpPr>
        <p:spPr>
          <a:xfrm rot="10800000" flipH="1">
            <a:off x="7430042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19"/>
          <p:cNvSpPr/>
          <p:nvPr/>
        </p:nvSpPr>
        <p:spPr>
          <a:xfrm rot="10800000" flipH="1">
            <a:off x="7739313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19"/>
          <p:cNvSpPr/>
          <p:nvPr/>
        </p:nvSpPr>
        <p:spPr>
          <a:xfrm rot="10800000" flipH="1">
            <a:off x="7546502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19"/>
          <p:cNvSpPr/>
          <p:nvPr/>
        </p:nvSpPr>
        <p:spPr>
          <a:xfrm rot="10800000" flipH="1">
            <a:off x="7327803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19"/>
          <p:cNvSpPr/>
          <p:nvPr/>
        </p:nvSpPr>
        <p:spPr>
          <a:xfrm rot="10800000" flipH="1">
            <a:off x="7433770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19"/>
          <p:cNvSpPr/>
          <p:nvPr/>
        </p:nvSpPr>
        <p:spPr>
          <a:xfrm rot="-2247870" flipH="1">
            <a:off x="8154962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19"/>
          <p:cNvSpPr/>
          <p:nvPr/>
        </p:nvSpPr>
        <p:spPr>
          <a:xfrm rot="-2247870" flipH="1">
            <a:off x="8188410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19"/>
          <p:cNvSpPr/>
          <p:nvPr/>
        </p:nvSpPr>
        <p:spPr>
          <a:xfrm rot="-2247870" flipH="1">
            <a:off x="8162512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19"/>
          <p:cNvSpPr/>
          <p:nvPr/>
        </p:nvSpPr>
        <p:spPr>
          <a:xfrm rot="-2247870" flipH="1">
            <a:off x="8159085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19"/>
          <p:cNvSpPr/>
          <p:nvPr/>
        </p:nvSpPr>
        <p:spPr>
          <a:xfrm rot="-2247870" flipH="1">
            <a:off x="8291099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19"/>
          <p:cNvSpPr/>
          <p:nvPr/>
        </p:nvSpPr>
        <p:spPr>
          <a:xfrm rot="-2247870" flipH="1">
            <a:off x="8216622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19"/>
          <p:cNvSpPr/>
          <p:nvPr/>
        </p:nvSpPr>
        <p:spPr>
          <a:xfrm rot="-2247870" flipH="1">
            <a:off x="8394072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19"/>
          <p:cNvSpPr/>
          <p:nvPr/>
        </p:nvSpPr>
        <p:spPr>
          <a:xfrm rot="-2247870" flipH="1">
            <a:off x="8291276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rgbClr val="FFECC6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0"/>
          <p:cNvSpPr/>
          <p:nvPr/>
        </p:nvSpPr>
        <p:spPr>
          <a:xfrm>
            <a:off x="162175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0"/>
          <p:cNvSpPr/>
          <p:nvPr/>
        </p:nvSpPr>
        <p:spPr>
          <a:xfrm>
            <a:off x="164530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0"/>
          <p:cNvSpPr/>
          <p:nvPr/>
        </p:nvSpPr>
        <p:spPr>
          <a:xfrm>
            <a:off x="356097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0"/>
          <p:cNvSpPr/>
          <p:nvPr/>
        </p:nvSpPr>
        <p:spPr>
          <a:xfrm>
            <a:off x="472176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9" name="Google Shape;206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63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0" name="Google Shape;2070;p20"/>
          <p:cNvSpPr/>
          <p:nvPr/>
        </p:nvSpPr>
        <p:spPr>
          <a:xfrm>
            <a:off x="1544415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0"/>
          <p:cNvSpPr/>
          <p:nvPr/>
        </p:nvSpPr>
        <p:spPr>
          <a:xfrm>
            <a:off x="1544415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0"/>
          <p:cNvSpPr/>
          <p:nvPr/>
        </p:nvSpPr>
        <p:spPr>
          <a:xfrm>
            <a:off x="1575801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0"/>
          <p:cNvSpPr/>
          <p:nvPr/>
        </p:nvSpPr>
        <p:spPr>
          <a:xfrm>
            <a:off x="1585908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0"/>
          <p:cNvSpPr/>
          <p:nvPr/>
        </p:nvSpPr>
        <p:spPr>
          <a:xfrm>
            <a:off x="1174102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0"/>
          <p:cNvSpPr/>
          <p:nvPr/>
        </p:nvSpPr>
        <p:spPr>
          <a:xfrm>
            <a:off x="1174102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0"/>
          <p:cNvSpPr/>
          <p:nvPr/>
        </p:nvSpPr>
        <p:spPr>
          <a:xfrm>
            <a:off x="120506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0"/>
          <p:cNvSpPr/>
          <p:nvPr/>
        </p:nvSpPr>
        <p:spPr>
          <a:xfrm>
            <a:off x="1216347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0"/>
          <p:cNvSpPr/>
          <p:nvPr/>
        </p:nvSpPr>
        <p:spPr>
          <a:xfrm>
            <a:off x="2797992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0"/>
          <p:cNvSpPr/>
          <p:nvPr/>
        </p:nvSpPr>
        <p:spPr>
          <a:xfrm>
            <a:off x="2805992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0"/>
          <p:cNvSpPr/>
          <p:nvPr/>
        </p:nvSpPr>
        <p:spPr>
          <a:xfrm>
            <a:off x="2828952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0"/>
          <p:cNvSpPr/>
          <p:nvPr/>
        </p:nvSpPr>
        <p:spPr>
          <a:xfrm>
            <a:off x="2840237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0"/>
          <p:cNvSpPr/>
          <p:nvPr/>
        </p:nvSpPr>
        <p:spPr>
          <a:xfrm>
            <a:off x="2427646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0"/>
          <p:cNvSpPr/>
          <p:nvPr/>
        </p:nvSpPr>
        <p:spPr>
          <a:xfrm>
            <a:off x="2435646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0"/>
          <p:cNvSpPr/>
          <p:nvPr/>
        </p:nvSpPr>
        <p:spPr>
          <a:xfrm>
            <a:off x="245821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0"/>
          <p:cNvSpPr/>
          <p:nvPr/>
        </p:nvSpPr>
        <p:spPr>
          <a:xfrm>
            <a:off x="2470283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0"/>
          <p:cNvSpPr/>
          <p:nvPr/>
        </p:nvSpPr>
        <p:spPr>
          <a:xfrm>
            <a:off x="405953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0"/>
          <p:cNvSpPr/>
          <p:nvPr/>
        </p:nvSpPr>
        <p:spPr>
          <a:xfrm>
            <a:off x="405953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0"/>
          <p:cNvSpPr/>
          <p:nvPr/>
        </p:nvSpPr>
        <p:spPr>
          <a:xfrm>
            <a:off x="40821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0"/>
          <p:cNvSpPr/>
          <p:nvPr/>
        </p:nvSpPr>
        <p:spPr>
          <a:xfrm>
            <a:off x="409302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0"/>
          <p:cNvSpPr/>
          <p:nvPr/>
        </p:nvSpPr>
        <p:spPr>
          <a:xfrm>
            <a:off x="3688797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0"/>
          <p:cNvSpPr/>
          <p:nvPr/>
        </p:nvSpPr>
        <p:spPr>
          <a:xfrm>
            <a:off x="3688797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0"/>
          <p:cNvSpPr/>
          <p:nvPr/>
        </p:nvSpPr>
        <p:spPr>
          <a:xfrm>
            <a:off x="3711791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0"/>
          <p:cNvSpPr/>
          <p:nvPr/>
        </p:nvSpPr>
        <p:spPr>
          <a:xfrm>
            <a:off x="372346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0"/>
          <p:cNvSpPr/>
          <p:nvPr/>
        </p:nvSpPr>
        <p:spPr>
          <a:xfrm>
            <a:off x="5312687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0"/>
          <p:cNvSpPr/>
          <p:nvPr/>
        </p:nvSpPr>
        <p:spPr>
          <a:xfrm>
            <a:off x="5312687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0"/>
          <p:cNvSpPr/>
          <p:nvPr/>
        </p:nvSpPr>
        <p:spPr>
          <a:xfrm>
            <a:off x="5335680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0"/>
          <p:cNvSpPr/>
          <p:nvPr/>
        </p:nvSpPr>
        <p:spPr>
          <a:xfrm>
            <a:off x="5346964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0"/>
          <p:cNvSpPr/>
          <p:nvPr/>
        </p:nvSpPr>
        <p:spPr>
          <a:xfrm>
            <a:off x="4941949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0"/>
          <p:cNvSpPr/>
          <p:nvPr/>
        </p:nvSpPr>
        <p:spPr>
          <a:xfrm>
            <a:off x="494234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0"/>
          <p:cNvSpPr/>
          <p:nvPr/>
        </p:nvSpPr>
        <p:spPr>
          <a:xfrm>
            <a:off x="4965334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0"/>
          <p:cNvSpPr/>
          <p:nvPr/>
        </p:nvSpPr>
        <p:spPr>
          <a:xfrm>
            <a:off x="497740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0"/>
          <p:cNvSpPr/>
          <p:nvPr/>
        </p:nvSpPr>
        <p:spPr>
          <a:xfrm>
            <a:off x="656623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0"/>
          <p:cNvSpPr/>
          <p:nvPr/>
        </p:nvSpPr>
        <p:spPr>
          <a:xfrm>
            <a:off x="656623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0"/>
          <p:cNvSpPr/>
          <p:nvPr/>
        </p:nvSpPr>
        <p:spPr>
          <a:xfrm>
            <a:off x="658883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0"/>
          <p:cNvSpPr/>
          <p:nvPr/>
        </p:nvSpPr>
        <p:spPr>
          <a:xfrm>
            <a:off x="660050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0"/>
          <p:cNvSpPr/>
          <p:nvPr/>
        </p:nvSpPr>
        <p:spPr>
          <a:xfrm>
            <a:off x="6195525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0"/>
          <p:cNvSpPr/>
          <p:nvPr/>
        </p:nvSpPr>
        <p:spPr>
          <a:xfrm>
            <a:off x="6195525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0"/>
          <p:cNvSpPr/>
          <p:nvPr/>
        </p:nvSpPr>
        <p:spPr>
          <a:xfrm>
            <a:off x="621848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0"/>
          <p:cNvSpPr/>
          <p:nvPr/>
        </p:nvSpPr>
        <p:spPr>
          <a:xfrm>
            <a:off x="6230947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0"/>
          <p:cNvSpPr/>
          <p:nvPr/>
        </p:nvSpPr>
        <p:spPr>
          <a:xfrm>
            <a:off x="7819415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0"/>
          <p:cNvSpPr/>
          <p:nvPr/>
        </p:nvSpPr>
        <p:spPr>
          <a:xfrm>
            <a:off x="7819415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0"/>
          <p:cNvSpPr/>
          <p:nvPr/>
        </p:nvSpPr>
        <p:spPr>
          <a:xfrm>
            <a:off x="7842375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0"/>
          <p:cNvSpPr/>
          <p:nvPr/>
        </p:nvSpPr>
        <p:spPr>
          <a:xfrm>
            <a:off x="785405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0"/>
          <p:cNvSpPr/>
          <p:nvPr/>
        </p:nvSpPr>
        <p:spPr>
          <a:xfrm>
            <a:off x="7449069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0"/>
          <p:cNvSpPr/>
          <p:nvPr/>
        </p:nvSpPr>
        <p:spPr>
          <a:xfrm>
            <a:off x="7448676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0"/>
          <p:cNvSpPr/>
          <p:nvPr/>
        </p:nvSpPr>
        <p:spPr>
          <a:xfrm>
            <a:off x="747202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0"/>
          <p:cNvSpPr/>
          <p:nvPr/>
        </p:nvSpPr>
        <p:spPr>
          <a:xfrm>
            <a:off x="748409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0"/>
          <p:cNvSpPr txBox="1">
            <a:spLocks noGrp="1"/>
          </p:cNvSpPr>
          <p:nvPr>
            <p:ph type="subTitle" idx="1"/>
          </p:nvPr>
        </p:nvSpPr>
        <p:spPr>
          <a:xfrm>
            <a:off x="3406650" y="27184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9" name="Google Shape;2119;p20"/>
          <p:cNvSpPr txBox="1">
            <a:spLocks noGrp="1"/>
          </p:cNvSpPr>
          <p:nvPr>
            <p:ph type="subTitle" idx="2"/>
          </p:nvPr>
        </p:nvSpPr>
        <p:spPr>
          <a:xfrm>
            <a:off x="5858600" y="27184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0" name="Google Shape;2120;p20"/>
          <p:cNvSpPr txBox="1">
            <a:spLocks noGrp="1"/>
          </p:cNvSpPr>
          <p:nvPr>
            <p:ph type="subTitle" idx="3"/>
          </p:nvPr>
        </p:nvSpPr>
        <p:spPr>
          <a:xfrm>
            <a:off x="5858600" y="2232425"/>
            <a:ext cx="233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1" name="Google Shape;2121;p20"/>
          <p:cNvSpPr txBox="1">
            <a:spLocks noGrp="1"/>
          </p:cNvSpPr>
          <p:nvPr>
            <p:ph type="subTitle" idx="4"/>
          </p:nvPr>
        </p:nvSpPr>
        <p:spPr>
          <a:xfrm>
            <a:off x="954700" y="27184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2" name="Google Shape;2122;p20"/>
          <p:cNvSpPr txBox="1">
            <a:spLocks noGrp="1"/>
          </p:cNvSpPr>
          <p:nvPr>
            <p:ph type="subTitle" idx="5"/>
          </p:nvPr>
        </p:nvSpPr>
        <p:spPr>
          <a:xfrm>
            <a:off x="954700" y="2232425"/>
            <a:ext cx="233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3" name="Google Shape;2123;p20"/>
          <p:cNvSpPr txBox="1">
            <a:spLocks noGrp="1"/>
          </p:cNvSpPr>
          <p:nvPr>
            <p:ph type="subTitle" idx="6"/>
          </p:nvPr>
        </p:nvSpPr>
        <p:spPr>
          <a:xfrm>
            <a:off x="3406650" y="2232425"/>
            <a:ext cx="233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4" name="Google Shape;2124;p20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ECC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68" name="Google Shape;268;p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2" name="Google Shape;27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4"/>
          <p:cNvSpPr txBox="1">
            <a:spLocks noGrp="1"/>
          </p:cNvSpPr>
          <p:nvPr>
            <p:ph type="body" idx="1"/>
          </p:nvPr>
        </p:nvSpPr>
        <p:spPr>
          <a:xfrm>
            <a:off x="714450" y="1027975"/>
            <a:ext cx="7715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647230" y="497193"/>
            <a:ext cx="7956647" cy="4094638"/>
            <a:chOff x="647230" y="497193"/>
            <a:chExt cx="7956647" cy="4094638"/>
          </a:xfrm>
        </p:grpSpPr>
        <p:sp>
          <p:nvSpPr>
            <p:cNvPr id="324" name="Google Shape;324;p4"/>
            <p:cNvSpPr/>
            <p:nvPr/>
          </p:nvSpPr>
          <p:spPr>
            <a:xfrm rot="3684608">
              <a:off x="7911495" y="592925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 rot="3684608">
              <a:off x="7913667" y="58854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 rot="3684608">
              <a:off x="7930216" y="62635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 rot="3684608">
              <a:off x="7982843" y="714338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 rot="3684608">
              <a:off x="7976524" y="713525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 rot="3684608">
              <a:off x="7996094" y="754982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 rot="3684608">
              <a:off x="8025740" y="530604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 rot="3684608">
              <a:off x="8051529" y="587430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 rot="3684608">
              <a:off x="8213568" y="1013890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 rot="3684608">
              <a:off x="8200196" y="1025364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 rot="3684608">
              <a:off x="8216238" y="1083780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 rot="3684608">
              <a:off x="8229585" y="1024319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 rot="3684608">
              <a:off x="8002172" y="97840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 rot="3684608">
              <a:off x="8074514" y="1129973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 rot="3684608">
              <a:off x="8004303" y="1123297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 rot="3684608">
              <a:off x="8059260" y="879151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 rot="3684608">
              <a:off x="8131622" y="1030013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 rot="3684608">
              <a:off x="8120051" y="784468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 rot="3684608">
              <a:off x="8190691" y="914797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 rot="3684608">
              <a:off x="8171332" y="689434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 rot="3684608">
              <a:off x="8240905" y="794241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rot="3684608">
              <a:off x="8102973" y="847175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 rot="3684608">
              <a:off x="7950254" y="917611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 rot="3684608">
              <a:off x="8131445" y="840296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rot="3684608">
              <a:off x="8019539" y="1103606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 rot="3684608">
              <a:off x="8036474" y="980067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 rot="3684608">
              <a:off x="8080450" y="1118207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 rot="3684608">
              <a:off x="8090496" y="880634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 rot="3684608">
              <a:off x="8137606" y="1018407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 rot="3684608">
              <a:off x="8147962" y="7792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rot="3684608">
              <a:off x="8194675" y="905914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 rot="3684608">
              <a:off x="8191859" y="677721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 rot="3684608">
              <a:off x="8242572" y="787613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 rot="3684608">
              <a:off x="8025924" y="695963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013994" y="630044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026766" y="613199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025730" y="655657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012199" y="630182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306075" y="550929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7309113" y="576748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7303590" y="550100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326440" y="60318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378215" y="641228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7645513" y="935874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7499507" y="929384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310355" y="757070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7398442" y="875329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416322" y="89666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335000" y="770878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522910" y="949681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691766" y="960243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650484" y="934631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503857" y="92869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310355" y="755137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401549" y="874086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710819" y="1022100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518008" y="1014851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299310" y="800425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405277" y="948162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 rot="10769305">
              <a:off x="669173" y="740768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 rot="10769305">
              <a:off x="676996" y="642876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 rot="10769305">
              <a:off x="705470" y="819049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 rot="10769305">
              <a:off x="675065" y="740745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 rot="10769305">
              <a:off x="741298" y="592180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 rot="10769305">
              <a:off x="648191" y="598068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 rot="10769305">
              <a:off x="879998" y="622025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 rot="10769305">
              <a:off x="741297" y="591130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 rot="-3510584">
              <a:off x="8071609" y="4092268"/>
              <a:ext cx="195637" cy="222632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 rot="-3510584">
              <a:off x="8131720" y="4096561"/>
              <a:ext cx="123100" cy="249626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 rot="-3510584">
              <a:off x="8090761" y="4120883"/>
              <a:ext cx="156061" cy="203552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 rot="-3510584">
              <a:off x="8079445" y="4094024"/>
              <a:ext cx="174018" cy="224758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 rot="-3510584">
              <a:off x="8160493" y="4320043"/>
              <a:ext cx="94924" cy="16362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 rot="-3510584">
              <a:off x="8155483" y="4460402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 rot="-3510584">
              <a:off x="8079265" y="4388903"/>
              <a:ext cx="136095" cy="135800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 rot="-3510584">
              <a:off x="8241528" y="4298092"/>
              <a:ext cx="95397" cy="163149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 rot="-3510584">
              <a:off x="8236757" y="4437870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 rot="-3510584">
              <a:off x="8318705" y="4275184"/>
              <a:ext cx="101599" cy="160255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 rot="-3510584">
              <a:off x="8335369" y="4408759"/>
              <a:ext cx="168229" cy="4938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 rot="-3510584">
              <a:off x="8390600" y="4245115"/>
              <a:ext cx="112822" cy="155057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 rot="-3510584">
              <a:off x="8428559" y="4371217"/>
              <a:ext cx="164862" cy="50859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 rot="-3510584">
              <a:off x="8099757" y="4375910"/>
              <a:ext cx="111818" cy="137454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 rot="-3510584">
              <a:off x="8187124" y="4309468"/>
              <a:ext cx="55407" cy="16527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-3510584">
              <a:off x="8158743" y="4457040"/>
              <a:ext cx="166103" cy="5404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-3510584">
              <a:off x="8265596" y="4287383"/>
              <a:ext cx="57533" cy="164744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rot="-3510584">
              <a:off x="8239789" y="4434636"/>
              <a:ext cx="166634" cy="5446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-3510584">
              <a:off x="8342629" y="4263270"/>
              <a:ext cx="65921" cy="161613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 rot="-3510584">
              <a:off x="8336458" y="4406850"/>
              <a:ext cx="166634" cy="51686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-3510584">
              <a:off x="8414731" y="4232618"/>
              <a:ext cx="77026" cy="156651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rot="-3510584">
              <a:off x="8428272" y="4369540"/>
              <a:ext cx="166103" cy="5233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 rot="-3510584">
              <a:off x="8199245" y="4228031"/>
              <a:ext cx="352879" cy="280283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 rot="-3510584">
              <a:off x="8307125" y="4277354"/>
              <a:ext cx="71769" cy="11022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-3510584">
              <a:off x="8113989" y="4292689"/>
              <a:ext cx="225172" cy="257837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3510584">
              <a:off x="8372817" y="4288428"/>
              <a:ext cx="20615" cy="21678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ECC6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523" name="Google Shape;523;p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7" name="Google Shape;52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77" name="Google Shape;577;p6"/>
          <p:cNvGrpSpPr/>
          <p:nvPr/>
        </p:nvGrpSpPr>
        <p:grpSpPr>
          <a:xfrm>
            <a:off x="647774" y="535136"/>
            <a:ext cx="7922406" cy="4131291"/>
            <a:chOff x="647774" y="535136"/>
            <a:chExt cx="7922406" cy="4131291"/>
          </a:xfrm>
        </p:grpSpPr>
        <p:sp>
          <p:nvSpPr>
            <p:cNvPr id="578" name="Google Shape;578;p6"/>
            <p:cNvSpPr/>
            <p:nvPr/>
          </p:nvSpPr>
          <p:spPr>
            <a:xfrm rot="5189938" flipH="1">
              <a:off x="1066854" y="612099"/>
              <a:ext cx="251925" cy="286696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 rot="5189938" flipH="1">
              <a:off x="1075694" y="600540"/>
              <a:ext cx="158518" cy="321459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 rot="5189938" flipH="1">
              <a:off x="1081532" y="646460"/>
              <a:ext cx="200962" cy="262127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 rot="5189938" flipH="1">
              <a:off x="1082452" y="615733"/>
              <a:ext cx="224086" cy="289435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5189938" flipH="1">
              <a:off x="968070" y="852267"/>
              <a:ext cx="122236" cy="210705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5189938" flipH="1">
              <a:off x="831030" y="1000467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5189938" flipH="1">
              <a:off x="977314" y="969310"/>
              <a:ext cx="175253" cy="174878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5189938" flipH="1">
              <a:off x="888760" y="778229"/>
              <a:ext cx="122844" cy="210097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5189938" flipH="1">
              <a:off x="752228" y="925730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5189938" flipH="1">
              <a:off x="808199" y="703885"/>
              <a:ext cx="130831" cy="206370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5189938" flipH="1">
              <a:off x="661247" y="833924"/>
              <a:ext cx="216632" cy="6359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5189938" flipH="1">
              <a:off x="732579" y="623248"/>
              <a:ext cx="145283" cy="19967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5189938" flipH="1">
              <a:off x="581602" y="735825"/>
              <a:ext cx="212296" cy="65494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5189938" flipH="1">
              <a:off x="990798" y="949363"/>
              <a:ext cx="143990" cy="177008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5189938" flipH="1">
              <a:off x="991589" y="835964"/>
              <a:ext cx="71348" cy="212835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5189938" flipH="1">
              <a:off x="834083" y="995852"/>
              <a:ext cx="213893" cy="69601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5189938" flipH="1">
              <a:off x="913286" y="762828"/>
              <a:ext cx="74087" cy="212151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5189938" flipH="1">
              <a:off x="754694" y="921207"/>
              <a:ext cx="214578" cy="70134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5189938" flipH="1">
              <a:off x="831039" y="686558"/>
              <a:ext cx="84888" cy="208119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5189938" flipH="1">
              <a:off x="662401" y="831404"/>
              <a:ext cx="214578" cy="66559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 rot="5189938" flipH="1">
              <a:off x="755610" y="605151"/>
              <a:ext cx="99188" cy="201730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 rot="5189938" flipH="1">
              <a:off x="580993" y="733605"/>
              <a:ext cx="213893" cy="6739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 rot="5189938" flipH="1">
              <a:off x="631610" y="637488"/>
              <a:ext cx="454409" cy="360938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 rot="5189938" flipH="1">
              <a:off x="871339" y="726134"/>
              <a:ext cx="92418" cy="141941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 rot="5189938" flipH="1">
              <a:off x="851099" y="802812"/>
              <a:ext cx="289958" cy="33203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 rot="5189938" flipH="1">
              <a:off x="878722" y="721155"/>
              <a:ext cx="26546" cy="27917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 rot="1106660">
              <a:off x="7613262" y="764671"/>
              <a:ext cx="88017" cy="73741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 rot="1106660">
              <a:off x="7613555" y="762125"/>
              <a:ext cx="80634" cy="75874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 rot="1106660">
              <a:off x="7642030" y="801244"/>
              <a:ext cx="33796" cy="27725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 rot="1106660">
              <a:off x="7753665" y="808291"/>
              <a:ext cx="78419" cy="78416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 rot="1106660">
              <a:off x="7747437" y="807443"/>
              <a:ext cx="91134" cy="80631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 rot="1106660">
              <a:off x="7780259" y="852551"/>
              <a:ext cx="31089" cy="26002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 rot="1106660">
              <a:off x="7699123" y="565099"/>
              <a:ext cx="231485" cy="259201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 rot="1106660">
              <a:off x="7746716" y="659365"/>
              <a:ext cx="65213" cy="161180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 rot="1106660">
              <a:off x="8158677" y="744631"/>
              <a:ext cx="375609" cy="268552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 rot="1106660">
              <a:off x="8129949" y="771183"/>
              <a:ext cx="380203" cy="191940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 rot="1106660">
              <a:off x="8203287" y="824302"/>
              <a:ext cx="306787" cy="224094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 rot="1106660">
              <a:off x="8181368" y="747974"/>
              <a:ext cx="355102" cy="270766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 rot="1106660">
              <a:off x="7994340" y="951220"/>
              <a:ext cx="138546" cy="227867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 rot="1106660">
              <a:off x="8096344" y="995056"/>
              <a:ext cx="243871" cy="10146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 rot="1106660">
              <a:off x="8089754" y="1053031"/>
              <a:ext cx="157413" cy="215317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 rot="1106660">
              <a:off x="7967943" y="837488"/>
              <a:ext cx="138793" cy="227867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 rot="1106660">
              <a:off x="8069636" y="880715"/>
              <a:ext cx="244117" cy="101958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 rot="1106660">
              <a:off x="7948368" y="725046"/>
              <a:ext cx="136988" cy="229671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 rot="1106660">
              <a:off x="8028104" y="756651"/>
              <a:ext cx="242395" cy="84978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 rot="1106660">
              <a:off x="7920397" y="620107"/>
              <a:ext cx="133297" cy="227621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 rot="1106660">
              <a:off x="7978660" y="634617"/>
              <a:ext cx="238621" cy="7423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 rot="1106660">
              <a:off x="7957080" y="814281"/>
              <a:ext cx="81290" cy="142888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 rot="1106660">
              <a:off x="7944886" y="852957"/>
              <a:ext cx="333201" cy="396840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 rot="1106660">
              <a:off x="7938790" y="821194"/>
              <a:ext cx="35190" cy="2280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 rot="1106660">
              <a:off x="8094801" y="1044175"/>
              <a:ext cx="108360" cy="217614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 rot="1106660">
              <a:off x="8030379" y="950966"/>
              <a:ext cx="72513" cy="2291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 rot="1106660">
              <a:off x="8096827" y="990279"/>
              <a:ext cx="219017" cy="104090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 rot="1106660">
              <a:off x="8001512" y="838183"/>
              <a:ext cx="75466" cy="23008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 rot="1106660">
              <a:off x="8070114" y="876211"/>
              <a:ext cx="218935" cy="104008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 rot="1106660">
              <a:off x="7974709" y="723262"/>
              <a:ext cx="73334" cy="231394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 rot="1106660">
              <a:off x="8028419" y="752495"/>
              <a:ext cx="225579" cy="88670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 rot="1106660">
              <a:off x="7935994" y="615979"/>
              <a:ext cx="76943" cy="230164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 rot="1106660">
              <a:off x="7977010" y="630975"/>
              <a:ext cx="230665" cy="76120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 rot="1106660">
              <a:off x="7867736" y="599945"/>
              <a:ext cx="402269" cy="483787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 rot="-3603133">
              <a:off x="8210019" y="4081162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 rot="1365070">
              <a:off x="7855948" y="4289965"/>
              <a:ext cx="453612" cy="300440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 rot="1365070">
              <a:off x="7865275" y="4373584"/>
              <a:ext cx="326002" cy="208813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 rot="1365070">
              <a:off x="7875100" y="4290364"/>
              <a:ext cx="425607" cy="302978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 rot="1365070">
              <a:off x="7952985" y="4343528"/>
              <a:ext cx="431951" cy="223948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 rot="-3603133">
              <a:off x="8208257" y="4081920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 rot="-3603133">
              <a:off x="8232926" y="4097937"/>
              <a:ext cx="289829" cy="265728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 rot="-3603133">
              <a:off x="8298430" y="4028226"/>
              <a:ext cx="190138" cy="257299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 rot="-3603133">
              <a:off x="8227592" y="4068388"/>
              <a:ext cx="296898" cy="274428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 rot="-9882522">
              <a:off x="7986863" y="4059833"/>
              <a:ext cx="237098" cy="187247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 rot="-9882522">
              <a:off x="7988292" y="4053813"/>
              <a:ext cx="169213" cy="179724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 rot="-9882522">
              <a:off x="7999879" y="4058425"/>
              <a:ext cx="216161" cy="190328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 rot="-9882522">
              <a:off x="8024556" y="4099755"/>
              <a:ext cx="230209" cy="183350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061913" y="1219250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045575" y="2033450"/>
            <a:ext cx="3538200" cy="16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9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9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9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9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9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9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9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9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9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9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9"/>
          <p:cNvSpPr/>
          <p:nvPr/>
        </p:nvSpPr>
        <p:spPr>
          <a:xfrm rot="9470733">
            <a:off x="787444" y="807877"/>
            <a:ext cx="162970" cy="264154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9"/>
          <p:cNvSpPr/>
          <p:nvPr/>
        </p:nvSpPr>
        <p:spPr>
          <a:xfrm rot="9470733">
            <a:off x="778139" y="722635"/>
            <a:ext cx="153460" cy="351635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"/>
          <p:cNvSpPr/>
          <p:nvPr/>
        </p:nvSpPr>
        <p:spPr>
          <a:xfrm rot="9470733">
            <a:off x="831631" y="869445"/>
            <a:ext cx="130305" cy="19404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9"/>
          <p:cNvSpPr/>
          <p:nvPr/>
        </p:nvSpPr>
        <p:spPr>
          <a:xfrm rot="9470733">
            <a:off x="792928" y="806908"/>
            <a:ext cx="157181" cy="26628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9"/>
          <p:cNvSpPr/>
          <p:nvPr/>
        </p:nvSpPr>
        <p:spPr>
          <a:xfrm rot="9470733">
            <a:off x="782304" y="636721"/>
            <a:ext cx="304203" cy="203904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"/>
          <p:cNvSpPr/>
          <p:nvPr/>
        </p:nvSpPr>
        <p:spPr>
          <a:xfrm rot="9470733">
            <a:off x="702198" y="657591"/>
            <a:ext cx="385894" cy="1940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9"/>
          <p:cNvSpPr/>
          <p:nvPr/>
        </p:nvSpPr>
        <p:spPr>
          <a:xfrm rot="9470733">
            <a:off x="906633" y="639611"/>
            <a:ext cx="180336" cy="176142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9"/>
          <p:cNvSpPr/>
          <p:nvPr/>
        </p:nvSpPr>
        <p:spPr>
          <a:xfrm rot="9470733">
            <a:off x="782350" y="636068"/>
            <a:ext cx="302667" cy="20573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"/>
          <p:cNvSpPr/>
          <p:nvPr/>
        </p:nvSpPr>
        <p:spPr>
          <a:xfrm>
            <a:off x="8309827" y="968378"/>
            <a:ext cx="229369" cy="187193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"/>
          <p:cNvSpPr/>
          <p:nvPr/>
        </p:nvSpPr>
        <p:spPr>
          <a:xfrm>
            <a:off x="8309827" y="968614"/>
            <a:ext cx="288380" cy="250634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"/>
          <p:cNvSpPr/>
          <p:nvPr/>
        </p:nvSpPr>
        <p:spPr>
          <a:xfrm>
            <a:off x="8309827" y="967020"/>
            <a:ext cx="155059" cy="173016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"/>
          <p:cNvSpPr/>
          <p:nvPr/>
        </p:nvSpPr>
        <p:spPr>
          <a:xfrm>
            <a:off x="8307169" y="968260"/>
            <a:ext cx="230137" cy="187724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"/>
          <p:cNvSpPr/>
          <p:nvPr/>
        </p:nvSpPr>
        <p:spPr>
          <a:xfrm>
            <a:off x="7820316" y="560501"/>
            <a:ext cx="150038" cy="174965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"/>
          <p:cNvSpPr/>
          <p:nvPr/>
        </p:nvSpPr>
        <p:spPr>
          <a:xfrm>
            <a:off x="7824805" y="528072"/>
            <a:ext cx="140587" cy="205445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"/>
          <p:cNvSpPr/>
          <p:nvPr/>
        </p:nvSpPr>
        <p:spPr>
          <a:xfrm>
            <a:off x="7820552" y="560324"/>
            <a:ext cx="145076" cy="176797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"/>
          <p:cNvSpPr/>
          <p:nvPr/>
        </p:nvSpPr>
        <p:spPr>
          <a:xfrm>
            <a:off x="7823742" y="622761"/>
            <a:ext cx="126587" cy="116604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7991914" y="549219"/>
            <a:ext cx="217259" cy="199361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7973248" y="526713"/>
            <a:ext cx="227479" cy="221572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8000892" y="548923"/>
            <a:ext cx="206154" cy="201015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"/>
          <p:cNvSpPr/>
          <p:nvPr/>
        </p:nvSpPr>
        <p:spPr>
          <a:xfrm>
            <a:off x="8063624" y="581116"/>
            <a:ext cx="144485" cy="169295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"/>
          <p:cNvSpPr/>
          <p:nvPr/>
        </p:nvSpPr>
        <p:spPr>
          <a:xfrm>
            <a:off x="8243610" y="568594"/>
            <a:ext cx="297063" cy="281055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"/>
          <p:cNvSpPr/>
          <p:nvPr/>
        </p:nvSpPr>
        <p:spPr>
          <a:xfrm>
            <a:off x="8250757" y="707467"/>
            <a:ext cx="29062" cy="32725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8346687" y="885267"/>
            <a:ext cx="34379" cy="25459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"/>
          <p:cNvSpPr/>
          <p:nvPr/>
        </p:nvSpPr>
        <p:spPr>
          <a:xfrm>
            <a:off x="8175384" y="850179"/>
            <a:ext cx="30598" cy="32666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"/>
          <p:cNvSpPr/>
          <p:nvPr/>
        </p:nvSpPr>
        <p:spPr>
          <a:xfrm>
            <a:off x="8227543" y="771971"/>
            <a:ext cx="20143" cy="21147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"/>
          <p:cNvSpPr/>
          <p:nvPr/>
        </p:nvSpPr>
        <p:spPr>
          <a:xfrm>
            <a:off x="8401562" y="790519"/>
            <a:ext cx="35383" cy="32193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"/>
          <p:cNvSpPr/>
          <p:nvPr/>
        </p:nvSpPr>
        <p:spPr>
          <a:xfrm>
            <a:off x="8453189" y="695535"/>
            <a:ext cx="26936" cy="267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"/>
          <p:cNvSpPr/>
          <p:nvPr/>
        </p:nvSpPr>
        <p:spPr>
          <a:xfrm>
            <a:off x="8368306" y="732335"/>
            <a:ext cx="88132" cy="75432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"/>
          <p:cNvSpPr/>
          <p:nvPr/>
        </p:nvSpPr>
        <p:spPr>
          <a:xfrm>
            <a:off x="8307701" y="821885"/>
            <a:ext cx="98647" cy="78799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"/>
          <p:cNvSpPr/>
          <p:nvPr/>
        </p:nvSpPr>
        <p:spPr>
          <a:xfrm>
            <a:off x="8181764" y="809953"/>
            <a:ext cx="90672" cy="81221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"/>
          <p:cNvSpPr/>
          <p:nvPr/>
        </p:nvSpPr>
        <p:spPr>
          <a:xfrm>
            <a:off x="8238116" y="758798"/>
            <a:ext cx="53813" cy="54581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"/>
          <p:cNvSpPr/>
          <p:nvPr/>
        </p:nvSpPr>
        <p:spPr>
          <a:xfrm>
            <a:off x="8259736" y="674860"/>
            <a:ext cx="81221" cy="75728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"/>
          <p:cNvSpPr/>
          <p:nvPr/>
        </p:nvSpPr>
        <p:spPr>
          <a:xfrm>
            <a:off x="8422650" y="655899"/>
            <a:ext cx="63855" cy="59956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"/>
          <p:cNvSpPr/>
          <p:nvPr/>
        </p:nvSpPr>
        <p:spPr>
          <a:xfrm>
            <a:off x="8382010" y="758917"/>
            <a:ext cx="40699" cy="3999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"/>
          <p:cNvSpPr/>
          <p:nvPr/>
        </p:nvSpPr>
        <p:spPr>
          <a:xfrm>
            <a:off x="8320342" y="847285"/>
            <a:ext cx="43830" cy="44598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"/>
          <p:cNvSpPr/>
          <p:nvPr/>
        </p:nvSpPr>
        <p:spPr>
          <a:xfrm>
            <a:off x="8200135" y="837716"/>
            <a:ext cx="46488" cy="47138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"/>
          <p:cNvSpPr/>
          <p:nvPr/>
        </p:nvSpPr>
        <p:spPr>
          <a:xfrm>
            <a:off x="8274503" y="701087"/>
            <a:ext cx="35915" cy="36860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"/>
          <p:cNvSpPr/>
          <p:nvPr/>
        </p:nvSpPr>
        <p:spPr>
          <a:xfrm>
            <a:off x="8246032" y="780241"/>
            <a:ext cx="23215" cy="2469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"/>
          <p:cNvSpPr/>
          <p:nvPr/>
        </p:nvSpPr>
        <p:spPr>
          <a:xfrm>
            <a:off x="8437418" y="678463"/>
            <a:ext cx="27468" cy="28176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"/>
          <p:cNvSpPr/>
          <p:nvPr/>
        </p:nvSpPr>
        <p:spPr>
          <a:xfrm>
            <a:off x="8368306" y="731863"/>
            <a:ext cx="80040" cy="77795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"/>
          <p:cNvSpPr/>
          <p:nvPr/>
        </p:nvSpPr>
        <p:spPr>
          <a:xfrm>
            <a:off x="8411014" y="770908"/>
            <a:ext cx="2717" cy="2717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"/>
          <p:cNvSpPr/>
          <p:nvPr/>
        </p:nvSpPr>
        <p:spPr>
          <a:xfrm>
            <a:off x="8304511" y="820467"/>
            <a:ext cx="91263" cy="80276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"/>
          <p:cNvSpPr/>
          <p:nvPr/>
        </p:nvSpPr>
        <p:spPr>
          <a:xfrm>
            <a:off x="8182768" y="809953"/>
            <a:ext cx="82285" cy="82285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"/>
          <p:cNvSpPr/>
          <p:nvPr/>
        </p:nvSpPr>
        <p:spPr>
          <a:xfrm>
            <a:off x="8235458" y="862112"/>
            <a:ext cx="2186" cy="3249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"/>
          <p:cNvSpPr/>
          <p:nvPr/>
        </p:nvSpPr>
        <p:spPr>
          <a:xfrm>
            <a:off x="8236522" y="759330"/>
            <a:ext cx="56471" cy="55939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"/>
          <p:cNvSpPr/>
          <p:nvPr/>
        </p:nvSpPr>
        <p:spPr>
          <a:xfrm>
            <a:off x="8260268" y="673265"/>
            <a:ext cx="80158" cy="77618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"/>
          <p:cNvSpPr/>
          <p:nvPr/>
        </p:nvSpPr>
        <p:spPr>
          <a:xfrm>
            <a:off x="8417275" y="654776"/>
            <a:ext cx="70234" cy="61551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1534625" y="679925"/>
            <a:ext cx="3180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9" r:id="rId19"/>
    <p:sldLayoutId id="2147483670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1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4.xml"/><Relationship Id="rId10" Type="http://schemas.openxmlformats.org/officeDocument/2006/relationships/image" Target="../media/image8.png"/><Relationship Id="rId4" Type="http://schemas.openxmlformats.org/officeDocument/2006/relationships/slide" Target="slide11.xml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2.xml"/><Relationship Id="rId11" Type="http://schemas.openxmlformats.org/officeDocument/2006/relationships/image" Target="../media/image10.png"/><Relationship Id="rId5" Type="http://schemas.openxmlformats.org/officeDocument/2006/relationships/slide" Target="slide14.xml"/><Relationship Id="rId10" Type="http://schemas.openxmlformats.org/officeDocument/2006/relationships/image" Target="../media/image9.jpg"/><Relationship Id="rId4" Type="http://schemas.openxmlformats.org/officeDocument/2006/relationships/slide" Target="slide11.xml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401386"/>
            <a:ext cx="8498561" cy="4340728"/>
          </a:xfrm>
          <a:prstGeom prst="rect">
            <a:avLst/>
          </a:prstGeom>
        </p:spPr>
      </p:pic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542554" y="1237308"/>
            <a:ext cx="7746723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sp>
        <p:nvSpPr>
          <p:cNvPr id="3054" name="Google Shape;3054;p29"/>
          <p:cNvSpPr/>
          <p:nvPr/>
        </p:nvSpPr>
        <p:spPr>
          <a:xfrm rot="2822828">
            <a:off x="361075" y="199715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37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7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7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7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7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7"/>
          <p:cNvSpPr/>
          <p:nvPr/>
        </p:nvSpPr>
        <p:spPr>
          <a:xfrm>
            <a:off x="185650" y="1522325"/>
            <a:ext cx="681000" cy="36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93" y="399517"/>
            <a:ext cx="7550700" cy="569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LUYỆN TẬP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4818" y="1047964"/>
            <a:ext cx="770562" cy="606175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BT1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218" y="1181528"/>
            <a:ext cx="302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11932"/>
              </p:ext>
            </p:extLst>
          </p:nvPr>
        </p:nvGraphicFramePr>
        <p:xfrm>
          <a:off x="1042438" y="1883525"/>
          <a:ext cx="7171361" cy="2100045"/>
        </p:xfrm>
        <a:graphic>
          <a:graphicData uri="http://schemas.openxmlformats.org/drawingml/2006/table">
            <a:tbl>
              <a:tblPr firstRow="1" bandRow="1">
                <a:tableStyleId>{0F395CF6-70AA-4CDA-948F-26528DA19FE4}</a:tableStyleId>
              </a:tblPr>
              <a:tblGrid>
                <a:gridCol w="1464797"/>
                <a:gridCol w="951094"/>
                <a:gridCol w="951094"/>
                <a:gridCol w="951094"/>
                <a:gridCol w="951094"/>
                <a:gridCol w="951094"/>
                <a:gridCol w="951094"/>
              </a:tblGrid>
              <a:tr h="70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Thừa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Thừa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Tích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16503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30917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36058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60732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85406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30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54" y="294696"/>
            <a:ext cx="8620491" cy="4554107"/>
          </a:xfrm>
          <a:prstGeom prst="rect">
            <a:avLst/>
          </a:prstGeom>
        </p:spPr>
      </p:pic>
      <p:sp>
        <p:nvSpPr>
          <p:cNvPr id="3638" name="Google Shape;3638;p39"/>
          <p:cNvSpPr/>
          <p:nvPr/>
        </p:nvSpPr>
        <p:spPr>
          <a:xfrm rot="5400000">
            <a:off x="1262611" y="332446"/>
            <a:ext cx="835886" cy="1093573"/>
          </a:xfrm>
          <a:prstGeom prst="snip1Rect">
            <a:avLst>
              <a:gd name="adj" fmla="val 32727"/>
            </a:avLst>
          </a:prstGeom>
          <a:solidFill>
            <a:schemeClr val="lt2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39"/>
          <p:cNvSpPr/>
          <p:nvPr/>
        </p:nvSpPr>
        <p:spPr>
          <a:xfrm rot="4786744">
            <a:off x="1913585" y="937682"/>
            <a:ext cx="325192" cy="343290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39"/>
          <p:cNvSpPr/>
          <p:nvPr/>
        </p:nvSpPr>
        <p:spPr>
          <a:xfrm rot="418263">
            <a:off x="920815" y="277753"/>
            <a:ext cx="626945" cy="44128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4" name="Google Shape;3714;p39"/>
          <p:cNvGrpSpPr/>
          <p:nvPr/>
        </p:nvGrpSpPr>
        <p:grpSpPr>
          <a:xfrm>
            <a:off x="557263" y="239765"/>
            <a:ext cx="338144" cy="384225"/>
            <a:chOff x="925176" y="633674"/>
            <a:chExt cx="338144" cy="384225"/>
          </a:xfrm>
        </p:grpSpPr>
        <p:sp>
          <p:nvSpPr>
            <p:cNvPr id="3715" name="Google Shape;3715;p39"/>
            <p:cNvSpPr/>
            <p:nvPr/>
          </p:nvSpPr>
          <p:spPr>
            <a:xfrm rot="4905228" flipH="1">
              <a:off x="976842" y="7401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 rot="4905228" flipH="1">
              <a:off x="914582" y="6859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 rot="4905228" flipH="1">
              <a:off x="1064504" y="8090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 rot="4905228" flipH="1">
              <a:off x="977843" y="7374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9" name="Google Shape;3719;p39"/>
          <p:cNvGrpSpPr/>
          <p:nvPr/>
        </p:nvGrpSpPr>
        <p:grpSpPr>
          <a:xfrm>
            <a:off x="7949701" y="3426999"/>
            <a:ext cx="338144" cy="384225"/>
            <a:chOff x="1463726" y="289374"/>
            <a:chExt cx="338144" cy="384225"/>
          </a:xfrm>
        </p:grpSpPr>
        <p:sp>
          <p:nvSpPr>
            <p:cNvPr id="3720" name="Google Shape;3720;p39"/>
            <p:cNvSpPr/>
            <p:nvPr/>
          </p:nvSpPr>
          <p:spPr>
            <a:xfrm rot="4905228" flipH="1">
              <a:off x="1515392" y="395830"/>
              <a:ext cx="273098" cy="249482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 rot="4905228" flipH="1">
              <a:off x="1453132" y="341615"/>
              <a:ext cx="346970" cy="27890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 rot="4905228" flipH="1">
              <a:off x="1603054" y="464739"/>
              <a:ext cx="177228" cy="197021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 rot="4905228" flipH="1">
              <a:off x="1516393" y="393111"/>
              <a:ext cx="270235" cy="252151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6" name="Google Shape;3726;p39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9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39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39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39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39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39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39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39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39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39">
            <a:hlinkClick r:id="rId4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81614" y="648448"/>
            <a:ext cx="76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BT2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3298" y="556914"/>
            <a:ext cx="26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thiếu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1131307" y="1525101"/>
            <a:ext cx="677791" cy="67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857227" y="1520870"/>
            <a:ext cx="677791" cy="67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4" name="Oval 113"/>
          <p:cNvSpPr/>
          <p:nvPr/>
        </p:nvSpPr>
        <p:spPr>
          <a:xfrm>
            <a:off x="2585586" y="1516337"/>
            <a:ext cx="677791" cy="67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5" name="Oval 114"/>
          <p:cNvSpPr/>
          <p:nvPr/>
        </p:nvSpPr>
        <p:spPr>
          <a:xfrm>
            <a:off x="3317045" y="1526140"/>
            <a:ext cx="677791" cy="67779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6" name="Oval 115"/>
          <p:cNvSpPr/>
          <p:nvPr/>
        </p:nvSpPr>
        <p:spPr>
          <a:xfrm>
            <a:off x="4058319" y="1516337"/>
            <a:ext cx="677791" cy="67779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7" name="Oval 116"/>
          <p:cNvSpPr/>
          <p:nvPr/>
        </p:nvSpPr>
        <p:spPr>
          <a:xfrm>
            <a:off x="4798334" y="1518201"/>
            <a:ext cx="677791" cy="67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548290" y="1522951"/>
            <a:ext cx="677791" cy="67779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9" name="Oval 118"/>
          <p:cNvSpPr/>
          <p:nvPr/>
        </p:nvSpPr>
        <p:spPr>
          <a:xfrm>
            <a:off x="6298221" y="1516338"/>
            <a:ext cx="677791" cy="67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24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057050" y="1521441"/>
            <a:ext cx="677791" cy="67779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2" name="Oval 121"/>
          <p:cNvSpPr/>
          <p:nvPr/>
        </p:nvSpPr>
        <p:spPr>
          <a:xfrm>
            <a:off x="7786577" y="1504656"/>
            <a:ext cx="677791" cy="677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188" y="1487927"/>
            <a:ext cx="41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00896" y="2501452"/>
            <a:ext cx="57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31307" y="2562666"/>
            <a:ext cx="677791" cy="677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78408" y="2560784"/>
            <a:ext cx="677791" cy="677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27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626355" y="2560784"/>
            <a:ext cx="677791" cy="677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24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380528" y="2562999"/>
            <a:ext cx="677791" cy="6777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120543" y="2560784"/>
            <a:ext cx="677791" cy="6777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608452" y="2560784"/>
            <a:ext cx="677791" cy="6777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868437" y="2562569"/>
            <a:ext cx="677791" cy="677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348467" y="2558142"/>
            <a:ext cx="677791" cy="677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846272" y="2549924"/>
            <a:ext cx="677791" cy="6777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095568" y="2558141"/>
            <a:ext cx="677791" cy="6777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5854" y="1660590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58038" y="1660590"/>
            <a:ext cx="47866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32127" y="1668993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142695" y="1660590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487272" y="2701507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223596" y="2701507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703626" y="2716753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171943" y="2684158"/>
            <a:ext cx="4928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" grpId="0" animBg="1"/>
      <p:bldP spid="3639" grpId="0" animBg="1"/>
      <p:bldP spid="3640" grpId="0" animBg="1"/>
      <p:bldP spid="5" grpId="0"/>
      <p:bldP spid="6" grpId="0"/>
      <p:bldP spid="7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8" grpId="0"/>
      <p:bldP spid="124" grpId="0"/>
      <p:bldP spid="9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0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4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4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4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4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4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4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4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40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40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40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40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Rounded Rectangle 149"/>
          <p:cNvSpPr/>
          <p:nvPr/>
        </p:nvSpPr>
        <p:spPr>
          <a:xfrm>
            <a:off x="1330952" y="924193"/>
            <a:ext cx="770562" cy="606175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BT3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040" y="771075"/>
            <a:ext cx="5301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bàn</a:t>
            </a:r>
            <a:r>
              <a:rPr lang="en-US" sz="2000" dirty="0" smtClean="0"/>
              <a:t> </a:t>
            </a:r>
            <a:r>
              <a:rPr lang="en-US" sz="2000" dirty="0" err="1" smtClean="0"/>
              <a:t>đấu</a:t>
            </a:r>
            <a:r>
              <a:rPr lang="en-US" sz="2000" dirty="0" smtClean="0"/>
              <a:t> </a:t>
            </a:r>
            <a:r>
              <a:rPr lang="en-US" sz="2000" dirty="0" err="1" smtClean="0"/>
              <a:t>cờ</a:t>
            </a:r>
            <a:r>
              <a:rPr lang="en-US" sz="2000" dirty="0" smtClean="0"/>
              <a:t> </a:t>
            </a:r>
            <a:r>
              <a:rPr lang="en-US" sz="2000" dirty="0" err="1" smtClean="0"/>
              <a:t>vua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3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6 </a:t>
            </a:r>
            <a:r>
              <a:rPr lang="en-US" sz="2000" dirty="0" err="1" smtClean="0"/>
              <a:t>bàn</a:t>
            </a:r>
            <a:r>
              <a:rPr lang="en-US" sz="2000" dirty="0" smtClean="0"/>
              <a:t> </a:t>
            </a:r>
            <a:r>
              <a:rPr lang="en-US" sz="2000" dirty="0" err="1" smtClean="0"/>
              <a:t>đấu</a:t>
            </a:r>
            <a:r>
              <a:rPr lang="en-US" sz="2000" dirty="0" smtClean="0"/>
              <a:t> </a:t>
            </a:r>
            <a:r>
              <a:rPr lang="en-US" sz="2000" dirty="0" err="1" smtClean="0"/>
              <a:t>cờ</a:t>
            </a:r>
            <a:r>
              <a:rPr lang="en-US" sz="2000" dirty="0" smtClean="0"/>
              <a:t> </a:t>
            </a:r>
            <a:r>
              <a:rPr lang="en-US" sz="2000" dirty="0" err="1" smtClean="0"/>
              <a:t>vua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0" y="1910573"/>
            <a:ext cx="2578608" cy="2127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693" y="1910573"/>
            <a:ext cx="128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397" y="2496073"/>
            <a:ext cx="41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Số người ở 6 bàn đấu cờ vua là: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3 x 6 = 18 (người)</a:t>
            </a:r>
          </a:p>
          <a:p>
            <a:pPr algn="r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Đáp số: 18 người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47"/>
          <p:cNvSpPr txBox="1">
            <a:spLocks noGrp="1"/>
          </p:cNvSpPr>
          <p:nvPr>
            <p:ph type="title"/>
          </p:nvPr>
        </p:nvSpPr>
        <p:spPr>
          <a:xfrm>
            <a:off x="796663" y="513498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64" name="Google Shape;4464;p47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47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47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47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47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47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47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47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47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47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47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232022" y="1640856"/>
            <a:ext cx="237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2022" y="2598924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2022" y="3496348"/>
            <a:ext cx="5150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/>
              <a:t>Đọc và chuẩn bị trước </a:t>
            </a:r>
            <a:r>
              <a:rPr lang="vi-VN" sz="2000" b="1" i="1" dirty="0"/>
              <a:t>Tiết </a:t>
            </a:r>
            <a:r>
              <a:rPr lang="en-US" sz="2000" b="1" i="1" dirty="0" smtClean="0"/>
              <a:t>2</a:t>
            </a:r>
            <a:r>
              <a:rPr lang="en-US" sz="2000" i="1" dirty="0" smtClean="0"/>
              <a:t> </a:t>
            </a:r>
            <a:r>
              <a:rPr lang="vi-VN" sz="2000" i="1" dirty="0" smtClean="0"/>
              <a:t>- </a:t>
            </a:r>
            <a:r>
              <a:rPr lang="vi-VN" sz="2000" i="1" dirty="0"/>
              <a:t>Bảng chia 3. 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150" y="1363455"/>
            <a:ext cx="1152244" cy="82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150" y="2276608"/>
            <a:ext cx="1152244" cy="829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150" y="3206512"/>
            <a:ext cx="1152244" cy="82912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44"/>
          <p:cNvSpPr/>
          <p:nvPr/>
        </p:nvSpPr>
        <p:spPr>
          <a:xfrm rot="5400000">
            <a:off x="880843" y="388175"/>
            <a:ext cx="1112475" cy="1481100"/>
          </a:xfrm>
          <a:prstGeom prst="snip1Rect">
            <a:avLst>
              <a:gd name="adj" fmla="val 32727"/>
            </a:avLst>
          </a:prstGeom>
          <a:solidFill>
            <a:schemeClr val="accent6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44"/>
          <p:cNvSpPr/>
          <p:nvPr/>
        </p:nvSpPr>
        <p:spPr>
          <a:xfrm rot="4516031">
            <a:off x="1801976" y="1230635"/>
            <a:ext cx="365529" cy="460407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44"/>
          <p:cNvSpPr/>
          <p:nvPr/>
        </p:nvSpPr>
        <p:spPr>
          <a:xfrm rot="517218">
            <a:off x="535274" y="350537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44"/>
          <p:cNvSpPr txBox="1">
            <a:spLocks noGrp="1"/>
          </p:cNvSpPr>
          <p:nvPr>
            <p:ph type="title"/>
          </p:nvPr>
        </p:nvSpPr>
        <p:spPr>
          <a:xfrm flipH="1">
            <a:off x="431152" y="814001"/>
            <a:ext cx="2031300" cy="77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BÀI 5:</a:t>
            </a:r>
            <a:endParaRPr sz="3200" b="1" dirty="0">
              <a:latin typeface="+mn-lt"/>
            </a:endParaRPr>
          </a:p>
        </p:txBody>
      </p:sp>
      <p:grpSp>
        <p:nvGrpSpPr>
          <p:cNvPr id="4217" name="Google Shape;4217;p44"/>
          <p:cNvGrpSpPr/>
          <p:nvPr/>
        </p:nvGrpSpPr>
        <p:grpSpPr>
          <a:xfrm>
            <a:off x="480616" y="2989870"/>
            <a:ext cx="1178711" cy="1688781"/>
            <a:chOff x="480616" y="2989870"/>
            <a:chExt cx="1178711" cy="1688781"/>
          </a:xfrm>
        </p:grpSpPr>
        <p:sp>
          <p:nvSpPr>
            <p:cNvPr id="4218" name="Google Shape;4218;p4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3" name="Google Shape;4253;p44"/>
            <p:cNvGrpSpPr/>
            <p:nvPr/>
          </p:nvGrpSpPr>
          <p:grpSpPr>
            <a:xfrm>
              <a:off x="1244127" y="4319648"/>
              <a:ext cx="415200" cy="359002"/>
              <a:chOff x="1244127" y="4319648"/>
              <a:chExt cx="415200" cy="359002"/>
            </a:xfrm>
          </p:grpSpPr>
          <p:sp>
            <p:nvSpPr>
              <p:cNvPr id="4254" name="Google Shape;4254;p44"/>
              <p:cNvSpPr/>
              <p:nvPr/>
            </p:nvSpPr>
            <p:spPr>
              <a:xfrm rot="6683270">
                <a:off x="1336058" y="4347404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4"/>
              <p:cNvSpPr/>
              <p:nvPr/>
            </p:nvSpPr>
            <p:spPr>
              <a:xfrm rot="6683270">
                <a:off x="1349248" y="4310826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4"/>
              <p:cNvSpPr/>
              <p:nvPr/>
            </p:nvSpPr>
            <p:spPr>
              <a:xfrm rot="6683270">
                <a:off x="1359326" y="4334655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4"/>
              <p:cNvSpPr/>
              <p:nvPr/>
            </p:nvSpPr>
            <p:spPr>
              <a:xfrm rot="6683270">
                <a:off x="1354110" y="4341459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8" name="Google Shape;4258;p4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0" name="Google Shape;4280;p44"/>
          <p:cNvGrpSpPr/>
          <p:nvPr/>
        </p:nvGrpSpPr>
        <p:grpSpPr>
          <a:xfrm>
            <a:off x="6726908" y="158201"/>
            <a:ext cx="2191521" cy="1213497"/>
            <a:chOff x="6529828" y="406724"/>
            <a:chExt cx="2191521" cy="1213497"/>
          </a:xfrm>
        </p:grpSpPr>
        <p:sp>
          <p:nvSpPr>
            <p:cNvPr id="4281" name="Google Shape;4281;p44"/>
            <p:cNvSpPr/>
            <p:nvPr/>
          </p:nvSpPr>
          <p:spPr>
            <a:xfrm rot="3684598">
              <a:off x="7768035" y="538533"/>
              <a:ext cx="118928" cy="99643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4"/>
            <p:cNvSpPr/>
            <p:nvPr/>
          </p:nvSpPr>
          <p:spPr>
            <a:xfrm rot="3684598">
              <a:off x="7771026" y="532500"/>
              <a:ext cx="108953" cy="102525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4"/>
            <p:cNvSpPr/>
            <p:nvPr/>
          </p:nvSpPr>
          <p:spPr>
            <a:xfrm rot="3684598">
              <a:off x="7793812" y="584564"/>
              <a:ext cx="45665" cy="37463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4"/>
            <p:cNvSpPr/>
            <p:nvPr/>
          </p:nvSpPr>
          <p:spPr>
            <a:xfrm rot="3684598">
              <a:off x="7866272" y="705702"/>
              <a:ext cx="105960" cy="105960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4"/>
            <p:cNvSpPr/>
            <p:nvPr/>
          </p:nvSpPr>
          <p:spPr>
            <a:xfrm rot="3684598">
              <a:off x="7857572" y="704582"/>
              <a:ext cx="123140" cy="108953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4"/>
            <p:cNvSpPr/>
            <p:nvPr/>
          </p:nvSpPr>
          <p:spPr>
            <a:xfrm rot="3684598">
              <a:off x="7884517" y="761663"/>
              <a:ext cx="42007" cy="35135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4"/>
            <p:cNvSpPr/>
            <p:nvPr/>
          </p:nvSpPr>
          <p:spPr>
            <a:xfrm rot="3684598">
              <a:off x="7925338" y="452726"/>
              <a:ext cx="312783" cy="350246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4"/>
            <p:cNvSpPr/>
            <p:nvPr/>
          </p:nvSpPr>
          <p:spPr>
            <a:xfrm rot="3684598">
              <a:off x="7960844" y="530968"/>
              <a:ext cx="88116" cy="217795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4"/>
            <p:cNvSpPr/>
            <p:nvPr/>
          </p:nvSpPr>
          <p:spPr>
            <a:xfrm rot="3684598">
              <a:off x="8183952" y="1118143"/>
              <a:ext cx="507524" cy="362881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4"/>
            <p:cNvSpPr/>
            <p:nvPr/>
          </p:nvSpPr>
          <p:spPr>
            <a:xfrm rot="3684598">
              <a:off x="8165540" y="1133940"/>
              <a:ext cx="513731" cy="259359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4"/>
            <p:cNvSpPr/>
            <p:nvPr/>
          </p:nvSpPr>
          <p:spPr>
            <a:xfrm rot="3684598">
              <a:off x="8187627" y="1214371"/>
              <a:ext cx="414532" cy="30280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4"/>
            <p:cNvSpPr/>
            <p:nvPr/>
          </p:nvSpPr>
          <p:spPr>
            <a:xfrm rot="3684598">
              <a:off x="8206005" y="1132501"/>
              <a:ext cx="479815" cy="365874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4"/>
            <p:cNvSpPr/>
            <p:nvPr/>
          </p:nvSpPr>
          <p:spPr>
            <a:xfrm rot="3684598">
              <a:off x="7892887" y="1069279"/>
              <a:ext cx="187204" cy="307906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4"/>
            <p:cNvSpPr/>
            <p:nvPr/>
          </p:nvSpPr>
          <p:spPr>
            <a:xfrm rot="3684598">
              <a:off x="7992492" y="1277972"/>
              <a:ext cx="329519" cy="13710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4"/>
            <p:cNvSpPr/>
            <p:nvPr/>
          </p:nvSpPr>
          <p:spPr>
            <a:xfrm rot="3684598">
              <a:off x="7895820" y="1268781"/>
              <a:ext cx="212697" cy="290948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4"/>
            <p:cNvSpPr/>
            <p:nvPr/>
          </p:nvSpPr>
          <p:spPr>
            <a:xfrm rot="3684598">
              <a:off x="7971489" y="932626"/>
              <a:ext cx="187537" cy="307906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4"/>
            <p:cNvSpPr/>
            <p:nvPr/>
          </p:nvSpPr>
          <p:spPr>
            <a:xfrm rot="3684598">
              <a:off x="8071122" y="1140341"/>
              <a:ext cx="329852" cy="137771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4"/>
            <p:cNvSpPr/>
            <p:nvPr/>
          </p:nvSpPr>
          <p:spPr>
            <a:xfrm rot="3684598">
              <a:off x="8055190" y="802261"/>
              <a:ext cx="185098" cy="310344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4"/>
            <p:cNvSpPr/>
            <p:nvPr/>
          </p:nvSpPr>
          <p:spPr>
            <a:xfrm rot="3684598">
              <a:off x="8152451" y="981705"/>
              <a:ext cx="327524" cy="114827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4"/>
            <p:cNvSpPr/>
            <p:nvPr/>
          </p:nvSpPr>
          <p:spPr>
            <a:xfrm rot="3684598">
              <a:off x="8125796" y="671413"/>
              <a:ext cx="180111" cy="307574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4"/>
            <p:cNvSpPr/>
            <p:nvPr/>
          </p:nvSpPr>
          <p:spPr>
            <a:xfrm rot="3684598">
              <a:off x="8221588" y="815717"/>
              <a:ext cx="322426" cy="100308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4"/>
            <p:cNvSpPr/>
            <p:nvPr/>
          </p:nvSpPr>
          <p:spPr>
            <a:xfrm rot="3684598">
              <a:off x="8031675" y="888600"/>
              <a:ext cx="109840" cy="193079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4"/>
            <p:cNvSpPr/>
            <p:nvPr/>
          </p:nvSpPr>
          <p:spPr>
            <a:xfrm rot="3684598">
              <a:off x="7821405" y="985581"/>
              <a:ext cx="450221" cy="536231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4"/>
            <p:cNvSpPr/>
            <p:nvPr/>
          </p:nvSpPr>
          <p:spPr>
            <a:xfrm rot="3684598">
              <a:off x="8070876" y="879128"/>
              <a:ext cx="47549" cy="3081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4"/>
            <p:cNvSpPr/>
            <p:nvPr/>
          </p:nvSpPr>
          <p:spPr>
            <a:xfrm rot="3684598">
              <a:off x="7916798" y="1241669"/>
              <a:ext cx="146416" cy="294051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4"/>
            <p:cNvSpPr/>
            <p:nvPr/>
          </p:nvSpPr>
          <p:spPr>
            <a:xfrm rot="3684598">
              <a:off x="7940116" y="1071574"/>
              <a:ext cx="97980" cy="3096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4"/>
            <p:cNvSpPr/>
            <p:nvPr/>
          </p:nvSpPr>
          <p:spPr>
            <a:xfrm rot="3684598">
              <a:off x="8000664" y="1261772"/>
              <a:ext cx="295936" cy="140653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4"/>
            <p:cNvSpPr/>
            <p:nvPr/>
          </p:nvSpPr>
          <p:spPr>
            <a:xfrm rot="3684598">
              <a:off x="8014497" y="934669"/>
              <a:ext cx="101970" cy="310899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4"/>
            <p:cNvSpPr/>
            <p:nvPr/>
          </p:nvSpPr>
          <p:spPr>
            <a:xfrm rot="3684598">
              <a:off x="8079361" y="1124361"/>
              <a:ext cx="295825" cy="140542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4"/>
            <p:cNvSpPr/>
            <p:nvPr/>
          </p:nvSpPr>
          <p:spPr>
            <a:xfrm rot="3684598">
              <a:off x="8093619" y="795134"/>
              <a:ext cx="99089" cy="3126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4"/>
            <p:cNvSpPr/>
            <p:nvPr/>
          </p:nvSpPr>
          <p:spPr>
            <a:xfrm rot="3684598">
              <a:off x="8157937" y="969474"/>
              <a:ext cx="304803" cy="119815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4"/>
            <p:cNvSpPr/>
            <p:nvPr/>
          </p:nvSpPr>
          <p:spPr>
            <a:xfrm rot="3684598">
              <a:off x="8154060" y="655286"/>
              <a:ext cx="103965" cy="311010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4"/>
            <p:cNvSpPr/>
            <p:nvPr/>
          </p:nvSpPr>
          <p:spPr>
            <a:xfrm rot="3684598">
              <a:off x="8223884" y="806590"/>
              <a:ext cx="311675" cy="102857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4"/>
            <p:cNvSpPr/>
            <p:nvPr/>
          </p:nvSpPr>
          <p:spPr>
            <a:xfrm rot="3684598">
              <a:off x="7925593" y="680402"/>
              <a:ext cx="543546" cy="653718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4"/>
            <p:cNvSpPr/>
            <p:nvPr/>
          </p:nvSpPr>
          <p:spPr>
            <a:xfrm>
              <a:off x="6532299" y="589641"/>
              <a:ext cx="318236" cy="34323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4"/>
            <p:cNvSpPr/>
            <p:nvPr/>
          </p:nvSpPr>
          <p:spPr>
            <a:xfrm>
              <a:off x="6549883" y="566448"/>
              <a:ext cx="293807" cy="339718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4"/>
            <p:cNvSpPr/>
            <p:nvPr/>
          </p:nvSpPr>
          <p:spPr>
            <a:xfrm>
              <a:off x="6548457" y="624906"/>
              <a:ext cx="279169" cy="305499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4"/>
            <p:cNvSpPr/>
            <p:nvPr/>
          </p:nvSpPr>
          <p:spPr>
            <a:xfrm>
              <a:off x="6529828" y="589831"/>
              <a:ext cx="295233" cy="3456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4"/>
            <p:cNvSpPr/>
            <p:nvPr/>
          </p:nvSpPr>
          <p:spPr>
            <a:xfrm>
              <a:off x="6934455" y="480711"/>
              <a:ext cx="410627" cy="288104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4"/>
            <p:cNvSpPr/>
            <p:nvPr/>
          </p:nvSpPr>
          <p:spPr>
            <a:xfrm>
              <a:off x="6938637" y="516260"/>
              <a:ext cx="364051" cy="266527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4"/>
            <p:cNvSpPr/>
            <p:nvPr/>
          </p:nvSpPr>
          <p:spPr>
            <a:xfrm>
              <a:off x="6931033" y="479570"/>
              <a:ext cx="409866" cy="289720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4"/>
            <p:cNvSpPr/>
            <p:nvPr/>
          </p:nvSpPr>
          <p:spPr>
            <a:xfrm>
              <a:off x="6962494" y="552666"/>
              <a:ext cx="460244" cy="158167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4"/>
            <p:cNvSpPr/>
            <p:nvPr/>
          </p:nvSpPr>
          <p:spPr>
            <a:xfrm>
              <a:off x="7033782" y="605040"/>
              <a:ext cx="482867" cy="460910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4"/>
            <p:cNvSpPr/>
            <p:nvPr/>
          </p:nvSpPr>
          <p:spPr>
            <a:xfrm>
              <a:off x="7401815" y="1010725"/>
              <a:ext cx="146001" cy="143244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4"/>
            <p:cNvSpPr/>
            <p:nvPr/>
          </p:nvSpPr>
          <p:spPr>
            <a:xfrm>
              <a:off x="7200784" y="1001790"/>
              <a:ext cx="144290" cy="144955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4"/>
            <p:cNvSpPr/>
            <p:nvPr/>
          </p:nvSpPr>
          <p:spPr>
            <a:xfrm>
              <a:off x="6940348" y="764538"/>
              <a:ext cx="153700" cy="125374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4"/>
            <p:cNvSpPr/>
            <p:nvPr/>
          </p:nvSpPr>
          <p:spPr>
            <a:xfrm>
              <a:off x="7061631" y="927364"/>
              <a:ext cx="147712" cy="139347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4"/>
            <p:cNvSpPr/>
            <p:nvPr/>
          </p:nvSpPr>
          <p:spPr>
            <a:xfrm>
              <a:off x="7086249" y="956735"/>
              <a:ext cx="56081" cy="60548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4"/>
            <p:cNvSpPr/>
            <p:nvPr/>
          </p:nvSpPr>
          <p:spPr>
            <a:xfrm>
              <a:off x="6974281" y="783549"/>
              <a:ext cx="67107" cy="60263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4"/>
            <p:cNvSpPr/>
            <p:nvPr/>
          </p:nvSpPr>
          <p:spPr>
            <a:xfrm>
              <a:off x="7233006" y="1029736"/>
              <a:ext cx="59503" cy="69769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4"/>
            <p:cNvSpPr/>
            <p:nvPr/>
          </p:nvSpPr>
          <p:spPr>
            <a:xfrm>
              <a:off x="7465498" y="1044279"/>
              <a:ext cx="56081" cy="63210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4"/>
            <p:cNvSpPr/>
            <p:nvPr/>
          </p:nvSpPr>
          <p:spPr>
            <a:xfrm>
              <a:off x="7408658" y="1009014"/>
              <a:ext cx="134975" cy="14533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4"/>
            <p:cNvSpPr/>
            <p:nvPr/>
          </p:nvSpPr>
          <p:spPr>
            <a:xfrm>
              <a:off x="7206772" y="1000840"/>
              <a:ext cx="134119" cy="147046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4"/>
            <p:cNvSpPr/>
            <p:nvPr/>
          </p:nvSpPr>
          <p:spPr>
            <a:xfrm>
              <a:off x="6940348" y="761877"/>
              <a:ext cx="153700" cy="128131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4"/>
            <p:cNvSpPr/>
            <p:nvPr/>
          </p:nvSpPr>
          <p:spPr>
            <a:xfrm>
              <a:off x="7065909" y="925653"/>
              <a:ext cx="136685" cy="142294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4"/>
            <p:cNvSpPr/>
            <p:nvPr/>
          </p:nvSpPr>
          <p:spPr>
            <a:xfrm>
              <a:off x="7491732" y="1129446"/>
              <a:ext cx="29846" cy="33363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4"/>
            <p:cNvSpPr/>
            <p:nvPr/>
          </p:nvSpPr>
          <p:spPr>
            <a:xfrm>
              <a:off x="7226258" y="1119466"/>
              <a:ext cx="32318" cy="34884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4"/>
            <p:cNvSpPr/>
            <p:nvPr/>
          </p:nvSpPr>
          <p:spPr>
            <a:xfrm>
              <a:off x="6925140" y="824232"/>
              <a:ext cx="44199" cy="26139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4"/>
            <p:cNvSpPr/>
            <p:nvPr/>
          </p:nvSpPr>
          <p:spPr>
            <a:xfrm>
              <a:off x="7071041" y="1027645"/>
              <a:ext cx="45910" cy="46956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0" name="Google Shape;4340;p4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4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4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4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4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4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4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4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4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4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44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732131" y="1467939"/>
            <a:ext cx="752022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BẢNG NHÂN 3, BẢNG CHIA 3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Bảng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chia 3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74" y="1954963"/>
            <a:ext cx="1969179" cy="28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p4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4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4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4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4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4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4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4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4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4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45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825392" y="395779"/>
            <a:ext cx="342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996" y="903725"/>
            <a:ext cx="5512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Chia đều 12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táo</a:t>
            </a:r>
            <a:r>
              <a:rPr lang="en-US" sz="2000" dirty="0" smtClean="0"/>
              <a:t> </a:t>
            </a:r>
            <a:r>
              <a:rPr lang="vi-VN" sz="2000" dirty="0" smtClean="0"/>
              <a:t>cho</a:t>
            </a:r>
            <a:r>
              <a:rPr lang="en-US" sz="2000" dirty="0" smtClean="0"/>
              <a:t> 3 </a:t>
            </a:r>
            <a:r>
              <a:rPr lang="en-US" sz="2000" dirty="0" err="1" smtClean="0"/>
              <a:t>bạn</a:t>
            </a:r>
            <a:r>
              <a:rPr lang="vi-VN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táo</a:t>
            </a:r>
            <a:r>
              <a:rPr lang="vi-VN" sz="2000" dirty="0" smtClean="0"/>
              <a:t>? </a:t>
            </a:r>
            <a:endParaRPr lang="en-US" sz="2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8" y="915486"/>
            <a:ext cx="266067" cy="401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08" y="2050656"/>
            <a:ext cx="672729" cy="6727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506" y="2055496"/>
            <a:ext cx="672729" cy="67272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904" y="2050657"/>
            <a:ext cx="672729" cy="6727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027" y="2055496"/>
            <a:ext cx="672729" cy="67272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33" y="2665658"/>
            <a:ext cx="672729" cy="67272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231" y="2670498"/>
            <a:ext cx="672729" cy="67272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629" y="2665659"/>
            <a:ext cx="672729" cy="67272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752" y="2670498"/>
            <a:ext cx="672729" cy="67272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33" y="3303708"/>
            <a:ext cx="672729" cy="67272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231" y="3308548"/>
            <a:ext cx="672729" cy="67272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629" y="3303709"/>
            <a:ext cx="672729" cy="67272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752" y="3308548"/>
            <a:ext cx="672729" cy="672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954" y="1802809"/>
            <a:ext cx="4974767" cy="18411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31527 0.27438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1370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5679E-6 L 0.31615 0.2734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36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6914E-6 L 0.2 0.37592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79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5679E-6 L 0.32048 0.375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1873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7531E-6 L 0.49548 0.16142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80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9877E-6 L 0.50035 0.16234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7" y="81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531E-6 L 0.25764 0.25648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280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9877E-6 L 0.38594 0.26173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130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5062E-6 L 0.67222 0.03703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185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531E-6 L 0.67396 0.03611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179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L 0.5566 0.13858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691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0.56268 0.13766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42"/>
          <p:cNvSpPr/>
          <p:nvPr/>
        </p:nvSpPr>
        <p:spPr>
          <a:xfrm>
            <a:off x="1416495" y="3287317"/>
            <a:ext cx="162160" cy="343634"/>
          </a:xfrm>
          <a:custGeom>
            <a:avLst/>
            <a:gdLst/>
            <a:ahLst/>
            <a:cxnLst/>
            <a:rect l="l" t="t" r="r" b="b"/>
            <a:pathLst>
              <a:path w="10907" h="23117" extrusionOk="0">
                <a:moveTo>
                  <a:pt x="5364" y="0"/>
                </a:moveTo>
                <a:cubicBezTo>
                  <a:pt x="4552" y="679"/>
                  <a:pt x="3847" y="1482"/>
                  <a:pt x="3276" y="2374"/>
                </a:cubicBezTo>
                <a:cubicBezTo>
                  <a:pt x="1741" y="4748"/>
                  <a:pt x="955" y="7533"/>
                  <a:pt x="464" y="10318"/>
                </a:cubicBezTo>
                <a:cubicBezTo>
                  <a:pt x="179" y="11987"/>
                  <a:pt x="0" y="13691"/>
                  <a:pt x="188" y="15369"/>
                </a:cubicBezTo>
                <a:cubicBezTo>
                  <a:pt x="214" y="15619"/>
                  <a:pt x="259" y="15869"/>
                  <a:pt x="304" y="16128"/>
                </a:cubicBezTo>
                <a:cubicBezTo>
                  <a:pt x="509" y="16779"/>
                  <a:pt x="732" y="17431"/>
                  <a:pt x="982" y="18073"/>
                </a:cubicBezTo>
                <a:cubicBezTo>
                  <a:pt x="1107" y="18377"/>
                  <a:pt x="1232" y="18689"/>
                  <a:pt x="1366" y="18993"/>
                </a:cubicBezTo>
                <a:cubicBezTo>
                  <a:pt x="1571" y="19341"/>
                  <a:pt x="1812" y="19680"/>
                  <a:pt x="2080" y="19983"/>
                </a:cubicBezTo>
                <a:cubicBezTo>
                  <a:pt x="3410" y="21501"/>
                  <a:pt x="5355" y="22340"/>
                  <a:pt x="7283" y="22955"/>
                </a:cubicBezTo>
                <a:cubicBezTo>
                  <a:pt x="7461" y="23009"/>
                  <a:pt x="7640" y="23063"/>
                  <a:pt x="7818" y="23116"/>
                </a:cubicBezTo>
                <a:cubicBezTo>
                  <a:pt x="10907" y="15485"/>
                  <a:pt x="9987" y="6819"/>
                  <a:pt x="5364" y="0"/>
                </a:cubicBezTo>
                <a:close/>
              </a:path>
            </a:pathLst>
          </a:custGeom>
          <a:gradFill>
            <a:gsLst>
              <a:gs pos="0">
                <a:srgbClr val="FFC83A">
                  <a:alpha val="0"/>
                </a:srgbClr>
              </a:gs>
              <a:gs pos="100000">
                <a:srgbClr val="FFC83A">
                  <a:alpha val="4352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4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4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4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4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4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4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4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42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42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42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42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15075" y="653505"/>
            <a:ext cx="5993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/>
              <a:t>Nhắc</a:t>
            </a:r>
            <a:r>
              <a:rPr lang="en-US" sz="2000" b="1" i="1" dirty="0"/>
              <a:t> </a:t>
            </a:r>
            <a:r>
              <a:rPr lang="en-US" sz="2000" b="1" i="1" dirty="0" err="1"/>
              <a:t>lại</a:t>
            </a:r>
            <a:r>
              <a:rPr lang="en-US" sz="2000" b="1" i="1" dirty="0"/>
              <a:t> </a:t>
            </a:r>
            <a:r>
              <a:rPr lang="en-US" sz="2000" b="1" i="1" dirty="0" err="1"/>
              <a:t>quan</a:t>
            </a:r>
            <a:r>
              <a:rPr lang="en-US" sz="2000" b="1" i="1" dirty="0"/>
              <a:t> </a:t>
            </a:r>
            <a:r>
              <a:rPr lang="en-US" sz="2000" b="1" i="1" dirty="0" err="1"/>
              <a:t>hệ</a:t>
            </a:r>
            <a:r>
              <a:rPr lang="en-US" sz="2000" b="1" i="1" dirty="0"/>
              <a:t> </a:t>
            </a:r>
            <a:r>
              <a:rPr lang="en-US" sz="2000" b="1" i="1" dirty="0" err="1"/>
              <a:t>giữa</a:t>
            </a:r>
            <a:r>
              <a:rPr lang="en-US" sz="2000" b="1" i="1" dirty="0"/>
              <a:t> </a:t>
            </a:r>
            <a:r>
              <a:rPr lang="en-US" sz="2000" b="1" i="1" dirty="0" err="1"/>
              <a:t>phép</a:t>
            </a:r>
            <a:r>
              <a:rPr lang="en-US" sz="2000" b="1" i="1" dirty="0"/>
              <a:t> chia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phép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nhân</a:t>
            </a:r>
            <a:r>
              <a:rPr lang="en-US" sz="2000" b="1" i="1" dirty="0" smtClean="0"/>
              <a:t>: </a:t>
            </a:r>
            <a:endParaRPr lang="en-US" sz="2000" b="1" i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78655" y="1240803"/>
            <a:ext cx="6539599" cy="661444"/>
          </a:xfrm>
          <a:prstGeom prst="wedgeRoundRectCallout">
            <a:avLst>
              <a:gd name="adj1" fmla="val -53715"/>
              <a:gd name="adj2" fmla="val 3722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4 </a:t>
            </a:r>
            <a:r>
              <a:rPr lang="en-US" sz="2000" dirty="0" err="1" smtClean="0">
                <a:solidFill>
                  <a:srgbClr val="000000"/>
                </a:solidFill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táo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Hỏi</a:t>
            </a:r>
            <a:r>
              <a:rPr lang="en-US" sz="2000" dirty="0" smtClean="0">
                <a:solidFill>
                  <a:srgbClr val="000000"/>
                </a:solidFill>
              </a:rPr>
              <a:t> 3 </a:t>
            </a:r>
            <a:r>
              <a:rPr lang="en-US" sz="2000" dirty="0" err="1" smtClean="0">
                <a:solidFill>
                  <a:srgbClr val="000000"/>
                </a:solidFill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táo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1395">
            <a:off x="3103375" y="1761453"/>
            <a:ext cx="626143" cy="712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5997" y="2013274"/>
            <a:ext cx="155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4 = 12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6" name="Rounded Rectangular Callout 85"/>
          <p:cNvSpPr/>
          <p:nvPr/>
        </p:nvSpPr>
        <p:spPr>
          <a:xfrm>
            <a:off x="2876764" y="2663731"/>
            <a:ext cx="5241490" cy="967219"/>
          </a:xfrm>
          <a:prstGeom prst="wedgeRoundRectCallout">
            <a:avLst>
              <a:gd name="adj1" fmla="val -53715"/>
              <a:gd name="adj2" fmla="val 3722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Chia </a:t>
            </a:r>
            <a:r>
              <a:rPr lang="en-US" sz="2000" dirty="0" err="1">
                <a:solidFill>
                  <a:srgbClr val="000000"/>
                </a:solidFill>
              </a:rPr>
              <a:t>đều</a:t>
            </a:r>
            <a:r>
              <a:rPr lang="en-US" sz="2000" dirty="0">
                <a:solidFill>
                  <a:srgbClr val="000000"/>
                </a:solidFill>
              </a:rPr>
              <a:t> 12 </a:t>
            </a:r>
            <a:r>
              <a:rPr lang="en-US" sz="2000" dirty="0" err="1" smtClean="0">
                <a:solidFill>
                  <a:srgbClr val="000000"/>
                </a:solidFill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cho</a:t>
            </a:r>
            <a:r>
              <a:rPr lang="en-US" sz="2000" dirty="0" smtClean="0">
                <a:solidFill>
                  <a:srgbClr val="000000"/>
                </a:solidFill>
              </a:rPr>
              <a:t> 3 </a:t>
            </a:r>
            <a:r>
              <a:rPr lang="en-US" sz="2000" dirty="0" err="1" smtClean="0">
                <a:solidFill>
                  <a:srgbClr val="000000"/>
                </a:solidFill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Hỏi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mỗi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mấy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táo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1395">
            <a:off x="4701014" y="3569570"/>
            <a:ext cx="626143" cy="712351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453636" y="3821391"/>
            <a:ext cx="155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12 : 3 = 4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34" y="2500697"/>
            <a:ext cx="1896020" cy="19325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6" grpId="0" animBg="1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" name="Google Shape;4413;p46"/>
          <p:cNvSpPr txBox="1">
            <a:spLocks noGrp="1"/>
          </p:cNvSpPr>
          <p:nvPr>
            <p:ph type="title"/>
          </p:nvPr>
        </p:nvSpPr>
        <p:spPr>
          <a:xfrm>
            <a:off x="776115" y="4863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KHÁM PHÁ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16" name="Google Shape;4416;p4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4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4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4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4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4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4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46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46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46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46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48" y="1311957"/>
            <a:ext cx="1201016" cy="118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350" y="1311957"/>
            <a:ext cx="1201016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48" y="2875235"/>
            <a:ext cx="1201016" cy="11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350" y="2875234"/>
            <a:ext cx="1201016" cy="11827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00774" y="1571525"/>
            <a:ext cx="2568539" cy="745000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3 × 4 = 12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00773" y="3094097"/>
            <a:ext cx="2568539" cy="74500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12 : 3 = 4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85042" y="2405604"/>
            <a:ext cx="1" cy="5994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5" name="Google Shape;5445;p6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6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6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6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6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6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6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62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62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62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62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282829" y="790516"/>
            <a:ext cx="3040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Dựa</a:t>
            </a:r>
            <a:r>
              <a:rPr lang="en-US" sz="2000" i="1" dirty="0"/>
              <a:t> </a:t>
            </a:r>
            <a:r>
              <a:rPr lang="en-US" sz="2000" i="1" dirty="0" err="1"/>
              <a:t>vào</a:t>
            </a:r>
            <a:r>
              <a:rPr lang="en-US" sz="2000" i="1" dirty="0"/>
              <a:t> </a:t>
            </a:r>
            <a:r>
              <a:rPr lang="en-US" sz="2000" i="1" dirty="0" err="1"/>
              <a:t>bảng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3 </a:t>
            </a:r>
            <a:r>
              <a:rPr lang="en-US" sz="2000" i="1" dirty="0" err="1"/>
              <a:t>đã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, </a:t>
            </a: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hãy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4 </a:t>
            </a:r>
            <a:r>
              <a:rPr lang="en-US" sz="2000" i="1" dirty="0" err="1" smtClean="0"/>
              <a:t>và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phép</a:t>
            </a:r>
            <a:r>
              <a:rPr lang="en-US" sz="2000" i="1" dirty="0"/>
              <a:t> chia </a:t>
            </a:r>
            <a:r>
              <a:rPr lang="en-US" sz="2000" i="1" dirty="0" err="1"/>
              <a:t>còn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bảng</a:t>
            </a:r>
            <a:r>
              <a:rPr lang="en-US" sz="2000" i="1" dirty="0"/>
              <a:t> chia </a:t>
            </a:r>
            <a:r>
              <a:rPr lang="en-US" sz="2000" i="1" dirty="0" smtClean="0"/>
              <a:t>3.</a:t>
            </a:r>
            <a:endParaRPr lang="en-US" sz="20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2450"/>
              </p:ext>
            </p:extLst>
          </p:nvPr>
        </p:nvGraphicFramePr>
        <p:xfrm>
          <a:off x="4828853" y="279855"/>
          <a:ext cx="2476072" cy="4358640"/>
        </p:xfrm>
        <a:graphic>
          <a:graphicData uri="http://schemas.openxmlformats.org/drawingml/2006/table">
            <a:tbl>
              <a:tblPr firstRow="1" bandRow="1">
                <a:tableStyleId>{0F395CF6-70AA-4CDA-948F-26528DA19FE4}</a:tableStyleId>
              </a:tblPr>
              <a:tblGrid>
                <a:gridCol w="2476072"/>
              </a:tblGrid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Bảng</a:t>
                      </a:r>
                      <a:r>
                        <a:rPr lang="en-US" sz="2000" b="1" baseline="0" dirty="0" smtClean="0"/>
                        <a:t> chia 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: 3 =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 : 3 =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 : 3 =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 : 3 =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 : 3 =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 : 3 =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 : 3 =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 : 3 =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</a:t>
                      </a:r>
                      <a:r>
                        <a:rPr lang="en-US" sz="2000" baseline="0" dirty="0" smtClean="0"/>
                        <a:t> : 3 =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 : 3 =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65183" y="1472762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565184" y="1853767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565183" y="2259120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65183" y="2648343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565182" y="3077035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452" y="3474292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565182" y="3855831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575452" y="4266278"/>
            <a:ext cx="36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65182" y="1463477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65182" y="1865051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65182" y="2267081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65182" y="2668400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75452" y="3066323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85722" y="3455721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90529" y="3842932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52161" y="4261613"/>
            <a:ext cx="61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10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51" y="3003212"/>
            <a:ext cx="2475191" cy="181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7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43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43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43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43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43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43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43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43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43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43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43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414427" y="478687"/>
            <a:ext cx="416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176839" y="1063462"/>
            <a:ext cx="770562" cy="606175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BT1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6202" y="1063462"/>
            <a:ext cx="3061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96530"/>
              </p:ext>
            </p:extLst>
          </p:nvPr>
        </p:nvGraphicFramePr>
        <p:xfrm>
          <a:off x="1042438" y="1883525"/>
          <a:ext cx="7171361" cy="2100045"/>
        </p:xfrm>
        <a:graphic>
          <a:graphicData uri="http://schemas.openxmlformats.org/drawingml/2006/table">
            <a:tbl>
              <a:tblPr firstRow="1" bandRow="1">
                <a:tableStyleId>{0F395CF6-70AA-4CDA-948F-26528DA19FE4}</a:tableStyleId>
              </a:tblPr>
              <a:tblGrid>
                <a:gridCol w="1464797"/>
                <a:gridCol w="951094"/>
                <a:gridCol w="951094"/>
                <a:gridCol w="951094"/>
                <a:gridCol w="951094"/>
                <a:gridCol w="951094"/>
                <a:gridCol w="951094"/>
              </a:tblGrid>
              <a:tr h="70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bị</a:t>
                      </a:r>
                      <a:r>
                        <a:rPr lang="en-US" sz="2000" b="1" baseline="0" dirty="0" smtClean="0"/>
                        <a:t> chia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chia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0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Thương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3616503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30903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09291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487679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43176" y="3390472"/>
            <a:ext cx="63699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10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5" grpId="0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30"/>
          <p:cNvSpPr txBox="1">
            <a:spLocks noGrp="1"/>
          </p:cNvSpPr>
          <p:nvPr>
            <p:ph type="title"/>
          </p:nvPr>
        </p:nvSpPr>
        <p:spPr>
          <a:xfrm>
            <a:off x="796663" y="450888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KHỞI ĐỘNG</a:t>
            </a:r>
            <a:endParaRPr sz="32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82" y="1380430"/>
            <a:ext cx="2528727" cy="1681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8" y="1380430"/>
            <a:ext cx="1941815" cy="167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3" y="3319434"/>
            <a:ext cx="940360" cy="8239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7023" y="3254525"/>
            <a:ext cx="639700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kiềng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 smtClean="0"/>
              <a:t>?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7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kiềng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121" y="1163013"/>
            <a:ext cx="853514" cy="566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840" y="1123030"/>
            <a:ext cx="823031" cy="6340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p5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2" name="Google Shape;4712;p5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4" name="Google Shape;4714;p5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6" name="Google Shape;4716;p5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8" name="Google Shape;4718;p5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0" name="Google Shape;4720;p5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2" name="Google Shape;4722;p5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4" name="Google Shape;4724;p50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5" name="Google Shape;4725;p50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6" name="Google Shape;4726;p50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7" name="Google Shape;4727;p50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1546708" y="534450"/>
            <a:ext cx="770562" cy="6061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5521" y="560538"/>
            <a:ext cx="4006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174" y="936895"/>
            <a:ext cx="3158002" cy="4206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708" y="1221087"/>
            <a:ext cx="1560711" cy="96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08" y="2486602"/>
            <a:ext cx="1719221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429" y="3502352"/>
            <a:ext cx="1713124" cy="981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961" y="1140625"/>
            <a:ext cx="1810669" cy="96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2170" y="2377477"/>
            <a:ext cx="1804572" cy="969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9745" y="3542058"/>
            <a:ext cx="1810669" cy="969348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835667" y="1869897"/>
            <a:ext cx="934949" cy="63466"/>
          </a:xfrm>
          <a:custGeom>
            <a:avLst/>
            <a:gdLst>
              <a:gd name="connsiteX0" fmla="*/ 0 w 934949"/>
              <a:gd name="connsiteY0" fmla="*/ 41096 h 63466"/>
              <a:gd name="connsiteX1" fmla="*/ 544531 w 934949"/>
              <a:gd name="connsiteY1" fmla="*/ 61645 h 63466"/>
              <a:gd name="connsiteX2" fmla="*/ 934949 w 934949"/>
              <a:gd name="connsiteY2" fmla="*/ 0 h 6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949" h="63466">
                <a:moveTo>
                  <a:pt x="0" y="41096"/>
                </a:moveTo>
                <a:cubicBezTo>
                  <a:pt x="194353" y="54795"/>
                  <a:pt x="388706" y="68494"/>
                  <a:pt x="544531" y="61645"/>
                </a:cubicBezTo>
                <a:cubicBezTo>
                  <a:pt x="700356" y="54796"/>
                  <a:pt x="817652" y="27398"/>
                  <a:pt x="934949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29492" y="3050424"/>
            <a:ext cx="1684962" cy="175661"/>
          </a:xfrm>
          <a:custGeom>
            <a:avLst/>
            <a:gdLst>
              <a:gd name="connsiteX0" fmla="*/ 0 w 1684962"/>
              <a:gd name="connsiteY0" fmla="*/ 175661 h 175661"/>
              <a:gd name="connsiteX1" fmla="*/ 636998 w 1684962"/>
              <a:gd name="connsiteY1" fmla="*/ 1001 h 175661"/>
              <a:gd name="connsiteX2" fmla="*/ 1356189 w 1684962"/>
              <a:gd name="connsiteY2" fmla="*/ 103742 h 175661"/>
              <a:gd name="connsiteX3" fmla="*/ 1684962 w 1684962"/>
              <a:gd name="connsiteY3" fmla="*/ 93468 h 17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962" h="175661">
                <a:moveTo>
                  <a:pt x="0" y="175661"/>
                </a:moveTo>
                <a:cubicBezTo>
                  <a:pt x="205483" y="94324"/>
                  <a:pt x="410967" y="12987"/>
                  <a:pt x="636998" y="1001"/>
                </a:cubicBezTo>
                <a:cubicBezTo>
                  <a:pt x="863030" y="-10986"/>
                  <a:pt x="1181528" y="88331"/>
                  <a:pt x="1356189" y="103742"/>
                </a:cubicBezTo>
                <a:cubicBezTo>
                  <a:pt x="1530850" y="119153"/>
                  <a:pt x="1607906" y="106310"/>
                  <a:pt x="1684962" y="93468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092521" y="2825393"/>
            <a:ext cx="544531" cy="1431929"/>
          </a:xfrm>
          <a:custGeom>
            <a:avLst/>
            <a:gdLst>
              <a:gd name="connsiteX0" fmla="*/ 0 w 544531"/>
              <a:gd name="connsiteY0" fmla="*/ 1417834 h 1431929"/>
              <a:gd name="connsiteX1" fmla="*/ 349322 w 544531"/>
              <a:gd name="connsiteY1" fmla="*/ 1304818 h 1431929"/>
              <a:gd name="connsiteX2" fmla="*/ 410967 w 544531"/>
              <a:gd name="connsiteY2" fmla="*/ 493160 h 1431929"/>
              <a:gd name="connsiteX3" fmla="*/ 544531 w 544531"/>
              <a:gd name="connsiteY3" fmla="*/ 0 h 143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1" h="1431929">
                <a:moveTo>
                  <a:pt x="0" y="1417834"/>
                </a:moveTo>
                <a:cubicBezTo>
                  <a:pt x="140414" y="1438382"/>
                  <a:pt x="280828" y="1458930"/>
                  <a:pt x="349322" y="1304818"/>
                </a:cubicBezTo>
                <a:cubicBezTo>
                  <a:pt x="417816" y="1150706"/>
                  <a:pt x="378432" y="710630"/>
                  <a:pt x="410967" y="493160"/>
                </a:cubicBezTo>
                <a:cubicBezTo>
                  <a:pt x="443502" y="275690"/>
                  <a:pt x="494016" y="137845"/>
                  <a:pt x="544531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80917" y="1890445"/>
            <a:ext cx="1006867" cy="1417763"/>
          </a:xfrm>
          <a:custGeom>
            <a:avLst/>
            <a:gdLst>
              <a:gd name="connsiteX0" fmla="*/ 1006867 w 1006867"/>
              <a:gd name="connsiteY0" fmla="*/ 0 h 1417763"/>
              <a:gd name="connsiteX1" fmla="*/ 760287 w 1006867"/>
              <a:gd name="connsiteY1" fmla="*/ 400692 h 1417763"/>
              <a:gd name="connsiteX2" fmla="*/ 544530 w 1006867"/>
              <a:gd name="connsiteY2" fmla="*/ 1325366 h 1417763"/>
              <a:gd name="connsiteX3" fmla="*/ 0 w 1006867"/>
              <a:gd name="connsiteY3" fmla="*/ 1335640 h 14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867" h="1417763">
                <a:moveTo>
                  <a:pt x="1006867" y="0"/>
                </a:moveTo>
                <a:cubicBezTo>
                  <a:pt x="922105" y="89899"/>
                  <a:pt x="837343" y="179798"/>
                  <a:pt x="760287" y="400692"/>
                </a:cubicBezTo>
                <a:cubicBezTo>
                  <a:pt x="683231" y="621586"/>
                  <a:pt x="671244" y="1169541"/>
                  <a:pt x="544530" y="1325366"/>
                </a:cubicBezTo>
                <a:cubicBezTo>
                  <a:pt x="417816" y="1481191"/>
                  <a:pt x="208908" y="1408415"/>
                  <a:pt x="0" y="133564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157627" y="1629108"/>
            <a:ext cx="1571946" cy="1483962"/>
          </a:xfrm>
          <a:custGeom>
            <a:avLst/>
            <a:gdLst>
              <a:gd name="connsiteX0" fmla="*/ 1571946 w 1571946"/>
              <a:gd name="connsiteY0" fmla="*/ 1483962 h 1483962"/>
              <a:gd name="connsiteX1" fmla="*/ 1089061 w 1571946"/>
              <a:gd name="connsiteY1" fmla="*/ 1237382 h 1483962"/>
              <a:gd name="connsiteX2" fmla="*/ 626724 w 1571946"/>
              <a:gd name="connsiteY2" fmla="*/ 189418 h 1483962"/>
              <a:gd name="connsiteX3" fmla="*/ 0 w 1571946"/>
              <a:gd name="connsiteY3" fmla="*/ 4483 h 148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946" h="1483962">
                <a:moveTo>
                  <a:pt x="1571946" y="1483962"/>
                </a:moveTo>
                <a:cubicBezTo>
                  <a:pt x="1409272" y="1468550"/>
                  <a:pt x="1246598" y="1453139"/>
                  <a:pt x="1089061" y="1237382"/>
                </a:cubicBezTo>
                <a:cubicBezTo>
                  <a:pt x="931524" y="1021625"/>
                  <a:pt x="808234" y="394901"/>
                  <a:pt x="626724" y="189418"/>
                </a:cubicBezTo>
                <a:cubicBezTo>
                  <a:pt x="445214" y="-16065"/>
                  <a:pt x="222607" y="-5791"/>
                  <a:pt x="0" y="4483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78867" y="2558265"/>
            <a:ext cx="595902" cy="1835684"/>
          </a:xfrm>
          <a:custGeom>
            <a:avLst/>
            <a:gdLst>
              <a:gd name="connsiteX0" fmla="*/ 595902 w 595902"/>
              <a:gd name="connsiteY0" fmla="*/ 1767155 h 1835684"/>
              <a:gd name="connsiteX1" fmla="*/ 195209 w 595902"/>
              <a:gd name="connsiteY1" fmla="*/ 1674688 h 1835684"/>
              <a:gd name="connsiteX2" fmla="*/ 133564 w 595902"/>
              <a:gd name="connsiteY2" fmla="*/ 359596 h 1835684"/>
              <a:gd name="connsiteX3" fmla="*/ 0 w 595902"/>
              <a:gd name="connsiteY3" fmla="*/ 0 h 183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902" h="1835684">
                <a:moveTo>
                  <a:pt x="595902" y="1767155"/>
                </a:moveTo>
                <a:cubicBezTo>
                  <a:pt x="434083" y="1838218"/>
                  <a:pt x="272265" y="1909281"/>
                  <a:pt x="195209" y="1674688"/>
                </a:cubicBezTo>
                <a:cubicBezTo>
                  <a:pt x="118153" y="1440095"/>
                  <a:pt x="166099" y="638711"/>
                  <a:pt x="133564" y="359596"/>
                </a:cubicBezTo>
                <a:cubicBezTo>
                  <a:pt x="101029" y="80481"/>
                  <a:pt x="50514" y="40240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2" grpId="0" animBg="1"/>
      <p:bldP spid="5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0" name="Google Shape;4980;p54"/>
          <p:cNvGrpSpPr/>
          <p:nvPr/>
        </p:nvGrpSpPr>
        <p:grpSpPr>
          <a:xfrm>
            <a:off x="255059" y="254003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716" y="3256994"/>
            <a:ext cx="1248945" cy="1533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0112" y="494783"/>
            <a:ext cx="538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82" y="1037524"/>
            <a:ext cx="5874405" cy="164244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47507" y="1604171"/>
            <a:ext cx="2202977" cy="670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48995" y="1628899"/>
            <a:ext cx="2319806" cy="646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47507" y="1588925"/>
            <a:ext cx="2291137" cy="6862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68801" y="1604171"/>
            <a:ext cx="1049549" cy="670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93075" y="1628899"/>
            <a:ext cx="3377214" cy="646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7" y="2989719"/>
            <a:ext cx="583414" cy="5345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5664" y="2805794"/>
            <a:ext cx="5858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ở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chén</a:t>
            </a:r>
            <a:r>
              <a:rPr lang="en-US" sz="2000" dirty="0"/>
              <a:t>,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ở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,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</a:p>
        </p:txBody>
      </p:sp>
      <p:sp>
        <p:nvSpPr>
          <p:cNvPr id="209" name="Google Shape;4846;p54"/>
          <p:cNvSpPr/>
          <p:nvPr/>
        </p:nvSpPr>
        <p:spPr>
          <a:xfrm rot="5400000">
            <a:off x="1221650" y="165629"/>
            <a:ext cx="913289" cy="1057226"/>
          </a:xfrm>
          <a:prstGeom prst="snip1Rect">
            <a:avLst>
              <a:gd name="adj" fmla="val 3272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4847;p54"/>
          <p:cNvSpPr/>
          <p:nvPr/>
        </p:nvSpPr>
        <p:spPr>
          <a:xfrm rot="4442315">
            <a:off x="1888122" y="773721"/>
            <a:ext cx="314299" cy="371564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4848;p54"/>
          <p:cNvSpPr/>
          <p:nvPr/>
        </p:nvSpPr>
        <p:spPr>
          <a:xfrm rot="517218">
            <a:off x="1013163" y="81561"/>
            <a:ext cx="556441" cy="48085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91728" y="395210"/>
            <a:ext cx="963931" cy="556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+mn-lt"/>
              </a:rPr>
              <a:t>BT1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1" y="868493"/>
            <a:ext cx="581072" cy="586379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34" y="2280847"/>
            <a:ext cx="581072" cy="586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9" grpId="0" animBg="1"/>
      <p:bldP spid="210" grpId="0" animBg="1"/>
      <p:bldP spid="211" grpId="0" animBg="1"/>
      <p:bldP spid="2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49"/>
          <p:cNvSpPr/>
          <p:nvPr/>
        </p:nvSpPr>
        <p:spPr>
          <a:xfrm rot="5400000">
            <a:off x="947814" y="494690"/>
            <a:ext cx="837092" cy="1171131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49"/>
          <p:cNvSpPr/>
          <p:nvPr/>
        </p:nvSpPr>
        <p:spPr>
          <a:xfrm rot="5018003">
            <a:off x="1628740" y="1141144"/>
            <a:ext cx="360554" cy="338230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49"/>
          <p:cNvSpPr txBox="1">
            <a:spLocks noGrp="1"/>
          </p:cNvSpPr>
          <p:nvPr>
            <p:ph type="title"/>
          </p:nvPr>
        </p:nvSpPr>
        <p:spPr>
          <a:xfrm flipH="1">
            <a:off x="885425" y="781867"/>
            <a:ext cx="914401" cy="613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+mn-lt"/>
              </a:rPr>
              <a:t>BT2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4614" name="Google Shape;4614;p49"/>
          <p:cNvGrpSpPr/>
          <p:nvPr/>
        </p:nvGrpSpPr>
        <p:grpSpPr>
          <a:xfrm>
            <a:off x="7084398" y="389252"/>
            <a:ext cx="1591677" cy="881353"/>
            <a:chOff x="7028224" y="562678"/>
            <a:chExt cx="1591677" cy="881353"/>
          </a:xfrm>
        </p:grpSpPr>
        <p:sp>
          <p:nvSpPr>
            <p:cNvPr id="4615" name="Google Shape;4615;p49"/>
            <p:cNvSpPr/>
            <p:nvPr/>
          </p:nvSpPr>
          <p:spPr>
            <a:xfrm rot="3684608">
              <a:off x="7927520" y="6584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9"/>
            <p:cNvSpPr/>
            <p:nvPr/>
          </p:nvSpPr>
          <p:spPr>
            <a:xfrm rot="3684608">
              <a:off x="7929692" y="6540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9"/>
            <p:cNvSpPr/>
            <p:nvPr/>
          </p:nvSpPr>
          <p:spPr>
            <a:xfrm rot="3684608">
              <a:off x="7946241" y="6918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9"/>
            <p:cNvSpPr/>
            <p:nvPr/>
          </p:nvSpPr>
          <p:spPr>
            <a:xfrm rot="3684608">
              <a:off x="7998868" y="7798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9"/>
            <p:cNvSpPr/>
            <p:nvPr/>
          </p:nvSpPr>
          <p:spPr>
            <a:xfrm rot="3684608">
              <a:off x="7992549" y="7790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9"/>
            <p:cNvSpPr/>
            <p:nvPr/>
          </p:nvSpPr>
          <p:spPr>
            <a:xfrm rot="3684608">
              <a:off x="8012119" y="8204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9"/>
            <p:cNvSpPr/>
            <p:nvPr/>
          </p:nvSpPr>
          <p:spPr>
            <a:xfrm rot="3684608">
              <a:off x="8041765" y="5960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9"/>
            <p:cNvSpPr/>
            <p:nvPr/>
          </p:nvSpPr>
          <p:spPr>
            <a:xfrm rot="3684608">
              <a:off x="8067554" y="6529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9"/>
            <p:cNvSpPr/>
            <p:nvPr/>
          </p:nvSpPr>
          <p:spPr>
            <a:xfrm rot="3684608">
              <a:off x="8229593" y="10793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9"/>
            <p:cNvSpPr/>
            <p:nvPr/>
          </p:nvSpPr>
          <p:spPr>
            <a:xfrm rot="3684608">
              <a:off x="8216221" y="10908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9"/>
            <p:cNvSpPr/>
            <p:nvPr/>
          </p:nvSpPr>
          <p:spPr>
            <a:xfrm rot="3684608">
              <a:off x="8232263" y="11492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9"/>
            <p:cNvSpPr/>
            <p:nvPr/>
          </p:nvSpPr>
          <p:spPr>
            <a:xfrm rot="3684608">
              <a:off x="8245610" y="10898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9"/>
            <p:cNvSpPr/>
            <p:nvPr/>
          </p:nvSpPr>
          <p:spPr>
            <a:xfrm rot="3684608">
              <a:off x="8018197" y="10438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9"/>
            <p:cNvSpPr/>
            <p:nvPr/>
          </p:nvSpPr>
          <p:spPr>
            <a:xfrm rot="3684608">
              <a:off x="8090539" y="11954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9"/>
            <p:cNvSpPr/>
            <p:nvPr/>
          </p:nvSpPr>
          <p:spPr>
            <a:xfrm rot="3684608">
              <a:off x="8020328" y="11887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9"/>
            <p:cNvSpPr/>
            <p:nvPr/>
          </p:nvSpPr>
          <p:spPr>
            <a:xfrm rot="3684608">
              <a:off x="8075285" y="9446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9"/>
            <p:cNvSpPr/>
            <p:nvPr/>
          </p:nvSpPr>
          <p:spPr>
            <a:xfrm rot="3684608">
              <a:off x="8147647" y="10954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9"/>
            <p:cNvSpPr/>
            <p:nvPr/>
          </p:nvSpPr>
          <p:spPr>
            <a:xfrm rot="3684608">
              <a:off x="8136076" y="8499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9"/>
            <p:cNvSpPr/>
            <p:nvPr/>
          </p:nvSpPr>
          <p:spPr>
            <a:xfrm rot="3684608">
              <a:off x="8206716" y="9802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9"/>
            <p:cNvSpPr/>
            <p:nvPr/>
          </p:nvSpPr>
          <p:spPr>
            <a:xfrm rot="3684608">
              <a:off x="8187357" y="7549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9"/>
            <p:cNvSpPr/>
            <p:nvPr/>
          </p:nvSpPr>
          <p:spPr>
            <a:xfrm rot="3684608">
              <a:off x="8256930" y="8597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9"/>
            <p:cNvSpPr/>
            <p:nvPr/>
          </p:nvSpPr>
          <p:spPr>
            <a:xfrm rot="3684608">
              <a:off x="8118998" y="9126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9"/>
            <p:cNvSpPr/>
            <p:nvPr/>
          </p:nvSpPr>
          <p:spPr>
            <a:xfrm rot="3684608">
              <a:off x="7966279" y="9830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9"/>
            <p:cNvSpPr/>
            <p:nvPr/>
          </p:nvSpPr>
          <p:spPr>
            <a:xfrm rot="3684608">
              <a:off x="8147470" y="9057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9"/>
            <p:cNvSpPr/>
            <p:nvPr/>
          </p:nvSpPr>
          <p:spPr>
            <a:xfrm rot="3684608">
              <a:off x="8035564" y="11690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9"/>
            <p:cNvSpPr/>
            <p:nvPr/>
          </p:nvSpPr>
          <p:spPr>
            <a:xfrm rot="3684608">
              <a:off x="8052499" y="10455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9"/>
            <p:cNvSpPr/>
            <p:nvPr/>
          </p:nvSpPr>
          <p:spPr>
            <a:xfrm rot="3684608">
              <a:off x="8096475" y="11836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9"/>
            <p:cNvSpPr/>
            <p:nvPr/>
          </p:nvSpPr>
          <p:spPr>
            <a:xfrm rot="3684608">
              <a:off x="8106521" y="9461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9"/>
            <p:cNvSpPr/>
            <p:nvPr/>
          </p:nvSpPr>
          <p:spPr>
            <a:xfrm rot="3684608">
              <a:off x="8153631" y="10838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9"/>
            <p:cNvSpPr/>
            <p:nvPr/>
          </p:nvSpPr>
          <p:spPr>
            <a:xfrm rot="3684608">
              <a:off x="8163987" y="8447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9"/>
            <p:cNvSpPr/>
            <p:nvPr/>
          </p:nvSpPr>
          <p:spPr>
            <a:xfrm rot="3684608">
              <a:off x="8210700" y="9713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9"/>
            <p:cNvSpPr/>
            <p:nvPr/>
          </p:nvSpPr>
          <p:spPr>
            <a:xfrm rot="3684608">
              <a:off x="8207884" y="7432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9"/>
            <p:cNvSpPr/>
            <p:nvPr/>
          </p:nvSpPr>
          <p:spPr>
            <a:xfrm rot="3684608">
              <a:off x="8258597" y="8530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9"/>
            <p:cNvSpPr/>
            <p:nvPr/>
          </p:nvSpPr>
          <p:spPr>
            <a:xfrm rot="3684608">
              <a:off x="8041949" y="7614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9"/>
            <p:cNvSpPr/>
            <p:nvPr/>
          </p:nvSpPr>
          <p:spPr>
            <a:xfrm>
              <a:off x="7030019" y="6955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9"/>
            <p:cNvSpPr/>
            <p:nvPr/>
          </p:nvSpPr>
          <p:spPr>
            <a:xfrm>
              <a:off x="7042791" y="6786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9"/>
            <p:cNvSpPr/>
            <p:nvPr/>
          </p:nvSpPr>
          <p:spPr>
            <a:xfrm>
              <a:off x="7041755" y="7211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9"/>
            <p:cNvSpPr/>
            <p:nvPr/>
          </p:nvSpPr>
          <p:spPr>
            <a:xfrm>
              <a:off x="7028224" y="6956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9"/>
            <p:cNvSpPr/>
            <p:nvPr/>
          </p:nvSpPr>
          <p:spPr>
            <a:xfrm>
              <a:off x="7322100" y="6164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9"/>
            <p:cNvSpPr/>
            <p:nvPr/>
          </p:nvSpPr>
          <p:spPr>
            <a:xfrm>
              <a:off x="7325138" y="6422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9"/>
            <p:cNvSpPr/>
            <p:nvPr/>
          </p:nvSpPr>
          <p:spPr>
            <a:xfrm>
              <a:off x="7319615" y="6155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9"/>
            <p:cNvSpPr/>
            <p:nvPr/>
          </p:nvSpPr>
          <p:spPr>
            <a:xfrm>
              <a:off x="7342465" y="6686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9"/>
            <p:cNvSpPr/>
            <p:nvPr/>
          </p:nvSpPr>
          <p:spPr>
            <a:xfrm>
              <a:off x="7394240" y="7067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9"/>
            <p:cNvSpPr/>
            <p:nvPr/>
          </p:nvSpPr>
          <p:spPr>
            <a:xfrm>
              <a:off x="7661538" y="10013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9"/>
            <p:cNvSpPr/>
            <p:nvPr/>
          </p:nvSpPr>
          <p:spPr>
            <a:xfrm>
              <a:off x="7515532" y="9948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9"/>
            <p:cNvSpPr/>
            <p:nvPr/>
          </p:nvSpPr>
          <p:spPr>
            <a:xfrm>
              <a:off x="7326380" y="8225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9"/>
            <p:cNvSpPr/>
            <p:nvPr/>
          </p:nvSpPr>
          <p:spPr>
            <a:xfrm>
              <a:off x="7414467" y="9408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9"/>
            <p:cNvSpPr/>
            <p:nvPr/>
          </p:nvSpPr>
          <p:spPr>
            <a:xfrm>
              <a:off x="7432347" y="9621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9"/>
            <p:cNvSpPr/>
            <p:nvPr/>
          </p:nvSpPr>
          <p:spPr>
            <a:xfrm>
              <a:off x="7351025" y="8363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9"/>
            <p:cNvSpPr/>
            <p:nvPr/>
          </p:nvSpPr>
          <p:spPr>
            <a:xfrm>
              <a:off x="7538935" y="10151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9"/>
            <p:cNvSpPr/>
            <p:nvPr/>
          </p:nvSpPr>
          <p:spPr>
            <a:xfrm>
              <a:off x="7707791" y="10257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9"/>
            <p:cNvSpPr/>
            <p:nvPr/>
          </p:nvSpPr>
          <p:spPr>
            <a:xfrm>
              <a:off x="7666509" y="10001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9"/>
            <p:cNvSpPr/>
            <p:nvPr/>
          </p:nvSpPr>
          <p:spPr>
            <a:xfrm>
              <a:off x="7519882" y="9941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9"/>
            <p:cNvSpPr/>
            <p:nvPr/>
          </p:nvSpPr>
          <p:spPr>
            <a:xfrm>
              <a:off x="7326380" y="8206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9"/>
            <p:cNvSpPr/>
            <p:nvPr/>
          </p:nvSpPr>
          <p:spPr>
            <a:xfrm>
              <a:off x="7417574" y="9395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9"/>
            <p:cNvSpPr/>
            <p:nvPr/>
          </p:nvSpPr>
          <p:spPr>
            <a:xfrm>
              <a:off x="7726844" y="10875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9"/>
            <p:cNvSpPr/>
            <p:nvPr/>
          </p:nvSpPr>
          <p:spPr>
            <a:xfrm>
              <a:off x="7534033" y="10803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9"/>
            <p:cNvSpPr/>
            <p:nvPr/>
          </p:nvSpPr>
          <p:spPr>
            <a:xfrm>
              <a:off x="7315335" y="8659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9"/>
            <p:cNvSpPr/>
            <p:nvPr/>
          </p:nvSpPr>
          <p:spPr>
            <a:xfrm>
              <a:off x="7421302" y="10136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4" name="Google Shape;4674;p49"/>
          <p:cNvSpPr/>
          <p:nvPr/>
        </p:nvSpPr>
        <p:spPr>
          <a:xfrm rot="418263">
            <a:off x="517760" y="405700"/>
            <a:ext cx="783313" cy="62511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7" name="Google Shape;4677;p49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8" name="Google Shape;4678;p49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0" name="Google Shape;4680;p49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2" name="Google Shape;4682;p49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4" name="Google Shape;4684;p49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6" name="Google Shape;4686;p49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8" name="Google Shape;4688;p49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0" name="Google Shape;4690;p49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1" name="Google Shape;4691;p49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2" name="Google Shape;4692;p49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3" name="Google Shape;4693;p49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97" y="2949809"/>
            <a:ext cx="1526632" cy="1555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4893" y="512176"/>
            <a:ext cx="498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Chia </a:t>
            </a:r>
            <a:r>
              <a:rPr lang="en-US" sz="2400" dirty="0" err="1"/>
              <a:t>đều</a:t>
            </a:r>
            <a:r>
              <a:rPr lang="en-US" sz="2400" dirty="0"/>
              <a:t> 30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3 </a:t>
            </a:r>
            <a:r>
              <a:rPr lang="en-US" sz="2400" dirty="0" err="1"/>
              <a:t>bó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79" y="1910695"/>
            <a:ext cx="1458931" cy="811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2346" y="2047404"/>
            <a:ext cx="127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711167" y="2750811"/>
            <a:ext cx="4330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Số que tính mỗi bó có là</a:t>
            </a:r>
            <a:r>
              <a:rPr lang="pt-BR" sz="2400" dirty="0" smtClean="0"/>
              <a:t>:</a:t>
            </a:r>
            <a:endParaRPr lang="pt-BR" sz="2400" dirty="0"/>
          </a:p>
          <a:p>
            <a:pPr algn="ctr">
              <a:lnSpc>
                <a:spcPct val="150000"/>
              </a:lnSpc>
            </a:pPr>
            <a:r>
              <a:rPr lang="pt-BR" sz="2400" dirty="0"/>
              <a:t>30 : 3 = 10 (que tính</a:t>
            </a:r>
            <a:r>
              <a:rPr lang="pt-BR" sz="2400" dirty="0" smtClean="0"/>
              <a:t>)</a:t>
            </a:r>
            <a:endParaRPr lang="pt-BR" sz="2400" dirty="0"/>
          </a:p>
          <a:p>
            <a:pPr algn="r">
              <a:lnSpc>
                <a:spcPct val="150000"/>
              </a:lnSpc>
            </a:pPr>
            <a:r>
              <a:rPr lang="pt-BR" sz="2400" dirty="0"/>
              <a:t>Đáp số: 10 que tính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9" grpId="0" animBg="1"/>
      <p:bldP spid="4540" grpId="0" animBg="1"/>
      <p:bldP spid="4542" grpId="0"/>
      <p:bldP spid="4674" grpId="0" animBg="1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4" name="Google Shape;5034;p55"/>
          <p:cNvSpPr/>
          <p:nvPr/>
        </p:nvSpPr>
        <p:spPr>
          <a:xfrm>
            <a:off x="3054022" y="1568437"/>
            <a:ext cx="423000" cy="423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1</a:t>
            </a:r>
            <a:endParaRPr sz="2400" b="1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5035" name="Google Shape;5035;p55"/>
          <p:cNvSpPr/>
          <p:nvPr/>
        </p:nvSpPr>
        <p:spPr>
          <a:xfrm>
            <a:off x="3054022" y="2594570"/>
            <a:ext cx="423000" cy="423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2</a:t>
            </a:r>
            <a:endParaRPr sz="2400" b="1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5043" name="Google Shape;5043;p55"/>
          <p:cNvSpPr/>
          <p:nvPr/>
        </p:nvSpPr>
        <p:spPr>
          <a:xfrm>
            <a:off x="3041737" y="3644900"/>
            <a:ext cx="423000" cy="423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  <a:t>3</a:t>
            </a:r>
            <a:endParaRPr sz="2400" b="1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5048" name="Google Shape;5048;p5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5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5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5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5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5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5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1" name="Google Shape;5061;p5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2" name="Google Shape;5062;p5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3" name="Google Shape;5063;p5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4" name="Google Shape;5064;p55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21" y="471664"/>
            <a:ext cx="7550700" cy="569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HƯỚNG DẪN VỀ NHÀ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5998" y="1293543"/>
            <a:ext cx="3995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lòng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3,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smtClean="0"/>
              <a:t>chia 3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665998" y="2606015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5998" y="3288921"/>
            <a:ext cx="438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b="1" i="1" dirty="0"/>
              <a:t>Bài 6</a:t>
            </a:r>
            <a:r>
              <a:rPr lang="vi-VN" sz="2000" dirty="0"/>
              <a:t> – </a:t>
            </a:r>
            <a:r>
              <a:rPr lang="en-US" sz="2000" i="1" dirty="0" smtClean="0"/>
              <a:t>B</a:t>
            </a:r>
            <a:r>
              <a:rPr lang="vi-VN" sz="2000" i="1" dirty="0" smtClean="0"/>
              <a:t>ảng </a:t>
            </a:r>
            <a:r>
              <a:rPr lang="vi-VN" sz="2000" i="1" dirty="0"/>
              <a:t>nhân 4, bảng chia </a:t>
            </a:r>
            <a:r>
              <a:rPr lang="vi-VN" sz="2000" i="1" dirty="0" smtClean="0"/>
              <a:t>4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04" y="1428875"/>
            <a:ext cx="2182557" cy="262150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" grpId="0" animBg="1"/>
      <p:bldP spid="5035" grpId="0" animBg="1"/>
      <p:bldP spid="5043" grpId="0" animBg="1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7" name="Google Shape;5377;p60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60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60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60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60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60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60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60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60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60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60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309056" y="1056375"/>
            <a:ext cx="6482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HẸN GẶP LẠI CÁC EM!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9" y="2217730"/>
            <a:ext cx="7864522" cy="28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6" name="Google Shape;3106;p32"/>
          <p:cNvGrpSpPr/>
          <p:nvPr/>
        </p:nvGrpSpPr>
        <p:grpSpPr>
          <a:xfrm>
            <a:off x="2735785" y="1566329"/>
            <a:ext cx="3740663" cy="579025"/>
            <a:chOff x="2859004" y="3054200"/>
            <a:chExt cx="3740663" cy="579025"/>
          </a:xfrm>
        </p:grpSpPr>
        <p:sp>
          <p:nvSpPr>
            <p:cNvPr id="3107" name="Google Shape;3107;p32"/>
            <p:cNvSpPr/>
            <p:nvPr/>
          </p:nvSpPr>
          <p:spPr>
            <a:xfrm>
              <a:off x="2867400" y="3057825"/>
              <a:ext cx="3722100" cy="572100"/>
            </a:xfrm>
            <a:prstGeom prst="snip2DiagRect">
              <a:avLst>
                <a:gd name="adj1" fmla="val 0"/>
                <a:gd name="adj2" fmla="val 45419"/>
              </a:avLst>
            </a:prstGeom>
            <a:solidFill>
              <a:schemeClr val="lt2"/>
            </a:solidFill>
            <a:ln>
              <a:noFill/>
            </a:ln>
            <a:effectLst>
              <a:outerShdw blurRad="42863" dist="19050" dir="87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2"/>
            <p:cNvSpPr/>
            <p:nvPr/>
          </p:nvSpPr>
          <p:spPr>
            <a:xfrm rot="131816">
              <a:off x="6219964" y="3061298"/>
              <a:ext cx="375068" cy="249290"/>
            </a:xfrm>
            <a:custGeom>
              <a:avLst/>
              <a:gdLst/>
              <a:ahLst/>
              <a:cxnLst/>
              <a:rect l="l" t="t" r="r" b="b"/>
              <a:pathLst>
                <a:path w="7280" h="8105" extrusionOk="0">
                  <a:moveTo>
                    <a:pt x="514" y="5057"/>
                  </a:moveTo>
                  <a:cubicBezTo>
                    <a:pt x="155" y="4901"/>
                    <a:pt x="0" y="4483"/>
                    <a:pt x="167" y="4124"/>
                  </a:cubicBezTo>
                  <a:lnTo>
                    <a:pt x="2020" y="0"/>
                  </a:lnTo>
                  <a:lnTo>
                    <a:pt x="7280" y="81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2"/>
            <p:cNvSpPr/>
            <p:nvPr/>
          </p:nvSpPr>
          <p:spPr>
            <a:xfrm rot="-10677590">
              <a:off x="2863344" y="3376131"/>
              <a:ext cx="369112" cy="250603"/>
            </a:xfrm>
            <a:custGeom>
              <a:avLst/>
              <a:gdLst/>
              <a:ahLst/>
              <a:cxnLst/>
              <a:rect l="l" t="t" r="r" b="b"/>
              <a:pathLst>
                <a:path w="7280" h="8105" extrusionOk="0">
                  <a:moveTo>
                    <a:pt x="514" y="5057"/>
                  </a:moveTo>
                  <a:cubicBezTo>
                    <a:pt x="155" y="4901"/>
                    <a:pt x="0" y="4483"/>
                    <a:pt x="167" y="4124"/>
                  </a:cubicBezTo>
                  <a:lnTo>
                    <a:pt x="2020" y="0"/>
                  </a:lnTo>
                  <a:lnTo>
                    <a:pt x="7280" y="81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1" name="Google Shape;3111;p3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3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32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114" name="Google Shape;3114;p3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32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116" name="Google Shape;3116;p3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32">
            <a:hlinkClick r:id="rId5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118" name="Google Shape;3118;p3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32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120" name="Google Shape;3120;p3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32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122" name="Google Shape;3122;p3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2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124" name="Google Shape;3124;p32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2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2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2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994364" y="1625010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3 × 7 = 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15518" y="2370010"/>
            <a:ext cx="43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3 + 3 + 3 + 3 + 3 + 3 + 3 = 21</a:t>
            </a:r>
            <a:endParaRPr lang="en-US" sz="2400" b="1" dirty="0"/>
          </a:p>
        </p:txBody>
      </p:sp>
      <p:sp>
        <p:nvSpPr>
          <p:cNvPr id="5" name="Down Arrow 4"/>
          <p:cNvSpPr/>
          <p:nvPr/>
        </p:nvSpPr>
        <p:spPr>
          <a:xfrm>
            <a:off x="4352128" y="2974325"/>
            <a:ext cx="349321" cy="383425"/>
          </a:xfrm>
          <a:prstGeom prst="downArrow">
            <a:avLst>
              <a:gd name="adj1" fmla="val 44118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20401" y="353089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 × 7 =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817632" y="1394768"/>
            <a:ext cx="752022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BẢNG NHÂN 3, BẢNG CHIA 3</a:t>
            </a:r>
            <a:br>
              <a:rPr lang="en-US" sz="4000" b="1" dirty="0" smtClean="0">
                <a:latin typeface="+mn-lt"/>
              </a:rPr>
            </a:b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1: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Bảng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nhân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3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80" name="Google Shape;3380;p36"/>
          <p:cNvSpPr/>
          <p:nvPr/>
        </p:nvSpPr>
        <p:spPr>
          <a:xfrm rot="5400000">
            <a:off x="1302015" y="152823"/>
            <a:ext cx="1112863" cy="1767415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90536">
            <a:off x="2367025" y="1128225"/>
            <a:ext cx="389497" cy="443414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924519" y="621455"/>
            <a:ext cx="1848057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+mn-lt"/>
              </a:rPr>
              <a:t>BÀI 5:</a:t>
            </a:r>
            <a:endParaRPr sz="3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83" name="Google Shape;3383;p36"/>
          <p:cNvSpPr/>
          <p:nvPr/>
        </p:nvSpPr>
        <p:spPr>
          <a:xfrm rot="517218">
            <a:off x="714789" y="237785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>
            <a:hlinkClick r:id="rId5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4" name="Google Shape;3524;p36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761" y="2324318"/>
            <a:ext cx="2182557" cy="236545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p31"/>
          <p:cNvSpPr txBox="1">
            <a:spLocks noGrp="1"/>
          </p:cNvSpPr>
          <p:nvPr>
            <p:ph type="title"/>
          </p:nvPr>
        </p:nvSpPr>
        <p:spPr>
          <a:xfrm>
            <a:off x="797673" y="378837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KHÁM PHÁ</a:t>
            </a:r>
            <a:endParaRPr sz="3200" b="1" dirty="0">
              <a:latin typeface="+mn-lt"/>
            </a:endParaRPr>
          </a:p>
        </p:txBody>
      </p:sp>
      <p:sp>
        <p:nvSpPr>
          <p:cNvPr id="3084" name="Google Shape;3084;p3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3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3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7" name="Google Shape;3087;p3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3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9" name="Google Shape;3089;p3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31">
            <a:hlinkClick r:id="rId5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1" name="Google Shape;3091;p3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31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3" name="Google Shape;3093;p3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31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5" name="Google Shape;3095;p3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7" name="Google Shape;3097;p3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3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3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31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47" y="1071489"/>
            <a:ext cx="5303520" cy="16398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87082" y="2834565"/>
            <a:ext cx="5183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sát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 smtClean="0"/>
              <a:t>biết</a:t>
            </a:r>
            <a:r>
              <a:rPr lang="en-US" sz="2400" i="1" dirty="0" smtClean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xe</a:t>
            </a:r>
            <a:r>
              <a:rPr lang="en-US" sz="2400" i="1" dirty="0"/>
              <a:t> </a:t>
            </a:r>
            <a:r>
              <a:rPr lang="en-US" sz="2400" i="1" dirty="0" err="1"/>
              <a:t>xích</a:t>
            </a:r>
            <a:r>
              <a:rPr lang="en-US" sz="2400" i="1" dirty="0"/>
              <a:t> </a:t>
            </a:r>
            <a:r>
              <a:rPr lang="en-US" sz="2400" i="1" dirty="0" err="1"/>
              <a:t>lô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bao</a:t>
            </a:r>
            <a:r>
              <a:rPr lang="en-US" sz="2400" i="1" dirty="0"/>
              <a:t> </a:t>
            </a:r>
            <a:r>
              <a:rPr lang="en-US" sz="2400" i="1" dirty="0" err="1"/>
              <a:t>nhiêu</a:t>
            </a:r>
            <a:r>
              <a:rPr lang="en-US" sz="2400" i="1" dirty="0"/>
              <a:t> </a:t>
            </a:r>
            <a:r>
              <a:rPr lang="en-US" sz="2400" i="1" dirty="0" err="1"/>
              <a:t>bánh</a:t>
            </a:r>
            <a:r>
              <a:rPr lang="en-US" sz="2400" i="1" dirty="0"/>
              <a:t> </a:t>
            </a:r>
            <a:r>
              <a:rPr lang="en-US" sz="2400" i="1" dirty="0" err="1"/>
              <a:t>xe</a:t>
            </a:r>
            <a:r>
              <a:rPr lang="en-US" sz="2400" i="1" dirty="0"/>
              <a:t>?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64" y="2825788"/>
            <a:ext cx="719118" cy="65888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698222" y="3829875"/>
            <a:ext cx="780836" cy="591475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6827" flipH="1">
            <a:off x="5871140" y="3825244"/>
            <a:ext cx="676694" cy="600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4" name="Google Shape;3134;p3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20" y="754213"/>
            <a:ext cx="1931105" cy="1332462"/>
          </a:xfrm>
          <a:prstGeom prst="rect">
            <a:avLst/>
          </a:prstGeom>
          <a:noFill/>
          <a:ln>
            <a:noFill/>
          </a:ln>
          <a:effectLst>
            <a:outerShdw blurRad="42863" dist="76200" dir="8520000" algn="bl" rotWithShape="0">
              <a:srgbClr val="000000">
                <a:alpha val="12000"/>
              </a:srgbClr>
            </a:outerShdw>
          </a:effectLst>
        </p:spPr>
      </p:pic>
      <p:sp>
        <p:nvSpPr>
          <p:cNvPr id="3137" name="Google Shape;3137;p33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33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3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33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33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3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3">
            <a:hlinkClick r:id="rId4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401007" y="705217"/>
            <a:ext cx="501338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Một xe xích lô có 3 bánh xe, ta nói 3 được lấy 1 lần, ta viết được phép nhân nào?</a:t>
            </a:r>
            <a:endParaRPr lang="en-US" sz="20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5019022" y="1779555"/>
            <a:ext cx="1543866" cy="4715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1 = 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21267984">
            <a:off x="4487489" y="1667319"/>
            <a:ext cx="267128" cy="455698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07" y="354327"/>
            <a:ext cx="289693" cy="437465"/>
          </a:xfrm>
          <a:prstGeom prst="rect">
            <a:avLst/>
          </a:prstGeom>
        </p:spPr>
      </p:pic>
      <p:pic>
        <p:nvPicPr>
          <p:cNvPr id="31" name="Google Shape;3134;p3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7" y="2636553"/>
            <a:ext cx="1665879" cy="1149456"/>
          </a:xfrm>
          <a:prstGeom prst="rect">
            <a:avLst/>
          </a:prstGeom>
          <a:noFill/>
          <a:ln>
            <a:noFill/>
          </a:ln>
          <a:effectLst>
            <a:outerShdw blurRad="42863" dist="76200" dir="852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34" name="Google Shape;3134;p3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56" y="2636553"/>
            <a:ext cx="1665879" cy="1149456"/>
          </a:xfrm>
          <a:prstGeom prst="rect">
            <a:avLst/>
          </a:prstGeom>
          <a:noFill/>
          <a:ln>
            <a:noFill/>
          </a:ln>
          <a:effectLst>
            <a:outerShdw blurRad="42863" dist="76200" dir="8520000" algn="bl" rotWithShape="0">
              <a:srgbClr val="000000">
                <a:alpha val="12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50547" y="2459175"/>
            <a:ext cx="3816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/>
              <a:t>Đ</a:t>
            </a:r>
            <a:r>
              <a:rPr lang="vi-VN" sz="2000" i="1" dirty="0" smtClean="0"/>
              <a:t>ố </a:t>
            </a:r>
            <a:r>
              <a:rPr lang="vi-VN" sz="2000" i="1" dirty="0"/>
              <a:t>các </a:t>
            </a: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vi-VN" sz="2000" i="1" dirty="0" smtClean="0"/>
              <a:t>biết </a:t>
            </a:r>
            <a:r>
              <a:rPr lang="vi-VN" sz="2000" i="1" dirty="0"/>
              <a:t>2 xe xích lô này có bao nhiêu bánh xe? </a:t>
            </a: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vi-VN" sz="2000" i="1" dirty="0" smtClean="0"/>
              <a:t>đã </a:t>
            </a:r>
            <a:r>
              <a:rPr lang="vi-VN" sz="2000" i="1" dirty="0"/>
              <a:t>tính như thế nào?</a:t>
            </a:r>
            <a:endParaRPr lang="en-US" sz="2000" i="1" dirty="0"/>
          </a:p>
        </p:txBody>
      </p:sp>
      <p:sp>
        <p:nvSpPr>
          <p:cNvPr id="36" name="Rounded Rectangle 35"/>
          <p:cNvSpPr/>
          <p:nvPr/>
        </p:nvSpPr>
        <p:spPr>
          <a:xfrm>
            <a:off x="6042596" y="3968044"/>
            <a:ext cx="1543866" cy="4715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2 = 6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rot="21267984">
            <a:off x="5511063" y="3855808"/>
            <a:ext cx="267128" cy="455698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97" y="624394"/>
            <a:ext cx="2164268" cy="162777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4" y="565992"/>
            <a:ext cx="7846232" cy="4011516"/>
          </a:xfrm>
          <a:prstGeom prst="rect">
            <a:avLst/>
          </a:prstGeom>
        </p:spPr>
      </p:pic>
      <p:sp>
        <p:nvSpPr>
          <p:cNvPr id="3312" name="Google Shape;3312;p3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4">
            <a:hlinkClick r:id="rId4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3134;p3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67" y="557767"/>
            <a:ext cx="1665879" cy="1149456"/>
          </a:xfrm>
          <a:prstGeom prst="rect">
            <a:avLst/>
          </a:prstGeom>
          <a:noFill/>
          <a:ln>
            <a:noFill/>
          </a:ln>
          <a:effectLst>
            <a:outerShdw blurRad="42863" dist="76200" dir="852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88" name="Google Shape;3134;p3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46" y="557767"/>
            <a:ext cx="1665879" cy="1149456"/>
          </a:xfrm>
          <a:prstGeom prst="rect">
            <a:avLst/>
          </a:prstGeom>
          <a:noFill/>
          <a:ln>
            <a:noFill/>
          </a:ln>
          <a:effectLst>
            <a:outerShdw blurRad="42863" dist="76200" dir="852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89" name="Google Shape;3134;p3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99" y="557767"/>
            <a:ext cx="1665879" cy="1149456"/>
          </a:xfrm>
          <a:prstGeom prst="rect">
            <a:avLst/>
          </a:prstGeom>
          <a:noFill/>
          <a:ln>
            <a:noFill/>
          </a:ln>
          <a:effectLst>
            <a:outerShdw blurRad="42863" dist="76200" dir="8520000" algn="bl" rotWithShape="0">
              <a:srgbClr val="000000">
                <a:alpha val="12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032801" y="1813842"/>
            <a:ext cx="7114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3 </a:t>
            </a:r>
            <a:r>
              <a:rPr lang="en-US" sz="2000" i="1" dirty="0" err="1"/>
              <a:t>chiếc</a:t>
            </a:r>
            <a:r>
              <a:rPr lang="en-US" sz="2000" i="1" dirty="0"/>
              <a:t> </a:t>
            </a:r>
            <a:r>
              <a:rPr lang="en-US" sz="2000" i="1" dirty="0" err="1"/>
              <a:t>xe</a:t>
            </a:r>
            <a:r>
              <a:rPr lang="en-US" sz="2000" i="1" dirty="0"/>
              <a:t> </a:t>
            </a:r>
            <a:r>
              <a:rPr lang="en-US" sz="2000" i="1" dirty="0" err="1"/>
              <a:t>xích</a:t>
            </a:r>
            <a:r>
              <a:rPr lang="en-US" sz="2000" i="1" dirty="0"/>
              <a:t> </a:t>
            </a:r>
            <a:r>
              <a:rPr lang="en-US" sz="2000" i="1" dirty="0" err="1"/>
              <a:t>lô</a:t>
            </a:r>
            <a:r>
              <a:rPr lang="en-US" sz="2000" i="1" dirty="0"/>
              <a:t>, </a:t>
            </a: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xe</a:t>
            </a:r>
            <a:r>
              <a:rPr lang="en-US" sz="2000" i="1" dirty="0"/>
              <a:t> </a:t>
            </a:r>
            <a:r>
              <a:rPr lang="en-US" sz="2000" i="1" dirty="0" err="1"/>
              <a:t>xích</a:t>
            </a:r>
            <a:r>
              <a:rPr lang="en-US" sz="2000" i="1" dirty="0"/>
              <a:t> </a:t>
            </a:r>
            <a:r>
              <a:rPr lang="en-US" sz="2000" i="1" dirty="0" err="1"/>
              <a:t>lô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3 </a:t>
            </a:r>
            <a:r>
              <a:rPr lang="en-US" sz="2000" i="1" dirty="0" err="1"/>
              <a:t>bánh</a:t>
            </a:r>
            <a:r>
              <a:rPr lang="en-US" sz="2000" i="1" dirty="0"/>
              <a:t> </a:t>
            </a:r>
            <a:r>
              <a:rPr lang="en-US" sz="2000" i="1" dirty="0" err="1"/>
              <a:t>xe</a:t>
            </a:r>
            <a:r>
              <a:rPr lang="en-US" sz="2000" i="1" dirty="0"/>
              <a:t>, </a:t>
            </a: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hãy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lập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phép</a:t>
            </a:r>
            <a:r>
              <a:rPr lang="en-US" sz="2000" i="1" dirty="0" smtClean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bánh</a:t>
            </a:r>
            <a:r>
              <a:rPr lang="en-US" sz="2000" i="1" dirty="0"/>
              <a:t> </a:t>
            </a:r>
            <a:r>
              <a:rPr lang="en-US" sz="2000" i="1" dirty="0" err="1"/>
              <a:t>xe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3 </a:t>
            </a:r>
            <a:r>
              <a:rPr lang="en-US" sz="2000" i="1" dirty="0" err="1"/>
              <a:t>chiếc</a:t>
            </a:r>
            <a:r>
              <a:rPr lang="en-US" sz="2000" i="1" dirty="0"/>
              <a:t> </a:t>
            </a:r>
            <a:r>
              <a:rPr lang="en-US" sz="2000" i="1" dirty="0" err="1"/>
              <a:t>xích</a:t>
            </a:r>
            <a:r>
              <a:rPr lang="en-US" sz="2000" i="1" dirty="0"/>
              <a:t> </a:t>
            </a:r>
            <a:r>
              <a:rPr lang="en-US" sz="2000" i="1" dirty="0" err="1"/>
              <a:t>lô</a:t>
            </a:r>
            <a:r>
              <a:rPr lang="en-US" sz="2000" i="1" dirty="0"/>
              <a:t> </a:t>
            </a:r>
            <a:r>
              <a:rPr lang="en-US" sz="2000" i="1" dirty="0" err="1" smtClean="0"/>
              <a:t>này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17" name="Down Arrow 16"/>
          <p:cNvSpPr/>
          <p:nvPr/>
        </p:nvSpPr>
        <p:spPr>
          <a:xfrm>
            <a:off x="4306959" y="2819665"/>
            <a:ext cx="277593" cy="28747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3695063" y="3287723"/>
            <a:ext cx="1543866" cy="4715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3 = 9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977" y="236586"/>
            <a:ext cx="1408298" cy="2042337"/>
          </a:xfrm>
          <a:prstGeom prst="rect">
            <a:avLst/>
          </a:prstGeom>
        </p:spPr>
      </p:pic>
      <p:sp>
        <p:nvSpPr>
          <p:cNvPr id="5344" name="Google Shape;5344;p59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59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59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59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59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59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59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59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59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59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59">
            <a:hlinkClick r:id="rId4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78560" y="464573"/>
            <a:ext cx="681411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Ta </a:t>
            </a:r>
            <a:r>
              <a:rPr lang="vi-VN" sz="2000" b="1" dirty="0" smtClean="0">
                <a:solidFill>
                  <a:srgbClr val="002060"/>
                </a:solidFill>
              </a:rPr>
              <a:t>vừa </a:t>
            </a:r>
            <a:r>
              <a:rPr lang="vi-VN" sz="2000" b="1" dirty="0">
                <a:solidFill>
                  <a:srgbClr val="002060"/>
                </a:solidFill>
              </a:rPr>
              <a:t>lập được 3 phép tính đầu tiên của bảng nhân </a:t>
            </a:r>
            <a:r>
              <a:rPr lang="vi-VN" sz="2000" b="1" dirty="0" smtClean="0">
                <a:solidFill>
                  <a:srgbClr val="002060"/>
                </a:solidFill>
              </a:rPr>
              <a:t>3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083753" y="1221585"/>
            <a:ext cx="1543866" cy="4715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1 = 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2082283" y="1983133"/>
            <a:ext cx="1543866" cy="4715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2 = 6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2082283" y="2760747"/>
            <a:ext cx="1543866" cy="4715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 × 3 = 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9744" y="1098583"/>
            <a:ext cx="391992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nhận</a:t>
            </a:r>
            <a:r>
              <a:rPr lang="en-US" sz="2000" i="1" dirty="0" smtClean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thừa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thứ</a:t>
            </a:r>
            <a:r>
              <a:rPr lang="en-US" sz="2000" i="1" dirty="0"/>
              <a:t> </a:t>
            </a:r>
            <a:r>
              <a:rPr lang="en-US" sz="2000" i="1" dirty="0" err="1"/>
              <a:t>nhất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phép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</a:t>
            </a:r>
            <a:r>
              <a:rPr lang="en-US" sz="2000" i="1" dirty="0" err="1"/>
              <a:t>này</a:t>
            </a:r>
            <a:r>
              <a:rPr lang="en-US" sz="2000" i="1" dirty="0"/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14" y="1140540"/>
            <a:ext cx="231784" cy="3500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4214" y="1140541"/>
            <a:ext cx="251333" cy="22040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74014" y="1546083"/>
            <a:ext cx="520201" cy="3861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4948" y="1324205"/>
            <a:ext cx="1188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đều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186644" y="2299526"/>
            <a:ext cx="4164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nhận</a:t>
            </a:r>
            <a:r>
              <a:rPr lang="en-US" sz="2000" i="1" dirty="0" smtClean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thừa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thứ</a:t>
            </a:r>
            <a:r>
              <a:rPr lang="en-US" sz="2000" i="1" dirty="0"/>
              <a:t> </a:t>
            </a:r>
            <a:r>
              <a:rPr lang="en-US" sz="2000" i="1" dirty="0" err="1" smtClean="0"/>
              <a:t>hai</a:t>
            </a:r>
            <a:r>
              <a:rPr lang="en-US" sz="2000" i="1" dirty="0" smtClean="0"/>
              <a:t>? </a:t>
            </a:r>
            <a:endParaRPr lang="en-US" sz="2000" i="1" dirty="0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14" y="2341483"/>
            <a:ext cx="231784" cy="350017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734920" y="1140541"/>
            <a:ext cx="251333" cy="22040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>
            <a:stCxn id="178" idx="2"/>
          </p:cNvCxnSpPr>
          <p:nvPr/>
        </p:nvCxnSpPr>
        <p:spPr>
          <a:xfrm flipH="1">
            <a:off x="2860586" y="3344561"/>
            <a:ext cx="1" cy="28995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66592" y="3545641"/>
            <a:ext cx="1964808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tăng dần thêm một đơn vị.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186644" y="3077313"/>
            <a:ext cx="4164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nhận</a:t>
            </a:r>
            <a:r>
              <a:rPr lang="en-US" sz="2000" i="1" dirty="0" smtClean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 </a:t>
            </a:r>
            <a:r>
              <a:rPr lang="en-US" sz="2000" i="1" dirty="0" err="1" smtClean="0"/>
              <a:t>về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tích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của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phép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nhân</a:t>
            </a:r>
            <a:r>
              <a:rPr lang="en-US" sz="2000" i="1" dirty="0" smtClean="0"/>
              <a:t>? </a:t>
            </a:r>
            <a:endParaRPr lang="en-US" sz="2000" i="1" dirty="0"/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14" y="3119270"/>
            <a:ext cx="231784" cy="350017"/>
          </a:xfrm>
          <a:prstGeom prst="rect">
            <a:avLst/>
          </a:prstGeom>
        </p:spPr>
      </p:pic>
      <p:cxnSp>
        <p:nvCxnSpPr>
          <p:cNvPr id="186" name="Straight Arrow Connector 185"/>
          <p:cNvCxnSpPr/>
          <p:nvPr/>
        </p:nvCxnSpPr>
        <p:spPr>
          <a:xfrm>
            <a:off x="3276999" y="1600324"/>
            <a:ext cx="0" cy="4863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3276999" y="2400596"/>
            <a:ext cx="0" cy="4863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00144" y="1643444"/>
            <a:ext cx="57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+3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300143" y="2443716"/>
            <a:ext cx="57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+3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419" y="2550696"/>
            <a:ext cx="2042337" cy="2328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7" grpId="0" animBg="1"/>
      <p:bldP spid="168" grpId="0" animBg="1"/>
      <p:bldP spid="169" grpId="0" animBg="1"/>
      <p:bldP spid="6" grpId="0"/>
      <p:bldP spid="8" grpId="0" animBg="1"/>
      <p:bldP spid="11" grpId="0"/>
      <p:bldP spid="176" grpId="0"/>
      <p:bldP spid="178" grpId="0" animBg="1"/>
      <p:bldP spid="14" grpId="0"/>
      <p:bldP spid="183" grpId="0"/>
      <p:bldP spid="20" grpId="0"/>
      <p:bldP spid="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151005" y="525648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494086" y="2902509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3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649002" y="464970"/>
            <a:ext cx="5893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cặp</a:t>
            </a:r>
            <a:r>
              <a:rPr lang="en-US" sz="2000" i="1" dirty="0"/>
              <a:t> </a:t>
            </a:r>
            <a:r>
              <a:rPr lang="en-US" sz="2000" i="1" dirty="0" err="1"/>
              <a:t>đôi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phép</a:t>
            </a:r>
            <a:r>
              <a:rPr lang="en-US" sz="2000" i="1" dirty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còn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bảng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3 </a:t>
            </a:r>
            <a:r>
              <a:rPr lang="en-US" sz="2000" i="1" dirty="0" err="1"/>
              <a:t>trong</a:t>
            </a:r>
            <a:r>
              <a:rPr lang="en-US" sz="2000" i="1" dirty="0"/>
              <a:t> 3 </a:t>
            </a:r>
            <a:r>
              <a:rPr lang="en-US" sz="2000" i="1" dirty="0" err="1"/>
              <a:t>phút</a:t>
            </a:r>
            <a:r>
              <a:rPr lang="en-US" sz="2000" i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9" y="532170"/>
            <a:ext cx="1008416" cy="72029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24604"/>
              </p:ext>
            </p:extLst>
          </p:nvPr>
        </p:nvGraphicFramePr>
        <p:xfrm>
          <a:off x="1684667" y="1571527"/>
          <a:ext cx="6096000" cy="2928552"/>
        </p:xfrm>
        <a:graphic>
          <a:graphicData uri="http://schemas.openxmlformats.org/drawingml/2006/table">
            <a:tbl>
              <a:tblPr firstRow="1" bandRow="1">
                <a:tableStyleId>{0F395CF6-70AA-4CDA-948F-26528DA19FE4}</a:tableStyleId>
              </a:tblPr>
              <a:tblGrid>
                <a:gridCol w="3048000"/>
                <a:gridCol w="3048000"/>
              </a:tblGrid>
              <a:tr h="4880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BẢNG</a:t>
                      </a:r>
                      <a:r>
                        <a:rPr lang="en-US" sz="2000" b="1" baseline="0" dirty="0" smtClean="0"/>
                        <a:t> NHÂN 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1 = 3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6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2 = 6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7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3 = 9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8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4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9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8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5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× 10 = ?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3486" y="3590761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3486" y="4067900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73748" y="2116470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5576" y="2601825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73748" y="3090232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73748" y="3580085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4307" y="4050606"/>
            <a:ext cx="55480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30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887</Words>
  <Application>Microsoft Office PowerPoint</Application>
  <PresentationFormat>On-screen Show (16:9)</PresentationFormat>
  <Paragraphs>227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Grand Hotel</vt:lpstr>
      <vt:lpstr>Delius Swash Caps</vt:lpstr>
      <vt:lpstr>Open Sans</vt:lpstr>
      <vt:lpstr>Arial</vt:lpstr>
      <vt:lpstr>Montserrat</vt:lpstr>
      <vt:lpstr>Fall Activities Binder by Slidesgo</vt:lpstr>
      <vt:lpstr>CHÀO MỪNG CÁC EM  ĐẾN VỚI BÀI HỌC HÔM NAY!</vt:lpstr>
      <vt:lpstr>KHỞI ĐỘNG</vt:lpstr>
      <vt:lpstr>PowerPoint Presentation</vt:lpstr>
      <vt:lpstr>BẢNG NHÂN 3, BẢNG CHIA 3 Tiết 1: Bảng nhân 3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HƯỚNG DẪN VỀ NHÀ</vt:lpstr>
      <vt:lpstr>BÀI 5: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BT1</vt:lpstr>
      <vt:lpstr>BT2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BÀI HỌC HÔM NAY!</dc:title>
  <dc:creator>User</dc:creator>
  <cp:lastModifiedBy>Microsoft account</cp:lastModifiedBy>
  <cp:revision>30</cp:revision>
  <dcterms:modified xsi:type="dcterms:W3CDTF">2022-07-03T14:03:13Z</dcterms:modified>
</cp:coreProperties>
</file>