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9" r:id="rId2"/>
    <p:sldId id="288" r:id="rId3"/>
    <p:sldId id="278" r:id="rId4"/>
    <p:sldId id="256" r:id="rId5"/>
    <p:sldId id="265" r:id="rId6"/>
    <p:sldId id="290" r:id="rId7"/>
    <p:sldId id="303" r:id="rId8"/>
    <p:sldId id="304" r:id="rId9"/>
    <p:sldId id="305" r:id="rId10"/>
    <p:sldId id="306" r:id="rId11"/>
    <p:sldId id="257" r:id="rId12"/>
    <p:sldId id="307" r:id="rId13"/>
    <p:sldId id="3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C939B-BC36-4808-9483-38F3011CAABC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E739-F3C8-47E9-AC4A-4FE37BCC0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9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87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41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2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11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466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96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430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8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8FA1-78B6-49C9-BB77-FCEE81552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D0421-5B47-45E7-869A-932A45583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92F8D-9985-4755-AC13-44D7DAE18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C05C4-7B27-482C-90C2-A62A8525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5F637-CEB2-4E83-A24A-BF736B49B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6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CDD16-B81C-4D5F-AF1E-938D9B54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3B42C2-A98A-4829-A4C9-8E11AB5BC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3FA8A-A0E8-42ED-A1D8-57A21299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47D20-8B68-455D-A0B9-C3726F91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5B9FB-CC37-4A8A-B325-89DA4248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F2571-E9FC-4186-8FB0-7C8B5B750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263B4-6616-4832-909B-C273B011E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43629-57AF-4D38-B1BC-8ACBA387C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30D3-2C73-43FC-AAE6-A40992399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F4B6A-0C41-4F24-B0CA-443DD00B5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34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CD6A1DA-90C9-4B0A-887F-63FCC54597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" y="0"/>
            <a:ext cx="12191081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D20B61-C62F-4F59-87F2-3E06972CD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95" y="5862391"/>
            <a:ext cx="923333" cy="307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441F4D-AFE4-48E9-A27A-FBFE122A5A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814" y="4975017"/>
            <a:ext cx="1107300" cy="1882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2D2B4-59D9-4F65-8308-0C43C392D3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4" y="11061568"/>
            <a:ext cx="1107300" cy="18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EEAF-0F9A-4231-B19B-8A56C1790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CD852-49F3-4730-9605-A475192F2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EDC04-BFFA-4B67-9486-247C2258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B3C44-685E-45AB-A6E6-444E3F59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B5C86-CC75-469C-A75F-DB6F0D24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6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8007-9FAF-4E8F-A435-1C87F894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5C812-DA4C-4ABF-9C87-EDE9DC5F7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65461-7958-4553-8E20-A60A6F23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09573-4BF6-4D0B-94EB-74DED4F7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A0201-DEF5-4759-8CF1-279C3D3D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2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32526-C873-4995-8098-292F14BCF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7DEEB-3182-4C3E-B026-39ABF09EB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5AF02-9837-4EBA-89F3-31660D3EC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C5CBC-BC14-4BB7-B482-AA2014D1A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82FE2-FE01-42E7-ABD5-66559615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FA709-6874-4B04-9259-2DC97EE3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1670-B3DE-47AD-8586-25E87392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EA775-7E81-44F6-A679-E336F17FA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83622-342A-4B5B-9AA1-E2F460D6E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20D3F-0E88-4F17-A7E7-B5E1224FF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39D337-4D27-4225-81EE-765C17869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B9CD3-43DB-4124-A9EE-A1E6850D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256FA-C2B4-4D12-9B63-DFBC77E4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45B63-918C-42BF-9508-4C9564B5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0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D9FB-B9D8-4019-A8B8-E16F7C8B8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774DF5-A6E1-46B6-980C-FD995EB6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DFCBD-ED4B-44BA-8D04-60C0F0B8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D92CE-3615-4BC2-8999-BE4EDAB4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0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BCF216-7D06-48EB-A5AA-0D67ACCB0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5EF4EC-C14C-4349-9E7A-C3B7A6B78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78513-FCB1-47A3-8420-65965A0D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5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1829F-1635-4376-AAF4-604BBCA5B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0EE5E-48CF-4809-836B-886B56A07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34B5C-910A-4DED-8D5A-DD4956495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8D06-263A-4845-B613-6532A020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D7C6E-5B29-4947-9C67-D5522E90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16F47-83F6-4C17-89D3-C61394A1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07D2-1B4A-4D52-8966-2841F388A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F025D-69B3-4E0D-989E-2869742D7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7A46C-E456-4A90-ACB0-BAD53E5DC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865C5-984B-4788-B13D-003115D6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8E150-3902-4483-9A4E-EF11E425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E95EF-BE4B-4CFF-910F-EBD0DF8B6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75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544C6-752B-4A55-9F72-46283DA4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3CB6D-828A-4031-B3A9-191C65215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9C684-6F6E-439F-BE5A-729552756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805D7-5CD7-48E0-AEFC-87D91626409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D1519-C66F-4CBA-84F6-AD9105233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5E2CB-5D37-4925-A896-D0A13E729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0F734-9D00-4FDB-8BB9-4D3EBBB3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8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5" Type="http://schemas.microsoft.com/office/2007/relationships/hdphoto" Target="../media/hdphoto10.wdp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3.xml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AFEF20-97BB-4DAC-BC44-98283A386747}"/>
              </a:ext>
            </a:extLst>
          </p:cNvPr>
          <p:cNvSpPr/>
          <p:nvPr/>
        </p:nvSpPr>
        <p:spPr>
          <a:xfrm>
            <a:off x="3684026" y="2129081"/>
            <a:ext cx="41601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E7928-563F-4304-8606-C6E329710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1" y="0"/>
            <a:ext cx="2705237" cy="2705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C077B2-3FA3-4DBB-9748-5A6C8C8DB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100000" l="10000" r="93056">
                        <a14:foregroundMark x1="14722" y1="74444" x2="21667" y2="89167"/>
                        <a14:foregroundMark x1="29722" y1="71667" x2="82222" y2="78056"/>
                        <a14:foregroundMark x1="31389" y1="83056" x2="79444" y2="89167"/>
                        <a14:foregroundMark x1="70833" y1="81944" x2="75000" y2="8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41" y="3454771"/>
            <a:ext cx="406756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3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椭圆 10"/>
          <p:cNvSpPr/>
          <p:nvPr/>
        </p:nvSpPr>
        <p:spPr>
          <a:xfrm>
            <a:off x="875495" y="336514"/>
            <a:ext cx="963137" cy="840637"/>
          </a:xfrm>
          <a:prstGeom prst="ellipse">
            <a:avLst/>
          </a:prstGeom>
          <a:gradFill flip="none" rotWithShape="1">
            <a:gsLst>
              <a:gs pos="0">
                <a:srgbClr val="79C5D9"/>
              </a:gs>
              <a:gs pos="41000">
                <a:srgbClr val="79C5D9"/>
              </a:gs>
              <a:gs pos="100000">
                <a:srgbClr val="00D7FE"/>
              </a:gs>
            </a:gsLst>
            <a:lin ang="1350000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latin typeface="UTM Cookies" panose="02040603050506020204" pitchFamily="18" charset="0"/>
              </a:rPr>
              <a:t>5</a:t>
            </a:r>
            <a:endParaRPr lang="zh-CN" altLang="en-US" sz="4400" dirty="0">
              <a:latin typeface="UTM Cookies" panose="02040603050506020204" pitchFamily="18" charset="0"/>
            </a:endParaRPr>
          </a:p>
        </p:txBody>
      </p:sp>
      <p:pic>
        <p:nvPicPr>
          <p:cNvPr id="8" name="Picture 1" descr="Ke_chuyen_Bac_danh_ca_va_ga_hung_than.3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63" y="3515321"/>
            <a:ext cx="10026868" cy="3131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78524" y="1118125"/>
            <a:ext cx="1163495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tuột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78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0_0051_jpg">
            <a:extLst>
              <a:ext uri="{FF2B5EF4-FFF2-40B4-BE49-F238E27FC236}">
                <a16:creationId xmlns:a16="http://schemas.microsoft.com/office/drawing/2014/main" id="{1E970D0A-387F-4744-872E-0FA8FFE7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0" y="3924310"/>
            <a:ext cx="3619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0_0061_jpg">
            <a:extLst>
              <a:ext uri="{FF2B5EF4-FFF2-40B4-BE49-F238E27FC236}">
                <a16:creationId xmlns:a16="http://schemas.microsoft.com/office/drawing/2014/main" id="{C628ED81-FD2D-4E50-8A2A-F1E019EC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90" y="3594246"/>
            <a:ext cx="335001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0_0071_jpg">
            <a:extLst>
              <a:ext uri="{FF2B5EF4-FFF2-40B4-BE49-F238E27FC236}">
                <a16:creationId xmlns:a16="http://schemas.microsoft.com/office/drawing/2014/main" id="{2A9675A1-097A-4D48-91D8-8E4F530D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08" y="3197773"/>
            <a:ext cx="3619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01BD3644-6068-482F-80A5-526ACB472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83" y="2984910"/>
            <a:ext cx="4771697" cy="830263"/>
          </a:xfrm>
          <a:prstGeom prst="rect">
            <a:avLst/>
          </a:prstGeom>
          <a:noFill/>
          <a:ln w="12700">
            <a:solidFill>
              <a:srgbClr val="92D05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6AD4340C-893B-4C33-9B57-A351B3992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1971" y="1496451"/>
            <a:ext cx="2892097" cy="1200329"/>
          </a:xfrm>
          <a:prstGeom prst="rect">
            <a:avLst/>
          </a:prstGeom>
          <a:noFill/>
          <a:ln w="9525">
            <a:solidFill>
              <a:srgbClr val="92D05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AF46C43D-7E38-448B-BFF4-AFCA8C0F3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5874"/>
            <a:ext cx="4214642" cy="830997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ra,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1con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endParaRPr lang="en-US" alt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75893331-A013-475D-8928-E6FD2F805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757" y="5610773"/>
            <a:ext cx="3719129" cy="1200329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6AFB892F-74EE-48D4-A696-F28D91A73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4939" y="5459336"/>
            <a:ext cx="3719129" cy="1200329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" descr="Ke_chuyen_Bac_danh_ca_va_ga_hung_than.1.jpg">
            <a:extLst>
              <a:ext uri="{FF2B5EF4-FFF2-40B4-BE49-F238E27FC236}">
                <a16:creationId xmlns:a16="http://schemas.microsoft.com/office/drawing/2014/main" id="{50B103CA-5C9F-4851-9E53-32584B267F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8" y="830477"/>
            <a:ext cx="4598275" cy="2178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Ke_chuyen_Bac_danh_ca_va_ga_hung_than 2.jpg">
            <a:extLst>
              <a:ext uri="{FF2B5EF4-FFF2-40B4-BE49-F238E27FC236}">
                <a16:creationId xmlns:a16="http://schemas.microsoft.com/office/drawing/2014/main" id="{DAD4DF25-52A3-4648-8C52-C082B19483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391" y="900333"/>
            <a:ext cx="3719129" cy="2178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764E91-0321-4EC9-A213-F83B0470344C}"/>
              </a:ext>
            </a:extLst>
          </p:cNvPr>
          <p:cNvSpPr txBox="1"/>
          <p:nvPr/>
        </p:nvSpPr>
        <p:spPr>
          <a:xfrm>
            <a:off x="455759" y="92093"/>
            <a:ext cx="10549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353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8D84BA8-4073-462B-AC99-F5D70A62C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29" l="7556" r="90000">
                        <a14:foregroundMark x1="37889" y1="35000" x2="36778" y2="41324"/>
                        <a14:foregroundMark x1="30222" y1="48971" x2="29778" y2="54265"/>
                        <a14:foregroundMark x1="21889" y1="84412" x2="32000" y2="87794"/>
                        <a14:foregroundMark x1="52444" y1="64706" x2="51889" y2="76176"/>
                        <a14:foregroundMark x1="40667" y1="85588" x2="40667" y2="85588"/>
                        <a14:foregroundMark x1="60556" y1="90735" x2="60556" y2="90735"/>
                        <a14:foregroundMark x1="58111" y1="94853" x2="58111" y2="94853"/>
                        <a14:foregroundMark x1="71556" y1="17941" x2="70444" y2="20441"/>
                        <a14:foregroundMark x1="62778" y1="3824" x2="62778" y2="3824"/>
                        <a14:foregroundMark x1="66111" y1="2353" x2="66111" y2="2353"/>
                        <a14:foregroundMark x1="63333" y1="441" x2="63333" y2="441"/>
                        <a14:foregroundMark x1="35889" y1="21471" x2="35889" y2="21471"/>
                        <a14:foregroundMark x1="37556" y1="21912" x2="37556" y2="21912"/>
                        <a14:foregroundMark x1="37222" y1="21176" x2="37222" y2="21176"/>
                        <a14:foregroundMark x1="37889" y1="46029" x2="36778" y2="55735"/>
                        <a14:foregroundMark x1="41444" y1="55735" x2="41444" y2="55735"/>
                        <a14:foregroundMark x1="69333" y1="82941" x2="79333" y2="81471"/>
                        <a14:foregroundMark x1="86889" y1="74265" x2="90333" y2="80735"/>
                        <a14:foregroundMark x1="90333" y1="80735" x2="79778" y2="89853"/>
                        <a14:foregroundMark x1="79778" y1="89853" x2="71222" y2="91471"/>
                        <a14:foregroundMark x1="84222" y1="87794" x2="90000" y2="80441"/>
                        <a14:foregroundMark x1="90000" y1="80441" x2="84556" y2="75000"/>
                        <a14:foregroundMark x1="84556" y1="75000" x2="83667" y2="74706"/>
                        <a14:foregroundMark x1="10000" y1="88824" x2="63667" y2="95147"/>
                        <a14:foregroundMark x1="63667" y1="95147" x2="65333" y2="94706"/>
                        <a14:foregroundMark x1="32556" y1="75000" x2="38000" y2="81176"/>
                        <a14:foregroundMark x1="38000" y1="81176" x2="42000" y2="83235"/>
                        <a14:foregroundMark x1="65333" y1="78382" x2="67667" y2="94118"/>
                        <a14:foregroundMark x1="18444" y1="91471" x2="29778" y2="94706"/>
                        <a14:foregroundMark x1="29778" y1="94706" x2="41556" y2="94118"/>
                        <a14:foregroundMark x1="41556" y1="94118" x2="41556" y2="94118"/>
                        <a14:foregroundMark x1="8444" y1="85882" x2="8444" y2="85882"/>
                        <a14:foregroundMark x1="7556" y1="85588" x2="14889" y2="94706"/>
                        <a14:foregroundMark x1="8444" y1="83529" x2="8444" y2="82206"/>
                        <a14:foregroundMark x1="9444" y1="78529" x2="9444" y2="78529"/>
                        <a14:foregroundMark x1="9556" y1="77941" x2="9556" y2="77941"/>
                        <a14:foregroundMark x1="48556" y1="70147" x2="46000" y2="73235"/>
                        <a14:foregroundMark x1="53882" y1="96698" x2="69778" y2="94853"/>
                        <a14:backgroundMark x1="16222" y1="99559" x2="26889" y2="99706"/>
                        <a14:backgroundMark x1="26889" y1="99706" x2="58000" y2="99265"/>
                        <a14:backgroundMark x1="58000" y1="99265" x2="65333" y2="99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04" y="1457325"/>
            <a:ext cx="7337095" cy="5543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960A0D-8BD3-45FF-9926-7487DF41BA01}"/>
              </a:ext>
            </a:extLst>
          </p:cNvPr>
          <p:cNvSpPr txBox="1"/>
          <p:nvPr/>
        </p:nvSpPr>
        <p:spPr>
          <a:xfrm>
            <a:off x="1172262" y="2321004"/>
            <a:ext cx="5376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Thi</a:t>
            </a:r>
            <a:r>
              <a:rPr lang="en-US" sz="66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kể</a:t>
            </a:r>
            <a:r>
              <a:rPr lang="en-US" sz="66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chuyện</a:t>
            </a:r>
            <a:r>
              <a:rPr lang="en-US" sz="66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18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50308A3-7675-4DEC-86DF-098118182C53}"/>
              </a:ext>
            </a:extLst>
          </p:cNvPr>
          <p:cNvGrpSpPr/>
          <p:nvPr/>
        </p:nvGrpSpPr>
        <p:grpSpPr>
          <a:xfrm>
            <a:off x="1787027" y="1233760"/>
            <a:ext cx="3305907" cy="2195240"/>
            <a:chOff x="1787027" y="1233760"/>
            <a:chExt cx="3305907" cy="2195240"/>
          </a:xfrm>
        </p:grpSpPr>
        <p:sp>
          <p:nvSpPr>
            <p:cNvPr id="2" name="椭圆 15">
              <a:extLst>
                <a:ext uri="{FF2B5EF4-FFF2-40B4-BE49-F238E27FC236}">
                  <a16:creationId xmlns:a16="http://schemas.microsoft.com/office/drawing/2014/main" id="{F0841A7D-50BB-49C9-A70F-B729CC304224}"/>
                </a:ext>
              </a:extLst>
            </p:cNvPr>
            <p:cNvSpPr/>
            <p:nvPr/>
          </p:nvSpPr>
          <p:spPr>
            <a:xfrm>
              <a:off x="2191515" y="1233760"/>
              <a:ext cx="2496930" cy="2195240"/>
            </a:xfrm>
            <a:prstGeom prst="ellipse">
              <a:avLst/>
            </a:prstGeom>
            <a:gradFill flip="none" rotWithShape="1">
              <a:gsLst>
                <a:gs pos="0">
                  <a:srgbClr val="79C5D9"/>
                </a:gs>
                <a:gs pos="41000">
                  <a:srgbClr val="79C5D9"/>
                </a:gs>
                <a:gs pos="100000">
                  <a:srgbClr val="00D7FE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B9F5E8-158E-4EAE-9E95-0B65FC93F984}"/>
                </a:ext>
              </a:extLst>
            </p:cNvPr>
            <p:cNvSpPr txBox="1"/>
            <p:nvPr/>
          </p:nvSpPr>
          <p:spPr>
            <a:xfrm>
              <a:off x="1787027" y="1794481"/>
              <a:ext cx="33059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kashi" panose="02040603050506020204" pitchFamily="18" charset="0"/>
                </a:rPr>
                <a:t>Ý </a:t>
              </a:r>
              <a:r>
                <a:rPr lang="en-US" sz="3200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kashi" panose="02040603050506020204" pitchFamily="18" charset="0"/>
                </a:rPr>
                <a:t>nghĩa</a:t>
              </a:r>
              <a:r>
                <a:rPr lang="en-US" sz="32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kash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kashi" panose="02040603050506020204" pitchFamily="18" charset="0"/>
                </a:rPr>
                <a:t>câu</a:t>
              </a:r>
              <a:r>
                <a:rPr lang="en-US" sz="32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kashi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kashi" panose="02040603050506020204" pitchFamily="18" charset="0"/>
                </a:rPr>
                <a:t>chuyện</a:t>
              </a:r>
              <a:r>
                <a:rPr lang="en-US" sz="32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kashi" panose="02040603050506020204" pitchFamily="18" charset="0"/>
                </a:rPr>
                <a:t>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3705141-B164-4D2A-9B0F-A5DEA39FD5CD}"/>
              </a:ext>
            </a:extLst>
          </p:cNvPr>
          <p:cNvSpPr txBox="1"/>
          <p:nvPr/>
        </p:nvSpPr>
        <p:spPr>
          <a:xfrm>
            <a:off x="4651294" y="1017142"/>
            <a:ext cx="549283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chuyện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ca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ngợi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bác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đánh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cá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thông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minh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bình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tĩnh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đã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thắng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gã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hung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thần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vô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bạc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lexander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34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549352" y="2897434"/>
            <a:ext cx="3247814" cy="3087439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7000" l="33333" r="72556">
                        <a14:foregroundMark x1="38444" y1="20000" x2="49111" y2="9200"/>
                        <a14:foregroundMark x1="35889" y1="27600" x2="38111" y2="40000"/>
                        <a14:foregroundMark x1="37667" y1="28400" x2="38000" y2="36600"/>
                        <a14:foregroundMark x1="37556" y1="39800" x2="37556" y2="46600"/>
                        <a14:foregroundMark x1="40333" y1="40200" x2="61333" y2="61200"/>
                        <a14:foregroundMark x1="46556" y1="23600" x2="60667" y2="51600"/>
                        <a14:foregroundMark x1="43444" y1="25400" x2="51111" y2="44600"/>
                        <a14:foregroundMark x1="51111" y1="44600" x2="51111" y2="44600"/>
                        <a14:foregroundMark x1="38667" y1="48400" x2="48111" y2="53200"/>
                        <a14:foregroundMark x1="48111" y1="53200" x2="48111" y2="53200"/>
                        <a14:foregroundMark x1="37444" y1="55400" x2="44556" y2="47600"/>
                        <a14:foregroundMark x1="45444" y1="65200" x2="49000" y2="68200"/>
                        <a14:foregroundMark x1="48556" y1="53400" x2="58333" y2="67600"/>
                        <a14:foregroundMark x1="51889" y1="82200" x2="51444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75941" y="91642"/>
            <a:ext cx="4537674" cy="252093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782389" y="365761"/>
            <a:ext cx="5747657" cy="2246811"/>
          </a:xfrm>
          <a:prstGeom prst="cloudCallou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53310" y="704336"/>
            <a:ext cx="4641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Hãy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nhớ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lại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một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câu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chuyện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em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đã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được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học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ở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học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kì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 1</a:t>
            </a:r>
          </a:p>
        </p:txBody>
      </p:sp>
      <p:pic>
        <p:nvPicPr>
          <p:cNvPr id="19" name="Picture 2" descr="Ke chuye_2"/>
          <p:cNvPicPr>
            <a:picLocks noChangeAspect="1"/>
          </p:cNvPicPr>
          <p:nvPr/>
        </p:nvPicPr>
        <p:blipFill>
          <a:blip r:embed="rId5">
            <a:lum contrast="12000"/>
          </a:blip>
          <a:stretch>
            <a:fillRect/>
          </a:stretch>
        </p:blipFill>
        <p:spPr>
          <a:xfrm>
            <a:off x="358505" y="2897434"/>
            <a:ext cx="3352799" cy="3068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33" y="2897434"/>
            <a:ext cx="3832436" cy="3068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31496" t="24808" r="39560" b="29537"/>
          <a:stretch/>
        </p:blipFill>
        <p:spPr>
          <a:xfrm>
            <a:off x="8030558" y="2867117"/>
            <a:ext cx="3766608" cy="3129566"/>
          </a:xfrm>
          <a:prstGeom prst="rect">
            <a:avLst/>
          </a:prstGeom>
        </p:spPr>
      </p:pic>
      <p:sp>
        <p:nvSpPr>
          <p:cNvPr id="23" name="文本框 10"/>
          <p:cNvSpPr txBox="1"/>
          <p:nvPr/>
        </p:nvSpPr>
        <p:spPr>
          <a:xfrm>
            <a:off x="259313" y="6037627"/>
            <a:ext cx="3548418" cy="722112"/>
          </a:xfrm>
          <a:prstGeom prst="roundRect">
            <a:avLst>
              <a:gd name="adj" fmla="val 50000"/>
            </a:avLst>
          </a:prstGeom>
          <a:solidFill>
            <a:srgbClr val="79C5D9"/>
          </a:solidFill>
          <a:effectLst>
            <a:outerShdw blurRad="127000" dist="38100" dir="8100000" algn="tr" rotWithShape="0">
              <a:srgbClr val="0070C0">
                <a:alpha val="30000"/>
              </a:srgb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0152" y="6079983"/>
            <a:ext cx="450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20000"/>
                    <a:lumOff val="80000"/>
                  </a:schemeClr>
                </a:solidFill>
                <a:latin typeface="UTM Amerika Sans" panose="02040603050506020204" pitchFamily="18" charset="0"/>
              </a:rPr>
              <a:t>Sự tích hồ Ba Bể</a:t>
            </a:r>
          </a:p>
        </p:txBody>
      </p:sp>
      <p:sp>
        <p:nvSpPr>
          <p:cNvPr id="25" name="文本框 10"/>
          <p:cNvSpPr txBox="1"/>
          <p:nvPr/>
        </p:nvSpPr>
        <p:spPr>
          <a:xfrm>
            <a:off x="4123896" y="6065334"/>
            <a:ext cx="3748075" cy="722112"/>
          </a:xfrm>
          <a:prstGeom prst="roundRect">
            <a:avLst>
              <a:gd name="adj" fmla="val 50000"/>
            </a:avLst>
          </a:prstGeom>
          <a:solidFill>
            <a:srgbClr val="79C5D9"/>
          </a:solidFill>
          <a:effectLst>
            <a:outerShdw blurRad="127000" dist="38100" dir="8100000" algn="tr" rotWithShape="0">
              <a:srgbClr val="0070C0">
                <a:alpha val="30000"/>
              </a:srgb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23897" y="6176341"/>
            <a:ext cx="4503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4">
                    <a:lumMod val="20000"/>
                    <a:lumOff val="80000"/>
                  </a:schemeClr>
                </a:solidFill>
                <a:latin typeface="UTM Amerika Sans" panose="02040603050506020204" pitchFamily="18" charset="0"/>
              </a:rPr>
              <a:t>Một nhà thơ chân chính</a:t>
            </a:r>
          </a:p>
        </p:txBody>
      </p:sp>
      <p:sp>
        <p:nvSpPr>
          <p:cNvPr id="28" name="文本框 10"/>
          <p:cNvSpPr txBox="1"/>
          <p:nvPr/>
        </p:nvSpPr>
        <p:spPr>
          <a:xfrm>
            <a:off x="8177284" y="6065334"/>
            <a:ext cx="3548418" cy="722112"/>
          </a:xfrm>
          <a:prstGeom prst="roundRect">
            <a:avLst>
              <a:gd name="adj" fmla="val 50000"/>
            </a:avLst>
          </a:prstGeom>
          <a:solidFill>
            <a:srgbClr val="79C5D9"/>
          </a:solidFill>
          <a:effectLst>
            <a:outerShdw blurRad="127000" dist="38100" dir="8100000" algn="tr" rotWithShape="0">
              <a:srgbClr val="0070C0">
                <a:alpha val="30000"/>
              </a:srgb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68123" y="6107690"/>
            <a:ext cx="450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20000"/>
                    <a:lumOff val="80000"/>
                  </a:schemeClr>
                </a:solidFill>
                <a:latin typeface="UTM Amerika Sans" panose="02040603050506020204" pitchFamily="18" charset="0"/>
              </a:rPr>
              <a:t>Lời ước dưới trăng</a:t>
            </a:r>
          </a:p>
        </p:txBody>
      </p:sp>
    </p:spTree>
    <p:extLst>
      <p:ext uri="{BB962C8B-B14F-4D97-AF65-F5344CB8AC3E}">
        <p14:creationId xmlns:p14="http://schemas.microsoft.com/office/powerpoint/2010/main" val="29174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3" grpId="0" animBg="1"/>
      <p:bldP spid="24" grpId="0"/>
      <p:bldP spid="25" grpId="0" animBg="1"/>
      <p:bldP spid="26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0B02B9-31F9-4249-952B-7EBCC3F3F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354" y="345004"/>
            <a:ext cx="3714186" cy="3516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17757-39CD-4FDB-A20E-61C007B23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03" y="1693851"/>
            <a:ext cx="4032153" cy="3428590"/>
          </a:xfrm>
          <a:prstGeom prst="flowChartAlternateProcess">
            <a:avLst/>
          </a:prstGeom>
        </p:spPr>
      </p:pic>
      <p:pic>
        <p:nvPicPr>
          <p:cNvPr id="1028" name="Picture 4" descr="Một phát minh nho nhỏ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71" y="3408146"/>
            <a:ext cx="3670663" cy="2951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97000" l="33333" r="72556">
                        <a14:foregroundMark x1="38444" y1="20000" x2="49111" y2="9200"/>
                        <a14:foregroundMark x1="35889" y1="27600" x2="38111" y2="40000"/>
                        <a14:foregroundMark x1="37667" y1="28400" x2="38000" y2="36600"/>
                        <a14:foregroundMark x1="37556" y1="39800" x2="37556" y2="46600"/>
                        <a14:foregroundMark x1="40333" y1="40200" x2="61333" y2="61200"/>
                        <a14:foregroundMark x1="46556" y1="23600" x2="60667" y2="51600"/>
                        <a14:foregroundMark x1="43444" y1="25400" x2="51111" y2="44600"/>
                        <a14:foregroundMark x1="51111" y1="44600" x2="51111" y2="44600"/>
                        <a14:foregroundMark x1="38667" y1="48400" x2="48111" y2="53200"/>
                        <a14:foregroundMark x1="48111" y1="53200" x2="48111" y2="53200"/>
                        <a14:foregroundMark x1="37444" y1="55400" x2="44556" y2="47600"/>
                        <a14:foregroundMark x1="45444" y1="65200" x2="49000" y2="68200"/>
                        <a14:foregroundMark x1="48556" y1="53400" x2="58333" y2="67600"/>
                        <a14:foregroundMark x1="51889" y1="82200" x2="51444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514" y="153291"/>
            <a:ext cx="5546015" cy="30811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4" b="95140" l="5625" r="94792">
                        <a14:foregroundMark x1="71250" y1="7412" x2="68021" y2="11665"/>
                        <a14:foregroundMark x1="72604" y1="13123" x2="70000" y2="19077"/>
                        <a14:foregroundMark x1="77708" y1="17618" x2="70521" y2="30377"/>
                        <a14:foregroundMark x1="61875" y1="12151" x2="70104" y2="23815"/>
                        <a14:foregroundMark x1="68750" y1="31835" x2="67813" y2="35237"/>
                        <a14:foregroundMark x1="68333" y1="13487" x2="68542" y2="10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9" y="4203402"/>
            <a:ext cx="3377352" cy="2895376"/>
          </a:xfrm>
          <a:prstGeom prst="rect">
            <a:avLst/>
          </a:prstGeom>
        </p:spPr>
      </p:pic>
      <p:sp>
        <p:nvSpPr>
          <p:cNvPr id="14" name="文本框 10"/>
          <p:cNvSpPr txBox="1"/>
          <p:nvPr/>
        </p:nvSpPr>
        <p:spPr>
          <a:xfrm>
            <a:off x="322238" y="4017759"/>
            <a:ext cx="3548418" cy="722112"/>
          </a:xfrm>
          <a:prstGeom prst="roundRect">
            <a:avLst>
              <a:gd name="adj" fmla="val 50000"/>
            </a:avLst>
          </a:prstGeom>
          <a:solidFill>
            <a:srgbClr val="79C5D9"/>
          </a:solidFill>
          <a:effectLst>
            <a:outerShdw blurRad="127000" dist="38100" dir="8100000" algn="tr" rotWithShape="0">
              <a:srgbClr val="0070C0">
                <a:alpha val="30000"/>
              </a:srgb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077" y="4060115"/>
            <a:ext cx="450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20000"/>
                    <a:lumOff val="80000"/>
                  </a:schemeClr>
                </a:solidFill>
                <a:latin typeface="UTM Amerika Sans" panose="02040603050506020204" pitchFamily="18" charset="0"/>
              </a:rPr>
              <a:t>Bàn chân kì diệu</a:t>
            </a:r>
          </a:p>
        </p:txBody>
      </p:sp>
      <p:sp>
        <p:nvSpPr>
          <p:cNvPr id="16" name="文本框 10"/>
          <p:cNvSpPr txBox="1"/>
          <p:nvPr/>
        </p:nvSpPr>
        <p:spPr>
          <a:xfrm>
            <a:off x="4585653" y="5265435"/>
            <a:ext cx="3548418" cy="722112"/>
          </a:xfrm>
          <a:prstGeom prst="roundRect">
            <a:avLst>
              <a:gd name="adj" fmla="val 50000"/>
            </a:avLst>
          </a:prstGeom>
          <a:solidFill>
            <a:srgbClr val="79C5D9"/>
          </a:solidFill>
          <a:effectLst>
            <a:outerShdw blurRad="127000" dist="38100" dir="8100000" algn="tr" rotWithShape="0">
              <a:srgbClr val="0070C0">
                <a:alpha val="30000"/>
              </a:srgb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76492" y="5307791"/>
            <a:ext cx="450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20000"/>
                    <a:lumOff val="80000"/>
                  </a:schemeClr>
                </a:solidFill>
                <a:latin typeface="UTM Amerika Sans" panose="02040603050506020204" pitchFamily="18" charset="0"/>
              </a:rPr>
              <a:t>Búp bê của ai?</a:t>
            </a:r>
          </a:p>
        </p:txBody>
      </p:sp>
      <p:sp>
        <p:nvSpPr>
          <p:cNvPr id="18" name="文本框 10"/>
          <p:cNvSpPr txBox="1"/>
          <p:nvPr/>
        </p:nvSpPr>
        <p:spPr>
          <a:xfrm>
            <a:off x="7877895" y="6049247"/>
            <a:ext cx="4364139" cy="722112"/>
          </a:xfrm>
          <a:prstGeom prst="roundRect">
            <a:avLst>
              <a:gd name="adj" fmla="val 50000"/>
            </a:avLst>
          </a:prstGeom>
          <a:solidFill>
            <a:srgbClr val="79C5D9"/>
          </a:solidFill>
          <a:effectLst>
            <a:outerShdw blurRad="127000" dist="38100" dir="8100000" algn="tr" rotWithShape="0">
              <a:srgbClr val="0070C0">
                <a:alpha val="30000"/>
              </a:srgb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53065" y="6128639"/>
            <a:ext cx="450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20000"/>
                    <a:lumOff val="80000"/>
                  </a:schemeClr>
                </a:solidFill>
                <a:latin typeface="UTM Amerika Sans" panose="02040603050506020204" pitchFamily="18" charset="0"/>
              </a:rPr>
              <a:t>Một phát minh nho nhỏ</a:t>
            </a:r>
          </a:p>
        </p:txBody>
      </p:sp>
    </p:spTree>
    <p:extLst>
      <p:ext uri="{BB962C8B-B14F-4D97-AF65-F5344CB8AC3E}">
        <p14:creationId xmlns:p14="http://schemas.microsoft.com/office/powerpoint/2010/main" val="324998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72E720D-EA64-4936-ADEC-4645BE9F3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82" y="2211280"/>
            <a:ext cx="7986778" cy="4492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1D50E6-5B0A-40F4-89AC-729CBBEAA916}"/>
              </a:ext>
            </a:extLst>
          </p:cNvPr>
          <p:cNvSpPr/>
          <p:nvPr/>
        </p:nvSpPr>
        <p:spPr>
          <a:xfrm>
            <a:off x="2118095" y="498455"/>
            <a:ext cx="8565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đánh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cá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và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lão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hung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thần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3234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A_圆角矩形 9"/>
          <p:cNvSpPr/>
          <p:nvPr>
            <p:custDataLst>
              <p:tags r:id="rId1"/>
            </p:custDataLst>
          </p:nvPr>
        </p:nvSpPr>
        <p:spPr>
          <a:xfrm>
            <a:off x="8510730" y="800464"/>
            <a:ext cx="2772000" cy="18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">
                <a:srgbClr val="0070C0"/>
              </a:gs>
              <a:gs pos="99000">
                <a:srgbClr val="00B0F0"/>
              </a:gs>
            </a:gsLst>
            <a:lin ang="0" scaled="1"/>
            <a:tileRect/>
          </a:gradFill>
          <a:ln w="12700" cap="flat" cmpd="sng" algn="ctr">
            <a:solidFill>
              <a:srgbClr val="79C5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微软雅黑"/>
            </a:endParaRPr>
          </a:p>
        </p:txBody>
      </p:sp>
      <p:pic>
        <p:nvPicPr>
          <p:cNvPr id="6" name="Picture 1" descr="Ke_chuyen_Bac_danh_ca_va_ga_hung_than.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5" y="781703"/>
            <a:ext cx="3546293" cy="3026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Ke_chuyen_Bac_danh_ca_va_ga_hung_than 2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58" y="781703"/>
            <a:ext cx="3714735" cy="3026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0_0051_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63" y="800464"/>
            <a:ext cx="3636688" cy="3007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Ke_chuyen_Bac_danh_ca_va_ga_hung_than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5" y="3991003"/>
            <a:ext cx="4148491" cy="2814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Ke_chuyen_Bac_danh_ca_va_ga_hung_than.3.jp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40" y="3885621"/>
            <a:ext cx="7043485" cy="3052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9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" descr="Ke_chuyen_Bac_danh_ca_va_ga_hung_than.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0" y="1200150"/>
            <a:ext cx="456149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203934" y="1659285"/>
            <a:ext cx="698412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tuổi.Một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44" name="椭圆 10"/>
          <p:cNvSpPr/>
          <p:nvPr/>
        </p:nvSpPr>
        <p:spPr>
          <a:xfrm>
            <a:off x="1160630" y="371785"/>
            <a:ext cx="727163" cy="634676"/>
          </a:xfrm>
          <a:prstGeom prst="ellipse">
            <a:avLst/>
          </a:prstGeom>
          <a:gradFill flip="none" rotWithShape="1">
            <a:gsLst>
              <a:gs pos="0">
                <a:srgbClr val="79C5D9"/>
              </a:gs>
              <a:gs pos="41000">
                <a:srgbClr val="79C5D9"/>
              </a:gs>
              <a:gs pos="100000">
                <a:srgbClr val="00D7FE"/>
              </a:gs>
            </a:gsLst>
            <a:lin ang="1350000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7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椭圆 10"/>
          <p:cNvSpPr/>
          <p:nvPr/>
        </p:nvSpPr>
        <p:spPr>
          <a:xfrm>
            <a:off x="895160" y="298627"/>
            <a:ext cx="963137" cy="840637"/>
          </a:xfrm>
          <a:prstGeom prst="ellipse">
            <a:avLst/>
          </a:prstGeom>
          <a:gradFill flip="none" rotWithShape="1">
            <a:gsLst>
              <a:gs pos="0">
                <a:srgbClr val="79C5D9"/>
              </a:gs>
              <a:gs pos="41000">
                <a:srgbClr val="79C5D9"/>
              </a:gs>
              <a:gs pos="100000">
                <a:srgbClr val="00D7FE"/>
              </a:gs>
            </a:gsLst>
            <a:lin ang="1350000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UTM Cookies" panose="02040603050506020204" pitchFamily="18" charset="0"/>
              </a:rPr>
              <a:t>2</a:t>
            </a:r>
            <a:endParaRPr lang="zh-CN" altLang="en-US" sz="4000" dirty="0">
              <a:latin typeface="UTM Cookies" panose="02040603050506020204" pitchFamily="18" charset="0"/>
            </a:endParaRPr>
          </a:p>
        </p:txBody>
      </p:sp>
      <p:pic>
        <p:nvPicPr>
          <p:cNvPr id="6" name="Picture 1" descr="Ke_chuyen_Bac_danh_ca_va_ga_hung_than 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2" y="1466192"/>
            <a:ext cx="5864171" cy="5249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394698" y="2036463"/>
            <a:ext cx="528144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3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椭圆 10"/>
          <p:cNvSpPr/>
          <p:nvPr/>
        </p:nvSpPr>
        <p:spPr>
          <a:xfrm>
            <a:off x="546488" y="239634"/>
            <a:ext cx="1007009" cy="878929"/>
          </a:xfrm>
          <a:prstGeom prst="ellipse">
            <a:avLst/>
          </a:prstGeom>
          <a:gradFill flip="none" rotWithShape="1">
            <a:gsLst>
              <a:gs pos="0">
                <a:srgbClr val="79C5D9"/>
              </a:gs>
              <a:gs pos="41000">
                <a:srgbClr val="79C5D9"/>
              </a:gs>
              <a:gs pos="100000">
                <a:srgbClr val="00D7FE"/>
              </a:gs>
            </a:gsLst>
            <a:lin ang="1350000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UTM Cookies" panose="02040603050506020204" pitchFamily="18" charset="0"/>
              </a:rPr>
              <a:t>3</a:t>
            </a:r>
            <a:endParaRPr lang="zh-CN" altLang="en-US" sz="4000" dirty="0">
              <a:latin typeface="UTM Cookies" panose="02040603050506020204" pitchFamily="18" charset="0"/>
            </a:endParaRPr>
          </a:p>
        </p:txBody>
      </p:sp>
      <p:pic>
        <p:nvPicPr>
          <p:cNvPr id="8" name="Picture 7" descr="0_0051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312" y="3850739"/>
            <a:ext cx="3636688" cy="3007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498" y="1088632"/>
            <a:ext cx="1192398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gớm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ghiếc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8416" y="3429000"/>
            <a:ext cx="82768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</a:t>
            </a:r>
          </a:p>
          <a:p>
            <a:pPr algn="just"/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ta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quý,nhưng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Ta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3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椭圆 10"/>
          <p:cNvSpPr/>
          <p:nvPr/>
        </p:nvSpPr>
        <p:spPr>
          <a:xfrm>
            <a:off x="895159" y="249466"/>
            <a:ext cx="992634" cy="866382"/>
          </a:xfrm>
          <a:prstGeom prst="ellipse">
            <a:avLst/>
          </a:prstGeom>
          <a:gradFill flip="none" rotWithShape="1">
            <a:gsLst>
              <a:gs pos="0">
                <a:srgbClr val="79C5D9"/>
              </a:gs>
              <a:gs pos="41000">
                <a:srgbClr val="79C5D9"/>
              </a:gs>
              <a:gs pos="100000">
                <a:srgbClr val="00D7FE"/>
              </a:gs>
            </a:gsLst>
            <a:lin ang="1350000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latin typeface="UTM Cookies" panose="02040603050506020204" pitchFamily="18" charset="0"/>
              </a:rPr>
              <a:t>4</a:t>
            </a:r>
            <a:endParaRPr lang="zh-CN" altLang="en-US" sz="4400" dirty="0">
              <a:latin typeface="UTM Cookies" panose="02040603050506020204" pitchFamily="18" charset="0"/>
            </a:endParaRPr>
          </a:p>
        </p:txBody>
      </p:sp>
      <p:pic>
        <p:nvPicPr>
          <p:cNvPr id="7" name="Picture 1" descr="Ke_chuyen_Bac_danh_ca_va_ga_hung_than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76" y="2287028"/>
            <a:ext cx="5086368" cy="3450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563" y="1120651"/>
            <a:ext cx="11519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882" y="2464737"/>
            <a:ext cx="65478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-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ư?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175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619</Words>
  <Application>Microsoft Office PowerPoint</Application>
  <PresentationFormat>Widescreen</PresentationFormat>
  <Paragraphs>46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微软雅黑 Light</vt:lpstr>
      <vt:lpstr>Arial</vt:lpstr>
      <vt:lpstr>Calibri</vt:lpstr>
      <vt:lpstr>Calibri Light</vt:lpstr>
      <vt:lpstr>Times New Roman</vt:lpstr>
      <vt:lpstr>UTM Akashi</vt:lpstr>
      <vt:lpstr>UTM Alexander</vt:lpstr>
      <vt:lpstr>UTM Amerika Sans</vt:lpstr>
      <vt:lpstr>UTM Androgyne</vt:lpstr>
      <vt:lpstr>UTM Cookies</vt:lpstr>
      <vt:lpstr>UTM Showcard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phuongnt.brd@gmail.com</dc:creator>
  <cp:lastModifiedBy>phuongnt.brd@gmail.com</cp:lastModifiedBy>
  <cp:revision>1</cp:revision>
  <dcterms:created xsi:type="dcterms:W3CDTF">2022-01-13T13:06:03Z</dcterms:created>
  <dcterms:modified xsi:type="dcterms:W3CDTF">2022-01-13T13:09:24Z</dcterms:modified>
</cp:coreProperties>
</file>