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26.xml" ContentType="application/vnd.openxmlformats-officedocument.presentationml.tags+xml"/>
  <Override PartName="/ppt/notesSlides/notesSlide1.xml" ContentType="application/vnd.openxmlformats-officedocument.presentationml.notesSlide+xml"/>
  <Override PartName="/ppt/tags/tag127.xml" ContentType="application/vnd.openxmlformats-officedocument.presentationml.tags+xml"/>
  <Override PartName="/ppt/notesSlides/notesSlide2.xml" ContentType="application/vnd.openxmlformats-officedocument.presentationml.notesSlide+xml"/>
  <Override PartName="/ppt/tags/tag128.xml" ContentType="application/vnd.openxmlformats-officedocument.presentationml.tags+xml"/>
  <Override PartName="/ppt/notesSlides/notesSlide3.xml" ContentType="application/vnd.openxmlformats-officedocument.presentationml.notesSlide+xml"/>
  <Override PartName="/ppt/tags/tag129.xml" ContentType="application/vnd.openxmlformats-officedocument.presentationml.tags+xml"/>
  <Override PartName="/ppt/notesSlides/notesSlide4.xml" ContentType="application/vnd.openxmlformats-officedocument.presentationml.notesSlide+xml"/>
  <Override PartName="/ppt/tags/tag130.xml" ContentType="application/vnd.openxmlformats-officedocument.presentationml.tags+xml"/>
  <Override PartName="/ppt/notesSlides/notesSlide5.xml" ContentType="application/vnd.openxmlformats-officedocument.presentationml.notesSlide+xml"/>
  <Override PartName="/ppt/tags/tag131.xml" ContentType="application/vnd.openxmlformats-officedocument.presentationml.tags+xml"/>
  <Override PartName="/ppt/notesSlides/notesSlide6.xml" ContentType="application/vnd.openxmlformats-officedocument.presentationml.notesSlide+xml"/>
  <Override PartName="/ppt/tags/tag132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</p:sldMasterIdLst>
  <p:notesMasterIdLst>
    <p:notesMasterId r:id="rId17"/>
  </p:notesMasterIdLst>
  <p:sldIdLst>
    <p:sldId id="410" r:id="rId4"/>
    <p:sldId id="430" r:id="rId5"/>
    <p:sldId id="442" r:id="rId6"/>
    <p:sldId id="431" r:id="rId7"/>
    <p:sldId id="434" r:id="rId8"/>
    <p:sldId id="436" r:id="rId9"/>
    <p:sldId id="433" r:id="rId10"/>
    <p:sldId id="437" r:id="rId11"/>
    <p:sldId id="439" r:id="rId12"/>
    <p:sldId id="412" r:id="rId13"/>
    <p:sldId id="440" r:id="rId14"/>
    <p:sldId id="441" r:id="rId15"/>
    <p:sldId id="288" r:id="rId16"/>
  </p:sldIdLst>
  <p:sldSz cx="12192000" cy="6858000"/>
  <p:notesSz cx="6858000" cy="9144000"/>
  <p:custDataLst>
    <p:tags r:id="rId1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ользователь Microsoft Office" initials="Office" lastIdx="1" clrIdx="0"/>
  <p:cmAuthor id="2" name="Administrator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CA113A"/>
    <a:srgbClr val="00523C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>
        <p:scale>
          <a:sx n="75" d="100"/>
          <a:sy n="75" d="100"/>
        </p:scale>
        <p:origin x="1032" y="446"/>
      </p:cViewPr>
      <p:guideLst>
        <p:guide orient="horz" pos="2160"/>
        <p:guide pos="383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commentAuthors" Target="commentAuthor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2023/11/12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7582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66277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95835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97743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6219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24263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56004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0312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8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3.xml"/><Relationship Id="rId4" Type="http://schemas.openxmlformats.org/officeDocument/2006/relationships/tags" Target="../tags/tag6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74.xml"/><Relationship Id="rId4" Type="http://schemas.openxmlformats.org/officeDocument/2006/relationships/tags" Target="../tags/tag7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77.xml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79.xml"/><Relationship Id="rId4" Type="http://schemas.openxmlformats.org/officeDocument/2006/relationships/tags" Target="../tags/tag78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84.xml"/><Relationship Id="rId4" Type="http://schemas.openxmlformats.org/officeDocument/2006/relationships/tags" Target="../tags/tag8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87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6" Type="http://schemas.openxmlformats.org/officeDocument/2006/relationships/tags" Target="../tags/tag90.xml"/><Relationship Id="rId5" Type="http://schemas.openxmlformats.org/officeDocument/2006/relationships/tags" Target="../tags/tag89.xml"/><Relationship Id="rId4" Type="http://schemas.openxmlformats.org/officeDocument/2006/relationships/tags" Target="../tags/tag88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tags" Target="../tags/tag98.xml"/><Relationship Id="rId3" Type="http://schemas.openxmlformats.org/officeDocument/2006/relationships/tags" Target="../tags/tag93.xml"/><Relationship Id="rId7" Type="http://schemas.openxmlformats.org/officeDocument/2006/relationships/tags" Target="../tags/tag97.xml"/><Relationship Id="rId2" Type="http://schemas.openxmlformats.org/officeDocument/2006/relationships/tags" Target="../tags/tag92.xml"/><Relationship Id="rId1" Type="http://schemas.openxmlformats.org/officeDocument/2006/relationships/tags" Target="../tags/tag91.xml"/><Relationship Id="rId6" Type="http://schemas.openxmlformats.org/officeDocument/2006/relationships/tags" Target="../tags/tag96.xml"/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9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101.xml"/><Relationship Id="rId2" Type="http://schemas.openxmlformats.org/officeDocument/2006/relationships/tags" Target="../tags/tag100.xml"/><Relationship Id="rId1" Type="http://schemas.openxmlformats.org/officeDocument/2006/relationships/tags" Target="../tags/tag99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0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105.xml"/><Relationship Id="rId2" Type="http://schemas.openxmlformats.org/officeDocument/2006/relationships/tags" Target="../tags/tag104.xml"/><Relationship Id="rId1" Type="http://schemas.openxmlformats.org/officeDocument/2006/relationships/tags" Target="../tags/tag103.xml"/><Relationship Id="rId4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108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07.xml"/><Relationship Id="rId1" Type="http://schemas.openxmlformats.org/officeDocument/2006/relationships/tags" Target="../tags/tag106.xml"/><Relationship Id="rId6" Type="http://schemas.openxmlformats.org/officeDocument/2006/relationships/tags" Target="../tags/tag111.xml"/><Relationship Id="rId5" Type="http://schemas.openxmlformats.org/officeDocument/2006/relationships/tags" Target="../tags/tag110.xml"/><Relationship Id="rId4" Type="http://schemas.openxmlformats.org/officeDocument/2006/relationships/tags" Target="../tags/tag109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7.xml"/><Relationship Id="rId4" Type="http://schemas.openxmlformats.org/officeDocument/2006/relationships/tags" Target="../tags/tag16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114.xml"/><Relationship Id="rId2" Type="http://schemas.openxmlformats.org/officeDocument/2006/relationships/tags" Target="../tags/tag113.xml"/><Relationship Id="rId1" Type="http://schemas.openxmlformats.org/officeDocument/2006/relationships/tags" Target="../tags/tag112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16.xml"/><Relationship Id="rId4" Type="http://schemas.openxmlformats.org/officeDocument/2006/relationships/tags" Target="../tags/tag115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119.xml"/><Relationship Id="rId2" Type="http://schemas.openxmlformats.org/officeDocument/2006/relationships/tags" Target="../tags/tag118.xml"/><Relationship Id="rId1" Type="http://schemas.openxmlformats.org/officeDocument/2006/relationships/tags" Target="../tags/tag117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20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123.xml"/><Relationship Id="rId2" Type="http://schemas.openxmlformats.org/officeDocument/2006/relationships/tags" Target="../tags/tag122.xml"/><Relationship Id="rId1" Type="http://schemas.openxmlformats.org/officeDocument/2006/relationships/tags" Target="../tags/tag121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25.xml"/><Relationship Id="rId4" Type="http://schemas.openxmlformats.org/officeDocument/2006/relationships/tags" Target="../tags/tag12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2.xml"/><Relationship Id="rId4" Type="http://schemas.openxmlformats.org/officeDocument/2006/relationships/tags" Target="../tags/tag2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6.xml"/><Relationship Id="rId3" Type="http://schemas.openxmlformats.org/officeDocument/2006/relationships/tags" Target="../tags/tag31.xml"/><Relationship Id="rId7" Type="http://schemas.openxmlformats.org/officeDocument/2006/relationships/tags" Target="../tags/tag35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0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4.xml"/><Relationship Id="rId4" Type="http://schemas.openxmlformats.org/officeDocument/2006/relationships/tags" Target="../tags/tag5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2023/11/12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2023/11/12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>
            <a:lvl1pPr marL="228600" indent="-228600" eaLnBrk="1" fontAlgn="auto" latinLnBrk="0" hangingPunct="1">
              <a:lnSpc>
                <a:spcPct val="13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2023/11/12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60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2023/11/12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  <a:lvl6pPr marL="2286000" indent="0">
              <a:buNone/>
              <a:defRPr/>
            </a:lvl6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 b="1" i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 eaLnBrk="1" fontAlgn="auto" latinLnBrk="0" hangingPunct="1">
              <a:lnSpc>
                <a:spcPct val="130000"/>
              </a:lnSpc>
              <a:buNone/>
              <a:defRPr kumimoji="0" lang="zh-CN" altLang="en-US" sz="18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lnSpc>
                <a:spcPct val="120000"/>
              </a:lnSpc>
              <a:defRPr sz="1400"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2023/11/12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2023/11/12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2023/11/12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 defTabSz="914400" eaLnBrk="1" fontAlgn="auto" latinLnBrk="0" hangingPunct="1">
              <a:buFont typeface="Arial" panose="020B0604020202020204" pitchFamily="34" charset="0"/>
              <a:buNone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eaLnBrk="1" fontAlgn="auto" latinLnBrk="0" hangingPunct="1">
              <a:buFont typeface="Arial" panose="020B0604020202020204" pitchFamily="34" charset="0"/>
              <a:buChar char="●"/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2023/11/12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  <a:lvl6pPr marL="2286000" indent="0">
              <a:buNone/>
              <a:defRPr/>
            </a:lvl6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8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2023/11/12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>
            <a:lvl1pPr marL="228600" indent="-228600" eaLnBrk="1" fontAlgn="auto" latinLnBrk="0" hangingPunct="1">
              <a:lnSpc>
                <a:spcPct val="13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2023/11/12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60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92343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 b="1" i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 eaLnBrk="1" fontAlgn="auto" latinLnBrk="0" hangingPunct="1">
              <a:lnSpc>
                <a:spcPct val="130000"/>
              </a:lnSpc>
              <a:buNone/>
              <a:defRPr kumimoji="0" lang="zh-CN" altLang="en-US" sz="18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lnSpc>
                <a:spcPct val="120000"/>
              </a:lnSpc>
              <a:defRPr sz="1400"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2023/11/12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2023/11/12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2023/11/12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 defTabSz="914400" eaLnBrk="1" fontAlgn="auto" latinLnBrk="0" hangingPunct="1">
              <a:buFont typeface="Arial" panose="020B0604020202020204" pitchFamily="34" charset="0"/>
              <a:buNone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eaLnBrk="1" fontAlgn="auto" latinLnBrk="0" hangingPunct="1">
              <a:buFont typeface="Arial" panose="020B0604020202020204" pitchFamily="34" charset="0"/>
              <a:buChar char="●"/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2023/11/12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8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18" Type="http://schemas.openxmlformats.org/officeDocument/2006/relationships/tags" Target="../tags/tag7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64.xml"/><Relationship Id="rId18" Type="http://schemas.openxmlformats.org/officeDocument/2006/relationships/tags" Target="../tags/tag6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tags" Target="../tags/tag68.xml"/><Relationship Id="rId2" Type="http://schemas.openxmlformats.org/officeDocument/2006/relationships/slideLayout" Target="../slideLayouts/slideLayout13.xml"/><Relationship Id="rId16" Type="http://schemas.openxmlformats.org/officeDocument/2006/relationships/tags" Target="../tags/tag6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ags" Target="../tags/tag6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6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2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2023/11/12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2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2023/11/12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Iciel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Iciel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673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2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2.xml"/><Relationship Id="rId6" Type="http://schemas.openxmlformats.org/officeDocument/2006/relationships/image" Target="../media/image23.png"/><Relationship Id="rId5" Type="http://schemas.openxmlformats.org/officeDocument/2006/relationships/image" Target="../media/image5.jpe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7.xm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8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9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5.jpe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0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5.jpe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1.xm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千库网_圣诞节圣诞贺卡祝福平铺手机页面配图_插画编号583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" y="-63500"/>
            <a:ext cx="12191365" cy="6858000"/>
          </a:xfrm>
          <a:prstGeom prst="rect">
            <a:avLst/>
          </a:prstGeom>
        </p:spPr>
      </p:pic>
      <p:sp>
        <p:nvSpPr>
          <p:cNvPr id="47" name="矩形 46"/>
          <p:cNvSpPr/>
          <p:nvPr/>
        </p:nvSpPr>
        <p:spPr>
          <a:xfrm>
            <a:off x="6585585" y="3668395"/>
            <a:ext cx="1717675" cy="460375"/>
          </a:xfrm>
          <a:prstGeom prst="rect">
            <a:avLst/>
          </a:prstGeom>
          <a:noFill/>
          <a:ln>
            <a:noFill/>
          </a:ln>
          <a:effectLst>
            <a:outerShdw blurRad="203200" dist="279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dist">
              <a:buClrTx/>
              <a:buSzTx/>
              <a:buFontTx/>
            </a:pPr>
            <a:r>
              <a:rPr lang="zh-CN" altLang="en-US" sz="3200" b="1">
                <a:latin typeface="字魂98号-菱方体" panose="00000500000000000000" charset="-122"/>
                <a:ea typeface="字魂98号-菱方体" panose="00000500000000000000" charset="-122"/>
                <a:sym typeface="+mn-ea"/>
              </a:rPr>
              <a:t>QIANKU</a:t>
            </a:r>
          </a:p>
        </p:txBody>
      </p:sp>
      <p:pic>
        <p:nvPicPr>
          <p:cNvPr id="5" name="图片 2">
            <a:extLst>
              <a:ext uri="{FF2B5EF4-FFF2-40B4-BE49-F238E27FC236}">
                <a16:creationId xmlns:a16="http://schemas.microsoft.com/office/drawing/2014/main" id="{5EE15B82-0F60-4B29-ACDE-1996BFED9A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1008" y="282313"/>
            <a:ext cx="10057736" cy="6772164"/>
          </a:xfrm>
          <a:prstGeom prst="rect">
            <a:avLst/>
          </a:prstGeom>
        </p:spPr>
      </p:pic>
      <p:pic>
        <p:nvPicPr>
          <p:cNvPr id="6" name="Hình ảnh 1">
            <a:extLst>
              <a:ext uri="{FF2B5EF4-FFF2-40B4-BE49-F238E27FC236}">
                <a16:creationId xmlns:a16="http://schemas.microsoft.com/office/drawing/2014/main" id="{2B968C35-5E43-C250-E5FD-1ACF84DFB2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3134" y="1549616"/>
            <a:ext cx="5340559" cy="7071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F66206B-CBEA-49D3-A490-CB006CA80EB5}"/>
              </a:ext>
            </a:extLst>
          </p:cNvPr>
          <p:cNvSpPr txBox="1"/>
          <p:nvPr/>
        </p:nvSpPr>
        <p:spPr>
          <a:xfrm>
            <a:off x="6483413" y="5075393"/>
            <a:ext cx="287989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>
                <a:solidFill>
                  <a:srgbClr val="002060"/>
                </a:solidFill>
                <a:latin typeface="#9Slide05 Blooming Elegant" pitchFamily="2" charset="0"/>
                <a:ea typeface="UVF Valentine" panose="02000603000000000000" pitchFamily="2" charset="0"/>
                <a:cs typeface="Times New Roman" panose="02020603050405020304" pitchFamily="18" charset="0"/>
              </a:rPr>
              <a:t>(trang 40)</a:t>
            </a:r>
            <a:endParaRPr lang="en-SG" sz="6000" b="1" dirty="0">
              <a:solidFill>
                <a:srgbClr val="002060"/>
              </a:solidFill>
              <a:latin typeface="#9Slide05 Blooming Elegant" pitchFamily="2" charset="0"/>
              <a:ea typeface="UVF Valentine" panose="02000603000000000000" pitchFamily="2" charset="0"/>
              <a:cs typeface="Times New Roman" panose="02020603050405020304" pitchFamily="18" charset="0"/>
            </a:endParaRPr>
          </a:p>
          <a:p>
            <a:endParaRPr lang="en-SG" dirty="0">
              <a:solidFill>
                <a:srgbClr val="00206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23B835-4D4B-4D6A-ADD7-D5CA5D9A76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15601" y="1898503"/>
            <a:ext cx="11721042" cy="373693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id="{BF71E3C9-AB79-444B-98DE-599CD77A9C9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34264" y="0"/>
            <a:ext cx="10057736" cy="6772164"/>
          </a:xfrm>
          <a:prstGeom prst="rect">
            <a:avLst/>
          </a:prstGeom>
        </p:spPr>
      </p:pic>
      <p:pic>
        <p:nvPicPr>
          <p:cNvPr id="4" name="图片 3" descr="千库网_圣诞节圣诞贺卡祝福平铺手机页面配图_插画编号58343"/>
          <p:cNvPicPr>
            <a:picLocks noChangeAspect="1"/>
          </p:cNvPicPr>
          <p:nvPr/>
        </p:nvPicPr>
        <p:blipFill>
          <a:blip r:embed="rId5"/>
          <a:srcRect t="5556" b="70083"/>
          <a:stretch>
            <a:fillRect/>
          </a:stretch>
        </p:blipFill>
        <p:spPr>
          <a:xfrm>
            <a:off x="635" y="5936821"/>
            <a:ext cx="12191365" cy="1670685"/>
          </a:xfrm>
          <a:prstGeom prst="rect">
            <a:avLst/>
          </a:prstGeom>
          <a:effectLst>
            <a:outerShdw blurRad="228600" dist="2286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3AD3B9-68E0-4E1E-97FE-FF304CF2D3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5010" y="1329407"/>
            <a:ext cx="7058954" cy="4268701"/>
          </a:xfrm>
          <a:prstGeom prst="rect">
            <a:avLst/>
          </a:prstGeom>
        </p:spPr>
      </p:pic>
      <p:pic>
        <p:nvPicPr>
          <p:cNvPr id="9" name="图片 2" descr="千库网_圣诞节圣诞老人桌角摆件组合_元素编号12784053">
            <a:extLst>
              <a:ext uri="{FF2B5EF4-FFF2-40B4-BE49-F238E27FC236}">
                <a16:creationId xmlns:a16="http://schemas.microsoft.com/office/drawing/2014/main" id="{443E9424-B03F-413F-AF7E-F6CCB1BB650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9979" t="9320" r="10625" b="4115"/>
          <a:stretch>
            <a:fillRect/>
          </a:stretch>
        </p:blipFill>
        <p:spPr>
          <a:xfrm>
            <a:off x="-179203" y="1542853"/>
            <a:ext cx="4599940" cy="5015865"/>
          </a:xfrm>
          <a:prstGeom prst="rect">
            <a:avLst/>
          </a:prstGeom>
          <a:effectLst>
            <a:outerShdw blurRad="279400" dist="304800" dir="10800000" algn="r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7684841E-B52A-4AC3-8474-5C54ED8580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7132" y="-1175"/>
            <a:ext cx="10057736" cy="67721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AF267F2-6DFD-41CB-A61E-7D48371F12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9422" y="1020653"/>
            <a:ext cx="7552520" cy="1959573"/>
          </a:xfrm>
          <a:prstGeom prst="rect">
            <a:avLst/>
          </a:prstGeom>
        </p:spPr>
      </p:pic>
      <p:pic>
        <p:nvPicPr>
          <p:cNvPr id="6" name="图片 3" descr="千库网_圣诞节圣诞贺卡祝福平铺手机页面配图_插画编号58343">
            <a:extLst>
              <a:ext uri="{FF2B5EF4-FFF2-40B4-BE49-F238E27FC236}">
                <a16:creationId xmlns:a16="http://schemas.microsoft.com/office/drawing/2014/main" id="{8A6A84D3-7695-4B7C-8664-23B5244CDF7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556" b="70083"/>
          <a:stretch>
            <a:fillRect/>
          </a:stretch>
        </p:blipFill>
        <p:spPr>
          <a:xfrm>
            <a:off x="0" y="6307309"/>
            <a:ext cx="12191365" cy="1670685"/>
          </a:xfrm>
          <a:prstGeom prst="rect">
            <a:avLst/>
          </a:prstGeom>
          <a:effectLst>
            <a:outerShdw blurRad="228600" dist="2286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5EB80B3-734F-4015-B59B-E519A5DFC371}"/>
              </a:ext>
            </a:extLst>
          </p:cNvPr>
          <p:cNvSpPr txBox="1"/>
          <p:nvPr/>
        </p:nvSpPr>
        <p:spPr>
          <a:xfrm>
            <a:off x="1961448" y="2980226"/>
            <a:ext cx="8642018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 dụng phiếu việc nhà để theo dõi quá trình tự lực thực hiện các công việc đã được nhận.</a:t>
            </a:r>
            <a:endParaRPr lang="en-SG" sz="4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图片 2">
            <a:extLst>
              <a:ext uri="{FF2B5EF4-FFF2-40B4-BE49-F238E27FC236}">
                <a16:creationId xmlns:a16="http://schemas.microsoft.com/office/drawing/2014/main" id="{A1FBAF9E-68EA-4FF5-B00C-3FE37811467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9979" t="9320" r="10625" b="4115"/>
          <a:stretch>
            <a:fillRect/>
          </a:stretch>
        </p:blipFill>
        <p:spPr>
          <a:xfrm>
            <a:off x="-179203" y="3973101"/>
            <a:ext cx="4281303" cy="4668417"/>
          </a:xfrm>
          <a:prstGeom prst="rect">
            <a:avLst/>
          </a:prstGeom>
          <a:effectLst>
            <a:outerShdw blurRad="279400" dist="3048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82625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008B704-2D69-4A32-B83D-00D57FD955CF}"/>
              </a:ext>
            </a:extLst>
          </p:cNvPr>
          <p:cNvGrpSpPr/>
          <p:nvPr/>
        </p:nvGrpSpPr>
        <p:grpSpPr>
          <a:xfrm>
            <a:off x="76201" y="2605194"/>
            <a:ext cx="12039599" cy="2267952"/>
            <a:chOff x="7010400" y="2265948"/>
            <a:chExt cx="12039599" cy="2267952"/>
          </a:xfrm>
          <a:solidFill>
            <a:schemeClr val="bg1"/>
          </a:solidFill>
        </p:grpSpPr>
        <p:sp>
          <p:nvSpPr>
            <p:cNvPr id="9" name="Rounded Rectangle 11">
              <a:extLst>
                <a:ext uri="{FF2B5EF4-FFF2-40B4-BE49-F238E27FC236}">
                  <a16:creationId xmlns:a16="http://schemas.microsoft.com/office/drawing/2014/main" id="{53EDC937-C830-439E-8FCB-C4799E698AC1}"/>
                </a:ext>
              </a:extLst>
            </p:cNvPr>
            <p:cNvSpPr/>
            <p:nvPr/>
          </p:nvSpPr>
          <p:spPr>
            <a:xfrm>
              <a:off x="7010400" y="2265948"/>
              <a:ext cx="12039599" cy="2267952"/>
            </a:xfrm>
            <a:custGeom>
              <a:avLst/>
              <a:gdLst>
                <a:gd name="connsiteX0" fmla="*/ 0 w 9753600"/>
                <a:gd name="connsiteY0" fmla="*/ 304806 h 1828800"/>
                <a:gd name="connsiteX1" fmla="*/ 304806 w 9753600"/>
                <a:gd name="connsiteY1" fmla="*/ 0 h 1828800"/>
                <a:gd name="connsiteX2" fmla="*/ 9448794 w 9753600"/>
                <a:gd name="connsiteY2" fmla="*/ 0 h 1828800"/>
                <a:gd name="connsiteX3" fmla="*/ 9753600 w 9753600"/>
                <a:gd name="connsiteY3" fmla="*/ 304806 h 1828800"/>
                <a:gd name="connsiteX4" fmla="*/ 9753600 w 9753600"/>
                <a:gd name="connsiteY4" fmla="*/ 1523994 h 1828800"/>
                <a:gd name="connsiteX5" fmla="*/ 9448794 w 9753600"/>
                <a:gd name="connsiteY5" fmla="*/ 1828800 h 1828800"/>
                <a:gd name="connsiteX6" fmla="*/ 304806 w 9753600"/>
                <a:gd name="connsiteY6" fmla="*/ 1828800 h 1828800"/>
                <a:gd name="connsiteX7" fmla="*/ 0 w 9753600"/>
                <a:gd name="connsiteY7" fmla="*/ 1523994 h 1828800"/>
                <a:gd name="connsiteX8" fmla="*/ 0 w 9753600"/>
                <a:gd name="connsiteY8" fmla="*/ 304806 h 1828800"/>
                <a:gd name="connsiteX0" fmla="*/ 0 w 9753600"/>
                <a:gd name="connsiteY0" fmla="*/ 499788 h 2023782"/>
                <a:gd name="connsiteX1" fmla="*/ 304806 w 9753600"/>
                <a:gd name="connsiteY1" fmla="*/ 194982 h 2023782"/>
                <a:gd name="connsiteX2" fmla="*/ 1559859 w 9753600"/>
                <a:gd name="connsiteY2" fmla="*/ 0 h 2023782"/>
                <a:gd name="connsiteX3" fmla="*/ 9448794 w 9753600"/>
                <a:gd name="connsiteY3" fmla="*/ 194982 h 2023782"/>
                <a:gd name="connsiteX4" fmla="*/ 9753600 w 9753600"/>
                <a:gd name="connsiteY4" fmla="*/ 499788 h 2023782"/>
                <a:gd name="connsiteX5" fmla="*/ 9753600 w 9753600"/>
                <a:gd name="connsiteY5" fmla="*/ 1718976 h 2023782"/>
                <a:gd name="connsiteX6" fmla="*/ 9448794 w 9753600"/>
                <a:gd name="connsiteY6" fmla="*/ 2023782 h 2023782"/>
                <a:gd name="connsiteX7" fmla="*/ 304806 w 9753600"/>
                <a:gd name="connsiteY7" fmla="*/ 2023782 h 2023782"/>
                <a:gd name="connsiteX8" fmla="*/ 0 w 9753600"/>
                <a:gd name="connsiteY8" fmla="*/ 1718976 h 2023782"/>
                <a:gd name="connsiteX9" fmla="*/ 0 w 9753600"/>
                <a:gd name="connsiteY9" fmla="*/ 499788 h 2023782"/>
                <a:gd name="connsiteX0" fmla="*/ 0 w 9753600"/>
                <a:gd name="connsiteY0" fmla="*/ 546909 h 2070903"/>
                <a:gd name="connsiteX1" fmla="*/ 304806 w 9753600"/>
                <a:gd name="connsiteY1" fmla="*/ 242103 h 2070903"/>
                <a:gd name="connsiteX2" fmla="*/ 1559859 w 9753600"/>
                <a:gd name="connsiteY2" fmla="*/ 47121 h 2070903"/>
                <a:gd name="connsiteX3" fmla="*/ 9448794 w 9753600"/>
                <a:gd name="connsiteY3" fmla="*/ 242103 h 2070903"/>
                <a:gd name="connsiteX4" fmla="*/ 9753600 w 9753600"/>
                <a:gd name="connsiteY4" fmla="*/ 546909 h 2070903"/>
                <a:gd name="connsiteX5" fmla="*/ 9753600 w 9753600"/>
                <a:gd name="connsiteY5" fmla="*/ 1766097 h 2070903"/>
                <a:gd name="connsiteX6" fmla="*/ 9448794 w 9753600"/>
                <a:gd name="connsiteY6" fmla="*/ 2070903 h 2070903"/>
                <a:gd name="connsiteX7" fmla="*/ 304806 w 9753600"/>
                <a:gd name="connsiteY7" fmla="*/ 2070903 h 2070903"/>
                <a:gd name="connsiteX8" fmla="*/ 0 w 9753600"/>
                <a:gd name="connsiteY8" fmla="*/ 1766097 h 2070903"/>
                <a:gd name="connsiteX9" fmla="*/ 0 w 9753600"/>
                <a:gd name="connsiteY9" fmla="*/ 546909 h 2070903"/>
                <a:gd name="connsiteX0" fmla="*/ 0 w 9753600"/>
                <a:gd name="connsiteY0" fmla="*/ 560694 h 2084688"/>
                <a:gd name="connsiteX1" fmla="*/ 304806 w 9753600"/>
                <a:gd name="connsiteY1" fmla="*/ 255888 h 2084688"/>
                <a:gd name="connsiteX2" fmla="*/ 1559859 w 9753600"/>
                <a:gd name="connsiteY2" fmla="*/ 60906 h 2084688"/>
                <a:gd name="connsiteX3" fmla="*/ 9448794 w 9753600"/>
                <a:gd name="connsiteY3" fmla="*/ 255888 h 2084688"/>
                <a:gd name="connsiteX4" fmla="*/ 9753600 w 9753600"/>
                <a:gd name="connsiteY4" fmla="*/ 560694 h 2084688"/>
                <a:gd name="connsiteX5" fmla="*/ 9753600 w 9753600"/>
                <a:gd name="connsiteY5" fmla="*/ 1779882 h 2084688"/>
                <a:gd name="connsiteX6" fmla="*/ 9448794 w 9753600"/>
                <a:gd name="connsiteY6" fmla="*/ 2084688 h 2084688"/>
                <a:gd name="connsiteX7" fmla="*/ 304806 w 9753600"/>
                <a:gd name="connsiteY7" fmla="*/ 2084688 h 2084688"/>
                <a:gd name="connsiteX8" fmla="*/ 0 w 9753600"/>
                <a:gd name="connsiteY8" fmla="*/ 1779882 h 2084688"/>
                <a:gd name="connsiteX9" fmla="*/ 0 w 9753600"/>
                <a:gd name="connsiteY9" fmla="*/ 560694 h 2084688"/>
                <a:gd name="connsiteX0" fmla="*/ 0 w 9753600"/>
                <a:gd name="connsiteY0" fmla="*/ 579112 h 2103106"/>
                <a:gd name="connsiteX1" fmla="*/ 304806 w 9753600"/>
                <a:gd name="connsiteY1" fmla="*/ 274306 h 2103106"/>
                <a:gd name="connsiteX2" fmla="*/ 1559859 w 9753600"/>
                <a:gd name="connsiteY2" fmla="*/ 79324 h 2103106"/>
                <a:gd name="connsiteX3" fmla="*/ 5880847 w 9753600"/>
                <a:gd name="connsiteY3" fmla="*/ 7607 h 2103106"/>
                <a:gd name="connsiteX4" fmla="*/ 9448794 w 9753600"/>
                <a:gd name="connsiteY4" fmla="*/ 274306 h 2103106"/>
                <a:gd name="connsiteX5" fmla="*/ 9753600 w 9753600"/>
                <a:gd name="connsiteY5" fmla="*/ 579112 h 2103106"/>
                <a:gd name="connsiteX6" fmla="*/ 9753600 w 9753600"/>
                <a:gd name="connsiteY6" fmla="*/ 1798300 h 2103106"/>
                <a:gd name="connsiteX7" fmla="*/ 9448794 w 9753600"/>
                <a:gd name="connsiteY7" fmla="*/ 2103106 h 2103106"/>
                <a:gd name="connsiteX8" fmla="*/ 304806 w 9753600"/>
                <a:gd name="connsiteY8" fmla="*/ 2103106 h 2103106"/>
                <a:gd name="connsiteX9" fmla="*/ 0 w 9753600"/>
                <a:gd name="connsiteY9" fmla="*/ 1798300 h 2103106"/>
                <a:gd name="connsiteX10" fmla="*/ 0 w 9753600"/>
                <a:gd name="connsiteY10" fmla="*/ 579112 h 2103106"/>
                <a:gd name="connsiteX0" fmla="*/ 0 w 9753600"/>
                <a:gd name="connsiteY0" fmla="*/ 579112 h 2103106"/>
                <a:gd name="connsiteX1" fmla="*/ 304806 w 9753600"/>
                <a:gd name="connsiteY1" fmla="*/ 274306 h 2103106"/>
                <a:gd name="connsiteX2" fmla="*/ 1559859 w 9753600"/>
                <a:gd name="connsiteY2" fmla="*/ 79324 h 2103106"/>
                <a:gd name="connsiteX3" fmla="*/ 5880847 w 9753600"/>
                <a:gd name="connsiteY3" fmla="*/ 7607 h 2103106"/>
                <a:gd name="connsiteX4" fmla="*/ 9448794 w 9753600"/>
                <a:gd name="connsiteY4" fmla="*/ 274306 h 2103106"/>
                <a:gd name="connsiteX5" fmla="*/ 9753600 w 9753600"/>
                <a:gd name="connsiteY5" fmla="*/ 579112 h 2103106"/>
                <a:gd name="connsiteX6" fmla="*/ 9753600 w 9753600"/>
                <a:gd name="connsiteY6" fmla="*/ 1798300 h 2103106"/>
                <a:gd name="connsiteX7" fmla="*/ 9448794 w 9753600"/>
                <a:gd name="connsiteY7" fmla="*/ 2103106 h 2103106"/>
                <a:gd name="connsiteX8" fmla="*/ 304806 w 9753600"/>
                <a:gd name="connsiteY8" fmla="*/ 2103106 h 2103106"/>
                <a:gd name="connsiteX9" fmla="*/ 0 w 9753600"/>
                <a:gd name="connsiteY9" fmla="*/ 1798300 h 2103106"/>
                <a:gd name="connsiteX10" fmla="*/ 0 w 9753600"/>
                <a:gd name="connsiteY10" fmla="*/ 579112 h 2103106"/>
                <a:gd name="connsiteX0" fmla="*/ 0 w 9753600"/>
                <a:gd name="connsiteY0" fmla="*/ 571505 h 2095499"/>
                <a:gd name="connsiteX1" fmla="*/ 304806 w 9753600"/>
                <a:gd name="connsiteY1" fmla="*/ 266699 h 2095499"/>
                <a:gd name="connsiteX2" fmla="*/ 1559859 w 9753600"/>
                <a:gd name="connsiteY2" fmla="*/ 71717 h 2095499"/>
                <a:gd name="connsiteX3" fmla="*/ 5880847 w 9753600"/>
                <a:gd name="connsiteY3" fmla="*/ 0 h 2095499"/>
                <a:gd name="connsiteX4" fmla="*/ 9448794 w 9753600"/>
                <a:gd name="connsiteY4" fmla="*/ 266699 h 2095499"/>
                <a:gd name="connsiteX5" fmla="*/ 9753600 w 9753600"/>
                <a:gd name="connsiteY5" fmla="*/ 571505 h 2095499"/>
                <a:gd name="connsiteX6" fmla="*/ 9753600 w 9753600"/>
                <a:gd name="connsiteY6" fmla="*/ 1790693 h 2095499"/>
                <a:gd name="connsiteX7" fmla="*/ 9448794 w 9753600"/>
                <a:gd name="connsiteY7" fmla="*/ 2095499 h 2095499"/>
                <a:gd name="connsiteX8" fmla="*/ 304806 w 9753600"/>
                <a:gd name="connsiteY8" fmla="*/ 2095499 h 2095499"/>
                <a:gd name="connsiteX9" fmla="*/ 0 w 9753600"/>
                <a:gd name="connsiteY9" fmla="*/ 1790693 h 2095499"/>
                <a:gd name="connsiteX10" fmla="*/ 0 w 9753600"/>
                <a:gd name="connsiteY10" fmla="*/ 571505 h 2095499"/>
                <a:gd name="connsiteX0" fmla="*/ 0 w 9753600"/>
                <a:gd name="connsiteY0" fmla="*/ 695617 h 2219611"/>
                <a:gd name="connsiteX1" fmla="*/ 304806 w 9753600"/>
                <a:gd name="connsiteY1" fmla="*/ 390811 h 2219611"/>
                <a:gd name="connsiteX2" fmla="*/ 1559859 w 9753600"/>
                <a:gd name="connsiteY2" fmla="*/ 195829 h 2219611"/>
                <a:gd name="connsiteX3" fmla="*/ 3107432 w 9753600"/>
                <a:gd name="connsiteY3" fmla="*/ 1013 h 2219611"/>
                <a:gd name="connsiteX4" fmla="*/ 5880847 w 9753600"/>
                <a:gd name="connsiteY4" fmla="*/ 124112 h 2219611"/>
                <a:gd name="connsiteX5" fmla="*/ 9448794 w 9753600"/>
                <a:gd name="connsiteY5" fmla="*/ 390811 h 2219611"/>
                <a:gd name="connsiteX6" fmla="*/ 9753600 w 9753600"/>
                <a:gd name="connsiteY6" fmla="*/ 695617 h 2219611"/>
                <a:gd name="connsiteX7" fmla="*/ 9753600 w 9753600"/>
                <a:gd name="connsiteY7" fmla="*/ 1914805 h 2219611"/>
                <a:gd name="connsiteX8" fmla="*/ 9448794 w 9753600"/>
                <a:gd name="connsiteY8" fmla="*/ 2219611 h 2219611"/>
                <a:gd name="connsiteX9" fmla="*/ 304806 w 9753600"/>
                <a:gd name="connsiteY9" fmla="*/ 2219611 h 2219611"/>
                <a:gd name="connsiteX10" fmla="*/ 0 w 9753600"/>
                <a:gd name="connsiteY10" fmla="*/ 1914805 h 2219611"/>
                <a:gd name="connsiteX11" fmla="*/ 0 w 9753600"/>
                <a:gd name="connsiteY11" fmla="*/ 695617 h 2219611"/>
                <a:gd name="connsiteX0" fmla="*/ 0 w 9753600"/>
                <a:gd name="connsiteY0" fmla="*/ 697272 h 2221266"/>
                <a:gd name="connsiteX1" fmla="*/ 304806 w 9753600"/>
                <a:gd name="connsiteY1" fmla="*/ 392466 h 2221266"/>
                <a:gd name="connsiteX2" fmla="*/ 1559859 w 9753600"/>
                <a:gd name="connsiteY2" fmla="*/ 197484 h 2221266"/>
                <a:gd name="connsiteX3" fmla="*/ 3107432 w 9753600"/>
                <a:gd name="connsiteY3" fmla="*/ 2668 h 2221266"/>
                <a:gd name="connsiteX4" fmla="*/ 4470067 w 9753600"/>
                <a:gd name="connsiteY4" fmla="*/ 217821 h 2221266"/>
                <a:gd name="connsiteX5" fmla="*/ 5880847 w 9753600"/>
                <a:gd name="connsiteY5" fmla="*/ 125767 h 2221266"/>
                <a:gd name="connsiteX6" fmla="*/ 9448794 w 9753600"/>
                <a:gd name="connsiteY6" fmla="*/ 392466 h 2221266"/>
                <a:gd name="connsiteX7" fmla="*/ 9753600 w 9753600"/>
                <a:gd name="connsiteY7" fmla="*/ 697272 h 2221266"/>
                <a:gd name="connsiteX8" fmla="*/ 9753600 w 9753600"/>
                <a:gd name="connsiteY8" fmla="*/ 1916460 h 2221266"/>
                <a:gd name="connsiteX9" fmla="*/ 9448794 w 9753600"/>
                <a:gd name="connsiteY9" fmla="*/ 2221266 h 2221266"/>
                <a:gd name="connsiteX10" fmla="*/ 304806 w 9753600"/>
                <a:gd name="connsiteY10" fmla="*/ 2221266 h 2221266"/>
                <a:gd name="connsiteX11" fmla="*/ 0 w 9753600"/>
                <a:gd name="connsiteY11" fmla="*/ 1916460 h 2221266"/>
                <a:gd name="connsiteX12" fmla="*/ 0 w 9753600"/>
                <a:gd name="connsiteY12" fmla="*/ 697272 h 2221266"/>
                <a:gd name="connsiteX0" fmla="*/ 0 w 9753600"/>
                <a:gd name="connsiteY0" fmla="*/ 697272 h 2221266"/>
                <a:gd name="connsiteX1" fmla="*/ 304806 w 9753600"/>
                <a:gd name="connsiteY1" fmla="*/ 392466 h 2221266"/>
                <a:gd name="connsiteX2" fmla="*/ 1559859 w 9753600"/>
                <a:gd name="connsiteY2" fmla="*/ 197484 h 2221266"/>
                <a:gd name="connsiteX3" fmla="*/ 3107432 w 9753600"/>
                <a:gd name="connsiteY3" fmla="*/ 2668 h 2221266"/>
                <a:gd name="connsiteX4" fmla="*/ 4470067 w 9753600"/>
                <a:gd name="connsiteY4" fmla="*/ 217821 h 2221266"/>
                <a:gd name="connsiteX5" fmla="*/ 5880847 w 9753600"/>
                <a:gd name="connsiteY5" fmla="*/ 125767 h 2221266"/>
                <a:gd name="connsiteX6" fmla="*/ 7697362 w 9753600"/>
                <a:gd name="connsiteY6" fmla="*/ 38527 h 2221266"/>
                <a:gd name="connsiteX7" fmla="*/ 9448794 w 9753600"/>
                <a:gd name="connsiteY7" fmla="*/ 392466 h 2221266"/>
                <a:gd name="connsiteX8" fmla="*/ 9753600 w 9753600"/>
                <a:gd name="connsiteY8" fmla="*/ 697272 h 2221266"/>
                <a:gd name="connsiteX9" fmla="*/ 9753600 w 9753600"/>
                <a:gd name="connsiteY9" fmla="*/ 1916460 h 2221266"/>
                <a:gd name="connsiteX10" fmla="*/ 9448794 w 9753600"/>
                <a:gd name="connsiteY10" fmla="*/ 2221266 h 2221266"/>
                <a:gd name="connsiteX11" fmla="*/ 304806 w 9753600"/>
                <a:gd name="connsiteY11" fmla="*/ 2221266 h 2221266"/>
                <a:gd name="connsiteX12" fmla="*/ 0 w 9753600"/>
                <a:gd name="connsiteY12" fmla="*/ 1916460 h 2221266"/>
                <a:gd name="connsiteX13" fmla="*/ 0 w 9753600"/>
                <a:gd name="connsiteY13" fmla="*/ 697272 h 2221266"/>
                <a:gd name="connsiteX0" fmla="*/ 0 w 9956525"/>
                <a:gd name="connsiteY0" fmla="*/ 697272 h 2221266"/>
                <a:gd name="connsiteX1" fmla="*/ 304806 w 9956525"/>
                <a:gd name="connsiteY1" fmla="*/ 392466 h 2221266"/>
                <a:gd name="connsiteX2" fmla="*/ 1559859 w 9956525"/>
                <a:gd name="connsiteY2" fmla="*/ 197484 h 2221266"/>
                <a:gd name="connsiteX3" fmla="*/ 3107432 w 9956525"/>
                <a:gd name="connsiteY3" fmla="*/ 2668 h 2221266"/>
                <a:gd name="connsiteX4" fmla="*/ 4470067 w 9956525"/>
                <a:gd name="connsiteY4" fmla="*/ 217821 h 2221266"/>
                <a:gd name="connsiteX5" fmla="*/ 5880847 w 9956525"/>
                <a:gd name="connsiteY5" fmla="*/ 125767 h 2221266"/>
                <a:gd name="connsiteX6" fmla="*/ 7697362 w 9956525"/>
                <a:gd name="connsiteY6" fmla="*/ 38527 h 2221266"/>
                <a:gd name="connsiteX7" fmla="*/ 9448794 w 9956525"/>
                <a:gd name="connsiteY7" fmla="*/ 392466 h 2221266"/>
                <a:gd name="connsiteX8" fmla="*/ 9753600 w 9956525"/>
                <a:gd name="connsiteY8" fmla="*/ 697272 h 2221266"/>
                <a:gd name="connsiteX9" fmla="*/ 9956467 w 9956525"/>
                <a:gd name="connsiteY9" fmla="*/ 1114292 h 2221266"/>
                <a:gd name="connsiteX10" fmla="*/ 9753600 w 9956525"/>
                <a:gd name="connsiteY10" fmla="*/ 1916460 h 2221266"/>
                <a:gd name="connsiteX11" fmla="*/ 9448794 w 9956525"/>
                <a:gd name="connsiteY11" fmla="*/ 2221266 h 2221266"/>
                <a:gd name="connsiteX12" fmla="*/ 304806 w 9956525"/>
                <a:gd name="connsiteY12" fmla="*/ 2221266 h 2221266"/>
                <a:gd name="connsiteX13" fmla="*/ 0 w 9956525"/>
                <a:gd name="connsiteY13" fmla="*/ 1916460 h 2221266"/>
                <a:gd name="connsiteX14" fmla="*/ 0 w 9956525"/>
                <a:gd name="connsiteY14" fmla="*/ 697272 h 2221266"/>
                <a:gd name="connsiteX0" fmla="*/ 0 w 10016455"/>
                <a:gd name="connsiteY0" fmla="*/ 697272 h 2221266"/>
                <a:gd name="connsiteX1" fmla="*/ 304806 w 10016455"/>
                <a:gd name="connsiteY1" fmla="*/ 392466 h 2221266"/>
                <a:gd name="connsiteX2" fmla="*/ 1559859 w 10016455"/>
                <a:gd name="connsiteY2" fmla="*/ 197484 h 2221266"/>
                <a:gd name="connsiteX3" fmla="*/ 3107432 w 10016455"/>
                <a:gd name="connsiteY3" fmla="*/ 2668 h 2221266"/>
                <a:gd name="connsiteX4" fmla="*/ 4470067 w 10016455"/>
                <a:gd name="connsiteY4" fmla="*/ 217821 h 2221266"/>
                <a:gd name="connsiteX5" fmla="*/ 5880847 w 10016455"/>
                <a:gd name="connsiteY5" fmla="*/ 125767 h 2221266"/>
                <a:gd name="connsiteX6" fmla="*/ 7697362 w 10016455"/>
                <a:gd name="connsiteY6" fmla="*/ 38527 h 2221266"/>
                <a:gd name="connsiteX7" fmla="*/ 9448794 w 10016455"/>
                <a:gd name="connsiteY7" fmla="*/ 392466 h 2221266"/>
                <a:gd name="connsiteX8" fmla="*/ 9753600 w 10016455"/>
                <a:gd name="connsiteY8" fmla="*/ 697272 h 2221266"/>
                <a:gd name="connsiteX9" fmla="*/ 9956467 w 10016455"/>
                <a:gd name="connsiteY9" fmla="*/ 1114292 h 2221266"/>
                <a:gd name="connsiteX10" fmla="*/ 9753600 w 10016455"/>
                <a:gd name="connsiteY10" fmla="*/ 1916460 h 2221266"/>
                <a:gd name="connsiteX11" fmla="*/ 9448794 w 10016455"/>
                <a:gd name="connsiteY11" fmla="*/ 2221266 h 2221266"/>
                <a:gd name="connsiteX12" fmla="*/ 304806 w 10016455"/>
                <a:gd name="connsiteY12" fmla="*/ 2221266 h 2221266"/>
                <a:gd name="connsiteX13" fmla="*/ 0 w 10016455"/>
                <a:gd name="connsiteY13" fmla="*/ 1916460 h 2221266"/>
                <a:gd name="connsiteX14" fmla="*/ 0 w 10016455"/>
                <a:gd name="connsiteY14" fmla="*/ 697272 h 2221266"/>
                <a:gd name="connsiteX0" fmla="*/ 0 w 10034551"/>
                <a:gd name="connsiteY0" fmla="*/ 697272 h 2221266"/>
                <a:gd name="connsiteX1" fmla="*/ 304806 w 10034551"/>
                <a:gd name="connsiteY1" fmla="*/ 392466 h 2221266"/>
                <a:gd name="connsiteX2" fmla="*/ 1559859 w 10034551"/>
                <a:gd name="connsiteY2" fmla="*/ 197484 h 2221266"/>
                <a:gd name="connsiteX3" fmla="*/ 3107432 w 10034551"/>
                <a:gd name="connsiteY3" fmla="*/ 2668 h 2221266"/>
                <a:gd name="connsiteX4" fmla="*/ 4470067 w 10034551"/>
                <a:gd name="connsiteY4" fmla="*/ 217821 h 2221266"/>
                <a:gd name="connsiteX5" fmla="*/ 5880847 w 10034551"/>
                <a:gd name="connsiteY5" fmla="*/ 125767 h 2221266"/>
                <a:gd name="connsiteX6" fmla="*/ 7697362 w 10034551"/>
                <a:gd name="connsiteY6" fmla="*/ 38527 h 2221266"/>
                <a:gd name="connsiteX7" fmla="*/ 9448794 w 10034551"/>
                <a:gd name="connsiteY7" fmla="*/ 392466 h 2221266"/>
                <a:gd name="connsiteX8" fmla="*/ 9753600 w 10034551"/>
                <a:gd name="connsiteY8" fmla="*/ 697272 h 2221266"/>
                <a:gd name="connsiteX9" fmla="*/ 9956467 w 10034551"/>
                <a:gd name="connsiteY9" fmla="*/ 1114292 h 2221266"/>
                <a:gd name="connsiteX10" fmla="*/ 9753600 w 10034551"/>
                <a:gd name="connsiteY10" fmla="*/ 1916460 h 2221266"/>
                <a:gd name="connsiteX11" fmla="*/ 9448794 w 10034551"/>
                <a:gd name="connsiteY11" fmla="*/ 2221266 h 2221266"/>
                <a:gd name="connsiteX12" fmla="*/ 304806 w 10034551"/>
                <a:gd name="connsiteY12" fmla="*/ 2221266 h 2221266"/>
                <a:gd name="connsiteX13" fmla="*/ 0 w 10034551"/>
                <a:gd name="connsiteY13" fmla="*/ 1916460 h 2221266"/>
                <a:gd name="connsiteX14" fmla="*/ 0 w 10034551"/>
                <a:gd name="connsiteY14" fmla="*/ 697272 h 2221266"/>
                <a:gd name="connsiteX0" fmla="*/ 0 w 10127505"/>
                <a:gd name="connsiteY0" fmla="*/ 697272 h 2221266"/>
                <a:gd name="connsiteX1" fmla="*/ 304806 w 10127505"/>
                <a:gd name="connsiteY1" fmla="*/ 392466 h 2221266"/>
                <a:gd name="connsiteX2" fmla="*/ 1559859 w 10127505"/>
                <a:gd name="connsiteY2" fmla="*/ 197484 h 2221266"/>
                <a:gd name="connsiteX3" fmla="*/ 3107432 w 10127505"/>
                <a:gd name="connsiteY3" fmla="*/ 2668 h 2221266"/>
                <a:gd name="connsiteX4" fmla="*/ 4470067 w 10127505"/>
                <a:gd name="connsiteY4" fmla="*/ 217821 h 2221266"/>
                <a:gd name="connsiteX5" fmla="*/ 5880847 w 10127505"/>
                <a:gd name="connsiteY5" fmla="*/ 125767 h 2221266"/>
                <a:gd name="connsiteX6" fmla="*/ 7697362 w 10127505"/>
                <a:gd name="connsiteY6" fmla="*/ 38527 h 2221266"/>
                <a:gd name="connsiteX7" fmla="*/ 9448794 w 10127505"/>
                <a:gd name="connsiteY7" fmla="*/ 392466 h 2221266"/>
                <a:gd name="connsiteX8" fmla="*/ 9753600 w 10127505"/>
                <a:gd name="connsiteY8" fmla="*/ 697272 h 2221266"/>
                <a:gd name="connsiteX9" fmla="*/ 9956467 w 10127505"/>
                <a:gd name="connsiteY9" fmla="*/ 1114292 h 2221266"/>
                <a:gd name="connsiteX10" fmla="*/ 9753600 w 10127505"/>
                <a:gd name="connsiteY10" fmla="*/ 1916460 h 2221266"/>
                <a:gd name="connsiteX11" fmla="*/ 9448794 w 10127505"/>
                <a:gd name="connsiteY11" fmla="*/ 2221266 h 2221266"/>
                <a:gd name="connsiteX12" fmla="*/ 304806 w 10127505"/>
                <a:gd name="connsiteY12" fmla="*/ 2221266 h 2221266"/>
                <a:gd name="connsiteX13" fmla="*/ 0 w 10127505"/>
                <a:gd name="connsiteY13" fmla="*/ 1916460 h 2221266"/>
                <a:gd name="connsiteX14" fmla="*/ 0 w 10127505"/>
                <a:gd name="connsiteY14" fmla="*/ 697272 h 2221266"/>
                <a:gd name="connsiteX0" fmla="*/ 0 w 10127505"/>
                <a:gd name="connsiteY0" fmla="*/ 697272 h 2227927"/>
                <a:gd name="connsiteX1" fmla="*/ 304806 w 10127505"/>
                <a:gd name="connsiteY1" fmla="*/ 392466 h 2227927"/>
                <a:gd name="connsiteX2" fmla="*/ 1559859 w 10127505"/>
                <a:gd name="connsiteY2" fmla="*/ 197484 h 2227927"/>
                <a:gd name="connsiteX3" fmla="*/ 3107432 w 10127505"/>
                <a:gd name="connsiteY3" fmla="*/ 2668 h 2227927"/>
                <a:gd name="connsiteX4" fmla="*/ 4470067 w 10127505"/>
                <a:gd name="connsiteY4" fmla="*/ 217821 h 2227927"/>
                <a:gd name="connsiteX5" fmla="*/ 5880847 w 10127505"/>
                <a:gd name="connsiteY5" fmla="*/ 125767 h 2227927"/>
                <a:gd name="connsiteX6" fmla="*/ 7697362 w 10127505"/>
                <a:gd name="connsiteY6" fmla="*/ 38527 h 2227927"/>
                <a:gd name="connsiteX7" fmla="*/ 9448794 w 10127505"/>
                <a:gd name="connsiteY7" fmla="*/ 392466 h 2227927"/>
                <a:gd name="connsiteX8" fmla="*/ 9753600 w 10127505"/>
                <a:gd name="connsiteY8" fmla="*/ 697272 h 2227927"/>
                <a:gd name="connsiteX9" fmla="*/ 9956467 w 10127505"/>
                <a:gd name="connsiteY9" fmla="*/ 1114292 h 2227927"/>
                <a:gd name="connsiteX10" fmla="*/ 9753600 w 10127505"/>
                <a:gd name="connsiteY10" fmla="*/ 1916460 h 2227927"/>
                <a:gd name="connsiteX11" fmla="*/ 9448794 w 10127505"/>
                <a:gd name="connsiteY11" fmla="*/ 2221266 h 2227927"/>
                <a:gd name="connsiteX12" fmla="*/ 304806 w 10127505"/>
                <a:gd name="connsiteY12" fmla="*/ 2221266 h 2227927"/>
                <a:gd name="connsiteX13" fmla="*/ 0 w 10127505"/>
                <a:gd name="connsiteY13" fmla="*/ 1916460 h 2227927"/>
                <a:gd name="connsiteX14" fmla="*/ 0 w 10127505"/>
                <a:gd name="connsiteY14" fmla="*/ 697272 h 2227927"/>
                <a:gd name="connsiteX0" fmla="*/ 0 w 10127505"/>
                <a:gd name="connsiteY0" fmla="*/ 697272 h 2423207"/>
                <a:gd name="connsiteX1" fmla="*/ 304806 w 10127505"/>
                <a:gd name="connsiteY1" fmla="*/ 392466 h 2423207"/>
                <a:gd name="connsiteX2" fmla="*/ 1559859 w 10127505"/>
                <a:gd name="connsiteY2" fmla="*/ 197484 h 2423207"/>
                <a:gd name="connsiteX3" fmla="*/ 3107432 w 10127505"/>
                <a:gd name="connsiteY3" fmla="*/ 2668 h 2423207"/>
                <a:gd name="connsiteX4" fmla="*/ 4470067 w 10127505"/>
                <a:gd name="connsiteY4" fmla="*/ 217821 h 2423207"/>
                <a:gd name="connsiteX5" fmla="*/ 5880847 w 10127505"/>
                <a:gd name="connsiteY5" fmla="*/ 125767 h 2423207"/>
                <a:gd name="connsiteX6" fmla="*/ 7697362 w 10127505"/>
                <a:gd name="connsiteY6" fmla="*/ 38527 h 2423207"/>
                <a:gd name="connsiteX7" fmla="*/ 9448794 w 10127505"/>
                <a:gd name="connsiteY7" fmla="*/ 392466 h 2423207"/>
                <a:gd name="connsiteX8" fmla="*/ 9753600 w 10127505"/>
                <a:gd name="connsiteY8" fmla="*/ 697272 h 2423207"/>
                <a:gd name="connsiteX9" fmla="*/ 9956467 w 10127505"/>
                <a:gd name="connsiteY9" fmla="*/ 1114292 h 2423207"/>
                <a:gd name="connsiteX10" fmla="*/ 9753600 w 10127505"/>
                <a:gd name="connsiteY10" fmla="*/ 1916460 h 2423207"/>
                <a:gd name="connsiteX11" fmla="*/ 9448794 w 10127505"/>
                <a:gd name="connsiteY11" fmla="*/ 2221266 h 2423207"/>
                <a:gd name="connsiteX12" fmla="*/ 8665550 w 10127505"/>
                <a:gd name="connsiteY12" fmla="*/ 2423139 h 2423207"/>
                <a:gd name="connsiteX13" fmla="*/ 304806 w 10127505"/>
                <a:gd name="connsiteY13" fmla="*/ 2221266 h 2423207"/>
                <a:gd name="connsiteX14" fmla="*/ 0 w 10127505"/>
                <a:gd name="connsiteY14" fmla="*/ 1916460 h 2423207"/>
                <a:gd name="connsiteX15" fmla="*/ 0 w 10127505"/>
                <a:gd name="connsiteY15" fmla="*/ 697272 h 2423207"/>
                <a:gd name="connsiteX0" fmla="*/ 0 w 10127505"/>
                <a:gd name="connsiteY0" fmla="*/ 697272 h 2423207"/>
                <a:gd name="connsiteX1" fmla="*/ 304806 w 10127505"/>
                <a:gd name="connsiteY1" fmla="*/ 392466 h 2423207"/>
                <a:gd name="connsiteX2" fmla="*/ 1559859 w 10127505"/>
                <a:gd name="connsiteY2" fmla="*/ 197484 h 2423207"/>
                <a:gd name="connsiteX3" fmla="*/ 3107432 w 10127505"/>
                <a:gd name="connsiteY3" fmla="*/ 2668 h 2423207"/>
                <a:gd name="connsiteX4" fmla="*/ 4470067 w 10127505"/>
                <a:gd name="connsiteY4" fmla="*/ 217821 h 2423207"/>
                <a:gd name="connsiteX5" fmla="*/ 5880847 w 10127505"/>
                <a:gd name="connsiteY5" fmla="*/ 125767 h 2423207"/>
                <a:gd name="connsiteX6" fmla="*/ 7697362 w 10127505"/>
                <a:gd name="connsiteY6" fmla="*/ 38527 h 2423207"/>
                <a:gd name="connsiteX7" fmla="*/ 9448794 w 10127505"/>
                <a:gd name="connsiteY7" fmla="*/ 392466 h 2423207"/>
                <a:gd name="connsiteX8" fmla="*/ 9753600 w 10127505"/>
                <a:gd name="connsiteY8" fmla="*/ 697272 h 2423207"/>
                <a:gd name="connsiteX9" fmla="*/ 9956467 w 10127505"/>
                <a:gd name="connsiteY9" fmla="*/ 1114292 h 2423207"/>
                <a:gd name="connsiteX10" fmla="*/ 9753600 w 10127505"/>
                <a:gd name="connsiteY10" fmla="*/ 1916460 h 2423207"/>
                <a:gd name="connsiteX11" fmla="*/ 9448794 w 10127505"/>
                <a:gd name="connsiteY11" fmla="*/ 2221266 h 2423207"/>
                <a:gd name="connsiteX12" fmla="*/ 8665550 w 10127505"/>
                <a:gd name="connsiteY12" fmla="*/ 2423139 h 2423207"/>
                <a:gd name="connsiteX13" fmla="*/ 6496091 w 10127505"/>
                <a:gd name="connsiteY13" fmla="*/ 2243845 h 2423207"/>
                <a:gd name="connsiteX14" fmla="*/ 304806 w 10127505"/>
                <a:gd name="connsiteY14" fmla="*/ 2221266 h 2423207"/>
                <a:gd name="connsiteX15" fmla="*/ 0 w 10127505"/>
                <a:gd name="connsiteY15" fmla="*/ 1916460 h 2423207"/>
                <a:gd name="connsiteX16" fmla="*/ 0 w 10127505"/>
                <a:gd name="connsiteY16" fmla="*/ 697272 h 2423207"/>
                <a:gd name="connsiteX0" fmla="*/ 0 w 10127505"/>
                <a:gd name="connsiteY0" fmla="*/ 697272 h 2476927"/>
                <a:gd name="connsiteX1" fmla="*/ 304806 w 10127505"/>
                <a:gd name="connsiteY1" fmla="*/ 392466 h 2476927"/>
                <a:gd name="connsiteX2" fmla="*/ 1559859 w 10127505"/>
                <a:gd name="connsiteY2" fmla="*/ 197484 h 2476927"/>
                <a:gd name="connsiteX3" fmla="*/ 3107432 w 10127505"/>
                <a:gd name="connsiteY3" fmla="*/ 2668 h 2476927"/>
                <a:gd name="connsiteX4" fmla="*/ 4470067 w 10127505"/>
                <a:gd name="connsiteY4" fmla="*/ 217821 h 2476927"/>
                <a:gd name="connsiteX5" fmla="*/ 5880847 w 10127505"/>
                <a:gd name="connsiteY5" fmla="*/ 125767 h 2476927"/>
                <a:gd name="connsiteX6" fmla="*/ 7697362 w 10127505"/>
                <a:gd name="connsiteY6" fmla="*/ 38527 h 2476927"/>
                <a:gd name="connsiteX7" fmla="*/ 9448794 w 10127505"/>
                <a:gd name="connsiteY7" fmla="*/ 392466 h 2476927"/>
                <a:gd name="connsiteX8" fmla="*/ 9753600 w 10127505"/>
                <a:gd name="connsiteY8" fmla="*/ 697272 h 2476927"/>
                <a:gd name="connsiteX9" fmla="*/ 9956467 w 10127505"/>
                <a:gd name="connsiteY9" fmla="*/ 1114292 h 2476927"/>
                <a:gd name="connsiteX10" fmla="*/ 9753600 w 10127505"/>
                <a:gd name="connsiteY10" fmla="*/ 1916460 h 2476927"/>
                <a:gd name="connsiteX11" fmla="*/ 9448794 w 10127505"/>
                <a:gd name="connsiteY11" fmla="*/ 2221266 h 2476927"/>
                <a:gd name="connsiteX12" fmla="*/ 8665550 w 10127505"/>
                <a:gd name="connsiteY12" fmla="*/ 2423139 h 2476927"/>
                <a:gd name="connsiteX13" fmla="*/ 6496091 w 10127505"/>
                <a:gd name="connsiteY13" fmla="*/ 2243845 h 2476927"/>
                <a:gd name="connsiteX14" fmla="*/ 5653409 w 10127505"/>
                <a:gd name="connsiteY14" fmla="*/ 2476927 h 2476927"/>
                <a:gd name="connsiteX15" fmla="*/ 304806 w 10127505"/>
                <a:gd name="connsiteY15" fmla="*/ 2221266 h 2476927"/>
                <a:gd name="connsiteX16" fmla="*/ 0 w 10127505"/>
                <a:gd name="connsiteY16" fmla="*/ 1916460 h 2476927"/>
                <a:gd name="connsiteX17" fmla="*/ 0 w 10127505"/>
                <a:gd name="connsiteY17" fmla="*/ 697272 h 2476927"/>
                <a:gd name="connsiteX0" fmla="*/ 0 w 10127505"/>
                <a:gd name="connsiteY0" fmla="*/ 697272 h 2476927"/>
                <a:gd name="connsiteX1" fmla="*/ 304806 w 10127505"/>
                <a:gd name="connsiteY1" fmla="*/ 392466 h 2476927"/>
                <a:gd name="connsiteX2" fmla="*/ 1559859 w 10127505"/>
                <a:gd name="connsiteY2" fmla="*/ 197484 h 2476927"/>
                <a:gd name="connsiteX3" fmla="*/ 3107432 w 10127505"/>
                <a:gd name="connsiteY3" fmla="*/ 2668 h 2476927"/>
                <a:gd name="connsiteX4" fmla="*/ 4470067 w 10127505"/>
                <a:gd name="connsiteY4" fmla="*/ 217821 h 2476927"/>
                <a:gd name="connsiteX5" fmla="*/ 5880847 w 10127505"/>
                <a:gd name="connsiteY5" fmla="*/ 125767 h 2476927"/>
                <a:gd name="connsiteX6" fmla="*/ 7697362 w 10127505"/>
                <a:gd name="connsiteY6" fmla="*/ 38527 h 2476927"/>
                <a:gd name="connsiteX7" fmla="*/ 9448794 w 10127505"/>
                <a:gd name="connsiteY7" fmla="*/ 392466 h 2476927"/>
                <a:gd name="connsiteX8" fmla="*/ 9753600 w 10127505"/>
                <a:gd name="connsiteY8" fmla="*/ 697272 h 2476927"/>
                <a:gd name="connsiteX9" fmla="*/ 9956467 w 10127505"/>
                <a:gd name="connsiteY9" fmla="*/ 1114292 h 2476927"/>
                <a:gd name="connsiteX10" fmla="*/ 9753600 w 10127505"/>
                <a:gd name="connsiteY10" fmla="*/ 1916460 h 2476927"/>
                <a:gd name="connsiteX11" fmla="*/ 9448794 w 10127505"/>
                <a:gd name="connsiteY11" fmla="*/ 2221266 h 2476927"/>
                <a:gd name="connsiteX12" fmla="*/ 8665550 w 10127505"/>
                <a:gd name="connsiteY12" fmla="*/ 2423139 h 2476927"/>
                <a:gd name="connsiteX13" fmla="*/ 6496091 w 10127505"/>
                <a:gd name="connsiteY13" fmla="*/ 2243845 h 2476927"/>
                <a:gd name="connsiteX14" fmla="*/ 5653409 w 10127505"/>
                <a:gd name="connsiteY14" fmla="*/ 2476927 h 2476927"/>
                <a:gd name="connsiteX15" fmla="*/ 4272844 w 10127505"/>
                <a:gd name="connsiteY15" fmla="*/ 2315562 h 2476927"/>
                <a:gd name="connsiteX16" fmla="*/ 304806 w 10127505"/>
                <a:gd name="connsiteY16" fmla="*/ 2221266 h 2476927"/>
                <a:gd name="connsiteX17" fmla="*/ 0 w 10127505"/>
                <a:gd name="connsiteY17" fmla="*/ 1916460 h 2476927"/>
                <a:gd name="connsiteX18" fmla="*/ 0 w 10127505"/>
                <a:gd name="connsiteY18" fmla="*/ 697272 h 2476927"/>
                <a:gd name="connsiteX0" fmla="*/ 0 w 10127505"/>
                <a:gd name="connsiteY0" fmla="*/ 697272 h 2495363"/>
                <a:gd name="connsiteX1" fmla="*/ 304806 w 10127505"/>
                <a:gd name="connsiteY1" fmla="*/ 392466 h 2495363"/>
                <a:gd name="connsiteX2" fmla="*/ 1559859 w 10127505"/>
                <a:gd name="connsiteY2" fmla="*/ 197484 h 2495363"/>
                <a:gd name="connsiteX3" fmla="*/ 3107432 w 10127505"/>
                <a:gd name="connsiteY3" fmla="*/ 2668 h 2495363"/>
                <a:gd name="connsiteX4" fmla="*/ 4470067 w 10127505"/>
                <a:gd name="connsiteY4" fmla="*/ 217821 h 2495363"/>
                <a:gd name="connsiteX5" fmla="*/ 5880847 w 10127505"/>
                <a:gd name="connsiteY5" fmla="*/ 125767 h 2495363"/>
                <a:gd name="connsiteX6" fmla="*/ 7697362 w 10127505"/>
                <a:gd name="connsiteY6" fmla="*/ 38527 h 2495363"/>
                <a:gd name="connsiteX7" fmla="*/ 9448794 w 10127505"/>
                <a:gd name="connsiteY7" fmla="*/ 392466 h 2495363"/>
                <a:gd name="connsiteX8" fmla="*/ 9753600 w 10127505"/>
                <a:gd name="connsiteY8" fmla="*/ 697272 h 2495363"/>
                <a:gd name="connsiteX9" fmla="*/ 9956467 w 10127505"/>
                <a:gd name="connsiteY9" fmla="*/ 1114292 h 2495363"/>
                <a:gd name="connsiteX10" fmla="*/ 9753600 w 10127505"/>
                <a:gd name="connsiteY10" fmla="*/ 1916460 h 2495363"/>
                <a:gd name="connsiteX11" fmla="*/ 9448794 w 10127505"/>
                <a:gd name="connsiteY11" fmla="*/ 2221266 h 2495363"/>
                <a:gd name="connsiteX12" fmla="*/ 8665550 w 10127505"/>
                <a:gd name="connsiteY12" fmla="*/ 2423139 h 2495363"/>
                <a:gd name="connsiteX13" fmla="*/ 6496091 w 10127505"/>
                <a:gd name="connsiteY13" fmla="*/ 2243845 h 2495363"/>
                <a:gd name="connsiteX14" fmla="*/ 5653409 w 10127505"/>
                <a:gd name="connsiteY14" fmla="*/ 2476927 h 2495363"/>
                <a:gd name="connsiteX15" fmla="*/ 4272844 w 10127505"/>
                <a:gd name="connsiteY15" fmla="*/ 2315562 h 2495363"/>
                <a:gd name="connsiteX16" fmla="*/ 2551620 w 10127505"/>
                <a:gd name="connsiteY16" fmla="*/ 2494856 h 2495363"/>
                <a:gd name="connsiteX17" fmla="*/ 304806 w 10127505"/>
                <a:gd name="connsiteY17" fmla="*/ 2221266 h 2495363"/>
                <a:gd name="connsiteX18" fmla="*/ 0 w 10127505"/>
                <a:gd name="connsiteY18" fmla="*/ 1916460 h 2495363"/>
                <a:gd name="connsiteX19" fmla="*/ 0 w 10127505"/>
                <a:gd name="connsiteY19" fmla="*/ 697272 h 2495363"/>
                <a:gd name="connsiteX0" fmla="*/ 0 w 10127505"/>
                <a:gd name="connsiteY0" fmla="*/ 697272 h 2495363"/>
                <a:gd name="connsiteX1" fmla="*/ 304806 w 10127505"/>
                <a:gd name="connsiteY1" fmla="*/ 392466 h 2495363"/>
                <a:gd name="connsiteX2" fmla="*/ 1559859 w 10127505"/>
                <a:gd name="connsiteY2" fmla="*/ 197484 h 2495363"/>
                <a:gd name="connsiteX3" fmla="*/ 3107432 w 10127505"/>
                <a:gd name="connsiteY3" fmla="*/ 2668 h 2495363"/>
                <a:gd name="connsiteX4" fmla="*/ 4470067 w 10127505"/>
                <a:gd name="connsiteY4" fmla="*/ 217821 h 2495363"/>
                <a:gd name="connsiteX5" fmla="*/ 5880847 w 10127505"/>
                <a:gd name="connsiteY5" fmla="*/ 125767 h 2495363"/>
                <a:gd name="connsiteX6" fmla="*/ 7697362 w 10127505"/>
                <a:gd name="connsiteY6" fmla="*/ 38527 h 2495363"/>
                <a:gd name="connsiteX7" fmla="*/ 9448794 w 10127505"/>
                <a:gd name="connsiteY7" fmla="*/ 392466 h 2495363"/>
                <a:gd name="connsiteX8" fmla="*/ 9753600 w 10127505"/>
                <a:gd name="connsiteY8" fmla="*/ 697272 h 2495363"/>
                <a:gd name="connsiteX9" fmla="*/ 9956467 w 10127505"/>
                <a:gd name="connsiteY9" fmla="*/ 1114292 h 2495363"/>
                <a:gd name="connsiteX10" fmla="*/ 9753600 w 10127505"/>
                <a:gd name="connsiteY10" fmla="*/ 1916460 h 2495363"/>
                <a:gd name="connsiteX11" fmla="*/ 9448794 w 10127505"/>
                <a:gd name="connsiteY11" fmla="*/ 2221266 h 2495363"/>
                <a:gd name="connsiteX12" fmla="*/ 8665550 w 10127505"/>
                <a:gd name="connsiteY12" fmla="*/ 2423139 h 2495363"/>
                <a:gd name="connsiteX13" fmla="*/ 6496091 w 10127505"/>
                <a:gd name="connsiteY13" fmla="*/ 2243845 h 2495363"/>
                <a:gd name="connsiteX14" fmla="*/ 5653409 w 10127505"/>
                <a:gd name="connsiteY14" fmla="*/ 2476927 h 2495363"/>
                <a:gd name="connsiteX15" fmla="*/ 4272844 w 10127505"/>
                <a:gd name="connsiteY15" fmla="*/ 2315562 h 2495363"/>
                <a:gd name="connsiteX16" fmla="*/ 2551620 w 10127505"/>
                <a:gd name="connsiteY16" fmla="*/ 2494856 h 2495363"/>
                <a:gd name="connsiteX17" fmla="*/ 1171056 w 10127505"/>
                <a:gd name="connsiteY17" fmla="*/ 2261774 h 2495363"/>
                <a:gd name="connsiteX18" fmla="*/ 304806 w 10127505"/>
                <a:gd name="connsiteY18" fmla="*/ 2221266 h 2495363"/>
                <a:gd name="connsiteX19" fmla="*/ 0 w 10127505"/>
                <a:gd name="connsiteY19" fmla="*/ 1916460 h 2495363"/>
                <a:gd name="connsiteX20" fmla="*/ 0 w 10127505"/>
                <a:gd name="connsiteY20" fmla="*/ 697272 h 2495363"/>
                <a:gd name="connsiteX0" fmla="*/ 0 w 10127505"/>
                <a:gd name="connsiteY0" fmla="*/ 697272 h 2495363"/>
                <a:gd name="connsiteX1" fmla="*/ 304806 w 10127505"/>
                <a:gd name="connsiteY1" fmla="*/ 392466 h 2495363"/>
                <a:gd name="connsiteX2" fmla="*/ 1559859 w 10127505"/>
                <a:gd name="connsiteY2" fmla="*/ 197484 h 2495363"/>
                <a:gd name="connsiteX3" fmla="*/ 3107432 w 10127505"/>
                <a:gd name="connsiteY3" fmla="*/ 2668 h 2495363"/>
                <a:gd name="connsiteX4" fmla="*/ 4470067 w 10127505"/>
                <a:gd name="connsiteY4" fmla="*/ 217821 h 2495363"/>
                <a:gd name="connsiteX5" fmla="*/ 5880847 w 10127505"/>
                <a:gd name="connsiteY5" fmla="*/ 125767 h 2495363"/>
                <a:gd name="connsiteX6" fmla="*/ 7697362 w 10127505"/>
                <a:gd name="connsiteY6" fmla="*/ 38527 h 2495363"/>
                <a:gd name="connsiteX7" fmla="*/ 9448794 w 10127505"/>
                <a:gd name="connsiteY7" fmla="*/ 392466 h 2495363"/>
                <a:gd name="connsiteX8" fmla="*/ 9753600 w 10127505"/>
                <a:gd name="connsiteY8" fmla="*/ 697272 h 2495363"/>
                <a:gd name="connsiteX9" fmla="*/ 9956467 w 10127505"/>
                <a:gd name="connsiteY9" fmla="*/ 1114292 h 2495363"/>
                <a:gd name="connsiteX10" fmla="*/ 9753600 w 10127505"/>
                <a:gd name="connsiteY10" fmla="*/ 1916460 h 2495363"/>
                <a:gd name="connsiteX11" fmla="*/ 9448794 w 10127505"/>
                <a:gd name="connsiteY11" fmla="*/ 2221266 h 2495363"/>
                <a:gd name="connsiteX12" fmla="*/ 8665550 w 10127505"/>
                <a:gd name="connsiteY12" fmla="*/ 2423139 h 2495363"/>
                <a:gd name="connsiteX13" fmla="*/ 6496091 w 10127505"/>
                <a:gd name="connsiteY13" fmla="*/ 2243845 h 2495363"/>
                <a:gd name="connsiteX14" fmla="*/ 5653409 w 10127505"/>
                <a:gd name="connsiteY14" fmla="*/ 2476927 h 2495363"/>
                <a:gd name="connsiteX15" fmla="*/ 4272844 w 10127505"/>
                <a:gd name="connsiteY15" fmla="*/ 2315562 h 2495363"/>
                <a:gd name="connsiteX16" fmla="*/ 2551620 w 10127505"/>
                <a:gd name="connsiteY16" fmla="*/ 2494856 h 2495363"/>
                <a:gd name="connsiteX17" fmla="*/ 1171056 w 10127505"/>
                <a:gd name="connsiteY17" fmla="*/ 2261774 h 2495363"/>
                <a:gd name="connsiteX18" fmla="*/ 304806 w 10127505"/>
                <a:gd name="connsiteY18" fmla="*/ 2221266 h 2495363"/>
                <a:gd name="connsiteX19" fmla="*/ 0 w 10127505"/>
                <a:gd name="connsiteY19" fmla="*/ 1916460 h 2495363"/>
                <a:gd name="connsiteX20" fmla="*/ 0 w 10127505"/>
                <a:gd name="connsiteY20" fmla="*/ 697272 h 2495363"/>
                <a:gd name="connsiteX0" fmla="*/ 0 w 10127505"/>
                <a:gd name="connsiteY0" fmla="*/ 697272 h 2500049"/>
                <a:gd name="connsiteX1" fmla="*/ 304806 w 10127505"/>
                <a:gd name="connsiteY1" fmla="*/ 392466 h 2500049"/>
                <a:gd name="connsiteX2" fmla="*/ 1559859 w 10127505"/>
                <a:gd name="connsiteY2" fmla="*/ 197484 h 2500049"/>
                <a:gd name="connsiteX3" fmla="*/ 3107432 w 10127505"/>
                <a:gd name="connsiteY3" fmla="*/ 2668 h 2500049"/>
                <a:gd name="connsiteX4" fmla="*/ 4470067 w 10127505"/>
                <a:gd name="connsiteY4" fmla="*/ 217821 h 2500049"/>
                <a:gd name="connsiteX5" fmla="*/ 5880847 w 10127505"/>
                <a:gd name="connsiteY5" fmla="*/ 125767 h 2500049"/>
                <a:gd name="connsiteX6" fmla="*/ 7697362 w 10127505"/>
                <a:gd name="connsiteY6" fmla="*/ 38527 h 2500049"/>
                <a:gd name="connsiteX7" fmla="*/ 9448794 w 10127505"/>
                <a:gd name="connsiteY7" fmla="*/ 392466 h 2500049"/>
                <a:gd name="connsiteX8" fmla="*/ 9753600 w 10127505"/>
                <a:gd name="connsiteY8" fmla="*/ 697272 h 2500049"/>
                <a:gd name="connsiteX9" fmla="*/ 9956467 w 10127505"/>
                <a:gd name="connsiteY9" fmla="*/ 1114292 h 2500049"/>
                <a:gd name="connsiteX10" fmla="*/ 9753600 w 10127505"/>
                <a:gd name="connsiteY10" fmla="*/ 1916460 h 2500049"/>
                <a:gd name="connsiteX11" fmla="*/ 9448794 w 10127505"/>
                <a:gd name="connsiteY11" fmla="*/ 2221266 h 2500049"/>
                <a:gd name="connsiteX12" fmla="*/ 8665550 w 10127505"/>
                <a:gd name="connsiteY12" fmla="*/ 2423139 h 2500049"/>
                <a:gd name="connsiteX13" fmla="*/ 6496091 w 10127505"/>
                <a:gd name="connsiteY13" fmla="*/ 2243845 h 2500049"/>
                <a:gd name="connsiteX14" fmla="*/ 5653409 w 10127505"/>
                <a:gd name="connsiteY14" fmla="*/ 2476927 h 2500049"/>
                <a:gd name="connsiteX15" fmla="*/ 4272844 w 10127505"/>
                <a:gd name="connsiteY15" fmla="*/ 2315562 h 2500049"/>
                <a:gd name="connsiteX16" fmla="*/ 2551620 w 10127505"/>
                <a:gd name="connsiteY16" fmla="*/ 2494856 h 2500049"/>
                <a:gd name="connsiteX17" fmla="*/ 1171056 w 10127505"/>
                <a:gd name="connsiteY17" fmla="*/ 2261774 h 2500049"/>
                <a:gd name="connsiteX18" fmla="*/ 304806 w 10127505"/>
                <a:gd name="connsiteY18" fmla="*/ 2221266 h 2500049"/>
                <a:gd name="connsiteX19" fmla="*/ 0 w 10127505"/>
                <a:gd name="connsiteY19" fmla="*/ 1916460 h 2500049"/>
                <a:gd name="connsiteX20" fmla="*/ 0 w 10127505"/>
                <a:gd name="connsiteY20" fmla="*/ 697272 h 2500049"/>
                <a:gd name="connsiteX0" fmla="*/ 0 w 10127505"/>
                <a:gd name="connsiteY0" fmla="*/ 697272 h 2569679"/>
                <a:gd name="connsiteX1" fmla="*/ 304806 w 10127505"/>
                <a:gd name="connsiteY1" fmla="*/ 392466 h 2569679"/>
                <a:gd name="connsiteX2" fmla="*/ 1559859 w 10127505"/>
                <a:gd name="connsiteY2" fmla="*/ 197484 h 2569679"/>
                <a:gd name="connsiteX3" fmla="*/ 3107432 w 10127505"/>
                <a:gd name="connsiteY3" fmla="*/ 2668 h 2569679"/>
                <a:gd name="connsiteX4" fmla="*/ 4470067 w 10127505"/>
                <a:gd name="connsiteY4" fmla="*/ 217821 h 2569679"/>
                <a:gd name="connsiteX5" fmla="*/ 5880847 w 10127505"/>
                <a:gd name="connsiteY5" fmla="*/ 125767 h 2569679"/>
                <a:gd name="connsiteX6" fmla="*/ 7697362 w 10127505"/>
                <a:gd name="connsiteY6" fmla="*/ 38527 h 2569679"/>
                <a:gd name="connsiteX7" fmla="*/ 9448794 w 10127505"/>
                <a:gd name="connsiteY7" fmla="*/ 392466 h 2569679"/>
                <a:gd name="connsiteX8" fmla="*/ 9753600 w 10127505"/>
                <a:gd name="connsiteY8" fmla="*/ 697272 h 2569679"/>
                <a:gd name="connsiteX9" fmla="*/ 9956467 w 10127505"/>
                <a:gd name="connsiteY9" fmla="*/ 1114292 h 2569679"/>
                <a:gd name="connsiteX10" fmla="*/ 9753600 w 10127505"/>
                <a:gd name="connsiteY10" fmla="*/ 1916460 h 2569679"/>
                <a:gd name="connsiteX11" fmla="*/ 9448794 w 10127505"/>
                <a:gd name="connsiteY11" fmla="*/ 2221266 h 2569679"/>
                <a:gd name="connsiteX12" fmla="*/ 8665550 w 10127505"/>
                <a:gd name="connsiteY12" fmla="*/ 2423139 h 2569679"/>
                <a:gd name="connsiteX13" fmla="*/ 6496091 w 10127505"/>
                <a:gd name="connsiteY13" fmla="*/ 2243845 h 2569679"/>
                <a:gd name="connsiteX14" fmla="*/ 5653409 w 10127505"/>
                <a:gd name="connsiteY14" fmla="*/ 2476927 h 2569679"/>
                <a:gd name="connsiteX15" fmla="*/ 4272844 w 10127505"/>
                <a:gd name="connsiteY15" fmla="*/ 2315562 h 2569679"/>
                <a:gd name="connsiteX16" fmla="*/ 2551620 w 10127505"/>
                <a:gd name="connsiteY16" fmla="*/ 2494856 h 2569679"/>
                <a:gd name="connsiteX17" fmla="*/ 1171056 w 10127505"/>
                <a:gd name="connsiteY17" fmla="*/ 2261774 h 2569679"/>
                <a:gd name="connsiteX18" fmla="*/ 304806 w 10127505"/>
                <a:gd name="connsiteY18" fmla="*/ 2221266 h 2569679"/>
                <a:gd name="connsiteX19" fmla="*/ 0 w 10127505"/>
                <a:gd name="connsiteY19" fmla="*/ 1916460 h 2569679"/>
                <a:gd name="connsiteX20" fmla="*/ 0 w 10127505"/>
                <a:gd name="connsiteY20" fmla="*/ 697272 h 2569679"/>
                <a:gd name="connsiteX0" fmla="*/ 0 w 10127505"/>
                <a:gd name="connsiteY0" fmla="*/ 697272 h 2569679"/>
                <a:gd name="connsiteX1" fmla="*/ 304806 w 10127505"/>
                <a:gd name="connsiteY1" fmla="*/ 392466 h 2569679"/>
                <a:gd name="connsiteX2" fmla="*/ 1559859 w 10127505"/>
                <a:gd name="connsiteY2" fmla="*/ 197484 h 2569679"/>
                <a:gd name="connsiteX3" fmla="*/ 3107432 w 10127505"/>
                <a:gd name="connsiteY3" fmla="*/ 2668 h 2569679"/>
                <a:gd name="connsiteX4" fmla="*/ 4470067 w 10127505"/>
                <a:gd name="connsiteY4" fmla="*/ 217821 h 2569679"/>
                <a:gd name="connsiteX5" fmla="*/ 5880847 w 10127505"/>
                <a:gd name="connsiteY5" fmla="*/ 125767 h 2569679"/>
                <a:gd name="connsiteX6" fmla="*/ 7697362 w 10127505"/>
                <a:gd name="connsiteY6" fmla="*/ 38527 h 2569679"/>
                <a:gd name="connsiteX7" fmla="*/ 9448794 w 10127505"/>
                <a:gd name="connsiteY7" fmla="*/ 392466 h 2569679"/>
                <a:gd name="connsiteX8" fmla="*/ 9753600 w 10127505"/>
                <a:gd name="connsiteY8" fmla="*/ 697272 h 2569679"/>
                <a:gd name="connsiteX9" fmla="*/ 9956467 w 10127505"/>
                <a:gd name="connsiteY9" fmla="*/ 1114292 h 2569679"/>
                <a:gd name="connsiteX10" fmla="*/ 9753600 w 10127505"/>
                <a:gd name="connsiteY10" fmla="*/ 1916460 h 2569679"/>
                <a:gd name="connsiteX11" fmla="*/ 9448794 w 10127505"/>
                <a:gd name="connsiteY11" fmla="*/ 2221266 h 2569679"/>
                <a:gd name="connsiteX12" fmla="*/ 8665550 w 10127505"/>
                <a:gd name="connsiteY12" fmla="*/ 2423139 h 2569679"/>
                <a:gd name="connsiteX13" fmla="*/ 6496091 w 10127505"/>
                <a:gd name="connsiteY13" fmla="*/ 2243845 h 2569679"/>
                <a:gd name="connsiteX14" fmla="*/ 5653409 w 10127505"/>
                <a:gd name="connsiteY14" fmla="*/ 2476927 h 2569679"/>
                <a:gd name="connsiteX15" fmla="*/ 4272844 w 10127505"/>
                <a:gd name="connsiteY15" fmla="*/ 2315562 h 2569679"/>
                <a:gd name="connsiteX16" fmla="*/ 2551620 w 10127505"/>
                <a:gd name="connsiteY16" fmla="*/ 2494856 h 2569679"/>
                <a:gd name="connsiteX17" fmla="*/ 1171056 w 10127505"/>
                <a:gd name="connsiteY17" fmla="*/ 2261774 h 2569679"/>
                <a:gd name="connsiteX18" fmla="*/ 304806 w 10127505"/>
                <a:gd name="connsiteY18" fmla="*/ 2221266 h 2569679"/>
                <a:gd name="connsiteX19" fmla="*/ 0 w 10127505"/>
                <a:gd name="connsiteY19" fmla="*/ 1916460 h 2569679"/>
                <a:gd name="connsiteX20" fmla="*/ 0 w 10127505"/>
                <a:gd name="connsiteY20" fmla="*/ 697272 h 2569679"/>
                <a:gd name="connsiteX0" fmla="*/ 0 w 10127505"/>
                <a:gd name="connsiteY0" fmla="*/ 697272 h 2569679"/>
                <a:gd name="connsiteX1" fmla="*/ 304806 w 10127505"/>
                <a:gd name="connsiteY1" fmla="*/ 392466 h 2569679"/>
                <a:gd name="connsiteX2" fmla="*/ 1559859 w 10127505"/>
                <a:gd name="connsiteY2" fmla="*/ 197484 h 2569679"/>
                <a:gd name="connsiteX3" fmla="*/ 3107432 w 10127505"/>
                <a:gd name="connsiteY3" fmla="*/ 2668 h 2569679"/>
                <a:gd name="connsiteX4" fmla="*/ 4470067 w 10127505"/>
                <a:gd name="connsiteY4" fmla="*/ 217821 h 2569679"/>
                <a:gd name="connsiteX5" fmla="*/ 5880847 w 10127505"/>
                <a:gd name="connsiteY5" fmla="*/ 125767 h 2569679"/>
                <a:gd name="connsiteX6" fmla="*/ 7697362 w 10127505"/>
                <a:gd name="connsiteY6" fmla="*/ 38527 h 2569679"/>
                <a:gd name="connsiteX7" fmla="*/ 9448794 w 10127505"/>
                <a:gd name="connsiteY7" fmla="*/ 392466 h 2569679"/>
                <a:gd name="connsiteX8" fmla="*/ 9753600 w 10127505"/>
                <a:gd name="connsiteY8" fmla="*/ 697272 h 2569679"/>
                <a:gd name="connsiteX9" fmla="*/ 9956467 w 10127505"/>
                <a:gd name="connsiteY9" fmla="*/ 1114292 h 2569679"/>
                <a:gd name="connsiteX10" fmla="*/ 9753600 w 10127505"/>
                <a:gd name="connsiteY10" fmla="*/ 1916460 h 2569679"/>
                <a:gd name="connsiteX11" fmla="*/ 9448794 w 10127505"/>
                <a:gd name="connsiteY11" fmla="*/ 2221266 h 2569679"/>
                <a:gd name="connsiteX12" fmla="*/ 8665550 w 10127505"/>
                <a:gd name="connsiteY12" fmla="*/ 2423139 h 2569679"/>
                <a:gd name="connsiteX13" fmla="*/ 6496091 w 10127505"/>
                <a:gd name="connsiteY13" fmla="*/ 2243845 h 2569679"/>
                <a:gd name="connsiteX14" fmla="*/ 5653409 w 10127505"/>
                <a:gd name="connsiteY14" fmla="*/ 2476927 h 2569679"/>
                <a:gd name="connsiteX15" fmla="*/ 4272844 w 10127505"/>
                <a:gd name="connsiteY15" fmla="*/ 2315562 h 2569679"/>
                <a:gd name="connsiteX16" fmla="*/ 2551620 w 10127505"/>
                <a:gd name="connsiteY16" fmla="*/ 2494856 h 2569679"/>
                <a:gd name="connsiteX17" fmla="*/ 1171056 w 10127505"/>
                <a:gd name="connsiteY17" fmla="*/ 2261774 h 2569679"/>
                <a:gd name="connsiteX18" fmla="*/ 304806 w 10127505"/>
                <a:gd name="connsiteY18" fmla="*/ 2221266 h 2569679"/>
                <a:gd name="connsiteX19" fmla="*/ 0 w 10127505"/>
                <a:gd name="connsiteY19" fmla="*/ 1916460 h 2569679"/>
                <a:gd name="connsiteX20" fmla="*/ 0 w 10127505"/>
                <a:gd name="connsiteY20" fmla="*/ 697272 h 2569679"/>
                <a:gd name="connsiteX0" fmla="*/ 0 w 10127505"/>
                <a:gd name="connsiteY0" fmla="*/ 697272 h 2628660"/>
                <a:gd name="connsiteX1" fmla="*/ 304806 w 10127505"/>
                <a:gd name="connsiteY1" fmla="*/ 392466 h 2628660"/>
                <a:gd name="connsiteX2" fmla="*/ 1559859 w 10127505"/>
                <a:gd name="connsiteY2" fmla="*/ 197484 h 2628660"/>
                <a:gd name="connsiteX3" fmla="*/ 3107432 w 10127505"/>
                <a:gd name="connsiteY3" fmla="*/ 2668 h 2628660"/>
                <a:gd name="connsiteX4" fmla="*/ 4470067 w 10127505"/>
                <a:gd name="connsiteY4" fmla="*/ 217821 h 2628660"/>
                <a:gd name="connsiteX5" fmla="*/ 5880847 w 10127505"/>
                <a:gd name="connsiteY5" fmla="*/ 125767 h 2628660"/>
                <a:gd name="connsiteX6" fmla="*/ 7697362 w 10127505"/>
                <a:gd name="connsiteY6" fmla="*/ 38527 h 2628660"/>
                <a:gd name="connsiteX7" fmla="*/ 9448794 w 10127505"/>
                <a:gd name="connsiteY7" fmla="*/ 392466 h 2628660"/>
                <a:gd name="connsiteX8" fmla="*/ 9753600 w 10127505"/>
                <a:gd name="connsiteY8" fmla="*/ 697272 h 2628660"/>
                <a:gd name="connsiteX9" fmla="*/ 9956467 w 10127505"/>
                <a:gd name="connsiteY9" fmla="*/ 1114292 h 2628660"/>
                <a:gd name="connsiteX10" fmla="*/ 9753600 w 10127505"/>
                <a:gd name="connsiteY10" fmla="*/ 1916460 h 2628660"/>
                <a:gd name="connsiteX11" fmla="*/ 9448794 w 10127505"/>
                <a:gd name="connsiteY11" fmla="*/ 2221266 h 2628660"/>
                <a:gd name="connsiteX12" fmla="*/ 8665550 w 10127505"/>
                <a:gd name="connsiteY12" fmla="*/ 2423139 h 2628660"/>
                <a:gd name="connsiteX13" fmla="*/ 6496091 w 10127505"/>
                <a:gd name="connsiteY13" fmla="*/ 2243845 h 2628660"/>
                <a:gd name="connsiteX14" fmla="*/ 5653409 w 10127505"/>
                <a:gd name="connsiteY14" fmla="*/ 2476927 h 2628660"/>
                <a:gd name="connsiteX15" fmla="*/ 4272844 w 10127505"/>
                <a:gd name="connsiteY15" fmla="*/ 2315562 h 2628660"/>
                <a:gd name="connsiteX16" fmla="*/ 2551620 w 10127505"/>
                <a:gd name="connsiteY16" fmla="*/ 2494856 h 2628660"/>
                <a:gd name="connsiteX17" fmla="*/ 1171056 w 10127505"/>
                <a:gd name="connsiteY17" fmla="*/ 2261774 h 2628660"/>
                <a:gd name="connsiteX18" fmla="*/ 304806 w 10127505"/>
                <a:gd name="connsiteY18" fmla="*/ 2221266 h 2628660"/>
                <a:gd name="connsiteX19" fmla="*/ 0 w 10127505"/>
                <a:gd name="connsiteY19" fmla="*/ 1916460 h 2628660"/>
                <a:gd name="connsiteX20" fmla="*/ 0 w 10127505"/>
                <a:gd name="connsiteY20" fmla="*/ 697272 h 2628660"/>
                <a:gd name="connsiteX0" fmla="*/ 0 w 10127505"/>
                <a:gd name="connsiteY0" fmla="*/ 697272 h 2628660"/>
                <a:gd name="connsiteX1" fmla="*/ 304806 w 10127505"/>
                <a:gd name="connsiteY1" fmla="*/ 392466 h 2628660"/>
                <a:gd name="connsiteX2" fmla="*/ 1559859 w 10127505"/>
                <a:gd name="connsiteY2" fmla="*/ 197484 h 2628660"/>
                <a:gd name="connsiteX3" fmla="*/ 3107432 w 10127505"/>
                <a:gd name="connsiteY3" fmla="*/ 2668 h 2628660"/>
                <a:gd name="connsiteX4" fmla="*/ 4470067 w 10127505"/>
                <a:gd name="connsiteY4" fmla="*/ 217821 h 2628660"/>
                <a:gd name="connsiteX5" fmla="*/ 5880847 w 10127505"/>
                <a:gd name="connsiteY5" fmla="*/ 125767 h 2628660"/>
                <a:gd name="connsiteX6" fmla="*/ 7697362 w 10127505"/>
                <a:gd name="connsiteY6" fmla="*/ 38527 h 2628660"/>
                <a:gd name="connsiteX7" fmla="*/ 9448794 w 10127505"/>
                <a:gd name="connsiteY7" fmla="*/ 392466 h 2628660"/>
                <a:gd name="connsiteX8" fmla="*/ 9753600 w 10127505"/>
                <a:gd name="connsiteY8" fmla="*/ 697272 h 2628660"/>
                <a:gd name="connsiteX9" fmla="*/ 9956467 w 10127505"/>
                <a:gd name="connsiteY9" fmla="*/ 1114292 h 2628660"/>
                <a:gd name="connsiteX10" fmla="*/ 9753600 w 10127505"/>
                <a:gd name="connsiteY10" fmla="*/ 1916460 h 2628660"/>
                <a:gd name="connsiteX11" fmla="*/ 9448794 w 10127505"/>
                <a:gd name="connsiteY11" fmla="*/ 2221266 h 2628660"/>
                <a:gd name="connsiteX12" fmla="*/ 8665550 w 10127505"/>
                <a:gd name="connsiteY12" fmla="*/ 2423139 h 2628660"/>
                <a:gd name="connsiteX13" fmla="*/ 6496091 w 10127505"/>
                <a:gd name="connsiteY13" fmla="*/ 2243845 h 2628660"/>
                <a:gd name="connsiteX14" fmla="*/ 5653409 w 10127505"/>
                <a:gd name="connsiteY14" fmla="*/ 2476927 h 2628660"/>
                <a:gd name="connsiteX15" fmla="*/ 4272844 w 10127505"/>
                <a:gd name="connsiteY15" fmla="*/ 2315562 h 2628660"/>
                <a:gd name="connsiteX16" fmla="*/ 2551620 w 10127505"/>
                <a:gd name="connsiteY16" fmla="*/ 2494856 h 2628660"/>
                <a:gd name="connsiteX17" fmla="*/ 1171056 w 10127505"/>
                <a:gd name="connsiteY17" fmla="*/ 2261774 h 2628660"/>
                <a:gd name="connsiteX18" fmla="*/ 304806 w 10127505"/>
                <a:gd name="connsiteY18" fmla="*/ 2221266 h 2628660"/>
                <a:gd name="connsiteX19" fmla="*/ 0 w 10127505"/>
                <a:gd name="connsiteY19" fmla="*/ 1916460 h 2628660"/>
                <a:gd name="connsiteX20" fmla="*/ 0 w 10127505"/>
                <a:gd name="connsiteY20" fmla="*/ 697272 h 2628660"/>
                <a:gd name="connsiteX0" fmla="*/ 0 w 10127505"/>
                <a:gd name="connsiteY0" fmla="*/ 697272 h 2652656"/>
                <a:gd name="connsiteX1" fmla="*/ 304806 w 10127505"/>
                <a:gd name="connsiteY1" fmla="*/ 392466 h 2652656"/>
                <a:gd name="connsiteX2" fmla="*/ 1559859 w 10127505"/>
                <a:gd name="connsiteY2" fmla="*/ 197484 h 2652656"/>
                <a:gd name="connsiteX3" fmla="*/ 3107432 w 10127505"/>
                <a:gd name="connsiteY3" fmla="*/ 2668 h 2652656"/>
                <a:gd name="connsiteX4" fmla="*/ 4470067 w 10127505"/>
                <a:gd name="connsiteY4" fmla="*/ 217821 h 2652656"/>
                <a:gd name="connsiteX5" fmla="*/ 5880847 w 10127505"/>
                <a:gd name="connsiteY5" fmla="*/ 125767 h 2652656"/>
                <a:gd name="connsiteX6" fmla="*/ 7697362 w 10127505"/>
                <a:gd name="connsiteY6" fmla="*/ 38527 h 2652656"/>
                <a:gd name="connsiteX7" fmla="*/ 9448794 w 10127505"/>
                <a:gd name="connsiteY7" fmla="*/ 392466 h 2652656"/>
                <a:gd name="connsiteX8" fmla="*/ 9753600 w 10127505"/>
                <a:gd name="connsiteY8" fmla="*/ 697272 h 2652656"/>
                <a:gd name="connsiteX9" fmla="*/ 9956467 w 10127505"/>
                <a:gd name="connsiteY9" fmla="*/ 1114292 h 2652656"/>
                <a:gd name="connsiteX10" fmla="*/ 9753600 w 10127505"/>
                <a:gd name="connsiteY10" fmla="*/ 1916460 h 2652656"/>
                <a:gd name="connsiteX11" fmla="*/ 9448794 w 10127505"/>
                <a:gd name="connsiteY11" fmla="*/ 2221266 h 2652656"/>
                <a:gd name="connsiteX12" fmla="*/ 8665550 w 10127505"/>
                <a:gd name="connsiteY12" fmla="*/ 2423139 h 2652656"/>
                <a:gd name="connsiteX13" fmla="*/ 6872609 w 10127505"/>
                <a:gd name="connsiteY13" fmla="*/ 2315562 h 2652656"/>
                <a:gd name="connsiteX14" fmla="*/ 5653409 w 10127505"/>
                <a:gd name="connsiteY14" fmla="*/ 2476927 h 2652656"/>
                <a:gd name="connsiteX15" fmla="*/ 4272844 w 10127505"/>
                <a:gd name="connsiteY15" fmla="*/ 2315562 h 2652656"/>
                <a:gd name="connsiteX16" fmla="*/ 2551620 w 10127505"/>
                <a:gd name="connsiteY16" fmla="*/ 2494856 h 2652656"/>
                <a:gd name="connsiteX17" fmla="*/ 1171056 w 10127505"/>
                <a:gd name="connsiteY17" fmla="*/ 2261774 h 2652656"/>
                <a:gd name="connsiteX18" fmla="*/ 304806 w 10127505"/>
                <a:gd name="connsiteY18" fmla="*/ 2221266 h 2652656"/>
                <a:gd name="connsiteX19" fmla="*/ 0 w 10127505"/>
                <a:gd name="connsiteY19" fmla="*/ 1916460 h 2652656"/>
                <a:gd name="connsiteX20" fmla="*/ 0 w 10127505"/>
                <a:gd name="connsiteY20" fmla="*/ 697272 h 2652656"/>
                <a:gd name="connsiteX0" fmla="*/ 227449 w 10354954"/>
                <a:gd name="connsiteY0" fmla="*/ 697272 h 2652656"/>
                <a:gd name="connsiteX1" fmla="*/ 532255 w 10354954"/>
                <a:gd name="connsiteY1" fmla="*/ 392466 h 2652656"/>
                <a:gd name="connsiteX2" fmla="*/ 1787308 w 10354954"/>
                <a:gd name="connsiteY2" fmla="*/ 197484 h 2652656"/>
                <a:gd name="connsiteX3" fmla="*/ 3334881 w 10354954"/>
                <a:gd name="connsiteY3" fmla="*/ 2668 h 2652656"/>
                <a:gd name="connsiteX4" fmla="*/ 4697516 w 10354954"/>
                <a:gd name="connsiteY4" fmla="*/ 217821 h 2652656"/>
                <a:gd name="connsiteX5" fmla="*/ 6108296 w 10354954"/>
                <a:gd name="connsiteY5" fmla="*/ 125767 h 2652656"/>
                <a:gd name="connsiteX6" fmla="*/ 7924811 w 10354954"/>
                <a:gd name="connsiteY6" fmla="*/ 38527 h 2652656"/>
                <a:gd name="connsiteX7" fmla="*/ 9676243 w 10354954"/>
                <a:gd name="connsiteY7" fmla="*/ 392466 h 2652656"/>
                <a:gd name="connsiteX8" fmla="*/ 9981049 w 10354954"/>
                <a:gd name="connsiteY8" fmla="*/ 697272 h 2652656"/>
                <a:gd name="connsiteX9" fmla="*/ 10183916 w 10354954"/>
                <a:gd name="connsiteY9" fmla="*/ 1114292 h 2652656"/>
                <a:gd name="connsiteX10" fmla="*/ 9981049 w 10354954"/>
                <a:gd name="connsiteY10" fmla="*/ 1916460 h 2652656"/>
                <a:gd name="connsiteX11" fmla="*/ 9676243 w 10354954"/>
                <a:gd name="connsiteY11" fmla="*/ 2221266 h 2652656"/>
                <a:gd name="connsiteX12" fmla="*/ 8892999 w 10354954"/>
                <a:gd name="connsiteY12" fmla="*/ 2423139 h 2652656"/>
                <a:gd name="connsiteX13" fmla="*/ 7100058 w 10354954"/>
                <a:gd name="connsiteY13" fmla="*/ 2315562 h 2652656"/>
                <a:gd name="connsiteX14" fmla="*/ 5880858 w 10354954"/>
                <a:gd name="connsiteY14" fmla="*/ 2476927 h 2652656"/>
                <a:gd name="connsiteX15" fmla="*/ 4500293 w 10354954"/>
                <a:gd name="connsiteY15" fmla="*/ 2315562 h 2652656"/>
                <a:gd name="connsiteX16" fmla="*/ 2779069 w 10354954"/>
                <a:gd name="connsiteY16" fmla="*/ 2494856 h 2652656"/>
                <a:gd name="connsiteX17" fmla="*/ 1398505 w 10354954"/>
                <a:gd name="connsiteY17" fmla="*/ 2261774 h 2652656"/>
                <a:gd name="connsiteX18" fmla="*/ 532255 w 10354954"/>
                <a:gd name="connsiteY18" fmla="*/ 2221266 h 2652656"/>
                <a:gd name="connsiteX19" fmla="*/ 227449 w 10354954"/>
                <a:gd name="connsiteY19" fmla="*/ 1916460 h 2652656"/>
                <a:gd name="connsiteX20" fmla="*/ 11 w 10354954"/>
                <a:gd name="connsiteY20" fmla="*/ 1186008 h 2652656"/>
                <a:gd name="connsiteX21" fmla="*/ 227449 w 10354954"/>
                <a:gd name="connsiteY21" fmla="*/ 697272 h 2652656"/>
                <a:gd name="connsiteX0" fmla="*/ 231097 w 10358602"/>
                <a:gd name="connsiteY0" fmla="*/ 697272 h 2652656"/>
                <a:gd name="connsiteX1" fmla="*/ 535903 w 10358602"/>
                <a:gd name="connsiteY1" fmla="*/ 392466 h 2652656"/>
                <a:gd name="connsiteX2" fmla="*/ 1790956 w 10358602"/>
                <a:gd name="connsiteY2" fmla="*/ 197484 h 2652656"/>
                <a:gd name="connsiteX3" fmla="*/ 3338529 w 10358602"/>
                <a:gd name="connsiteY3" fmla="*/ 2668 h 2652656"/>
                <a:gd name="connsiteX4" fmla="*/ 4701164 w 10358602"/>
                <a:gd name="connsiteY4" fmla="*/ 217821 h 2652656"/>
                <a:gd name="connsiteX5" fmla="*/ 6111944 w 10358602"/>
                <a:gd name="connsiteY5" fmla="*/ 125767 h 2652656"/>
                <a:gd name="connsiteX6" fmla="*/ 7928459 w 10358602"/>
                <a:gd name="connsiteY6" fmla="*/ 38527 h 2652656"/>
                <a:gd name="connsiteX7" fmla="*/ 9679891 w 10358602"/>
                <a:gd name="connsiteY7" fmla="*/ 392466 h 2652656"/>
                <a:gd name="connsiteX8" fmla="*/ 9984697 w 10358602"/>
                <a:gd name="connsiteY8" fmla="*/ 697272 h 2652656"/>
                <a:gd name="connsiteX9" fmla="*/ 10187564 w 10358602"/>
                <a:gd name="connsiteY9" fmla="*/ 1114292 h 2652656"/>
                <a:gd name="connsiteX10" fmla="*/ 9984697 w 10358602"/>
                <a:gd name="connsiteY10" fmla="*/ 1916460 h 2652656"/>
                <a:gd name="connsiteX11" fmla="*/ 9679891 w 10358602"/>
                <a:gd name="connsiteY11" fmla="*/ 2221266 h 2652656"/>
                <a:gd name="connsiteX12" fmla="*/ 8896647 w 10358602"/>
                <a:gd name="connsiteY12" fmla="*/ 2423139 h 2652656"/>
                <a:gd name="connsiteX13" fmla="*/ 7103706 w 10358602"/>
                <a:gd name="connsiteY13" fmla="*/ 2315562 h 2652656"/>
                <a:gd name="connsiteX14" fmla="*/ 5884506 w 10358602"/>
                <a:gd name="connsiteY14" fmla="*/ 2476927 h 2652656"/>
                <a:gd name="connsiteX15" fmla="*/ 4503941 w 10358602"/>
                <a:gd name="connsiteY15" fmla="*/ 2315562 h 2652656"/>
                <a:gd name="connsiteX16" fmla="*/ 2782717 w 10358602"/>
                <a:gd name="connsiteY16" fmla="*/ 2494856 h 2652656"/>
                <a:gd name="connsiteX17" fmla="*/ 1402153 w 10358602"/>
                <a:gd name="connsiteY17" fmla="*/ 2261774 h 2652656"/>
                <a:gd name="connsiteX18" fmla="*/ 535903 w 10358602"/>
                <a:gd name="connsiteY18" fmla="*/ 2221266 h 2652656"/>
                <a:gd name="connsiteX19" fmla="*/ 231097 w 10358602"/>
                <a:gd name="connsiteY19" fmla="*/ 1916460 h 2652656"/>
                <a:gd name="connsiteX20" fmla="*/ 3659 w 10358602"/>
                <a:gd name="connsiteY20" fmla="*/ 1186008 h 2652656"/>
                <a:gd name="connsiteX21" fmla="*/ 231097 w 10358602"/>
                <a:gd name="connsiteY21" fmla="*/ 697272 h 2652656"/>
                <a:gd name="connsiteX0" fmla="*/ 293835 w 10421340"/>
                <a:gd name="connsiteY0" fmla="*/ 697272 h 2652656"/>
                <a:gd name="connsiteX1" fmla="*/ 598641 w 10421340"/>
                <a:gd name="connsiteY1" fmla="*/ 392466 h 2652656"/>
                <a:gd name="connsiteX2" fmla="*/ 1853694 w 10421340"/>
                <a:gd name="connsiteY2" fmla="*/ 197484 h 2652656"/>
                <a:gd name="connsiteX3" fmla="*/ 3401267 w 10421340"/>
                <a:gd name="connsiteY3" fmla="*/ 2668 h 2652656"/>
                <a:gd name="connsiteX4" fmla="*/ 4763902 w 10421340"/>
                <a:gd name="connsiteY4" fmla="*/ 217821 h 2652656"/>
                <a:gd name="connsiteX5" fmla="*/ 6174682 w 10421340"/>
                <a:gd name="connsiteY5" fmla="*/ 125767 h 2652656"/>
                <a:gd name="connsiteX6" fmla="*/ 7991197 w 10421340"/>
                <a:gd name="connsiteY6" fmla="*/ 38527 h 2652656"/>
                <a:gd name="connsiteX7" fmla="*/ 9742629 w 10421340"/>
                <a:gd name="connsiteY7" fmla="*/ 392466 h 2652656"/>
                <a:gd name="connsiteX8" fmla="*/ 10047435 w 10421340"/>
                <a:gd name="connsiteY8" fmla="*/ 697272 h 2652656"/>
                <a:gd name="connsiteX9" fmla="*/ 10250302 w 10421340"/>
                <a:gd name="connsiteY9" fmla="*/ 1114292 h 2652656"/>
                <a:gd name="connsiteX10" fmla="*/ 10047435 w 10421340"/>
                <a:gd name="connsiteY10" fmla="*/ 1916460 h 2652656"/>
                <a:gd name="connsiteX11" fmla="*/ 9742629 w 10421340"/>
                <a:gd name="connsiteY11" fmla="*/ 2221266 h 2652656"/>
                <a:gd name="connsiteX12" fmla="*/ 8959385 w 10421340"/>
                <a:gd name="connsiteY12" fmla="*/ 2423139 h 2652656"/>
                <a:gd name="connsiteX13" fmla="*/ 7166444 w 10421340"/>
                <a:gd name="connsiteY13" fmla="*/ 2315562 h 2652656"/>
                <a:gd name="connsiteX14" fmla="*/ 5947244 w 10421340"/>
                <a:gd name="connsiteY14" fmla="*/ 2476927 h 2652656"/>
                <a:gd name="connsiteX15" fmla="*/ 4566679 w 10421340"/>
                <a:gd name="connsiteY15" fmla="*/ 2315562 h 2652656"/>
                <a:gd name="connsiteX16" fmla="*/ 2845455 w 10421340"/>
                <a:gd name="connsiteY16" fmla="*/ 2494856 h 2652656"/>
                <a:gd name="connsiteX17" fmla="*/ 1464891 w 10421340"/>
                <a:gd name="connsiteY17" fmla="*/ 2261774 h 2652656"/>
                <a:gd name="connsiteX18" fmla="*/ 598641 w 10421340"/>
                <a:gd name="connsiteY18" fmla="*/ 2221266 h 2652656"/>
                <a:gd name="connsiteX19" fmla="*/ 293835 w 10421340"/>
                <a:gd name="connsiteY19" fmla="*/ 1916460 h 2652656"/>
                <a:gd name="connsiteX20" fmla="*/ 66397 w 10421340"/>
                <a:gd name="connsiteY20" fmla="*/ 1186008 h 2652656"/>
                <a:gd name="connsiteX21" fmla="*/ 293835 w 10421340"/>
                <a:gd name="connsiteY21" fmla="*/ 697272 h 2652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421340" h="2652656">
                  <a:moveTo>
                    <a:pt x="293835" y="697272"/>
                  </a:moveTo>
                  <a:cubicBezTo>
                    <a:pt x="293835" y="528932"/>
                    <a:pt x="430301" y="392466"/>
                    <a:pt x="598641" y="392466"/>
                  </a:cubicBezTo>
                  <a:cubicBezTo>
                    <a:pt x="999063" y="387237"/>
                    <a:pt x="861601" y="23419"/>
                    <a:pt x="1853694" y="197484"/>
                  </a:cubicBezTo>
                  <a:cubicBezTo>
                    <a:pt x="2329763" y="159412"/>
                    <a:pt x="2681102" y="14621"/>
                    <a:pt x="3401267" y="2668"/>
                  </a:cubicBezTo>
                  <a:cubicBezTo>
                    <a:pt x="3868372" y="-26813"/>
                    <a:pt x="4301666" y="197304"/>
                    <a:pt x="4763902" y="217821"/>
                  </a:cubicBezTo>
                  <a:cubicBezTo>
                    <a:pt x="5226138" y="238338"/>
                    <a:pt x="5657717" y="119791"/>
                    <a:pt x="6174682" y="125767"/>
                  </a:cubicBezTo>
                  <a:cubicBezTo>
                    <a:pt x="6691647" y="131743"/>
                    <a:pt x="7396539" y="-5923"/>
                    <a:pt x="7991197" y="38527"/>
                  </a:cubicBezTo>
                  <a:cubicBezTo>
                    <a:pt x="8585855" y="82977"/>
                    <a:pt x="9379005" y="318534"/>
                    <a:pt x="9742629" y="392466"/>
                  </a:cubicBezTo>
                  <a:cubicBezTo>
                    <a:pt x="9910969" y="392466"/>
                    <a:pt x="10047435" y="528932"/>
                    <a:pt x="10047435" y="697272"/>
                  </a:cubicBezTo>
                  <a:cubicBezTo>
                    <a:pt x="10473646" y="842255"/>
                    <a:pt x="10254397" y="969309"/>
                    <a:pt x="10250302" y="1114292"/>
                  </a:cubicBezTo>
                  <a:cubicBezTo>
                    <a:pt x="10487480" y="1399611"/>
                    <a:pt x="10527433" y="1649071"/>
                    <a:pt x="10047435" y="1916460"/>
                  </a:cubicBezTo>
                  <a:cubicBezTo>
                    <a:pt x="10047435" y="2299953"/>
                    <a:pt x="9910969" y="2221266"/>
                    <a:pt x="9742629" y="2221266"/>
                  </a:cubicBezTo>
                  <a:cubicBezTo>
                    <a:pt x="9457642" y="2216839"/>
                    <a:pt x="9244372" y="2427566"/>
                    <a:pt x="8959385" y="2423139"/>
                  </a:cubicBezTo>
                  <a:cubicBezTo>
                    <a:pt x="8230256" y="2417162"/>
                    <a:pt x="8666538" y="2536692"/>
                    <a:pt x="7166444" y="2315562"/>
                  </a:cubicBezTo>
                  <a:cubicBezTo>
                    <a:pt x="7112655" y="2692080"/>
                    <a:pt x="6305833" y="2763798"/>
                    <a:pt x="5947244" y="2476927"/>
                  </a:cubicBezTo>
                  <a:cubicBezTo>
                    <a:pt x="4967104" y="2698056"/>
                    <a:pt x="5026867" y="2327515"/>
                    <a:pt x="4566679" y="2315562"/>
                  </a:cubicBezTo>
                  <a:cubicBezTo>
                    <a:pt x="3975008" y="2303609"/>
                    <a:pt x="3777785" y="2739892"/>
                    <a:pt x="2845455" y="2494856"/>
                  </a:cubicBezTo>
                  <a:cubicBezTo>
                    <a:pt x="2397220" y="2447044"/>
                    <a:pt x="2164138" y="2632316"/>
                    <a:pt x="1464891" y="2261774"/>
                  </a:cubicBezTo>
                  <a:cubicBezTo>
                    <a:pt x="1014776" y="2463424"/>
                    <a:pt x="887391" y="2234769"/>
                    <a:pt x="598641" y="2221266"/>
                  </a:cubicBezTo>
                  <a:cubicBezTo>
                    <a:pt x="430301" y="2221266"/>
                    <a:pt x="293835" y="2084800"/>
                    <a:pt x="293835" y="1916460"/>
                  </a:cubicBezTo>
                  <a:cubicBezTo>
                    <a:pt x="295716" y="1678953"/>
                    <a:pt x="-168567" y="1656598"/>
                    <a:pt x="66397" y="1186008"/>
                  </a:cubicBezTo>
                  <a:cubicBezTo>
                    <a:pt x="34633" y="736225"/>
                    <a:pt x="218022" y="860184"/>
                    <a:pt x="293835" y="697272"/>
                  </a:cubicBezTo>
                  <a:close/>
                </a:path>
              </a:pathLst>
            </a:custGeom>
            <a:grpFill/>
            <a:ln w="19050">
              <a:solidFill>
                <a:srgbClr val="683E3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10" name="TextBox 12">
              <a:extLst>
                <a:ext uri="{FF2B5EF4-FFF2-40B4-BE49-F238E27FC236}">
                  <a16:creationId xmlns:a16="http://schemas.microsoft.com/office/drawing/2014/main" id="{B7AD93B5-714F-4290-92AA-B6F154A92234}"/>
                </a:ext>
              </a:extLst>
            </p:cNvPr>
            <p:cNvSpPr txBox="1"/>
            <p:nvPr/>
          </p:nvSpPr>
          <p:spPr>
            <a:xfrm>
              <a:off x="7959977" y="2386190"/>
              <a:ext cx="9677400" cy="193899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6000" dirty="0" err="1">
                  <a:solidFill>
                    <a:srgbClr val="683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GB" sz="6000" dirty="0">
                  <a:solidFill>
                    <a:srgbClr val="683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>
                  <a:solidFill>
                    <a:srgbClr val="683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vi-VN" sz="6000" dirty="0">
                  <a:solidFill>
                    <a:srgbClr val="683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tự lực thực hiện nhiệm vụ của mình.</a:t>
              </a:r>
              <a:endParaRPr lang="en-GB" sz="6000" dirty="0">
                <a:solidFill>
                  <a:srgbClr val="683E38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95D41AE-A943-441C-8D9E-6C0DFA2886EB}"/>
              </a:ext>
            </a:extLst>
          </p:cNvPr>
          <p:cNvGrpSpPr/>
          <p:nvPr/>
        </p:nvGrpSpPr>
        <p:grpSpPr>
          <a:xfrm>
            <a:off x="2055625" y="4873146"/>
            <a:ext cx="9677400" cy="1817360"/>
            <a:chOff x="6440061" y="2559399"/>
            <a:chExt cx="12609938" cy="1817360"/>
          </a:xfrm>
          <a:solidFill>
            <a:schemeClr val="bg1"/>
          </a:solidFill>
        </p:grpSpPr>
        <p:sp>
          <p:nvSpPr>
            <p:cNvPr id="7" name="Rounded Rectangle 11">
              <a:extLst>
                <a:ext uri="{FF2B5EF4-FFF2-40B4-BE49-F238E27FC236}">
                  <a16:creationId xmlns:a16="http://schemas.microsoft.com/office/drawing/2014/main" id="{0B5F0AFC-A242-4E5B-8334-11D729476D92}"/>
                </a:ext>
              </a:extLst>
            </p:cNvPr>
            <p:cNvSpPr/>
            <p:nvPr/>
          </p:nvSpPr>
          <p:spPr>
            <a:xfrm>
              <a:off x="6440061" y="2559399"/>
              <a:ext cx="12609938" cy="1817360"/>
            </a:xfrm>
            <a:custGeom>
              <a:avLst/>
              <a:gdLst>
                <a:gd name="connsiteX0" fmla="*/ 0 w 9753600"/>
                <a:gd name="connsiteY0" fmla="*/ 304806 h 1828800"/>
                <a:gd name="connsiteX1" fmla="*/ 304806 w 9753600"/>
                <a:gd name="connsiteY1" fmla="*/ 0 h 1828800"/>
                <a:gd name="connsiteX2" fmla="*/ 9448794 w 9753600"/>
                <a:gd name="connsiteY2" fmla="*/ 0 h 1828800"/>
                <a:gd name="connsiteX3" fmla="*/ 9753600 w 9753600"/>
                <a:gd name="connsiteY3" fmla="*/ 304806 h 1828800"/>
                <a:gd name="connsiteX4" fmla="*/ 9753600 w 9753600"/>
                <a:gd name="connsiteY4" fmla="*/ 1523994 h 1828800"/>
                <a:gd name="connsiteX5" fmla="*/ 9448794 w 9753600"/>
                <a:gd name="connsiteY5" fmla="*/ 1828800 h 1828800"/>
                <a:gd name="connsiteX6" fmla="*/ 304806 w 9753600"/>
                <a:gd name="connsiteY6" fmla="*/ 1828800 h 1828800"/>
                <a:gd name="connsiteX7" fmla="*/ 0 w 9753600"/>
                <a:gd name="connsiteY7" fmla="*/ 1523994 h 1828800"/>
                <a:gd name="connsiteX8" fmla="*/ 0 w 9753600"/>
                <a:gd name="connsiteY8" fmla="*/ 304806 h 1828800"/>
                <a:gd name="connsiteX0" fmla="*/ 0 w 9753600"/>
                <a:gd name="connsiteY0" fmla="*/ 499788 h 2023782"/>
                <a:gd name="connsiteX1" fmla="*/ 304806 w 9753600"/>
                <a:gd name="connsiteY1" fmla="*/ 194982 h 2023782"/>
                <a:gd name="connsiteX2" fmla="*/ 1559859 w 9753600"/>
                <a:gd name="connsiteY2" fmla="*/ 0 h 2023782"/>
                <a:gd name="connsiteX3" fmla="*/ 9448794 w 9753600"/>
                <a:gd name="connsiteY3" fmla="*/ 194982 h 2023782"/>
                <a:gd name="connsiteX4" fmla="*/ 9753600 w 9753600"/>
                <a:gd name="connsiteY4" fmla="*/ 499788 h 2023782"/>
                <a:gd name="connsiteX5" fmla="*/ 9753600 w 9753600"/>
                <a:gd name="connsiteY5" fmla="*/ 1718976 h 2023782"/>
                <a:gd name="connsiteX6" fmla="*/ 9448794 w 9753600"/>
                <a:gd name="connsiteY6" fmla="*/ 2023782 h 2023782"/>
                <a:gd name="connsiteX7" fmla="*/ 304806 w 9753600"/>
                <a:gd name="connsiteY7" fmla="*/ 2023782 h 2023782"/>
                <a:gd name="connsiteX8" fmla="*/ 0 w 9753600"/>
                <a:gd name="connsiteY8" fmla="*/ 1718976 h 2023782"/>
                <a:gd name="connsiteX9" fmla="*/ 0 w 9753600"/>
                <a:gd name="connsiteY9" fmla="*/ 499788 h 2023782"/>
                <a:gd name="connsiteX0" fmla="*/ 0 w 9753600"/>
                <a:gd name="connsiteY0" fmla="*/ 546909 h 2070903"/>
                <a:gd name="connsiteX1" fmla="*/ 304806 w 9753600"/>
                <a:gd name="connsiteY1" fmla="*/ 242103 h 2070903"/>
                <a:gd name="connsiteX2" fmla="*/ 1559859 w 9753600"/>
                <a:gd name="connsiteY2" fmla="*/ 47121 h 2070903"/>
                <a:gd name="connsiteX3" fmla="*/ 9448794 w 9753600"/>
                <a:gd name="connsiteY3" fmla="*/ 242103 h 2070903"/>
                <a:gd name="connsiteX4" fmla="*/ 9753600 w 9753600"/>
                <a:gd name="connsiteY4" fmla="*/ 546909 h 2070903"/>
                <a:gd name="connsiteX5" fmla="*/ 9753600 w 9753600"/>
                <a:gd name="connsiteY5" fmla="*/ 1766097 h 2070903"/>
                <a:gd name="connsiteX6" fmla="*/ 9448794 w 9753600"/>
                <a:gd name="connsiteY6" fmla="*/ 2070903 h 2070903"/>
                <a:gd name="connsiteX7" fmla="*/ 304806 w 9753600"/>
                <a:gd name="connsiteY7" fmla="*/ 2070903 h 2070903"/>
                <a:gd name="connsiteX8" fmla="*/ 0 w 9753600"/>
                <a:gd name="connsiteY8" fmla="*/ 1766097 h 2070903"/>
                <a:gd name="connsiteX9" fmla="*/ 0 w 9753600"/>
                <a:gd name="connsiteY9" fmla="*/ 546909 h 2070903"/>
                <a:gd name="connsiteX0" fmla="*/ 0 w 9753600"/>
                <a:gd name="connsiteY0" fmla="*/ 560694 h 2084688"/>
                <a:gd name="connsiteX1" fmla="*/ 304806 w 9753600"/>
                <a:gd name="connsiteY1" fmla="*/ 255888 h 2084688"/>
                <a:gd name="connsiteX2" fmla="*/ 1559859 w 9753600"/>
                <a:gd name="connsiteY2" fmla="*/ 60906 h 2084688"/>
                <a:gd name="connsiteX3" fmla="*/ 9448794 w 9753600"/>
                <a:gd name="connsiteY3" fmla="*/ 255888 h 2084688"/>
                <a:gd name="connsiteX4" fmla="*/ 9753600 w 9753600"/>
                <a:gd name="connsiteY4" fmla="*/ 560694 h 2084688"/>
                <a:gd name="connsiteX5" fmla="*/ 9753600 w 9753600"/>
                <a:gd name="connsiteY5" fmla="*/ 1779882 h 2084688"/>
                <a:gd name="connsiteX6" fmla="*/ 9448794 w 9753600"/>
                <a:gd name="connsiteY6" fmla="*/ 2084688 h 2084688"/>
                <a:gd name="connsiteX7" fmla="*/ 304806 w 9753600"/>
                <a:gd name="connsiteY7" fmla="*/ 2084688 h 2084688"/>
                <a:gd name="connsiteX8" fmla="*/ 0 w 9753600"/>
                <a:gd name="connsiteY8" fmla="*/ 1779882 h 2084688"/>
                <a:gd name="connsiteX9" fmla="*/ 0 w 9753600"/>
                <a:gd name="connsiteY9" fmla="*/ 560694 h 2084688"/>
                <a:gd name="connsiteX0" fmla="*/ 0 w 9753600"/>
                <a:gd name="connsiteY0" fmla="*/ 579112 h 2103106"/>
                <a:gd name="connsiteX1" fmla="*/ 304806 w 9753600"/>
                <a:gd name="connsiteY1" fmla="*/ 274306 h 2103106"/>
                <a:gd name="connsiteX2" fmla="*/ 1559859 w 9753600"/>
                <a:gd name="connsiteY2" fmla="*/ 79324 h 2103106"/>
                <a:gd name="connsiteX3" fmla="*/ 5880847 w 9753600"/>
                <a:gd name="connsiteY3" fmla="*/ 7607 h 2103106"/>
                <a:gd name="connsiteX4" fmla="*/ 9448794 w 9753600"/>
                <a:gd name="connsiteY4" fmla="*/ 274306 h 2103106"/>
                <a:gd name="connsiteX5" fmla="*/ 9753600 w 9753600"/>
                <a:gd name="connsiteY5" fmla="*/ 579112 h 2103106"/>
                <a:gd name="connsiteX6" fmla="*/ 9753600 w 9753600"/>
                <a:gd name="connsiteY6" fmla="*/ 1798300 h 2103106"/>
                <a:gd name="connsiteX7" fmla="*/ 9448794 w 9753600"/>
                <a:gd name="connsiteY7" fmla="*/ 2103106 h 2103106"/>
                <a:gd name="connsiteX8" fmla="*/ 304806 w 9753600"/>
                <a:gd name="connsiteY8" fmla="*/ 2103106 h 2103106"/>
                <a:gd name="connsiteX9" fmla="*/ 0 w 9753600"/>
                <a:gd name="connsiteY9" fmla="*/ 1798300 h 2103106"/>
                <a:gd name="connsiteX10" fmla="*/ 0 w 9753600"/>
                <a:gd name="connsiteY10" fmla="*/ 579112 h 2103106"/>
                <a:gd name="connsiteX0" fmla="*/ 0 w 9753600"/>
                <a:gd name="connsiteY0" fmla="*/ 579112 h 2103106"/>
                <a:gd name="connsiteX1" fmla="*/ 304806 w 9753600"/>
                <a:gd name="connsiteY1" fmla="*/ 274306 h 2103106"/>
                <a:gd name="connsiteX2" fmla="*/ 1559859 w 9753600"/>
                <a:gd name="connsiteY2" fmla="*/ 79324 h 2103106"/>
                <a:gd name="connsiteX3" fmla="*/ 5880847 w 9753600"/>
                <a:gd name="connsiteY3" fmla="*/ 7607 h 2103106"/>
                <a:gd name="connsiteX4" fmla="*/ 9448794 w 9753600"/>
                <a:gd name="connsiteY4" fmla="*/ 274306 h 2103106"/>
                <a:gd name="connsiteX5" fmla="*/ 9753600 w 9753600"/>
                <a:gd name="connsiteY5" fmla="*/ 579112 h 2103106"/>
                <a:gd name="connsiteX6" fmla="*/ 9753600 w 9753600"/>
                <a:gd name="connsiteY6" fmla="*/ 1798300 h 2103106"/>
                <a:gd name="connsiteX7" fmla="*/ 9448794 w 9753600"/>
                <a:gd name="connsiteY7" fmla="*/ 2103106 h 2103106"/>
                <a:gd name="connsiteX8" fmla="*/ 304806 w 9753600"/>
                <a:gd name="connsiteY8" fmla="*/ 2103106 h 2103106"/>
                <a:gd name="connsiteX9" fmla="*/ 0 w 9753600"/>
                <a:gd name="connsiteY9" fmla="*/ 1798300 h 2103106"/>
                <a:gd name="connsiteX10" fmla="*/ 0 w 9753600"/>
                <a:gd name="connsiteY10" fmla="*/ 579112 h 2103106"/>
                <a:gd name="connsiteX0" fmla="*/ 0 w 9753600"/>
                <a:gd name="connsiteY0" fmla="*/ 571505 h 2095499"/>
                <a:gd name="connsiteX1" fmla="*/ 304806 w 9753600"/>
                <a:gd name="connsiteY1" fmla="*/ 266699 h 2095499"/>
                <a:gd name="connsiteX2" fmla="*/ 1559859 w 9753600"/>
                <a:gd name="connsiteY2" fmla="*/ 71717 h 2095499"/>
                <a:gd name="connsiteX3" fmla="*/ 5880847 w 9753600"/>
                <a:gd name="connsiteY3" fmla="*/ 0 h 2095499"/>
                <a:gd name="connsiteX4" fmla="*/ 9448794 w 9753600"/>
                <a:gd name="connsiteY4" fmla="*/ 266699 h 2095499"/>
                <a:gd name="connsiteX5" fmla="*/ 9753600 w 9753600"/>
                <a:gd name="connsiteY5" fmla="*/ 571505 h 2095499"/>
                <a:gd name="connsiteX6" fmla="*/ 9753600 w 9753600"/>
                <a:gd name="connsiteY6" fmla="*/ 1790693 h 2095499"/>
                <a:gd name="connsiteX7" fmla="*/ 9448794 w 9753600"/>
                <a:gd name="connsiteY7" fmla="*/ 2095499 h 2095499"/>
                <a:gd name="connsiteX8" fmla="*/ 304806 w 9753600"/>
                <a:gd name="connsiteY8" fmla="*/ 2095499 h 2095499"/>
                <a:gd name="connsiteX9" fmla="*/ 0 w 9753600"/>
                <a:gd name="connsiteY9" fmla="*/ 1790693 h 2095499"/>
                <a:gd name="connsiteX10" fmla="*/ 0 w 9753600"/>
                <a:gd name="connsiteY10" fmla="*/ 571505 h 2095499"/>
                <a:gd name="connsiteX0" fmla="*/ 0 w 9753600"/>
                <a:gd name="connsiteY0" fmla="*/ 695617 h 2219611"/>
                <a:gd name="connsiteX1" fmla="*/ 304806 w 9753600"/>
                <a:gd name="connsiteY1" fmla="*/ 390811 h 2219611"/>
                <a:gd name="connsiteX2" fmla="*/ 1559859 w 9753600"/>
                <a:gd name="connsiteY2" fmla="*/ 195829 h 2219611"/>
                <a:gd name="connsiteX3" fmla="*/ 3107432 w 9753600"/>
                <a:gd name="connsiteY3" fmla="*/ 1013 h 2219611"/>
                <a:gd name="connsiteX4" fmla="*/ 5880847 w 9753600"/>
                <a:gd name="connsiteY4" fmla="*/ 124112 h 2219611"/>
                <a:gd name="connsiteX5" fmla="*/ 9448794 w 9753600"/>
                <a:gd name="connsiteY5" fmla="*/ 390811 h 2219611"/>
                <a:gd name="connsiteX6" fmla="*/ 9753600 w 9753600"/>
                <a:gd name="connsiteY6" fmla="*/ 695617 h 2219611"/>
                <a:gd name="connsiteX7" fmla="*/ 9753600 w 9753600"/>
                <a:gd name="connsiteY7" fmla="*/ 1914805 h 2219611"/>
                <a:gd name="connsiteX8" fmla="*/ 9448794 w 9753600"/>
                <a:gd name="connsiteY8" fmla="*/ 2219611 h 2219611"/>
                <a:gd name="connsiteX9" fmla="*/ 304806 w 9753600"/>
                <a:gd name="connsiteY9" fmla="*/ 2219611 h 2219611"/>
                <a:gd name="connsiteX10" fmla="*/ 0 w 9753600"/>
                <a:gd name="connsiteY10" fmla="*/ 1914805 h 2219611"/>
                <a:gd name="connsiteX11" fmla="*/ 0 w 9753600"/>
                <a:gd name="connsiteY11" fmla="*/ 695617 h 2219611"/>
                <a:gd name="connsiteX0" fmla="*/ 0 w 9753600"/>
                <a:gd name="connsiteY0" fmla="*/ 697272 h 2221266"/>
                <a:gd name="connsiteX1" fmla="*/ 304806 w 9753600"/>
                <a:gd name="connsiteY1" fmla="*/ 392466 h 2221266"/>
                <a:gd name="connsiteX2" fmla="*/ 1559859 w 9753600"/>
                <a:gd name="connsiteY2" fmla="*/ 197484 h 2221266"/>
                <a:gd name="connsiteX3" fmla="*/ 3107432 w 9753600"/>
                <a:gd name="connsiteY3" fmla="*/ 2668 h 2221266"/>
                <a:gd name="connsiteX4" fmla="*/ 4470067 w 9753600"/>
                <a:gd name="connsiteY4" fmla="*/ 217821 h 2221266"/>
                <a:gd name="connsiteX5" fmla="*/ 5880847 w 9753600"/>
                <a:gd name="connsiteY5" fmla="*/ 125767 h 2221266"/>
                <a:gd name="connsiteX6" fmla="*/ 9448794 w 9753600"/>
                <a:gd name="connsiteY6" fmla="*/ 392466 h 2221266"/>
                <a:gd name="connsiteX7" fmla="*/ 9753600 w 9753600"/>
                <a:gd name="connsiteY7" fmla="*/ 697272 h 2221266"/>
                <a:gd name="connsiteX8" fmla="*/ 9753600 w 9753600"/>
                <a:gd name="connsiteY8" fmla="*/ 1916460 h 2221266"/>
                <a:gd name="connsiteX9" fmla="*/ 9448794 w 9753600"/>
                <a:gd name="connsiteY9" fmla="*/ 2221266 h 2221266"/>
                <a:gd name="connsiteX10" fmla="*/ 304806 w 9753600"/>
                <a:gd name="connsiteY10" fmla="*/ 2221266 h 2221266"/>
                <a:gd name="connsiteX11" fmla="*/ 0 w 9753600"/>
                <a:gd name="connsiteY11" fmla="*/ 1916460 h 2221266"/>
                <a:gd name="connsiteX12" fmla="*/ 0 w 9753600"/>
                <a:gd name="connsiteY12" fmla="*/ 697272 h 2221266"/>
                <a:gd name="connsiteX0" fmla="*/ 0 w 9753600"/>
                <a:gd name="connsiteY0" fmla="*/ 697272 h 2221266"/>
                <a:gd name="connsiteX1" fmla="*/ 304806 w 9753600"/>
                <a:gd name="connsiteY1" fmla="*/ 392466 h 2221266"/>
                <a:gd name="connsiteX2" fmla="*/ 1559859 w 9753600"/>
                <a:gd name="connsiteY2" fmla="*/ 197484 h 2221266"/>
                <a:gd name="connsiteX3" fmla="*/ 3107432 w 9753600"/>
                <a:gd name="connsiteY3" fmla="*/ 2668 h 2221266"/>
                <a:gd name="connsiteX4" fmla="*/ 4470067 w 9753600"/>
                <a:gd name="connsiteY4" fmla="*/ 217821 h 2221266"/>
                <a:gd name="connsiteX5" fmla="*/ 5880847 w 9753600"/>
                <a:gd name="connsiteY5" fmla="*/ 125767 h 2221266"/>
                <a:gd name="connsiteX6" fmla="*/ 7697362 w 9753600"/>
                <a:gd name="connsiteY6" fmla="*/ 38527 h 2221266"/>
                <a:gd name="connsiteX7" fmla="*/ 9448794 w 9753600"/>
                <a:gd name="connsiteY7" fmla="*/ 392466 h 2221266"/>
                <a:gd name="connsiteX8" fmla="*/ 9753600 w 9753600"/>
                <a:gd name="connsiteY8" fmla="*/ 697272 h 2221266"/>
                <a:gd name="connsiteX9" fmla="*/ 9753600 w 9753600"/>
                <a:gd name="connsiteY9" fmla="*/ 1916460 h 2221266"/>
                <a:gd name="connsiteX10" fmla="*/ 9448794 w 9753600"/>
                <a:gd name="connsiteY10" fmla="*/ 2221266 h 2221266"/>
                <a:gd name="connsiteX11" fmla="*/ 304806 w 9753600"/>
                <a:gd name="connsiteY11" fmla="*/ 2221266 h 2221266"/>
                <a:gd name="connsiteX12" fmla="*/ 0 w 9753600"/>
                <a:gd name="connsiteY12" fmla="*/ 1916460 h 2221266"/>
                <a:gd name="connsiteX13" fmla="*/ 0 w 9753600"/>
                <a:gd name="connsiteY13" fmla="*/ 697272 h 2221266"/>
                <a:gd name="connsiteX0" fmla="*/ 0 w 9956525"/>
                <a:gd name="connsiteY0" fmla="*/ 697272 h 2221266"/>
                <a:gd name="connsiteX1" fmla="*/ 304806 w 9956525"/>
                <a:gd name="connsiteY1" fmla="*/ 392466 h 2221266"/>
                <a:gd name="connsiteX2" fmla="*/ 1559859 w 9956525"/>
                <a:gd name="connsiteY2" fmla="*/ 197484 h 2221266"/>
                <a:gd name="connsiteX3" fmla="*/ 3107432 w 9956525"/>
                <a:gd name="connsiteY3" fmla="*/ 2668 h 2221266"/>
                <a:gd name="connsiteX4" fmla="*/ 4470067 w 9956525"/>
                <a:gd name="connsiteY4" fmla="*/ 217821 h 2221266"/>
                <a:gd name="connsiteX5" fmla="*/ 5880847 w 9956525"/>
                <a:gd name="connsiteY5" fmla="*/ 125767 h 2221266"/>
                <a:gd name="connsiteX6" fmla="*/ 7697362 w 9956525"/>
                <a:gd name="connsiteY6" fmla="*/ 38527 h 2221266"/>
                <a:gd name="connsiteX7" fmla="*/ 9448794 w 9956525"/>
                <a:gd name="connsiteY7" fmla="*/ 392466 h 2221266"/>
                <a:gd name="connsiteX8" fmla="*/ 9753600 w 9956525"/>
                <a:gd name="connsiteY8" fmla="*/ 697272 h 2221266"/>
                <a:gd name="connsiteX9" fmla="*/ 9956467 w 9956525"/>
                <a:gd name="connsiteY9" fmla="*/ 1114292 h 2221266"/>
                <a:gd name="connsiteX10" fmla="*/ 9753600 w 9956525"/>
                <a:gd name="connsiteY10" fmla="*/ 1916460 h 2221266"/>
                <a:gd name="connsiteX11" fmla="*/ 9448794 w 9956525"/>
                <a:gd name="connsiteY11" fmla="*/ 2221266 h 2221266"/>
                <a:gd name="connsiteX12" fmla="*/ 304806 w 9956525"/>
                <a:gd name="connsiteY12" fmla="*/ 2221266 h 2221266"/>
                <a:gd name="connsiteX13" fmla="*/ 0 w 9956525"/>
                <a:gd name="connsiteY13" fmla="*/ 1916460 h 2221266"/>
                <a:gd name="connsiteX14" fmla="*/ 0 w 9956525"/>
                <a:gd name="connsiteY14" fmla="*/ 697272 h 2221266"/>
                <a:gd name="connsiteX0" fmla="*/ 0 w 10016455"/>
                <a:gd name="connsiteY0" fmla="*/ 697272 h 2221266"/>
                <a:gd name="connsiteX1" fmla="*/ 304806 w 10016455"/>
                <a:gd name="connsiteY1" fmla="*/ 392466 h 2221266"/>
                <a:gd name="connsiteX2" fmla="*/ 1559859 w 10016455"/>
                <a:gd name="connsiteY2" fmla="*/ 197484 h 2221266"/>
                <a:gd name="connsiteX3" fmla="*/ 3107432 w 10016455"/>
                <a:gd name="connsiteY3" fmla="*/ 2668 h 2221266"/>
                <a:gd name="connsiteX4" fmla="*/ 4470067 w 10016455"/>
                <a:gd name="connsiteY4" fmla="*/ 217821 h 2221266"/>
                <a:gd name="connsiteX5" fmla="*/ 5880847 w 10016455"/>
                <a:gd name="connsiteY5" fmla="*/ 125767 h 2221266"/>
                <a:gd name="connsiteX6" fmla="*/ 7697362 w 10016455"/>
                <a:gd name="connsiteY6" fmla="*/ 38527 h 2221266"/>
                <a:gd name="connsiteX7" fmla="*/ 9448794 w 10016455"/>
                <a:gd name="connsiteY7" fmla="*/ 392466 h 2221266"/>
                <a:gd name="connsiteX8" fmla="*/ 9753600 w 10016455"/>
                <a:gd name="connsiteY8" fmla="*/ 697272 h 2221266"/>
                <a:gd name="connsiteX9" fmla="*/ 9956467 w 10016455"/>
                <a:gd name="connsiteY9" fmla="*/ 1114292 h 2221266"/>
                <a:gd name="connsiteX10" fmla="*/ 9753600 w 10016455"/>
                <a:gd name="connsiteY10" fmla="*/ 1916460 h 2221266"/>
                <a:gd name="connsiteX11" fmla="*/ 9448794 w 10016455"/>
                <a:gd name="connsiteY11" fmla="*/ 2221266 h 2221266"/>
                <a:gd name="connsiteX12" fmla="*/ 304806 w 10016455"/>
                <a:gd name="connsiteY12" fmla="*/ 2221266 h 2221266"/>
                <a:gd name="connsiteX13" fmla="*/ 0 w 10016455"/>
                <a:gd name="connsiteY13" fmla="*/ 1916460 h 2221266"/>
                <a:gd name="connsiteX14" fmla="*/ 0 w 10016455"/>
                <a:gd name="connsiteY14" fmla="*/ 697272 h 2221266"/>
                <a:gd name="connsiteX0" fmla="*/ 0 w 10034551"/>
                <a:gd name="connsiteY0" fmla="*/ 697272 h 2221266"/>
                <a:gd name="connsiteX1" fmla="*/ 304806 w 10034551"/>
                <a:gd name="connsiteY1" fmla="*/ 392466 h 2221266"/>
                <a:gd name="connsiteX2" fmla="*/ 1559859 w 10034551"/>
                <a:gd name="connsiteY2" fmla="*/ 197484 h 2221266"/>
                <a:gd name="connsiteX3" fmla="*/ 3107432 w 10034551"/>
                <a:gd name="connsiteY3" fmla="*/ 2668 h 2221266"/>
                <a:gd name="connsiteX4" fmla="*/ 4470067 w 10034551"/>
                <a:gd name="connsiteY4" fmla="*/ 217821 h 2221266"/>
                <a:gd name="connsiteX5" fmla="*/ 5880847 w 10034551"/>
                <a:gd name="connsiteY5" fmla="*/ 125767 h 2221266"/>
                <a:gd name="connsiteX6" fmla="*/ 7697362 w 10034551"/>
                <a:gd name="connsiteY6" fmla="*/ 38527 h 2221266"/>
                <a:gd name="connsiteX7" fmla="*/ 9448794 w 10034551"/>
                <a:gd name="connsiteY7" fmla="*/ 392466 h 2221266"/>
                <a:gd name="connsiteX8" fmla="*/ 9753600 w 10034551"/>
                <a:gd name="connsiteY8" fmla="*/ 697272 h 2221266"/>
                <a:gd name="connsiteX9" fmla="*/ 9956467 w 10034551"/>
                <a:gd name="connsiteY9" fmla="*/ 1114292 h 2221266"/>
                <a:gd name="connsiteX10" fmla="*/ 9753600 w 10034551"/>
                <a:gd name="connsiteY10" fmla="*/ 1916460 h 2221266"/>
                <a:gd name="connsiteX11" fmla="*/ 9448794 w 10034551"/>
                <a:gd name="connsiteY11" fmla="*/ 2221266 h 2221266"/>
                <a:gd name="connsiteX12" fmla="*/ 304806 w 10034551"/>
                <a:gd name="connsiteY12" fmla="*/ 2221266 h 2221266"/>
                <a:gd name="connsiteX13" fmla="*/ 0 w 10034551"/>
                <a:gd name="connsiteY13" fmla="*/ 1916460 h 2221266"/>
                <a:gd name="connsiteX14" fmla="*/ 0 w 10034551"/>
                <a:gd name="connsiteY14" fmla="*/ 697272 h 2221266"/>
                <a:gd name="connsiteX0" fmla="*/ 0 w 10127505"/>
                <a:gd name="connsiteY0" fmla="*/ 697272 h 2221266"/>
                <a:gd name="connsiteX1" fmla="*/ 304806 w 10127505"/>
                <a:gd name="connsiteY1" fmla="*/ 392466 h 2221266"/>
                <a:gd name="connsiteX2" fmla="*/ 1559859 w 10127505"/>
                <a:gd name="connsiteY2" fmla="*/ 197484 h 2221266"/>
                <a:gd name="connsiteX3" fmla="*/ 3107432 w 10127505"/>
                <a:gd name="connsiteY3" fmla="*/ 2668 h 2221266"/>
                <a:gd name="connsiteX4" fmla="*/ 4470067 w 10127505"/>
                <a:gd name="connsiteY4" fmla="*/ 217821 h 2221266"/>
                <a:gd name="connsiteX5" fmla="*/ 5880847 w 10127505"/>
                <a:gd name="connsiteY5" fmla="*/ 125767 h 2221266"/>
                <a:gd name="connsiteX6" fmla="*/ 7697362 w 10127505"/>
                <a:gd name="connsiteY6" fmla="*/ 38527 h 2221266"/>
                <a:gd name="connsiteX7" fmla="*/ 9448794 w 10127505"/>
                <a:gd name="connsiteY7" fmla="*/ 392466 h 2221266"/>
                <a:gd name="connsiteX8" fmla="*/ 9753600 w 10127505"/>
                <a:gd name="connsiteY8" fmla="*/ 697272 h 2221266"/>
                <a:gd name="connsiteX9" fmla="*/ 9956467 w 10127505"/>
                <a:gd name="connsiteY9" fmla="*/ 1114292 h 2221266"/>
                <a:gd name="connsiteX10" fmla="*/ 9753600 w 10127505"/>
                <a:gd name="connsiteY10" fmla="*/ 1916460 h 2221266"/>
                <a:gd name="connsiteX11" fmla="*/ 9448794 w 10127505"/>
                <a:gd name="connsiteY11" fmla="*/ 2221266 h 2221266"/>
                <a:gd name="connsiteX12" fmla="*/ 304806 w 10127505"/>
                <a:gd name="connsiteY12" fmla="*/ 2221266 h 2221266"/>
                <a:gd name="connsiteX13" fmla="*/ 0 w 10127505"/>
                <a:gd name="connsiteY13" fmla="*/ 1916460 h 2221266"/>
                <a:gd name="connsiteX14" fmla="*/ 0 w 10127505"/>
                <a:gd name="connsiteY14" fmla="*/ 697272 h 2221266"/>
                <a:gd name="connsiteX0" fmla="*/ 0 w 10127505"/>
                <a:gd name="connsiteY0" fmla="*/ 697272 h 2227927"/>
                <a:gd name="connsiteX1" fmla="*/ 304806 w 10127505"/>
                <a:gd name="connsiteY1" fmla="*/ 392466 h 2227927"/>
                <a:gd name="connsiteX2" fmla="*/ 1559859 w 10127505"/>
                <a:gd name="connsiteY2" fmla="*/ 197484 h 2227927"/>
                <a:gd name="connsiteX3" fmla="*/ 3107432 w 10127505"/>
                <a:gd name="connsiteY3" fmla="*/ 2668 h 2227927"/>
                <a:gd name="connsiteX4" fmla="*/ 4470067 w 10127505"/>
                <a:gd name="connsiteY4" fmla="*/ 217821 h 2227927"/>
                <a:gd name="connsiteX5" fmla="*/ 5880847 w 10127505"/>
                <a:gd name="connsiteY5" fmla="*/ 125767 h 2227927"/>
                <a:gd name="connsiteX6" fmla="*/ 7697362 w 10127505"/>
                <a:gd name="connsiteY6" fmla="*/ 38527 h 2227927"/>
                <a:gd name="connsiteX7" fmla="*/ 9448794 w 10127505"/>
                <a:gd name="connsiteY7" fmla="*/ 392466 h 2227927"/>
                <a:gd name="connsiteX8" fmla="*/ 9753600 w 10127505"/>
                <a:gd name="connsiteY8" fmla="*/ 697272 h 2227927"/>
                <a:gd name="connsiteX9" fmla="*/ 9956467 w 10127505"/>
                <a:gd name="connsiteY9" fmla="*/ 1114292 h 2227927"/>
                <a:gd name="connsiteX10" fmla="*/ 9753600 w 10127505"/>
                <a:gd name="connsiteY10" fmla="*/ 1916460 h 2227927"/>
                <a:gd name="connsiteX11" fmla="*/ 9448794 w 10127505"/>
                <a:gd name="connsiteY11" fmla="*/ 2221266 h 2227927"/>
                <a:gd name="connsiteX12" fmla="*/ 304806 w 10127505"/>
                <a:gd name="connsiteY12" fmla="*/ 2221266 h 2227927"/>
                <a:gd name="connsiteX13" fmla="*/ 0 w 10127505"/>
                <a:gd name="connsiteY13" fmla="*/ 1916460 h 2227927"/>
                <a:gd name="connsiteX14" fmla="*/ 0 w 10127505"/>
                <a:gd name="connsiteY14" fmla="*/ 697272 h 2227927"/>
                <a:gd name="connsiteX0" fmla="*/ 0 w 10127505"/>
                <a:gd name="connsiteY0" fmla="*/ 697272 h 2423207"/>
                <a:gd name="connsiteX1" fmla="*/ 304806 w 10127505"/>
                <a:gd name="connsiteY1" fmla="*/ 392466 h 2423207"/>
                <a:gd name="connsiteX2" fmla="*/ 1559859 w 10127505"/>
                <a:gd name="connsiteY2" fmla="*/ 197484 h 2423207"/>
                <a:gd name="connsiteX3" fmla="*/ 3107432 w 10127505"/>
                <a:gd name="connsiteY3" fmla="*/ 2668 h 2423207"/>
                <a:gd name="connsiteX4" fmla="*/ 4470067 w 10127505"/>
                <a:gd name="connsiteY4" fmla="*/ 217821 h 2423207"/>
                <a:gd name="connsiteX5" fmla="*/ 5880847 w 10127505"/>
                <a:gd name="connsiteY5" fmla="*/ 125767 h 2423207"/>
                <a:gd name="connsiteX6" fmla="*/ 7697362 w 10127505"/>
                <a:gd name="connsiteY6" fmla="*/ 38527 h 2423207"/>
                <a:gd name="connsiteX7" fmla="*/ 9448794 w 10127505"/>
                <a:gd name="connsiteY7" fmla="*/ 392466 h 2423207"/>
                <a:gd name="connsiteX8" fmla="*/ 9753600 w 10127505"/>
                <a:gd name="connsiteY8" fmla="*/ 697272 h 2423207"/>
                <a:gd name="connsiteX9" fmla="*/ 9956467 w 10127505"/>
                <a:gd name="connsiteY9" fmla="*/ 1114292 h 2423207"/>
                <a:gd name="connsiteX10" fmla="*/ 9753600 w 10127505"/>
                <a:gd name="connsiteY10" fmla="*/ 1916460 h 2423207"/>
                <a:gd name="connsiteX11" fmla="*/ 9448794 w 10127505"/>
                <a:gd name="connsiteY11" fmla="*/ 2221266 h 2423207"/>
                <a:gd name="connsiteX12" fmla="*/ 8665550 w 10127505"/>
                <a:gd name="connsiteY12" fmla="*/ 2423139 h 2423207"/>
                <a:gd name="connsiteX13" fmla="*/ 304806 w 10127505"/>
                <a:gd name="connsiteY13" fmla="*/ 2221266 h 2423207"/>
                <a:gd name="connsiteX14" fmla="*/ 0 w 10127505"/>
                <a:gd name="connsiteY14" fmla="*/ 1916460 h 2423207"/>
                <a:gd name="connsiteX15" fmla="*/ 0 w 10127505"/>
                <a:gd name="connsiteY15" fmla="*/ 697272 h 2423207"/>
                <a:gd name="connsiteX0" fmla="*/ 0 w 10127505"/>
                <a:gd name="connsiteY0" fmla="*/ 697272 h 2423207"/>
                <a:gd name="connsiteX1" fmla="*/ 304806 w 10127505"/>
                <a:gd name="connsiteY1" fmla="*/ 392466 h 2423207"/>
                <a:gd name="connsiteX2" fmla="*/ 1559859 w 10127505"/>
                <a:gd name="connsiteY2" fmla="*/ 197484 h 2423207"/>
                <a:gd name="connsiteX3" fmla="*/ 3107432 w 10127505"/>
                <a:gd name="connsiteY3" fmla="*/ 2668 h 2423207"/>
                <a:gd name="connsiteX4" fmla="*/ 4470067 w 10127505"/>
                <a:gd name="connsiteY4" fmla="*/ 217821 h 2423207"/>
                <a:gd name="connsiteX5" fmla="*/ 5880847 w 10127505"/>
                <a:gd name="connsiteY5" fmla="*/ 125767 h 2423207"/>
                <a:gd name="connsiteX6" fmla="*/ 7697362 w 10127505"/>
                <a:gd name="connsiteY6" fmla="*/ 38527 h 2423207"/>
                <a:gd name="connsiteX7" fmla="*/ 9448794 w 10127505"/>
                <a:gd name="connsiteY7" fmla="*/ 392466 h 2423207"/>
                <a:gd name="connsiteX8" fmla="*/ 9753600 w 10127505"/>
                <a:gd name="connsiteY8" fmla="*/ 697272 h 2423207"/>
                <a:gd name="connsiteX9" fmla="*/ 9956467 w 10127505"/>
                <a:gd name="connsiteY9" fmla="*/ 1114292 h 2423207"/>
                <a:gd name="connsiteX10" fmla="*/ 9753600 w 10127505"/>
                <a:gd name="connsiteY10" fmla="*/ 1916460 h 2423207"/>
                <a:gd name="connsiteX11" fmla="*/ 9448794 w 10127505"/>
                <a:gd name="connsiteY11" fmla="*/ 2221266 h 2423207"/>
                <a:gd name="connsiteX12" fmla="*/ 8665550 w 10127505"/>
                <a:gd name="connsiteY12" fmla="*/ 2423139 h 2423207"/>
                <a:gd name="connsiteX13" fmla="*/ 6496091 w 10127505"/>
                <a:gd name="connsiteY13" fmla="*/ 2243845 h 2423207"/>
                <a:gd name="connsiteX14" fmla="*/ 304806 w 10127505"/>
                <a:gd name="connsiteY14" fmla="*/ 2221266 h 2423207"/>
                <a:gd name="connsiteX15" fmla="*/ 0 w 10127505"/>
                <a:gd name="connsiteY15" fmla="*/ 1916460 h 2423207"/>
                <a:gd name="connsiteX16" fmla="*/ 0 w 10127505"/>
                <a:gd name="connsiteY16" fmla="*/ 697272 h 2423207"/>
                <a:gd name="connsiteX0" fmla="*/ 0 w 10127505"/>
                <a:gd name="connsiteY0" fmla="*/ 697272 h 2476927"/>
                <a:gd name="connsiteX1" fmla="*/ 304806 w 10127505"/>
                <a:gd name="connsiteY1" fmla="*/ 392466 h 2476927"/>
                <a:gd name="connsiteX2" fmla="*/ 1559859 w 10127505"/>
                <a:gd name="connsiteY2" fmla="*/ 197484 h 2476927"/>
                <a:gd name="connsiteX3" fmla="*/ 3107432 w 10127505"/>
                <a:gd name="connsiteY3" fmla="*/ 2668 h 2476927"/>
                <a:gd name="connsiteX4" fmla="*/ 4470067 w 10127505"/>
                <a:gd name="connsiteY4" fmla="*/ 217821 h 2476927"/>
                <a:gd name="connsiteX5" fmla="*/ 5880847 w 10127505"/>
                <a:gd name="connsiteY5" fmla="*/ 125767 h 2476927"/>
                <a:gd name="connsiteX6" fmla="*/ 7697362 w 10127505"/>
                <a:gd name="connsiteY6" fmla="*/ 38527 h 2476927"/>
                <a:gd name="connsiteX7" fmla="*/ 9448794 w 10127505"/>
                <a:gd name="connsiteY7" fmla="*/ 392466 h 2476927"/>
                <a:gd name="connsiteX8" fmla="*/ 9753600 w 10127505"/>
                <a:gd name="connsiteY8" fmla="*/ 697272 h 2476927"/>
                <a:gd name="connsiteX9" fmla="*/ 9956467 w 10127505"/>
                <a:gd name="connsiteY9" fmla="*/ 1114292 h 2476927"/>
                <a:gd name="connsiteX10" fmla="*/ 9753600 w 10127505"/>
                <a:gd name="connsiteY10" fmla="*/ 1916460 h 2476927"/>
                <a:gd name="connsiteX11" fmla="*/ 9448794 w 10127505"/>
                <a:gd name="connsiteY11" fmla="*/ 2221266 h 2476927"/>
                <a:gd name="connsiteX12" fmla="*/ 8665550 w 10127505"/>
                <a:gd name="connsiteY12" fmla="*/ 2423139 h 2476927"/>
                <a:gd name="connsiteX13" fmla="*/ 6496091 w 10127505"/>
                <a:gd name="connsiteY13" fmla="*/ 2243845 h 2476927"/>
                <a:gd name="connsiteX14" fmla="*/ 5653409 w 10127505"/>
                <a:gd name="connsiteY14" fmla="*/ 2476927 h 2476927"/>
                <a:gd name="connsiteX15" fmla="*/ 304806 w 10127505"/>
                <a:gd name="connsiteY15" fmla="*/ 2221266 h 2476927"/>
                <a:gd name="connsiteX16" fmla="*/ 0 w 10127505"/>
                <a:gd name="connsiteY16" fmla="*/ 1916460 h 2476927"/>
                <a:gd name="connsiteX17" fmla="*/ 0 w 10127505"/>
                <a:gd name="connsiteY17" fmla="*/ 697272 h 2476927"/>
                <a:gd name="connsiteX0" fmla="*/ 0 w 10127505"/>
                <a:gd name="connsiteY0" fmla="*/ 697272 h 2476927"/>
                <a:gd name="connsiteX1" fmla="*/ 304806 w 10127505"/>
                <a:gd name="connsiteY1" fmla="*/ 392466 h 2476927"/>
                <a:gd name="connsiteX2" fmla="*/ 1559859 w 10127505"/>
                <a:gd name="connsiteY2" fmla="*/ 197484 h 2476927"/>
                <a:gd name="connsiteX3" fmla="*/ 3107432 w 10127505"/>
                <a:gd name="connsiteY3" fmla="*/ 2668 h 2476927"/>
                <a:gd name="connsiteX4" fmla="*/ 4470067 w 10127505"/>
                <a:gd name="connsiteY4" fmla="*/ 217821 h 2476927"/>
                <a:gd name="connsiteX5" fmla="*/ 5880847 w 10127505"/>
                <a:gd name="connsiteY5" fmla="*/ 125767 h 2476927"/>
                <a:gd name="connsiteX6" fmla="*/ 7697362 w 10127505"/>
                <a:gd name="connsiteY6" fmla="*/ 38527 h 2476927"/>
                <a:gd name="connsiteX7" fmla="*/ 9448794 w 10127505"/>
                <a:gd name="connsiteY7" fmla="*/ 392466 h 2476927"/>
                <a:gd name="connsiteX8" fmla="*/ 9753600 w 10127505"/>
                <a:gd name="connsiteY8" fmla="*/ 697272 h 2476927"/>
                <a:gd name="connsiteX9" fmla="*/ 9956467 w 10127505"/>
                <a:gd name="connsiteY9" fmla="*/ 1114292 h 2476927"/>
                <a:gd name="connsiteX10" fmla="*/ 9753600 w 10127505"/>
                <a:gd name="connsiteY10" fmla="*/ 1916460 h 2476927"/>
                <a:gd name="connsiteX11" fmla="*/ 9448794 w 10127505"/>
                <a:gd name="connsiteY11" fmla="*/ 2221266 h 2476927"/>
                <a:gd name="connsiteX12" fmla="*/ 8665550 w 10127505"/>
                <a:gd name="connsiteY12" fmla="*/ 2423139 h 2476927"/>
                <a:gd name="connsiteX13" fmla="*/ 6496091 w 10127505"/>
                <a:gd name="connsiteY13" fmla="*/ 2243845 h 2476927"/>
                <a:gd name="connsiteX14" fmla="*/ 5653409 w 10127505"/>
                <a:gd name="connsiteY14" fmla="*/ 2476927 h 2476927"/>
                <a:gd name="connsiteX15" fmla="*/ 4272844 w 10127505"/>
                <a:gd name="connsiteY15" fmla="*/ 2315562 h 2476927"/>
                <a:gd name="connsiteX16" fmla="*/ 304806 w 10127505"/>
                <a:gd name="connsiteY16" fmla="*/ 2221266 h 2476927"/>
                <a:gd name="connsiteX17" fmla="*/ 0 w 10127505"/>
                <a:gd name="connsiteY17" fmla="*/ 1916460 h 2476927"/>
                <a:gd name="connsiteX18" fmla="*/ 0 w 10127505"/>
                <a:gd name="connsiteY18" fmla="*/ 697272 h 2476927"/>
                <a:gd name="connsiteX0" fmla="*/ 0 w 10127505"/>
                <a:gd name="connsiteY0" fmla="*/ 697272 h 2495363"/>
                <a:gd name="connsiteX1" fmla="*/ 304806 w 10127505"/>
                <a:gd name="connsiteY1" fmla="*/ 392466 h 2495363"/>
                <a:gd name="connsiteX2" fmla="*/ 1559859 w 10127505"/>
                <a:gd name="connsiteY2" fmla="*/ 197484 h 2495363"/>
                <a:gd name="connsiteX3" fmla="*/ 3107432 w 10127505"/>
                <a:gd name="connsiteY3" fmla="*/ 2668 h 2495363"/>
                <a:gd name="connsiteX4" fmla="*/ 4470067 w 10127505"/>
                <a:gd name="connsiteY4" fmla="*/ 217821 h 2495363"/>
                <a:gd name="connsiteX5" fmla="*/ 5880847 w 10127505"/>
                <a:gd name="connsiteY5" fmla="*/ 125767 h 2495363"/>
                <a:gd name="connsiteX6" fmla="*/ 7697362 w 10127505"/>
                <a:gd name="connsiteY6" fmla="*/ 38527 h 2495363"/>
                <a:gd name="connsiteX7" fmla="*/ 9448794 w 10127505"/>
                <a:gd name="connsiteY7" fmla="*/ 392466 h 2495363"/>
                <a:gd name="connsiteX8" fmla="*/ 9753600 w 10127505"/>
                <a:gd name="connsiteY8" fmla="*/ 697272 h 2495363"/>
                <a:gd name="connsiteX9" fmla="*/ 9956467 w 10127505"/>
                <a:gd name="connsiteY9" fmla="*/ 1114292 h 2495363"/>
                <a:gd name="connsiteX10" fmla="*/ 9753600 w 10127505"/>
                <a:gd name="connsiteY10" fmla="*/ 1916460 h 2495363"/>
                <a:gd name="connsiteX11" fmla="*/ 9448794 w 10127505"/>
                <a:gd name="connsiteY11" fmla="*/ 2221266 h 2495363"/>
                <a:gd name="connsiteX12" fmla="*/ 8665550 w 10127505"/>
                <a:gd name="connsiteY12" fmla="*/ 2423139 h 2495363"/>
                <a:gd name="connsiteX13" fmla="*/ 6496091 w 10127505"/>
                <a:gd name="connsiteY13" fmla="*/ 2243845 h 2495363"/>
                <a:gd name="connsiteX14" fmla="*/ 5653409 w 10127505"/>
                <a:gd name="connsiteY14" fmla="*/ 2476927 h 2495363"/>
                <a:gd name="connsiteX15" fmla="*/ 4272844 w 10127505"/>
                <a:gd name="connsiteY15" fmla="*/ 2315562 h 2495363"/>
                <a:gd name="connsiteX16" fmla="*/ 2551620 w 10127505"/>
                <a:gd name="connsiteY16" fmla="*/ 2494856 h 2495363"/>
                <a:gd name="connsiteX17" fmla="*/ 304806 w 10127505"/>
                <a:gd name="connsiteY17" fmla="*/ 2221266 h 2495363"/>
                <a:gd name="connsiteX18" fmla="*/ 0 w 10127505"/>
                <a:gd name="connsiteY18" fmla="*/ 1916460 h 2495363"/>
                <a:gd name="connsiteX19" fmla="*/ 0 w 10127505"/>
                <a:gd name="connsiteY19" fmla="*/ 697272 h 2495363"/>
                <a:gd name="connsiteX0" fmla="*/ 0 w 10127505"/>
                <a:gd name="connsiteY0" fmla="*/ 697272 h 2495363"/>
                <a:gd name="connsiteX1" fmla="*/ 304806 w 10127505"/>
                <a:gd name="connsiteY1" fmla="*/ 392466 h 2495363"/>
                <a:gd name="connsiteX2" fmla="*/ 1559859 w 10127505"/>
                <a:gd name="connsiteY2" fmla="*/ 197484 h 2495363"/>
                <a:gd name="connsiteX3" fmla="*/ 3107432 w 10127505"/>
                <a:gd name="connsiteY3" fmla="*/ 2668 h 2495363"/>
                <a:gd name="connsiteX4" fmla="*/ 4470067 w 10127505"/>
                <a:gd name="connsiteY4" fmla="*/ 217821 h 2495363"/>
                <a:gd name="connsiteX5" fmla="*/ 5880847 w 10127505"/>
                <a:gd name="connsiteY5" fmla="*/ 125767 h 2495363"/>
                <a:gd name="connsiteX6" fmla="*/ 7697362 w 10127505"/>
                <a:gd name="connsiteY6" fmla="*/ 38527 h 2495363"/>
                <a:gd name="connsiteX7" fmla="*/ 9448794 w 10127505"/>
                <a:gd name="connsiteY7" fmla="*/ 392466 h 2495363"/>
                <a:gd name="connsiteX8" fmla="*/ 9753600 w 10127505"/>
                <a:gd name="connsiteY8" fmla="*/ 697272 h 2495363"/>
                <a:gd name="connsiteX9" fmla="*/ 9956467 w 10127505"/>
                <a:gd name="connsiteY9" fmla="*/ 1114292 h 2495363"/>
                <a:gd name="connsiteX10" fmla="*/ 9753600 w 10127505"/>
                <a:gd name="connsiteY10" fmla="*/ 1916460 h 2495363"/>
                <a:gd name="connsiteX11" fmla="*/ 9448794 w 10127505"/>
                <a:gd name="connsiteY11" fmla="*/ 2221266 h 2495363"/>
                <a:gd name="connsiteX12" fmla="*/ 8665550 w 10127505"/>
                <a:gd name="connsiteY12" fmla="*/ 2423139 h 2495363"/>
                <a:gd name="connsiteX13" fmla="*/ 6496091 w 10127505"/>
                <a:gd name="connsiteY13" fmla="*/ 2243845 h 2495363"/>
                <a:gd name="connsiteX14" fmla="*/ 5653409 w 10127505"/>
                <a:gd name="connsiteY14" fmla="*/ 2476927 h 2495363"/>
                <a:gd name="connsiteX15" fmla="*/ 4272844 w 10127505"/>
                <a:gd name="connsiteY15" fmla="*/ 2315562 h 2495363"/>
                <a:gd name="connsiteX16" fmla="*/ 2551620 w 10127505"/>
                <a:gd name="connsiteY16" fmla="*/ 2494856 h 2495363"/>
                <a:gd name="connsiteX17" fmla="*/ 1171056 w 10127505"/>
                <a:gd name="connsiteY17" fmla="*/ 2261774 h 2495363"/>
                <a:gd name="connsiteX18" fmla="*/ 304806 w 10127505"/>
                <a:gd name="connsiteY18" fmla="*/ 2221266 h 2495363"/>
                <a:gd name="connsiteX19" fmla="*/ 0 w 10127505"/>
                <a:gd name="connsiteY19" fmla="*/ 1916460 h 2495363"/>
                <a:gd name="connsiteX20" fmla="*/ 0 w 10127505"/>
                <a:gd name="connsiteY20" fmla="*/ 697272 h 2495363"/>
                <a:gd name="connsiteX0" fmla="*/ 0 w 10127505"/>
                <a:gd name="connsiteY0" fmla="*/ 697272 h 2495363"/>
                <a:gd name="connsiteX1" fmla="*/ 304806 w 10127505"/>
                <a:gd name="connsiteY1" fmla="*/ 392466 h 2495363"/>
                <a:gd name="connsiteX2" fmla="*/ 1559859 w 10127505"/>
                <a:gd name="connsiteY2" fmla="*/ 197484 h 2495363"/>
                <a:gd name="connsiteX3" fmla="*/ 3107432 w 10127505"/>
                <a:gd name="connsiteY3" fmla="*/ 2668 h 2495363"/>
                <a:gd name="connsiteX4" fmla="*/ 4470067 w 10127505"/>
                <a:gd name="connsiteY4" fmla="*/ 217821 h 2495363"/>
                <a:gd name="connsiteX5" fmla="*/ 5880847 w 10127505"/>
                <a:gd name="connsiteY5" fmla="*/ 125767 h 2495363"/>
                <a:gd name="connsiteX6" fmla="*/ 7697362 w 10127505"/>
                <a:gd name="connsiteY6" fmla="*/ 38527 h 2495363"/>
                <a:gd name="connsiteX7" fmla="*/ 9448794 w 10127505"/>
                <a:gd name="connsiteY7" fmla="*/ 392466 h 2495363"/>
                <a:gd name="connsiteX8" fmla="*/ 9753600 w 10127505"/>
                <a:gd name="connsiteY8" fmla="*/ 697272 h 2495363"/>
                <a:gd name="connsiteX9" fmla="*/ 9956467 w 10127505"/>
                <a:gd name="connsiteY9" fmla="*/ 1114292 h 2495363"/>
                <a:gd name="connsiteX10" fmla="*/ 9753600 w 10127505"/>
                <a:gd name="connsiteY10" fmla="*/ 1916460 h 2495363"/>
                <a:gd name="connsiteX11" fmla="*/ 9448794 w 10127505"/>
                <a:gd name="connsiteY11" fmla="*/ 2221266 h 2495363"/>
                <a:gd name="connsiteX12" fmla="*/ 8665550 w 10127505"/>
                <a:gd name="connsiteY12" fmla="*/ 2423139 h 2495363"/>
                <a:gd name="connsiteX13" fmla="*/ 6496091 w 10127505"/>
                <a:gd name="connsiteY13" fmla="*/ 2243845 h 2495363"/>
                <a:gd name="connsiteX14" fmla="*/ 5653409 w 10127505"/>
                <a:gd name="connsiteY14" fmla="*/ 2476927 h 2495363"/>
                <a:gd name="connsiteX15" fmla="*/ 4272844 w 10127505"/>
                <a:gd name="connsiteY15" fmla="*/ 2315562 h 2495363"/>
                <a:gd name="connsiteX16" fmla="*/ 2551620 w 10127505"/>
                <a:gd name="connsiteY16" fmla="*/ 2494856 h 2495363"/>
                <a:gd name="connsiteX17" fmla="*/ 1171056 w 10127505"/>
                <a:gd name="connsiteY17" fmla="*/ 2261774 h 2495363"/>
                <a:gd name="connsiteX18" fmla="*/ 304806 w 10127505"/>
                <a:gd name="connsiteY18" fmla="*/ 2221266 h 2495363"/>
                <a:gd name="connsiteX19" fmla="*/ 0 w 10127505"/>
                <a:gd name="connsiteY19" fmla="*/ 1916460 h 2495363"/>
                <a:gd name="connsiteX20" fmla="*/ 0 w 10127505"/>
                <a:gd name="connsiteY20" fmla="*/ 697272 h 2495363"/>
                <a:gd name="connsiteX0" fmla="*/ 0 w 10127505"/>
                <a:gd name="connsiteY0" fmla="*/ 697272 h 2500049"/>
                <a:gd name="connsiteX1" fmla="*/ 304806 w 10127505"/>
                <a:gd name="connsiteY1" fmla="*/ 392466 h 2500049"/>
                <a:gd name="connsiteX2" fmla="*/ 1559859 w 10127505"/>
                <a:gd name="connsiteY2" fmla="*/ 197484 h 2500049"/>
                <a:gd name="connsiteX3" fmla="*/ 3107432 w 10127505"/>
                <a:gd name="connsiteY3" fmla="*/ 2668 h 2500049"/>
                <a:gd name="connsiteX4" fmla="*/ 4470067 w 10127505"/>
                <a:gd name="connsiteY4" fmla="*/ 217821 h 2500049"/>
                <a:gd name="connsiteX5" fmla="*/ 5880847 w 10127505"/>
                <a:gd name="connsiteY5" fmla="*/ 125767 h 2500049"/>
                <a:gd name="connsiteX6" fmla="*/ 7697362 w 10127505"/>
                <a:gd name="connsiteY6" fmla="*/ 38527 h 2500049"/>
                <a:gd name="connsiteX7" fmla="*/ 9448794 w 10127505"/>
                <a:gd name="connsiteY7" fmla="*/ 392466 h 2500049"/>
                <a:gd name="connsiteX8" fmla="*/ 9753600 w 10127505"/>
                <a:gd name="connsiteY8" fmla="*/ 697272 h 2500049"/>
                <a:gd name="connsiteX9" fmla="*/ 9956467 w 10127505"/>
                <a:gd name="connsiteY9" fmla="*/ 1114292 h 2500049"/>
                <a:gd name="connsiteX10" fmla="*/ 9753600 w 10127505"/>
                <a:gd name="connsiteY10" fmla="*/ 1916460 h 2500049"/>
                <a:gd name="connsiteX11" fmla="*/ 9448794 w 10127505"/>
                <a:gd name="connsiteY11" fmla="*/ 2221266 h 2500049"/>
                <a:gd name="connsiteX12" fmla="*/ 8665550 w 10127505"/>
                <a:gd name="connsiteY12" fmla="*/ 2423139 h 2500049"/>
                <a:gd name="connsiteX13" fmla="*/ 6496091 w 10127505"/>
                <a:gd name="connsiteY13" fmla="*/ 2243845 h 2500049"/>
                <a:gd name="connsiteX14" fmla="*/ 5653409 w 10127505"/>
                <a:gd name="connsiteY14" fmla="*/ 2476927 h 2500049"/>
                <a:gd name="connsiteX15" fmla="*/ 4272844 w 10127505"/>
                <a:gd name="connsiteY15" fmla="*/ 2315562 h 2500049"/>
                <a:gd name="connsiteX16" fmla="*/ 2551620 w 10127505"/>
                <a:gd name="connsiteY16" fmla="*/ 2494856 h 2500049"/>
                <a:gd name="connsiteX17" fmla="*/ 1171056 w 10127505"/>
                <a:gd name="connsiteY17" fmla="*/ 2261774 h 2500049"/>
                <a:gd name="connsiteX18" fmla="*/ 304806 w 10127505"/>
                <a:gd name="connsiteY18" fmla="*/ 2221266 h 2500049"/>
                <a:gd name="connsiteX19" fmla="*/ 0 w 10127505"/>
                <a:gd name="connsiteY19" fmla="*/ 1916460 h 2500049"/>
                <a:gd name="connsiteX20" fmla="*/ 0 w 10127505"/>
                <a:gd name="connsiteY20" fmla="*/ 697272 h 2500049"/>
                <a:gd name="connsiteX0" fmla="*/ 0 w 10127505"/>
                <a:gd name="connsiteY0" fmla="*/ 697272 h 2569679"/>
                <a:gd name="connsiteX1" fmla="*/ 304806 w 10127505"/>
                <a:gd name="connsiteY1" fmla="*/ 392466 h 2569679"/>
                <a:gd name="connsiteX2" fmla="*/ 1559859 w 10127505"/>
                <a:gd name="connsiteY2" fmla="*/ 197484 h 2569679"/>
                <a:gd name="connsiteX3" fmla="*/ 3107432 w 10127505"/>
                <a:gd name="connsiteY3" fmla="*/ 2668 h 2569679"/>
                <a:gd name="connsiteX4" fmla="*/ 4470067 w 10127505"/>
                <a:gd name="connsiteY4" fmla="*/ 217821 h 2569679"/>
                <a:gd name="connsiteX5" fmla="*/ 5880847 w 10127505"/>
                <a:gd name="connsiteY5" fmla="*/ 125767 h 2569679"/>
                <a:gd name="connsiteX6" fmla="*/ 7697362 w 10127505"/>
                <a:gd name="connsiteY6" fmla="*/ 38527 h 2569679"/>
                <a:gd name="connsiteX7" fmla="*/ 9448794 w 10127505"/>
                <a:gd name="connsiteY7" fmla="*/ 392466 h 2569679"/>
                <a:gd name="connsiteX8" fmla="*/ 9753600 w 10127505"/>
                <a:gd name="connsiteY8" fmla="*/ 697272 h 2569679"/>
                <a:gd name="connsiteX9" fmla="*/ 9956467 w 10127505"/>
                <a:gd name="connsiteY9" fmla="*/ 1114292 h 2569679"/>
                <a:gd name="connsiteX10" fmla="*/ 9753600 w 10127505"/>
                <a:gd name="connsiteY10" fmla="*/ 1916460 h 2569679"/>
                <a:gd name="connsiteX11" fmla="*/ 9448794 w 10127505"/>
                <a:gd name="connsiteY11" fmla="*/ 2221266 h 2569679"/>
                <a:gd name="connsiteX12" fmla="*/ 8665550 w 10127505"/>
                <a:gd name="connsiteY12" fmla="*/ 2423139 h 2569679"/>
                <a:gd name="connsiteX13" fmla="*/ 6496091 w 10127505"/>
                <a:gd name="connsiteY13" fmla="*/ 2243845 h 2569679"/>
                <a:gd name="connsiteX14" fmla="*/ 5653409 w 10127505"/>
                <a:gd name="connsiteY14" fmla="*/ 2476927 h 2569679"/>
                <a:gd name="connsiteX15" fmla="*/ 4272844 w 10127505"/>
                <a:gd name="connsiteY15" fmla="*/ 2315562 h 2569679"/>
                <a:gd name="connsiteX16" fmla="*/ 2551620 w 10127505"/>
                <a:gd name="connsiteY16" fmla="*/ 2494856 h 2569679"/>
                <a:gd name="connsiteX17" fmla="*/ 1171056 w 10127505"/>
                <a:gd name="connsiteY17" fmla="*/ 2261774 h 2569679"/>
                <a:gd name="connsiteX18" fmla="*/ 304806 w 10127505"/>
                <a:gd name="connsiteY18" fmla="*/ 2221266 h 2569679"/>
                <a:gd name="connsiteX19" fmla="*/ 0 w 10127505"/>
                <a:gd name="connsiteY19" fmla="*/ 1916460 h 2569679"/>
                <a:gd name="connsiteX20" fmla="*/ 0 w 10127505"/>
                <a:gd name="connsiteY20" fmla="*/ 697272 h 2569679"/>
                <a:gd name="connsiteX0" fmla="*/ 0 w 10127505"/>
                <a:gd name="connsiteY0" fmla="*/ 697272 h 2569679"/>
                <a:gd name="connsiteX1" fmla="*/ 304806 w 10127505"/>
                <a:gd name="connsiteY1" fmla="*/ 392466 h 2569679"/>
                <a:gd name="connsiteX2" fmla="*/ 1559859 w 10127505"/>
                <a:gd name="connsiteY2" fmla="*/ 197484 h 2569679"/>
                <a:gd name="connsiteX3" fmla="*/ 3107432 w 10127505"/>
                <a:gd name="connsiteY3" fmla="*/ 2668 h 2569679"/>
                <a:gd name="connsiteX4" fmla="*/ 4470067 w 10127505"/>
                <a:gd name="connsiteY4" fmla="*/ 217821 h 2569679"/>
                <a:gd name="connsiteX5" fmla="*/ 5880847 w 10127505"/>
                <a:gd name="connsiteY5" fmla="*/ 125767 h 2569679"/>
                <a:gd name="connsiteX6" fmla="*/ 7697362 w 10127505"/>
                <a:gd name="connsiteY6" fmla="*/ 38527 h 2569679"/>
                <a:gd name="connsiteX7" fmla="*/ 9448794 w 10127505"/>
                <a:gd name="connsiteY7" fmla="*/ 392466 h 2569679"/>
                <a:gd name="connsiteX8" fmla="*/ 9753600 w 10127505"/>
                <a:gd name="connsiteY8" fmla="*/ 697272 h 2569679"/>
                <a:gd name="connsiteX9" fmla="*/ 9956467 w 10127505"/>
                <a:gd name="connsiteY9" fmla="*/ 1114292 h 2569679"/>
                <a:gd name="connsiteX10" fmla="*/ 9753600 w 10127505"/>
                <a:gd name="connsiteY10" fmla="*/ 1916460 h 2569679"/>
                <a:gd name="connsiteX11" fmla="*/ 9448794 w 10127505"/>
                <a:gd name="connsiteY11" fmla="*/ 2221266 h 2569679"/>
                <a:gd name="connsiteX12" fmla="*/ 8665550 w 10127505"/>
                <a:gd name="connsiteY12" fmla="*/ 2423139 h 2569679"/>
                <a:gd name="connsiteX13" fmla="*/ 6496091 w 10127505"/>
                <a:gd name="connsiteY13" fmla="*/ 2243845 h 2569679"/>
                <a:gd name="connsiteX14" fmla="*/ 5653409 w 10127505"/>
                <a:gd name="connsiteY14" fmla="*/ 2476927 h 2569679"/>
                <a:gd name="connsiteX15" fmla="*/ 4272844 w 10127505"/>
                <a:gd name="connsiteY15" fmla="*/ 2315562 h 2569679"/>
                <a:gd name="connsiteX16" fmla="*/ 2551620 w 10127505"/>
                <a:gd name="connsiteY16" fmla="*/ 2494856 h 2569679"/>
                <a:gd name="connsiteX17" fmla="*/ 1171056 w 10127505"/>
                <a:gd name="connsiteY17" fmla="*/ 2261774 h 2569679"/>
                <a:gd name="connsiteX18" fmla="*/ 304806 w 10127505"/>
                <a:gd name="connsiteY18" fmla="*/ 2221266 h 2569679"/>
                <a:gd name="connsiteX19" fmla="*/ 0 w 10127505"/>
                <a:gd name="connsiteY19" fmla="*/ 1916460 h 2569679"/>
                <a:gd name="connsiteX20" fmla="*/ 0 w 10127505"/>
                <a:gd name="connsiteY20" fmla="*/ 697272 h 2569679"/>
                <a:gd name="connsiteX0" fmla="*/ 0 w 10127505"/>
                <a:gd name="connsiteY0" fmla="*/ 697272 h 2569679"/>
                <a:gd name="connsiteX1" fmla="*/ 304806 w 10127505"/>
                <a:gd name="connsiteY1" fmla="*/ 392466 h 2569679"/>
                <a:gd name="connsiteX2" fmla="*/ 1559859 w 10127505"/>
                <a:gd name="connsiteY2" fmla="*/ 197484 h 2569679"/>
                <a:gd name="connsiteX3" fmla="*/ 3107432 w 10127505"/>
                <a:gd name="connsiteY3" fmla="*/ 2668 h 2569679"/>
                <a:gd name="connsiteX4" fmla="*/ 4470067 w 10127505"/>
                <a:gd name="connsiteY4" fmla="*/ 217821 h 2569679"/>
                <a:gd name="connsiteX5" fmla="*/ 5880847 w 10127505"/>
                <a:gd name="connsiteY5" fmla="*/ 125767 h 2569679"/>
                <a:gd name="connsiteX6" fmla="*/ 7697362 w 10127505"/>
                <a:gd name="connsiteY6" fmla="*/ 38527 h 2569679"/>
                <a:gd name="connsiteX7" fmla="*/ 9448794 w 10127505"/>
                <a:gd name="connsiteY7" fmla="*/ 392466 h 2569679"/>
                <a:gd name="connsiteX8" fmla="*/ 9753600 w 10127505"/>
                <a:gd name="connsiteY8" fmla="*/ 697272 h 2569679"/>
                <a:gd name="connsiteX9" fmla="*/ 9956467 w 10127505"/>
                <a:gd name="connsiteY9" fmla="*/ 1114292 h 2569679"/>
                <a:gd name="connsiteX10" fmla="*/ 9753600 w 10127505"/>
                <a:gd name="connsiteY10" fmla="*/ 1916460 h 2569679"/>
                <a:gd name="connsiteX11" fmla="*/ 9448794 w 10127505"/>
                <a:gd name="connsiteY11" fmla="*/ 2221266 h 2569679"/>
                <a:gd name="connsiteX12" fmla="*/ 8665550 w 10127505"/>
                <a:gd name="connsiteY12" fmla="*/ 2423139 h 2569679"/>
                <a:gd name="connsiteX13" fmla="*/ 6496091 w 10127505"/>
                <a:gd name="connsiteY13" fmla="*/ 2243845 h 2569679"/>
                <a:gd name="connsiteX14" fmla="*/ 5653409 w 10127505"/>
                <a:gd name="connsiteY14" fmla="*/ 2476927 h 2569679"/>
                <a:gd name="connsiteX15" fmla="*/ 4272844 w 10127505"/>
                <a:gd name="connsiteY15" fmla="*/ 2315562 h 2569679"/>
                <a:gd name="connsiteX16" fmla="*/ 2551620 w 10127505"/>
                <a:gd name="connsiteY16" fmla="*/ 2494856 h 2569679"/>
                <a:gd name="connsiteX17" fmla="*/ 1171056 w 10127505"/>
                <a:gd name="connsiteY17" fmla="*/ 2261774 h 2569679"/>
                <a:gd name="connsiteX18" fmla="*/ 304806 w 10127505"/>
                <a:gd name="connsiteY18" fmla="*/ 2221266 h 2569679"/>
                <a:gd name="connsiteX19" fmla="*/ 0 w 10127505"/>
                <a:gd name="connsiteY19" fmla="*/ 1916460 h 2569679"/>
                <a:gd name="connsiteX20" fmla="*/ 0 w 10127505"/>
                <a:gd name="connsiteY20" fmla="*/ 697272 h 2569679"/>
                <a:gd name="connsiteX0" fmla="*/ 0 w 10127505"/>
                <a:gd name="connsiteY0" fmla="*/ 697272 h 2628660"/>
                <a:gd name="connsiteX1" fmla="*/ 304806 w 10127505"/>
                <a:gd name="connsiteY1" fmla="*/ 392466 h 2628660"/>
                <a:gd name="connsiteX2" fmla="*/ 1559859 w 10127505"/>
                <a:gd name="connsiteY2" fmla="*/ 197484 h 2628660"/>
                <a:gd name="connsiteX3" fmla="*/ 3107432 w 10127505"/>
                <a:gd name="connsiteY3" fmla="*/ 2668 h 2628660"/>
                <a:gd name="connsiteX4" fmla="*/ 4470067 w 10127505"/>
                <a:gd name="connsiteY4" fmla="*/ 217821 h 2628660"/>
                <a:gd name="connsiteX5" fmla="*/ 5880847 w 10127505"/>
                <a:gd name="connsiteY5" fmla="*/ 125767 h 2628660"/>
                <a:gd name="connsiteX6" fmla="*/ 7697362 w 10127505"/>
                <a:gd name="connsiteY6" fmla="*/ 38527 h 2628660"/>
                <a:gd name="connsiteX7" fmla="*/ 9448794 w 10127505"/>
                <a:gd name="connsiteY7" fmla="*/ 392466 h 2628660"/>
                <a:gd name="connsiteX8" fmla="*/ 9753600 w 10127505"/>
                <a:gd name="connsiteY8" fmla="*/ 697272 h 2628660"/>
                <a:gd name="connsiteX9" fmla="*/ 9956467 w 10127505"/>
                <a:gd name="connsiteY9" fmla="*/ 1114292 h 2628660"/>
                <a:gd name="connsiteX10" fmla="*/ 9753600 w 10127505"/>
                <a:gd name="connsiteY10" fmla="*/ 1916460 h 2628660"/>
                <a:gd name="connsiteX11" fmla="*/ 9448794 w 10127505"/>
                <a:gd name="connsiteY11" fmla="*/ 2221266 h 2628660"/>
                <a:gd name="connsiteX12" fmla="*/ 8665550 w 10127505"/>
                <a:gd name="connsiteY12" fmla="*/ 2423139 h 2628660"/>
                <a:gd name="connsiteX13" fmla="*/ 6496091 w 10127505"/>
                <a:gd name="connsiteY13" fmla="*/ 2243845 h 2628660"/>
                <a:gd name="connsiteX14" fmla="*/ 5653409 w 10127505"/>
                <a:gd name="connsiteY14" fmla="*/ 2476927 h 2628660"/>
                <a:gd name="connsiteX15" fmla="*/ 4272844 w 10127505"/>
                <a:gd name="connsiteY15" fmla="*/ 2315562 h 2628660"/>
                <a:gd name="connsiteX16" fmla="*/ 2551620 w 10127505"/>
                <a:gd name="connsiteY16" fmla="*/ 2494856 h 2628660"/>
                <a:gd name="connsiteX17" fmla="*/ 1171056 w 10127505"/>
                <a:gd name="connsiteY17" fmla="*/ 2261774 h 2628660"/>
                <a:gd name="connsiteX18" fmla="*/ 304806 w 10127505"/>
                <a:gd name="connsiteY18" fmla="*/ 2221266 h 2628660"/>
                <a:gd name="connsiteX19" fmla="*/ 0 w 10127505"/>
                <a:gd name="connsiteY19" fmla="*/ 1916460 h 2628660"/>
                <a:gd name="connsiteX20" fmla="*/ 0 w 10127505"/>
                <a:gd name="connsiteY20" fmla="*/ 697272 h 2628660"/>
                <a:gd name="connsiteX0" fmla="*/ 0 w 10127505"/>
                <a:gd name="connsiteY0" fmla="*/ 697272 h 2628660"/>
                <a:gd name="connsiteX1" fmla="*/ 304806 w 10127505"/>
                <a:gd name="connsiteY1" fmla="*/ 392466 h 2628660"/>
                <a:gd name="connsiteX2" fmla="*/ 1559859 w 10127505"/>
                <a:gd name="connsiteY2" fmla="*/ 197484 h 2628660"/>
                <a:gd name="connsiteX3" fmla="*/ 3107432 w 10127505"/>
                <a:gd name="connsiteY3" fmla="*/ 2668 h 2628660"/>
                <a:gd name="connsiteX4" fmla="*/ 4470067 w 10127505"/>
                <a:gd name="connsiteY4" fmla="*/ 217821 h 2628660"/>
                <a:gd name="connsiteX5" fmla="*/ 5880847 w 10127505"/>
                <a:gd name="connsiteY5" fmla="*/ 125767 h 2628660"/>
                <a:gd name="connsiteX6" fmla="*/ 7697362 w 10127505"/>
                <a:gd name="connsiteY6" fmla="*/ 38527 h 2628660"/>
                <a:gd name="connsiteX7" fmla="*/ 9448794 w 10127505"/>
                <a:gd name="connsiteY7" fmla="*/ 392466 h 2628660"/>
                <a:gd name="connsiteX8" fmla="*/ 9753600 w 10127505"/>
                <a:gd name="connsiteY8" fmla="*/ 697272 h 2628660"/>
                <a:gd name="connsiteX9" fmla="*/ 9956467 w 10127505"/>
                <a:gd name="connsiteY9" fmla="*/ 1114292 h 2628660"/>
                <a:gd name="connsiteX10" fmla="*/ 9753600 w 10127505"/>
                <a:gd name="connsiteY10" fmla="*/ 1916460 h 2628660"/>
                <a:gd name="connsiteX11" fmla="*/ 9448794 w 10127505"/>
                <a:gd name="connsiteY11" fmla="*/ 2221266 h 2628660"/>
                <a:gd name="connsiteX12" fmla="*/ 8665550 w 10127505"/>
                <a:gd name="connsiteY12" fmla="*/ 2423139 h 2628660"/>
                <a:gd name="connsiteX13" fmla="*/ 6496091 w 10127505"/>
                <a:gd name="connsiteY13" fmla="*/ 2243845 h 2628660"/>
                <a:gd name="connsiteX14" fmla="*/ 5653409 w 10127505"/>
                <a:gd name="connsiteY14" fmla="*/ 2476927 h 2628660"/>
                <a:gd name="connsiteX15" fmla="*/ 4272844 w 10127505"/>
                <a:gd name="connsiteY15" fmla="*/ 2315562 h 2628660"/>
                <a:gd name="connsiteX16" fmla="*/ 2551620 w 10127505"/>
                <a:gd name="connsiteY16" fmla="*/ 2494856 h 2628660"/>
                <a:gd name="connsiteX17" fmla="*/ 1171056 w 10127505"/>
                <a:gd name="connsiteY17" fmla="*/ 2261774 h 2628660"/>
                <a:gd name="connsiteX18" fmla="*/ 304806 w 10127505"/>
                <a:gd name="connsiteY18" fmla="*/ 2221266 h 2628660"/>
                <a:gd name="connsiteX19" fmla="*/ 0 w 10127505"/>
                <a:gd name="connsiteY19" fmla="*/ 1916460 h 2628660"/>
                <a:gd name="connsiteX20" fmla="*/ 0 w 10127505"/>
                <a:gd name="connsiteY20" fmla="*/ 697272 h 2628660"/>
                <a:gd name="connsiteX0" fmla="*/ 0 w 10127505"/>
                <a:gd name="connsiteY0" fmla="*/ 697272 h 2652656"/>
                <a:gd name="connsiteX1" fmla="*/ 304806 w 10127505"/>
                <a:gd name="connsiteY1" fmla="*/ 392466 h 2652656"/>
                <a:gd name="connsiteX2" fmla="*/ 1559859 w 10127505"/>
                <a:gd name="connsiteY2" fmla="*/ 197484 h 2652656"/>
                <a:gd name="connsiteX3" fmla="*/ 3107432 w 10127505"/>
                <a:gd name="connsiteY3" fmla="*/ 2668 h 2652656"/>
                <a:gd name="connsiteX4" fmla="*/ 4470067 w 10127505"/>
                <a:gd name="connsiteY4" fmla="*/ 217821 h 2652656"/>
                <a:gd name="connsiteX5" fmla="*/ 5880847 w 10127505"/>
                <a:gd name="connsiteY5" fmla="*/ 125767 h 2652656"/>
                <a:gd name="connsiteX6" fmla="*/ 7697362 w 10127505"/>
                <a:gd name="connsiteY6" fmla="*/ 38527 h 2652656"/>
                <a:gd name="connsiteX7" fmla="*/ 9448794 w 10127505"/>
                <a:gd name="connsiteY7" fmla="*/ 392466 h 2652656"/>
                <a:gd name="connsiteX8" fmla="*/ 9753600 w 10127505"/>
                <a:gd name="connsiteY8" fmla="*/ 697272 h 2652656"/>
                <a:gd name="connsiteX9" fmla="*/ 9956467 w 10127505"/>
                <a:gd name="connsiteY9" fmla="*/ 1114292 h 2652656"/>
                <a:gd name="connsiteX10" fmla="*/ 9753600 w 10127505"/>
                <a:gd name="connsiteY10" fmla="*/ 1916460 h 2652656"/>
                <a:gd name="connsiteX11" fmla="*/ 9448794 w 10127505"/>
                <a:gd name="connsiteY11" fmla="*/ 2221266 h 2652656"/>
                <a:gd name="connsiteX12" fmla="*/ 8665550 w 10127505"/>
                <a:gd name="connsiteY12" fmla="*/ 2423139 h 2652656"/>
                <a:gd name="connsiteX13" fmla="*/ 6872609 w 10127505"/>
                <a:gd name="connsiteY13" fmla="*/ 2315562 h 2652656"/>
                <a:gd name="connsiteX14" fmla="*/ 5653409 w 10127505"/>
                <a:gd name="connsiteY14" fmla="*/ 2476927 h 2652656"/>
                <a:gd name="connsiteX15" fmla="*/ 4272844 w 10127505"/>
                <a:gd name="connsiteY15" fmla="*/ 2315562 h 2652656"/>
                <a:gd name="connsiteX16" fmla="*/ 2551620 w 10127505"/>
                <a:gd name="connsiteY16" fmla="*/ 2494856 h 2652656"/>
                <a:gd name="connsiteX17" fmla="*/ 1171056 w 10127505"/>
                <a:gd name="connsiteY17" fmla="*/ 2261774 h 2652656"/>
                <a:gd name="connsiteX18" fmla="*/ 304806 w 10127505"/>
                <a:gd name="connsiteY18" fmla="*/ 2221266 h 2652656"/>
                <a:gd name="connsiteX19" fmla="*/ 0 w 10127505"/>
                <a:gd name="connsiteY19" fmla="*/ 1916460 h 2652656"/>
                <a:gd name="connsiteX20" fmla="*/ 0 w 10127505"/>
                <a:gd name="connsiteY20" fmla="*/ 697272 h 2652656"/>
                <a:gd name="connsiteX0" fmla="*/ 227449 w 10354954"/>
                <a:gd name="connsiteY0" fmla="*/ 697272 h 2652656"/>
                <a:gd name="connsiteX1" fmla="*/ 532255 w 10354954"/>
                <a:gd name="connsiteY1" fmla="*/ 392466 h 2652656"/>
                <a:gd name="connsiteX2" fmla="*/ 1787308 w 10354954"/>
                <a:gd name="connsiteY2" fmla="*/ 197484 h 2652656"/>
                <a:gd name="connsiteX3" fmla="*/ 3334881 w 10354954"/>
                <a:gd name="connsiteY3" fmla="*/ 2668 h 2652656"/>
                <a:gd name="connsiteX4" fmla="*/ 4697516 w 10354954"/>
                <a:gd name="connsiteY4" fmla="*/ 217821 h 2652656"/>
                <a:gd name="connsiteX5" fmla="*/ 6108296 w 10354954"/>
                <a:gd name="connsiteY5" fmla="*/ 125767 h 2652656"/>
                <a:gd name="connsiteX6" fmla="*/ 7924811 w 10354954"/>
                <a:gd name="connsiteY6" fmla="*/ 38527 h 2652656"/>
                <a:gd name="connsiteX7" fmla="*/ 9676243 w 10354954"/>
                <a:gd name="connsiteY7" fmla="*/ 392466 h 2652656"/>
                <a:gd name="connsiteX8" fmla="*/ 9981049 w 10354954"/>
                <a:gd name="connsiteY8" fmla="*/ 697272 h 2652656"/>
                <a:gd name="connsiteX9" fmla="*/ 10183916 w 10354954"/>
                <a:gd name="connsiteY9" fmla="*/ 1114292 h 2652656"/>
                <a:gd name="connsiteX10" fmla="*/ 9981049 w 10354954"/>
                <a:gd name="connsiteY10" fmla="*/ 1916460 h 2652656"/>
                <a:gd name="connsiteX11" fmla="*/ 9676243 w 10354954"/>
                <a:gd name="connsiteY11" fmla="*/ 2221266 h 2652656"/>
                <a:gd name="connsiteX12" fmla="*/ 8892999 w 10354954"/>
                <a:gd name="connsiteY12" fmla="*/ 2423139 h 2652656"/>
                <a:gd name="connsiteX13" fmla="*/ 7100058 w 10354954"/>
                <a:gd name="connsiteY13" fmla="*/ 2315562 h 2652656"/>
                <a:gd name="connsiteX14" fmla="*/ 5880858 w 10354954"/>
                <a:gd name="connsiteY14" fmla="*/ 2476927 h 2652656"/>
                <a:gd name="connsiteX15" fmla="*/ 4500293 w 10354954"/>
                <a:gd name="connsiteY15" fmla="*/ 2315562 h 2652656"/>
                <a:gd name="connsiteX16" fmla="*/ 2779069 w 10354954"/>
                <a:gd name="connsiteY16" fmla="*/ 2494856 h 2652656"/>
                <a:gd name="connsiteX17" fmla="*/ 1398505 w 10354954"/>
                <a:gd name="connsiteY17" fmla="*/ 2261774 h 2652656"/>
                <a:gd name="connsiteX18" fmla="*/ 532255 w 10354954"/>
                <a:gd name="connsiteY18" fmla="*/ 2221266 h 2652656"/>
                <a:gd name="connsiteX19" fmla="*/ 227449 w 10354954"/>
                <a:gd name="connsiteY19" fmla="*/ 1916460 h 2652656"/>
                <a:gd name="connsiteX20" fmla="*/ 11 w 10354954"/>
                <a:gd name="connsiteY20" fmla="*/ 1186008 h 2652656"/>
                <a:gd name="connsiteX21" fmla="*/ 227449 w 10354954"/>
                <a:gd name="connsiteY21" fmla="*/ 697272 h 2652656"/>
                <a:gd name="connsiteX0" fmla="*/ 231097 w 10358602"/>
                <a:gd name="connsiteY0" fmla="*/ 697272 h 2652656"/>
                <a:gd name="connsiteX1" fmla="*/ 535903 w 10358602"/>
                <a:gd name="connsiteY1" fmla="*/ 392466 h 2652656"/>
                <a:gd name="connsiteX2" fmla="*/ 1790956 w 10358602"/>
                <a:gd name="connsiteY2" fmla="*/ 197484 h 2652656"/>
                <a:gd name="connsiteX3" fmla="*/ 3338529 w 10358602"/>
                <a:gd name="connsiteY3" fmla="*/ 2668 h 2652656"/>
                <a:gd name="connsiteX4" fmla="*/ 4701164 w 10358602"/>
                <a:gd name="connsiteY4" fmla="*/ 217821 h 2652656"/>
                <a:gd name="connsiteX5" fmla="*/ 6111944 w 10358602"/>
                <a:gd name="connsiteY5" fmla="*/ 125767 h 2652656"/>
                <a:gd name="connsiteX6" fmla="*/ 7928459 w 10358602"/>
                <a:gd name="connsiteY6" fmla="*/ 38527 h 2652656"/>
                <a:gd name="connsiteX7" fmla="*/ 9679891 w 10358602"/>
                <a:gd name="connsiteY7" fmla="*/ 392466 h 2652656"/>
                <a:gd name="connsiteX8" fmla="*/ 9984697 w 10358602"/>
                <a:gd name="connsiteY8" fmla="*/ 697272 h 2652656"/>
                <a:gd name="connsiteX9" fmla="*/ 10187564 w 10358602"/>
                <a:gd name="connsiteY9" fmla="*/ 1114292 h 2652656"/>
                <a:gd name="connsiteX10" fmla="*/ 9984697 w 10358602"/>
                <a:gd name="connsiteY10" fmla="*/ 1916460 h 2652656"/>
                <a:gd name="connsiteX11" fmla="*/ 9679891 w 10358602"/>
                <a:gd name="connsiteY11" fmla="*/ 2221266 h 2652656"/>
                <a:gd name="connsiteX12" fmla="*/ 8896647 w 10358602"/>
                <a:gd name="connsiteY12" fmla="*/ 2423139 h 2652656"/>
                <a:gd name="connsiteX13" fmla="*/ 7103706 w 10358602"/>
                <a:gd name="connsiteY13" fmla="*/ 2315562 h 2652656"/>
                <a:gd name="connsiteX14" fmla="*/ 5884506 w 10358602"/>
                <a:gd name="connsiteY14" fmla="*/ 2476927 h 2652656"/>
                <a:gd name="connsiteX15" fmla="*/ 4503941 w 10358602"/>
                <a:gd name="connsiteY15" fmla="*/ 2315562 h 2652656"/>
                <a:gd name="connsiteX16" fmla="*/ 2782717 w 10358602"/>
                <a:gd name="connsiteY16" fmla="*/ 2494856 h 2652656"/>
                <a:gd name="connsiteX17" fmla="*/ 1402153 w 10358602"/>
                <a:gd name="connsiteY17" fmla="*/ 2261774 h 2652656"/>
                <a:gd name="connsiteX18" fmla="*/ 535903 w 10358602"/>
                <a:gd name="connsiteY18" fmla="*/ 2221266 h 2652656"/>
                <a:gd name="connsiteX19" fmla="*/ 231097 w 10358602"/>
                <a:gd name="connsiteY19" fmla="*/ 1916460 h 2652656"/>
                <a:gd name="connsiteX20" fmla="*/ 3659 w 10358602"/>
                <a:gd name="connsiteY20" fmla="*/ 1186008 h 2652656"/>
                <a:gd name="connsiteX21" fmla="*/ 231097 w 10358602"/>
                <a:gd name="connsiteY21" fmla="*/ 697272 h 2652656"/>
                <a:gd name="connsiteX0" fmla="*/ 293835 w 10421340"/>
                <a:gd name="connsiteY0" fmla="*/ 697272 h 2652656"/>
                <a:gd name="connsiteX1" fmla="*/ 598641 w 10421340"/>
                <a:gd name="connsiteY1" fmla="*/ 392466 h 2652656"/>
                <a:gd name="connsiteX2" fmla="*/ 1853694 w 10421340"/>
                <a:gd name="connsiteY2" fmla="*/ 197484 h 2652656"/>
                <a:gd name="connsiteX3" fmla="*/ 3401267 w 10421340"/>
                <a:gd name="connsiteY3" fmla="*/ 2668 h 2652656"/>
                <a:gd name="connsiteX4" fmla="*/ 4763902 w 10421340"/>
                <a:gd name="connsiteY4" fmla="*/ 217821 h 2652656"/>
                <a:gd name="connsiteX5" fmla="*/ 6174682 w 10421340"/>
                <a:gd name="connsiteY5" fmla="*/ 125767 h 2652656"/>
                <a:gd name="connsiteX6" fmla="*/ 7991197 w 10421340"/>
                <a:gd name="connsiteY6" fmla="*/ 38527 h 2652656"/>
                <a:gd name="connsiteX7" fmla="*/ 9742629 w 10421340"/>
                <a:gd name="connsiteY7" fmla="*/ 392466 h 2652656"/>
                <a:gd name="connsiteX8" fmla="*/ 10047435 w 10421340"/>
                <a:gd name="connsiteY8" fmla="*/ 697272 h 2652656"/>
                <a:gd name="connsiteX9" fmla="*/ 10250302 w 10421340"/>
                <a:gd name="connsiteY9" fmla="*/ 1114292 h 2652656"/>
                <a:gd name="connsiteX10" fmla="*/ 10047435 w 10421340"/>
                <a:gd name="connsiteY10" fmla="*/ 1916460 h 2652656"/>
                <a:gd name="connsiteX11" fmla="*/ 9742629 w 10421340"/>
                <a:gd name="connsiteY11" fmla="*/ 2221266 h 2652656"/>
                <a:gd name="connsiteX12" fmla="*/ 8959385 w 10421340"/>
                <a:gd name="connsiteY12" fmla="*/ 2423139 h 2652656"/>
                <a:gd name="connsiteX13" fmla="*/ 7166444 w 10421340"/>
                <a:gd name="connsiteY13" fmla="*/ 2315562 h 2652656"/>
                <a:gd name="connsiteX14" fmla="*/ 5947244 w 10421340"/>
                <a:gd name="connsiteY14" fmla="*/ 2476927 h 2652656"/>
                <a:gd name="connsiteX15" fmla="*/ 4566679 w 10421340"/>
                <a:gd name="connsiteY15" fmla="*/ 2315562 h 2652656"/>
                <a:gd name="connsiteX16" fmla="*/ 2845455 w 10421340"/>
                <a:gd name="connsiteY16" fmla="*/ 2494856 h 2652656"/>
                <a:gd name="connsiteX17" fmla="*/ 1464891 w 10421340"/>
                <a:gd name="connsiteY17" fmla="*/ 2261774 h 2652656"/>
                <a:gd name="connsiteX18" fmla="*/ 598641 w 10421340"/>
                <a:gd name="connsiteY18" fmla="*/ 2221266 h 2652656"/>
                <a:gd name="connsiteX19" fmla="*/ 293835 w 10421340"/>
                <a:gd name="connsiteY19" fmla="*/ 1916460 h 2652656"/>
                <a:gd name="connsiteX20" fmla="*/ 66397 w 10421340"/>
                <a:gd name="connsiteY20" fmla="*/ 1186008 h 2652656"/>
                <a:gd name="connsiteX21" fmla="*/ 293835 w 10421340"/>
                <a:gd name="connsiteY21" fmla="*/ 697272 h 2652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421340" h="2652656">
                  <a:moveTo>
                    <a:pt x="293835" y="697272"/>
                  </a:moveTo>
                  <a:cubicBezTo>
                    <a:pt x="293835" y="528932"/>
                    <a:pt x="430301" y="392466"/>
                    <a:pt x="598641" y="392466"/>
                  </a:cubicBezTo>
                  <a:cubicBezTo>
                    <a:pt x="999063" y="387237"/>
                    <a:pt x="861601" y="23419"/>
                    <a:pt x="1853694" y="197484"/>
                  </a:cubicBezTo>
                  <a:cubicBezTo>
                    <a:pt x="2329763" y="159412"/>
                    <a:pt x="2681102" y="14621"/>
                    <a:pt x="3401267" y="2668"/>
                  </a:cubicBezTo>
                  <a:cubicBezTo>
                    <a:pt x="3868372" y="-26813"/>
                    <a:pt x="4301666" y="197304"/>
                    <a:pt x="4763902" y="217821"/>
                  </a:cubicBezTo>
                  <a:cubicBezTo>
                    <a:pt x="5226138" y="238338"/>
                    <a:pt x="5657717" y="119791"/>
                    <a:pt x="6174682" y="125767"/>
                  </a:cubicBezTo>
                  <a:cubicBezTo>
                    <a:pt x="6691647" y="131743"/>
                    <a:pt x="7396539" y="-5923"/>
                    <a:pt x="7991197" y="38527"/>
                  </a:cubicBezTo>
                  <a:cubicBezTo>
                    <a:pt x="8585855" y="82977"/>
                    <a:pt x="9379005" y="318534"/>
                    <a:pt x="9742629" y="392466"/>
                  </a:cubicBezTo>
                  <a:cubicBezTo>
                    <a:pt x="9910969" y="392466"/>
                    <a:pt x="10047435" y="528932"/>
                    <a:pt x="10047435" y="697272"/>
                  </a:cubicBezTo>
                  <a:cubicBezTo>
                    <a:pt x="10473646" y="842255"/>
                    <a:pt x="10254397" y="969309"/>
                    <a:pt x="10250302" y="1114292"/>
                  </a:cubicBezTo>
                  <a:cubicBezTo>
                    <a:pt x="10487480" y="1399611"/>
                    <a:pt x="10527433" y="1649071"/>
                    <a:pt x="10047435" y="1916460"/>
                  </a:cubicBezTo>
                  <a:cubicBezTo>
                    <a:pt x="10047435" y="2299953"/>
                    <a:pt x="9910969" y="2221266"/>
                    <a:pt x="9742629" y="2221266"/>
                  </a:cubicBezTo>
                  <a:cubicBezTo>
                    <a:pt x="9457642" y="2216839"/>
                    <a:pt x="9244372" y="2427566"/>
                    <a:pt x="8959385" y="2423139"/>
                  </a:cubicBezTo>
                  <a:cubicBezTo>
                    <a:pt x="8230256" y="2417162"/>
                    <a:pt x="8666538" y="2536692"/>
                    <a:pt x="7166444" y="2315562"/>
                  </a:cubicBezTo>
                  <a:cubicBezTo>
                    <a:pt x="7112655" y="2692080"/>
                    <a:pt x="6305833" y="2763798"/>
                    <a:pt x="5947244" y="2476927"/>
                  </a:cubicBezTo>
                  <a:cubicBezTo>
                    <a:pt x="4967104" y="2698056"/>
                    <a:pt x="5026867" y="2327515"/>
                    <a:pt x="4566679" y="2315562"/>
                  </a:cubicBezTo>
                  <a:cubicBezTo>
                    <a:pt x="3975008" y="2303609"/>
                    <a:pt x="3777785" y="2739892"/>
                    <a:pt x="2845455" y="2494856"/>
                  </a:cubicBezTo>
                  <a:cubicBezTo>
                    <a:pt x="2397220" y="2447044"/>
                    <a:pt x="2164138" y="2632316"/>
                    <a:pt x="1464891" y="2261774"/>
                  </a:cubicBezTo>
                  <a:cubicBezTo>
                    <a:pt x="1014776" y="2463424"/>
                    <a:pt x="887391" y="2234769"/>
                    <a:pt x="598641" y="2221266"/>
                  </a:cubicBezTo>
                  <a:cubicBezTo>
                    <a:pt x="430301" y="2221266"/>
                    <a:pt x="293835" y="2084800"/>
                    <a:pt x="293835" y="1916460"/>
                  </a:cubicBezTo>
                  <a:cubicBezTo>
                    <a:pt x="295716" y="1678953"/>
                    <a:pt x="-168567" y="1656598"/>
                    <a:pt x="66397" y="1186008"/>
                  </a:cubicBezTo>
                  <a:cubicBezTo>
                    <a:pt x="34633" y="736225"/>
                    <a:pt x="218022" y="860184"/>
                    <a:pt x="293835" y="697272"/>
                  </a:cubicBezTo>
                  <a:close/>
                </a:path>
              </a:pathLst>
            </a:custGeom>
            <a:grpFill/>
            <a:ln w="19050">
              <a:solidFill>
                <a:srgbClr val="683E3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8" name="TextBox 16">
              <a:extLst>
                <a:ext uri="{FF2B5EF4-FFF2-40B4-BE49-F238E27FC236}">
                  <a16:creationId xmlns:a16="http://schemas.microsoft.com/office/drawing/2014/main" id="{0E3EC8A6-6B4F-48F8-9FAE-62F5539E8535}"/>
                </a:ext>
              </a:extLst>
            </p:cNvPr>
            <p:cNvSpPr txBox="1"/>
            <p:nvPr/>
          </p:nvSpPr>
          <p:spPr>
            <a:xfrm>
              <a:off x="7010400" y="3015203"/>
              <a:ext cx="11297432" cy="101566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en-GB" sz="6000" dirty="0" err="1">
                  <a:solidFill>
                    <a:srgbClr val="683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GB" sz="6000" dirty="0">
                  <a:solidFill>
                    <a:srgbClr val="683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>
                  <a:solidFill>
                    <a:srgbClr val="683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GB" sz="6000" dirty="0">
                  <a:solidFill>
                    <a:srgbClr val="683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>
                  <a:solidFill>
                    <a:srgbClr val="683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GB" sz="6000" dirty="0">
                  <a:solidFill>
                    <a:srgbClr val="683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>
                  <a:solidFill>
                    <a:srgbClr val="683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tiết</a:t>
              </a:r>
              <a:r>
                <a:rPr lang="en-GB" sz="6000" dirty="0">
                  <a:solidFill>
                    <a:srgbClr val="683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>
                  <a:solidFill>
                    <a:srgbClr val="683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GB" sz="6000" dirty="0">
                  <a:solidFill>
                    <a:srgbClr val="683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>
                  <a:solidFill>
                    <a:srgbClr val="683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GB" sz="6000" dirty="0">
                  <a:solidFill>
                    <a:srgbClr val="683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05319856-6E4D-4B56-B706-B96D56B7A8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6217" y="-92497"/>
            <a:ext cx="7687722" cy="2554445"/>
          </a:xfrm>
          <a:prstGeom prst="rect">
            <a:avLst/>
          </a:prstGeom>
        </p:spPr>
      </p:pic>
      <p:pic>
        <p:nvPicPr>
          <p:cNvPr id="11" name="图片 3" descr="千库网_Q版圣诞老人和圣诞麋鹿PNG素材_元素编号11531481">
            <a:extLst>
              <a:ext uri="{FF2B5EF4-FFF2-40B4-BE49-F238E27FC236}">
                <a16:creationId xmlns:a16="http://schemas.microsoft.com/office/drawing/2014/main" id="{1770F527-7C2F-421B-8EC8-98D6215FF5F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763" t="5354" r="6285" b="4409"/>
          <a:stretch>
            <a:fillRect/>
          </a:stretch>
        </p:blipFill>
        <p:spPr>
          <a:xfrm>
            <a:off x="-27575" y="4037073"/>
            <a:ext cx="2403792" cy="2583753"/>
          </a:xfrm>
          <a:prstGeom prst="rect">
            <a:avLst/>
          </a:prstGeom>
          <a:effectLst>
            <a:outerShdw blurRad="254000" dist="254000" algn="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4" descr="千库网_圣诞节圣诞帽_元素编号12607135">
            <a:extLst>
              <a:ext uri="{FF2B5EF4-FFF2-40B4-BE49-F238E27FC236}">
                <a16:creationId xmlns:a16="http://schemas.microsoft.com/office/drawing/2014/main" id="{0E4F8FF9-9DCD-422C-A944-14DA658EF7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780000">
            <a:off x="96837" y="57545"/>
            <a:ext cx="1127125" cy="112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641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9119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千库网_圣诞节圣诞贺卡祝福平铺手机页面配图_插画编号583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" y="0"/>
            <a:ext cx="12191365" cy="6858000"/>
          </a:xfrm>
          <a:prstGeom prst="rect">
            <a:avLst/>
          </a:prstGeom>
        </p:spPr>
      </p:pic>
      <p:sp>
        <p:nvSpPr>
          <p:cNvPr id="47" name="矩形 46"/>
          <p:cNvSpPr/>
          <p:nvPr/>
        </p:nvSpPr>
        <p:spPr>
          <a:xfrm>
            <a:off x="6585585" y="3668395"/>
            <a:ext cx="1717675" cy="460375"/>
          </a:xfrm>
          <a:prstGeom prst="rect">
            <a:avLst/>
          </a:prstGeom>
          <a:noFill/>
          <a:ln>
            <a:noFill/>
          </a:ln>
          <a:effectLst>
            <a:outerShdw blurRad="203200" dist="279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98号-菱方体" panose="00000500000000000000" charset="-122"/>
                <a:ea typeface="字魂98号-菱方体" panose="00000500000000000000" charset="-122"/>
                <a:cs typeface="+mn-cs"/>
                <a:sym typeface="+mn-ea"/>
              </a:rPr>
              <a:t>QIANKU</a:t>
            </a:r>
          </a:p>
        </p:txBody>
      </p:sp>
      <p:pic>
        <p:nvPicPr>
          <p:cNvPr id="5" name="图片 2">
            <a:extLst>
              <a:ext uri="{FF2B5EF4-FFF2-40B4-BE49-F238E27FC236}">
                <a16:creationId xmlns:a16="http://schemas.microsoft.com/office/drawing/2014/main" id="{5EE15B82-0F60-4B29-ACDE-1996BFED9A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1008" y="282313"/>
            <a:ext cx="10057736" cy="67721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6DB6C8-8E78-4D61-BF71-D4A775E2BE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1900" y="2405918"/>
            <a:ext cx="8248199" cy="40155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11348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D9DE0-6E76-46DC-B8A9-92EB16405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7" name="Ông Già Noel - Nhạc Thiếu Nhi Vui Nhộn Sôi Động Hay Nhất (1)">
            <a:hlinkClick r:id="" action="ppaction://media"/>
            <a:extLst>
              <a:ext uri="{FF2B5EF4-FFF2-40B4-BE49-F238E27FC236}">
                <a16:creationId xmlns:a16="http://schemas.microsoft.com/office/drawing/2014/main" id="{81275D0A-B955-46EF-9CF0-63340FA386D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3606" y="229157"/>
            <a:ext cx="11377694" cy="6399686"/>
          </a:xfrm>
        </p:spPr>
      </p:pic>
    </p:spTree>
    <p:extLst>
      <p:ext uri="{BB962C8B-B14F-4D97-AF65-F5344CB8AC3E}">
        <p14:creationId xmlns:p14="http://schemas.microsoft.com/office/powerpoint/2010/main" val="3853872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9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千库网_圣诞节圣诞贺卡祝福平铺手机页面配图_插画编号583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" y="0"/>
            <a:ext cx="12191365" cy="6858000"/>
          </a:xfrm>
          <a:prstGeom prst="rect">
            <a:avLst/>
          </a:prstGeom>
        </p:spPr>
      </p:pic>
      <p:sp>
        <p:nvSpPr>
          <p:cNvPr id="47" name="矩形 46"/>
          <p:cNvSpPr/>
          <p:nvPr/>
        </p:nvSpPr>
        <p:spPr>
          <a:xfrm>
            <a:off x="6585585" y="3668395"/>
            <a:ext cx="1717675" cy="460375"/>
          </a:xfrm>
          <a:prstGeom prst="rect">
            <a:avLst/>
          </a:prstGeom>
          <a:noFill/>
          <a:ln>
            <a:noFill/>
          </a:ln>
          <a:effectLst>
            <a:outerShdw blurRad="203200" dist="279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dist">
              <a:buClrTx/>
              <a:buSzTx/>
              <a:buFontTx/>
            </a:pPr>
            <a:r>
              <a:rPr lang="zh-CN" altLang="en-US" sz="3200" b="1">
                <a:latin typeface="字魂98号-菱方体" panose="00000500000000000000" charset="-122"/>
                <a:ea typeface="字魂98号-菱方体" panose="00000500000000000000" charset="-122"/>
                <a:sym typeface="+mn-ea"/>
              </a:rPr>
              <a:t>QIANKU</a:t>
            </a:r>
          </a:p>
        </p:txBody>
      </p:sp>
      <p:pic>
        <p:nvPicPr>
          <p:cNvPr id="5" name="图片 2">
            <a:extLst>
              <a:ext uri="{FF2B5EF4-FFF2-40B4-BE49-F238E27FC236}">
                <a16:creationId xmlns:a16="http://schemas.microsoft.com/office/drawing/2014/main" id="{5EE15B82-0F60-4B29-ACDE-1996BFED9A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1008" y="282313"/>
            <a:ext cx="10057736" cy="67721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DF3AC4-1063-40CF-86F5-E10125E2EE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4328" y="2501461"/>
            <a:ext cx="9053187" cy="39364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120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千库网_圣诞节圣诞贺卡祝福平铺手机页面配图_插画编号583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" y="-190500"/>
            <a:ext cx="12191365" cy="6858000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15BAFBFB-A7BD-4C6B-A336-3848D30725E9}"/>
              </a:ext>
            </a:extLst>
          </p:cNvPr>
          <p:cNvSpPr/>
          <p:nvPr/>
        </p:nvSpPr>
        <p:spPr>
          <a:xfrm>
            <a:off x="196161" y="76462"/>
            <a:ext cx="11270625" cy="2540614"/>
          </a:xfrm>
          <a:custGeom>
            <a:avLst/>
            <a:gdLst/>
            <a:ahLst/>
            <a:cxnLst/>
            <a:rect l="l" t="t" r="r" b="b"/>
            <a:pathLst>
              <a:path w="12922113" h="6706749">
                <a:moveTo>
                  <a:pt x="0" y="0"/>
                </a:moveTo>
                <a:lnTo>
                  <a:pt x="12922113" y="0"/>
                </a:lnTo>
                <a:lnTo>
                  <a:pt x="12922113" y="6706749"/>
                </a:lnTo>
                <a:lnTo>
                  <a:pt x="0" y="67067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49846DF-CF33-43C0-BF6C-8B6F6938E13D}"/>
              </a:ext>
            </a:extLst>
          </p:cNvPr>
          <p:cNvGrpSpPr/>
          <p:nvPr/>
        </p:nvGrpSpPr>
        <p:grpSpPr>
          <a:xfrm>
            <a:off x="857483" y="2753076"/>
            <a:ext cx="9957662" cy="1321664"/>
            <a:chOff x="9165236" y="-257742"/>
            <a:chExt cx="15112311" cy="161938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031B907-EA7B-4397-B97A-4C29B076D490}"/>
                </a:ext>
              </a:extLst>
            </p:cNvPr>
            <p:cNvGrpSpPr/>
            <p:nvPr/>
          </p:nvGrpSpPr>
          <p:grpSpPr>
            <a:xfrm>
              <a:off x="9165236" y="-257742"/>
              <a:ext cx="15112311" cy="1619380"/>
              <a:chOff x="8880083" y="2092463"/>
              <a:chExt cx="16895482" cy="2306917"/>
            </a:xfrm>
          </p:grpSpPr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63F2B20A-200F-42E9-9067-778E0C7109F5}"/>
                  </a:ext>
                </a:extLst>
              </p:cNvPr>
              <p:cNvSpPr/>
              <p:nvPr/>
            </p:nvSpPr>
            <p:spPr>
              <a:xfrm>
                <a:off x="8880083" y="2092463"/>
                <a:ext cx="16895482" cy="2306917"/>
              </a:xfrm>
              <a:custGeom>
                <a:avLst/>
                <a:gdLst/>
                <a:ahLst/>
                <a:cxnLst/>
                <a:rect l="l" t="t" r="r" b="b"/>
                <a:pathLst>
                  <a:path w="2711318" h="3366196">
                    <a:moveTo>
                      <a:pt x="0" y="0"/>
                    </a:moveTo>
                    <a:lnTo>
                      <a:pt x="2711317" y="0"/>
                    </a:lnTo>
                    <a:lnTo>
                      <a:pt x="2711317" y="3366196"/>
                    </a:lnTo>
                    <a:lnTo>
                      <a:pt x="0" y="336619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">
                  <a:extLst>
                    <a:ext uri="{96DAC541-7B7A-43D3-8B79-37D633B846F1}">
                      <asvg:svgBlip xmlns:asvg="http://schemas.microsoft.com/office/drawing/2016/SVG/main" xmlns="" r:embed="rId8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20B71417-DDBB-47F6-95D1-92D62E3CBDDB}"/>
                  </a:ext>
                </a:extLst>
              </p:cNvPr>
              <p:cNvSpPr/>
              <p:nvPr/>
            </p:nvSpPr>
            <p:spPr>
              <a:xfrm>
                <a:off x="10163321" y="2435915"/>
                <a:ext cx="14167750" cy="1749037"/>
              </a:xfrm>
              <a:prstGeom prst="rect">
                <a:avLst/>
              </a:prstGeom>
              <a:solidFill>
                <a:srgbClr val="FCF4E5"/>
              </a:solidFill>
              <a:ln>
                <a:solidFill>
                  <a:srgbClr val="FCF4E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 sz="4000">
                  <a:solidFill>
                    <a:srgbClr val="5D5467"/>
                  </a:solidFill>
                </a:endParaRPr>
              </a:p>
            </p:txBody>
          </p:sp>
        </p:grpSp>
        <p:sp>
          <p:nvSpPr>
            <p:cNvPr id="11" name="TextBox 6">
              <a:extLst>
                <a:ext uri="{FF2B5EF4-FFF2-40B4-BE49-F238E27FC236}">
                  <a16:creationId xmlns:a16="http://schemas.microsoft.com/office/drawing/2014/main" id="{2CD51867-7225-4104-9486-17632264AFCA}"/>
                </a:ext>
              </a:extLst>
            </p:cNvPr>
            <p:cNvSpPr txBox="1"/>
            <p:nvPr/>
          </p:nvSpPr>
          <p:spPr>
            <a:xfrm>
              <a:off x="10833172" y="-223220"/>
              <a:ext cx="12152334" cy="150842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vi-VN" sz="40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Đóng vai nhân vật “ỷ lại” luôn nhờ người khác làm việc của mình</a:t>
              </a:r>
              <a:endParaRPr lang="en-US" sz="40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509FFD49-01B6-4850-AA25-7E804CBE60A5}"/>
              </a:ext>
            </a:extLst>
          </p:cNvPr>
          <p:cNvSpPr/>
          <p:nvPr/>
        </p:nvSpPr>
        <p:spPr>
          <a:xfrm>
            <a:off x="310504" y="4773443"/>
            <a:ext cx="3305056" cy="975718"/>
          </a:xfrm>
          <a:prstGeom prst="rect">
            <a:avLst/>
          </a:prstGeom>
          <a:solidFill>
            <a:srgbClr val="FCF4E5"/>
          </a:solidFill>
          <a:ln>
            <a:solidFill>
              <a:srgbClr val="FCF4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 hộ con...</a:t>
            </a:r>
            <a:endParaRPr lang="en-GB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A052623-F505-4603-BB0B-20B96EE85068}"/>
              </a:ext>
            </a:extLst>
          </p:cNvPr>
          <p:cNvSpPr/>
          <p:nvPr/>
        </p:nvSpPr>
        <p:spPr>
          <a:xfrm>
            <a:off x="4167798" y="4727517"/>
            <a:ext cx="3305057" cy="975718"/>
          </a:xfrm>
          <a:prstGeom prst="rect">
            <a:avLst/>
          </a:prstGeom>
          <a:solidFill>
            <a:srgbClr val="FCF4E5"/>
          </a:solidFill>
          <a:ln>
            <a:solidFill>
              <a:srgbClr val="FCF4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 hộ em...</a:t>
            </a:r>
            <a:endParaRPr lang="en-GB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CD7583D-6FAF-4D24-A056-7DBDFC50CDAE}"/>
              </a:ext>
            </a:extLst>
          </p:cNvPr>
          <p:cNvSpPr/>
          <p:nvPr/>
        </p:nvSpPr>
        <p:spPr>
          <a:xfrm>
            <a:off x="7998374" y="4517667"/>
            <a:ext cx="3562560" cy="975718"/>
          </a:xfrm>
          <a:prstGeom prst="rect">
            <a:avLst/>
          </a:prstGeom>
          <a:solidFill>
            <a:srgbClr val="FCF4E5"/>
          </a:solidFill>
          <a:ln>
            <a:solidFill>
              <a:srgbClr val="FCF4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 hộ cháu...</a:t>
            </a:r>
            <a:endParaRPr lang="en-GB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1262" y="76462"/>
            <a:ext cx="10870110" cy="25239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43648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3">
            <a:extLst>
              <a:ext uri="{FF2B5EF4-FFF2-40B4-BE49-F238E27FC236}">
                <a16:creationId xmlns:a16="http://schemas.microsoft.com/office/drawing/2014/main" id="{60F3D320-9B61-4396-826C-0A3A5A5D4F1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556" b="70083"/>
          <a:stretch>
            <a:fillRect/>
          </a:stretch>
        </p:blipFill>
        <p:spPr>
          <a:xfrm>
            <a:off x="0" y="5921504"/>
            <a:ext cx="12191365" cy="1670685"/>
          </a:xfrm>
          <a:prstGeom prst="rect">
            <a:avLst/>
          </a:prstGeom>
          <a:effectLst>
            <a:outerShdw blurRad="228600" dist="2286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id="{8FA2E818-9877-4866-865A-0837BE9860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758" y="145678"/>
            <a:ext cx="7288593" cy="49076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C4378A-E6B2-4A90-B56A-49C206F891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974206"/>
            <a:ext cx="6044086" cy="3978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Hình ảnh 7">
            <a:extLst>
              <a:ext uri="{FF2B5EF4-FFF2-40B4-BE49-F238E27FC236}">
                <a16:creationId xmlns:a16="http://schemas.microsoft.com/office/drawing/2014/main" id="{914AD4A8-F15C-303A-E594-D8531510AB5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4569" t="5332" r="42713" b="-5332"/>
          <a:stretch/>
        </p:blipFill>
        <p:spPr>
          <a:xfrm>
            <a:off x="673721" y="1030015"/>
            <a:ext cx="6131729" cy="2066390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88210B3F-3DB6-4DD6-9E60-8ED5CADAB8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6484" t="5332" r="12457" b="-5332"/>
          <a:stretch/>
        </p:blipFill>
        <p:spPr>
          <a:xfrm>
            <a:off x="2238703" y="2275353"/>
            <a:ext cx="3147849" cy="2112684"/>
          </a:xfrm>
          <a:prstGeom prst="rect">
            <a:avLst/>
          </a:prstGeom>
        </p:spPr>
      </p:pic>
      <p:pic>
        <p:nvPicPr>
          <p:cNvPr id="9" name="图片 1" descr="千库网_圣诞帽圣诞节礼物_元素编号12170951">
            <a:extLst>
              <a:ext uri="{FF2B5EF4-FFF2-40B4-BE49-F238E27FC236}">
                <a16:creationId xmlns:a16="http://schemas.microsoft.com/office/drawing/2014/main" id="{1FA11ABD-35AB-4C56-8C36-EF28D54B441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860550" y="4124303"/>
            <a:ext cx="4235450" cy="282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0711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233E66D-EB45-496C-A969-AEE62A5D806A}"/>
              </a:ext>
            </a:extLst>
          </p:cNvPr>
          <p:cNvGrpSpPr/>
          <p:nvPr/>
        </p:nvGrpSpPr>
        <p:grpSpPr>
          <a:xfrm>
            <a:off x="875898" y="441596"/>
            <a:ext cx="10453036" cy="5334129"/>
            <a:chOff x="673238" y="1338274"/>
            <a:chExt cx="11043140" cy="4592097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3BD91E0-1DC3-4B6D-AD79-B66624D1156F}"/>
                </a:ext>
              </a:extLst>
            </p:cNvPr>
            <p:cNvSpPr/>
            <p:nvPr/>
          </p:nvSpPr>
          <p:spPr>
            <a:xfrm>
              <a:off x="673238" y="1338274"/>
              <a:ext cx="11043140" cy="4592097"/>
            </a:xfrm>
            <a:prstGeom prst="roundRect">
              <a:avLst>
                <a:gd name="adj" fmla="val 10145"/>
              </a:avLst>
            </a:prstGeom>
            <a:solidFill>
              <a:schemeClr val="bg1"/>
            </a:solidFill>
            <a:ln w="38100">
              <a:solidFill>
                <a:srgbClr val="6DB8B8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8" name="TextBox 6">
              <a:extLst>
                <a:ext uri="{FF2B5EF4-FFF2-40B4-BE49-F238E27FC236}">
                  <a16:creationId xmlns:a16="http://schemas.microsoft.com/office/drawing/2014/main" id="{42BB9F62-9EF1-4AC7-B42E-956D194444C1}"/>
                </a:ext>
              </a:extLst>
            </p:cNvPr>
            <p:cNvSpPr txBox="1"/>
            <p:nvPr/>
          </p:nvSpPr>
          <p:spPr>
            <a:xfrm>
              <a:off x="1114614" y="1730923"/>
              <a:ext cx="99627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3600" dirty="0">
                <a:latin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F3D1C6B-8901-41A0-BFCD-7959E056049C}"/>
              </a:ext>
            </a:extLst>
          </p:cNvPr>
          <p:cNvSpPr txBox="1"/>
          <p:nvPr/>
        </p:nvSpPr>
        <p:spPr>
          <a:xfrm>
            <a:off x="1272079" y="600281"/>
            <a:ext cx="9452008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đưa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lẽ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thuyết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phục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mình.</a:t>
            </a:r>
          </a:p>
          <a:p>
            <a:pPr algn="just"/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hệ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nhà.</a:t>
            </a:r>
          </a:p>
          <a:p>
            <a:pPr algn="just"/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xuyên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ai 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nhắc.</a:t>
            </a:r>
          </a:p>
          <a:p>
            <a:pPr algn="just"/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ngại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quên.</a:t>
            </a:r>
            <a:endParaRPr lang="en-SG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图片 3">
            <a:extLst>
              <a:ext uri="{FF2B5EF4-FFF2-40B4-BE49-F238E27FC236}">
                <a16:creationId xmlns:a16="http://schemas.microsoft.com/office/drawing/2014/main" id="{24932924-0990-4DB6-BDC9-E8BC32BDAA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556" b="70083"/>
          <a:stretch>
            <a:fillRect/>
          </a:stretch>
        </p:blipFill>
        <p:spPr>
          <a:xfrm>
            <a:off x="6734" y="6171640"/>
            <a:ext cx="12191365" cy="1670685"/>
          </a:xfrm>
          <a:prstGeom prst="rect">
            <a:avLst/>
          </a:prstGeom>
          <a:effectLst>
            <a:outerShdw blurRad="228600" dist="2286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1" descr="千库网_圣诞帽圣诞节礼物_元素编号12170951">
            <a:extLst>
              <a:ext uri="{FF2B5EF4-FFF2-40B4-BE49-F238E27FC236}">
                <a16:creationId xmlns:a16="http://schemas.microsoft.com/office/drawing/2014/main" id="{CB881326-8253-4A0C-A26D-7FCE91A459B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997093" y="5296699"/>
            <a:ext cx="4235450" cy="282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0784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千库网_圣诞节圣诞贺卡祝福平铺手机页面配图_插画编号583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" y="-6490"/>
            <a:ext cx="12191365" cy="68580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8A50F4E-8D8C-422F-8A32-F5921AFCC8FC}"/>
              </a:ext>
            </a:extLst>
          </p:cNvPr>
          <p:cNvGrpSpPr/>
          <p:nvPr/>
        </p:nvGrpSpPr>
        <p:grpSpPr>
          <a:xfrm>
            <a:off x="451940" y="1986104"/>
            <a:ext cx="11270624" cy="4451857"/>
            <a:chOff x="673238" y="1338274"/>
            <a:chExt cx="11043140" cy="4592097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58C50FB5-A51F-46AF-A4F5-AE1A9FA67685}"/>
                </a:ext>
              </a:extLst>
            </p:cNvPr>
            <p:cNvSpPr/>
            <p:nvPr/>
          </p:nvSpPr>
          <p:spPr>
            <a:xfrm>
              <a:off x="673238" y="1338274"/>
              <a:ext cx="11043140" cy="4592097"/>
            </a:xfrm>
            <a:prstGeom prst="roundRect">
              <a:avLst>
                <a:gd name="adj" fmla="val 10145"/>
              </a:avLst>
            </a:prstGeom>
            <a:solidFill>
              <a:schemeClr val="bg1"/>
            </a:solidFill>
            <a:ln w="38100">
              <a:solidFill>
                <a:srgbClr val="6DB8B8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0" name="TextBox 6">
              <a:extLst>
                <a:ext uri="{FF2B5EF4-FFF2-40B4-BE49-F238E27FC236}">
                  <a16:creationId xmlns:a16="http://schemas.microsoft.com/office/drawing/2014/main" id="{6A8174A1-4086-4430-AC72-36AFE20C1C95}"/>
                </a:ext>
              </a:extLst>
            </p:cNvPr>
            <p:cNvSpPr txBox="1"/>
            <p:nvPr/>
          </p:nvSpPr>
          <p:spPr>
            <a:xfrm>
              <a:off x="1114614" y="1730923"/>
              <a:ext cx="99627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3600" dirty="0">
                <a:latin typeface="Cambria" panose="02040503050406030204" pitchFamily="18" charset="0"/>
              </a:endParaRPr>
            </a:p>
          </p:txBody>
        </p:sp>
      </p:grpSp>
      <p:sp>
        <p:nvSpPr>
          <p:cNvPr id="6" name="Freeform 5">
            <a:extLst>
              <a:ext uri="{FF2B5EF4-FFF2-40B4-BE49-F238E27FC236}">
                <a16:creationId xmlns:a16="http://schemas.microsoft.com/office/drawing/2014/main" id="{15BAFBFB-A7BD-4C6B-A336-3848D30725E9}"/>
              </a:ext>
            </a:extLst>
          </p:cNvPr>
          <p:cNvSpPr/>
          <p:nvPr/>
        </p:nvSpPr>
        <p:spPr>
          <a:xfrm>
            <a:off x="0" y="201591"/>
            <a:ext cx="11270625" cy="1764543"/>
          </a:xfrm>
          <a:custGeom>
            <a:avLst/>
            <a:gdLst/>
            <a:ahLst/>
            <a:cxnLst/>
            <a:rect l="l" t="t" r="r" b="b"/>
            <a:pathLst>
              <a:path w="12922113" h="6706749">
                <a:moveTo>
                  <a:pt x="0" y="0"/>
                </a:moveTo>
                <a:lnTo>
                  <a:pt x="12922113" y="0"/>
                </a:lnTo>
                <a:lnTo>
                  <a:pt x="12922113" y="6706749"/>
                </a:lnTo>
                <a:lnTo>
                  <a:pt x="0" y="67067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B3326-4724-4C58-AA50-9E085E995932}"/>
              </a:ext>
            </a:extLst>
          </p:cNvPr>
          <p:cNvSpPr txBox="1"/>
          <p:nvPr/>
        </p:nvSpPr>
        <p:spPr>
          <a:xfrm>
            <a:off x="830086" y="2222089"/>
            <a:ext cx="11029115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phiếu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dõi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hằng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4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Liệt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kê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hằng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4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Kẻ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hằng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ngày.</a:t>
            </a:r>
            <a:endParaRPr lang="en-SG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1" name="图片 1" descr="千库网_圣诞节礼物铃铛彩条蝴蝶结边框_元素编号12928366">
            <a:extLst>
              <a:ext uri="{FF2B5EF4-FFF2-40B4-BE49-F238E27FC236}">
                <a16:creationId xmlns:a16="http://schemas.microsoft.com/office/drawing/2014/main" id="{7EF745CF-F94F-4C32-906D-0EDDA82A14A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776415" y="6490"/>
            <a:ext cx="2732630" cy="3210414"/>
          </a:xfrm>
          <a:prstGeom prst="rect">
            <a:avLst/>
          </a:prstGeom>
        </p:spPr>
      </p:pic>
      <p:pic>
        <p:nvPicPr>
          <p:cNvPr id="22" name="图片 3">
            <a:extLst>
              <a:ext uri="{FF2B5EF4-FFF2-40B4-BE49-F238E27FC236}">
                <a16:creationId xmlns:a16="http://schemas.microsoft.com/office/drawing/2014/main" id="{64D9BDA6-B082-4F2E-944E-7DCEC5C8BA0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556" b="70083"/>
          <a:stretch>
            <a:fillRect/>
          </a:stretch>
        </p:blipFill>
        <p:spPr>
          <a:xfrm>
            <a:off x="635" y="6096153"/>
            <a:ext cx="12191365" cy="1670685"/>
          </a:xfrm>
          <a:prstGeom prst="rect">
            <a:avLst/>
          </a:prstGeom>
          <a:effectLst>
            <a:outerShdw blurRad="228600" dist="2286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3" name="图片 2">
            <a:extLst>
              <a:ext uri="{FF2B5EF4-FFF2-40B4-BE49-F238E27FC236}">
                <a16:creationId xmlns:a16="http://schemas.microsoft.com/office/drawing/2014/main" id="{5D748FFF-C51B-49A3-985A-33F6F418399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9979" t="9320" r="10625" b="4115"/>
          <a:stretch>
            <a:fillRect/>
          </a:stretch>
        </p:blipFill>
        <p:spPr>
          <a:xfrm>
            <a:off x="8816042" y="4469385"/>
            <a:ext cx="3610676" cy="3937152"/>
          </a:xfrm>
          <a:prstGeom prst="rect">
            <a:avLst/>
          </a:prstGeom>
          <a:effectLst>
            <a:outerShdw blurRad="279400" dist="3048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2414" y="305484"/>
            <a:ext cx="10199492" cy="14570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101080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千库网_圣诞节圣诞贺卡祝福平铺手机页面配图_插画编号583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" y="0"/>
            <a:ext cx="12191365" cy="6858000"/>
          </a:xfrm>
          <a:prstGeom prst="rect">
            <a:avLst/>
          </a:prstGeom>
        </p:spPr>
      </p:pic>
      <p:sp>
        <p:nvSpPr>
          <p:cNvPr id="47" name="矩形 46"/>
          <p:cNvSpPr/>
          <p:nvPr/>
        </p:nvSpPr>
        <p:spPr>
          <a:xfrm>
            <a:off x="6585585" y="3668395"/>
            <a:ext cx="1717675" cy="460375"/>
          </a:xfrm>
          <a:prstGeom prst="rect">
            <a:avLst/>
          </a:prstGeom>
          <a:noFill/>
          <a:ln>
            <a:noFill/>
          </a:ln>
          <a:effectLst>
            <a:outerShdw blurRad="203200" dist="279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98号-菱方体" panose="00000500000000000000" charset="-122"/>
                <a:ea typeface="字魂98号-菱方体" panose="00000500000000000000" charset="-122"/>
                <a:cs typeface="+mn-cs"/>
                <a:sym typeface="+mn-ea"/>
              </a:rPr>
              <a:t>QIANKU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E96BC0-3619-492A-8D2B-F3C36199E9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2475" y="548640"/>
            <a:ext cx="11838890" cy="54767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27840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绿色圣诞节小清新节日策划通用PPT模板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212</Words>
  <Application>Microsoft Office PowerPoint</Application>
  <PresentationFormat>Widescreen</PresentationFormat>
  <Paragraphs>26</Paragraphs>
  <Slides>13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9" baseType="lpstr">
      <vt:lpstr>微软雅黑</vt:lpstr>
      <vt:lpstr>宋体</vt:lpstr>
      <vt:lpstr>#9Slide05 Blooming Elegant</vt:lpstr>
      <vt:lpstr>#9Slide07 HoneyCream</vt:lpstr>
      <vt:lpstr>#9Slide07 IcielHoneyCream</vt:lpstr>
      <vt:lpstr>Arial</vt:lpstr>
      <vt:lpstr>Calibri</vt:lpstr>
      <vt:lpstr>Cambria</vt:lpstr>
      <vt:lpstr>SVN-Newton</vt:lpstr>
      <vt:lpstr>Times New Roman</vt:lpstr>
      <vt:lpstr>UVF Valentine</vt:lpstr>
      <vt:lpstr>Wingdings</vt:lpstr>
      <vt:lpstr>字魂98号-菱方体</vt:lpstr>
      <vt:lpstr>Office 主题​​</vt:lpstr>
      <vt:lpstr>1_Office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绿色圣诞节小清新节日策划通用PPT模板</dc:title>
  <dc:creator>MANG NON</dc:creator>
  <cp:keywords>Măngnon</cp:keywords>
  <cp:lastModifiedBy>Laptop T&amp;T</cp:lastModifiedBy>
  <cp:revision>159</cp:revision>
  <dcterms:created xsi:type="dcterms:W3CDTF">2019-06-19T02:08:00Z</dcterms:created>
  <dcterms:modified xsi:type="dcterms:W3CDTF">2023-11-12T10:41:43Z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2052-11.1.0.10132</vt:lpwstr>
  </property>
</Properties>
</file>