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36" r:id="rId5"/>
    <p:sldId id="337" r:id="rId6"/>
    <p:sldId id="328" r:id="rId7"/>
    <p:sldId id="329" r:id="rId8"/>
    <p:sldId id="338" r:id="rId9"/>
    <p:sldId id="339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xmlns="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xmlns="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xmlns="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xmlns="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xmlns="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xmlns="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xmlns="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xmlns="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xmlns="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xmlns="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xmlns="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xmlns="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xmlns="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xmlns="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xmlns="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xmlns="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xmlns="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xmlns="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xmlns="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xmlns="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xmlns="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xmlns="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204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373</cp:revision>
  <dcterms:created xsi:type="dcterms:W3CDTF">2021-06-02T01:34:28Z</dcterms:created>
  <dcterms:modified xsi:type="dcterms:W3CDTF">2023-05-08T07:56:42Z</dcterms:modified>
</cp:coreProperties>
</file>