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embeddedFontLst>
    <p:embeddedFont>
      <p:font typeface="Cookie" charset="-93"/>
      <p:regular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3" roundtripDataSignature="AMtx7mi74q0Ms1x1/i6GiEaXfhV7ci2Jt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846496A3-E4EB-4305-A1DD-AE22991BD5B0}">
  <a:tblStyle styleId="{846496A3-E4EB-4305-A1DD-AE22991BD5B0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5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33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36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7816091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4" name="Google Shape;259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5" name="Google Shape;259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5" name="Google Shape;260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6" name="Google Shape;260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9" name="Google Shape;260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0" name="Google Shape;261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6" name="Google Shape;261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7" name="Google Shape;261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6" name="Google Shape;306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7" name="Google Shape;306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0" name="Google Shape;307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1" name="Google Shape;307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" name="Google Shape;3102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03" name="Google Shape;310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5" name="Google Shape;313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36" name="Google Shape;313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Slide">
  <p:cSld name="2_Title Slide">
    <p:bg>
      <p:bgPr>
        <a:solidFill>
          <a:srgbClr val="4F6128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8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1" name="Google Shape;11;p28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" name="Google Shape;12;p28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3" name="Google Shape;13;p2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" name="Google Shape;14;p2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5" name="Google Shape;15;p28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6" name="Google Shape;16;p28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7" name="Google Shape;17;p28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" name="Google Shape;18;p28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" name="Google Shape;19;p28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0" name="Google Shape;20;p28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" name="Google Shape;21;p28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" name="Google Shape;22;p28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3" name="Google Shape;23;p28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" name="Google Shape;24;p28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" name="Google Shape;25;p28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6" name="Google Shape;26;p2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" name="Google Shape;27;p2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8" name="Google Shape;28;p28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9" name="Google Shape;29;p2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" name="Google Shape;30;p2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1" name="Google Shape;31;p28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32;p28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3" name="Google Shape;33;p28"/>
          <p:cNvGrpSpPr/>
          <p:nvPr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4" name="Google Shape;34;p28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35;p28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6" name="Google Shape;36;p28"/>
          <p:cNvGrpSpPr/>
          <p:nvPr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7" name="Google Shape;37;p28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38;p28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39;p28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40;p28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41;p28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42;p28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43;p28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4;p28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45;p28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Google Shape;46;p28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7" name="Google Shape;47;p28"/>
          <p:cNvGrpSpPr/>
          <p:nvPr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8" name="Google Shape;48;p28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Google Shape;49;p28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0" name="Google Shape;50;p28"/>
          <p:cNvSpPr/>
          <p:nvPr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28"/>
          <p:cNvSpPr/>
          <p:nvPr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2" name="Google Shape;52;p28"/>
          <p:cNvGrpSpPr/>
          <p:nvPr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3" name="Google Shape;53;p28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Google Shape;54;p28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5" name="Google Shape;55;p28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28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28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28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28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28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28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28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28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28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28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28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28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8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28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28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28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28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28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28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28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28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28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28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28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28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28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28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28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28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28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28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28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28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28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28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28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28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28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28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28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28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28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28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28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28"/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1" name="Google Shape;101;p28"/>
          <p:cNvGrpSpPr/>
          <p:nvPr/>
        </p:nvGrpSpPr>
        <p:grpSpPr>
          <a:xfrm>
            <a:off x="896619" y="1566374"/>
            <a:ext cx="9867486" cy="4807426"/>
            <a:chOff x="741115" y="853968"/>
            <a:chExt cx="7691377" cy="4021392"/>
          </a:xfrm>
        </p:grpSpPr>
        <p:sp>
          <p:nvSpPr>
            <p:cNvPr id="102" name="Google Shape;102;p28"/>
            <p:cNvSpPr/>
            <p:nvPr/>
          </p:nvSpPr>
          <p:spPr>
            <a:xfrm>
              <a:off x="3121100" y="853968"/>
              <a:ext cx="3397427" cy="14817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03" name="Google Shape;103;p28"/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</p:grpSpPr>
          <p:sp>
            <p:nvSpPr>
              <p:cNvPr id="104" name="Google Shape;104;p28"/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5" name="Google Shape;105;p28"/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6" name="Google Shape;106;p28"/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07" name="Google Shape;107;p28"/>
          <p:cNvGrpSpPr/>
          <p:nvPr/>
        </p:nvGrpSpPr>
        <p:grpSpPr>
          <a:xfrm>
            <a:off x="8391927" y="4047629"/>
            <a:ext cx="2301387" cy="1593766"/>
            <a:chOff x="4799733" y="3457797"/>
            <a:chExt cx="2301387" cy="1593766"/>
          </a:xfrm>
        </p:grpSpPr>
        <p:sp>
          <p:nvSpPr>
            <p:cNvPr id="108" name="Google Shape;108;p28"/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109;p28"/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28"/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28"/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28"/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28"/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28"/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15;p28"/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28"/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28"/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28"/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119;p28"/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120;p28"/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28"/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28"/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" name="Google Shape;123;p28"/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" name="Google Shape;124;p28"/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" name="Google Shape;125;p28"/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" name="Google Shape;126;p28"/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28"/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Google Shape;128;p28"/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" name="Google Shape;129;p28"/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28"/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Google Shape;131;p28"/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" name="Google Shape;132;p28"/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28"/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" name="Google Shape;134;p28"/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" name="Google Shape;135;p28"/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28"/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" name="Google Shape;137;p28"/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" name="Google Shape;138;p28"/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" name="Google Shape;139;p28"/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" name="Google Shape;140;p28"/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" name="Google Shape;141;p28"/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" name="Google Shape;142;p28"/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28"/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28"/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" name="Google Shape;145;p28"/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28"/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28"/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28"/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28"/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" name="Google Shape;150;p28"/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" name="Google Shape;151;p28"/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" name="Google Shape;152;p28"/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" name="Google Shape;153;p28"/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" name="Google Shape;154;p28"/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" name="Google Shape;155;p28"/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" name="Google Shape;156;p28"/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" name="Google Shape;157;p28"/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28"/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" name="Google Shape;159;p28"/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" name="Google Shape;160;p28"/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" name="Google Shape;161;p28"/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" name="Google Shape;162;p28"/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" name="Google Shape;163;p28"/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4" name="Google Shape;164;p28"/>
          <p:cNvGrpSpPr/>
          <p:nvPr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165" name="Google Shape;165;p28"/>
            <p:cNvGrpSpPr/>
            <p:nvPr/>
          </p:nvGrpSpPr>
          <p:grpSpPr>
            <a:xfrm>
              <a:off x="1598355" y="4368136"/>
              <a:ext cx="868989" cy="1258447"/>
              <a:chOff x="3235834" y="3793115"/>
              <a:chExt cx="868989" cy="1258447"/>
            </a:xfrm>
          </p:grpSpPr>
          <p:sp>
            <p:nvSpPr>
              <p:cNvPr id="166" name="Google Shape;166;p28"/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167" name="Google Shape;167;p28"/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168" name="Google Shape;168;p28"/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69" name="Google Shape;169;p28"/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0" name="Google Shape;170;p28"/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1" name="Google Shape;171;p28"/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2" name="Google Shape;172;p28"/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3" name="Google Shape;173;p28"/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4" name="Google Shape;174;p28"/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5" name="Google Shape;175;p28"/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6" name="Google Shape;176;p28"/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7" name="Google Shape;177;p28"/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8" name="Google Shape;178;p28"/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9" name="Google Shape;179;p28"/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0" name="Google Shape;180;p28"/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1" name="Google Shape;181;p28"/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2" name="Google Shape;182;p28"/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3" name="Google Shape;183;p28"/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4" name="Google Shape;184;p28"/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5" name="Google Shape;185;p28"/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6" name="Google Shape;186;p28"/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7" name="Google Shape;187;p28"/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8" name="Google Shape;188;p28"/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9" name="Google Shape;189;p28"/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0" name="Google Shape;190;p28"/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1" name="Google Shape;191;p28"/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192" name="Google Shape;192;p28"/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" name="Google Shape;193;p28"/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" name="Google Shape;194;p28"/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" name="Google Shape;195;p28"/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" name="Google Shape;196;p28"/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" name="Google Shape;197;p28"/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" name="Google Shape;198;p28"/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" name="Google Shape;199;p28"/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" name="Google Shape;200;p28"/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1" name="Google Shape;201;p28"/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2" name="Google Shape;202;p28"/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3" name="Google Shape;203;p28"/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4" name="Google Shape;204;p28"/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5" name="Google Shape;205;p28"/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" name="Google Shape;206;p28"/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7" name="Google Shape;207;p28"/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8" name="Google Shape;208;p28"/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" name="Google Shape;209;p28"/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" name="Google Shape;210;p28"/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" name="Google Shape;211;p28"/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" name="Google Shape;212;p28"/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" name="Google Shape;213;p28"/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4" name="Google Shape;214;p28"/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5" name="Google Shape;215;p28"/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6" name="Google Shape;216;p28"/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7" name="Google Shape;217;p28"/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" name="Google Shape;218;p28"/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" name="Google Shape;219;p28"/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" name="Google Shape;220;p28"/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" name="Google Shape;221;p28"/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Google Shape;222;p28"/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" name="Google Shape;223;p28"/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" name="Google Shape;224;p28"/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" name="Google Shape;225;p28"/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6" name="Google Shape;226;p28"/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" name="Google Shape;227;p28"/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8" name="Google Shape;228;p28"/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9" name="Google Shape;229;p28"/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" name="Google Shape;230;p28"/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" name="Google Shape;231;p28"/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32" name="Google Shape;232;p28"/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33" name="Google Shape;233;p28"/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4" name="Google Shape;234;p28"/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5" name="Google Shape;235;p28"/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36" name="Google Shape;236;p28"/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7" name="Google Shape;237;p28"/>
          <p:cNvGrpSpPr/>
          <p:nvPr/>
        </p:nvGrpSpPr>
        <p:grpSpPr>
          <a:xfrm>
            <a:off x="1524301" y="5626805"/>
            <a:ext cx="9320239" cy="1231194"/>
            <a:chOff x="1524301" y="5626805"/>
            <a:chExt cx="9320239" cy="1231194"/>
          </a:xfrm>
        </p:grpSpPr>
        <p:sp>
          <p:nvSpPr>
            <p:cNvPr id="238" name="Google Shape;238;p28"/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39" name="Google Shape;239;p28"/>
            <p:cNvGrpSpPr/>
            <p:nvPr/>
          </p:nvGrpSpPr>
          <p:grpSpPr>
            <a:xfrm>
              <a:off x="1524301" y="5626805"/>
              <a:ext cx="9320239" cy="1231194"/>
              <a:chOff x="929285" y="5051507"/>
              <a:chExt cx="7315206" cy="1231194"/>
            </a:xfrm>
          </p:grpSpPr>
          <p:sp>
            <p:nvSpPr>
              <p:cNvPr id="240" name="Google Shape;240;p28"/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1" name="Google Shape;241;p28"/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2" name="Google Shape;242;p28"/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3" name="Google Shape;243;p28"/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4" name="Google Shape;244;p28"/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5" name="Google Shape;245;p28"/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_Title and Content">
  <p:cSld name="5_Title and Content">
    <p:bg>
      <p:bgPr>
        <a:solidFill>
          <a:srgbClr val="002060"/>
        </a:solidFill>
        <a:effectLst/>
      </p:bgPr>
    </p:bg>
    <p:spTree>
      <p:nvGrpSpPr>
        <p:cNvPr id="1" name="Shape 1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2" name="Google Shape;1612;p39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613" name="Google Shape;1613;p39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614" name="Google Shape;1614;p39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615" name="Google Shape;1615;p3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16" name="Google Shape;1616;p3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617" name="Google Shape;1617;p39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618" name="Google Shape;1618;p39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619" name="Google Shape;1619;p39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0" name="Google Shape;1620;p39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21" name="Google Shape;1621;p39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622" name="Google Shape;1622;p39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3" name="Google Shape;1623;p39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24" name="Google Shape;1624;p39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625" name="Google Shape;1625;p39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6" name="Google Shape;1626;p39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27" name="Google Shape;1627;p39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628" name="Google Shape;1628;p3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9" name="Google Shape;1629;p3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30" name="Google Shape;1630;p39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631" name="Google Shape;1631;p3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32" name="Google Shape;1632;p3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633" name="Google Shape;1633;p39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4" name="Google Shape;1634;p39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35" name="Google Shape;1635;p39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6" name="Google Shape;1636;p39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7" name="Google Shape;1637;p39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8" name="Google Shape;1638;p39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9" name="Google Shape;1639;p39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0" name="Google Shape;1640;p39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1" name="Google Shape;1641;p39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2" name="Google Shape;1642;p39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3" name="Google Shape;1643;p39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4" name="Google Shape;1644;p39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5" name="Google Shape;1645;p39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6" name="Google Shape;1646;p39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7" name="Google Shape;1647;p39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8" name="Google Shape;1648;p39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9" name="Google Shape;1649;p39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0" name="Google Shape;1650;p39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1" name="Google Shape;1651;p39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2" name="Google Shape;1652;p39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3" name="Google Shape;1653;p39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4" name="Google Shape;1654;p39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5" name="Google Shape;1655;p39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6" name="Google Shape;1656;p39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7" name="Google Shape;1657;p39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8" name="Google Shape;1658;p39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9" name="Google Shape;1659;p39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0" name="Google Shape;1660;p39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1" name="Google Shape;1661;p39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2" name="Google Shape;1662;p39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3" name="Google Shape;1663;p39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4" name="Google Shape;1664;p39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5" name="Google Shape;1665;p39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6" name="Google Shape;1666;p39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7" name="Google Shape;1667;p39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8" name="Google Shape;1668;p39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9" name="Google Shape;1669;p39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0" name="Google Shape;1670;p39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1" name="Google Shape;1671;p39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2" name="Google Shape;1672;p39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3" name="Google Shape;1673;p39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4" name="Google Shape;1674;p39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5" name="Google Shape;1675;p39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6" name="Google Shape;1676;p39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7" name="Google Shape;1677;p39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8" name="Google Shape;1678;p39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9" name="Google Shape;1679;p39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0" name="Google Shape;1680;p39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6DD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1" name="Google Shape;1681;p39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2" name="Google Shape;1682;p39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83" name="Google Shape;1683;p39"/>
          <p:cNvGrpSpPr/>
          <p:nvPr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684" name="Google Shape;1684;p39"/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5" name="Google Shape;1685;p39"/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6" name="Google Shape;1686;p39"/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7" name="Google Shape;1687;p39"/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8" name="Google Shape;1688;p39"/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9" name="Google Shape;1689;p39"/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0" name="Google Shape;1690;p39"/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1" name="Google Shape;1691;p39"/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2" name="Google Shape;1692;p39"/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3" name="Google Shape;1693;p39"/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4" name="Google Shape;1694;p39"/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5" name="Google Shape;1695;p39"/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6" name="Google Shape;1696;p39"/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7" name="Google Shape;1697;p39"/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8" name="Google Shape;1698;p39"/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9" name="Google Shape;1699;p39"/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0" name="Google Shape;1700;p39"/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1" name="Google Shape;1701;p39"/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2" name="Google Shape;1702;p39"/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3" name="Google Shape;1703;p39"/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4" name="Google Shape;1704;p39"/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5" name="Google Shape;1705;p39"/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6" name="Google Shape;1706;p39"/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7" name="Google Shape;1707;p39"/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8" name="Google Shape;1708;p39"/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9" name="Google Shape;1709;p39"/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0" name="Google Shape;1710;p39"/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1" name="Google Shape;1711;p39"/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2" name="Google Shape;1712;p39"/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3" name="Google Shape;1713;p39"/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4" name="Google Shape;1714;p39"/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5" name="Google Shape;1715;p39"/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6" name="Google Shape;1716;p39"/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7" name="Google Shape;1717;p39"/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8" name="Google Shape;1718;p39"/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9" name="Google Shape;1719;p39"/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0" name="Google Shape;1720;p39"/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1" name="Google Shape;1721;p39"/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2" name="Google Shape;1722;p39"/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3" name="Google Shape;1723;p39"/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4" name="Google Shape;1724;p39"/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5" name="Google Shape;1725;p39"/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6" name="Google Shape;1726;p39"/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7" name="Google Shape;1727;p39"/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8" name="Google Shape;1728;p39"/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9" name="Google Shape;1729;p39"/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0" name="Google Shape;1730;p39"/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1" name="Google Shape;1731;p39"/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2" name="Google Shape;1732;p39"/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3" name="Google Shape;1733;p39"/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4" name="Google Shape;1734;p39"/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5" name="Google Shape;1735;p39"/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6" name="Google Shape;1736;p39"/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7" name="Google Shape;1737;p39"/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8" name="Google Shape;1738;p39"/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9" name="Google Shape;1739;p39"/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0" name="Google Shape;1740;p39"/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1" name="Google Shape;1741;p39"/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2" name="Google Shape;1742;p39"/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3" name="Google Shape;1743;p39"/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4" name="Google Shape;1744;p39"/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5" name="Google Shape;1745;p39"/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6" name="Google Shape;1746;p39"/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47" name="Google Shape;1747;p39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748" name="Google Shape;1748;p39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9" name="Google Shape;1749;p39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50" name="Google Shape;1750;p39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751" name="Google Shape;1751;p39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2" name="Google Shape;1752;p39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3" name="Google Shape;1753;p39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4" name="Google Shape;1754;p39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5" name="Google Shape;1755;p39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6" name="Google Shape;1756;p39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7" name="Google Shape;1757;p39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8" name="Google Shape;1758;p39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9" name="Google Shape;1759;p39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0" name="Google Shape;1760;p39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61" name="Google Shape;1761;p39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762" name="Google Shape;1762;p3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3" name="Google Shape;1763;p3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64" name="Google Shape;1764;p39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5" name="Google Shape;1765;p39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766" name="Google Shape;1766;p39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767" name="Google Shape;1767;p3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8" name="Google Shape;1768;p3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69" name="Google Shape;1769;p39"/>
          <p:cNvSpPr txBox="1"/>
          <p:nvPr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002060"/>
                </a:solidFill>
                <a:latin typeface="Cookie"/>
                <a:ea typeface="Cookie"/>
                <a:cs typeface="Cookie"/>
                <a:sym typeface="Cookie"/>
              </a:rPr>
              <a:t>LUYỆN TẬP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Title and Content">
  <p:cSld name="9_Title and Content">
    <p:bg>
      <p:bgPr>
        <a:solidFill>
          <a:srgbClr val="002060"/>
        </a:solidFill>
        <a:effectLst/>
      </p:bgPr>
    </p:bg>
    <p:spTree>
      <p:nvGrpSpPr>
        <p:cNvPr id="1" name="Shape 17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71" name="Google Shape;1771;p40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772" name="Google Shape;1772;p40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773" name="Google Shape;1773;p40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774" name="Google Shape;1774;p4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75" name="Google Shape;1775;p4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776" name="Google Shape;1776;p40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777" name="Google Shape;1777;p40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778" name="Google Shape;1778;p40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79" name="Google Shape;1779;p40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80" name="Google Shape;1780;p40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781" name="Google Shape;1781;p40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2" name="Google Shape;1782;p40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83" name="Google Shape;1783;p40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784" name="Google Shape;1784;p40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5" name="Google Shape;1785;p40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86" name="Google Shape;1786;p40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787" name="Google Shape;1787;p4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8" name="Google Shape;1788;p4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89" name="Google Shape;1789;p40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790" name="Google Shape;1790;p4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91" name="Google Shape;1791;p4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792" name="Google Shape;1792;p40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3" name="Google Shape;1793;p40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94" name="Google Shape;1794;p40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5" name="Google Shape;1795;p40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6" name="Google Shape;1796;p40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7" name="Google Shape;1797;p40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8" name="Google Shape;1798;p40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9" name="Google Shape;1799;p40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0" name="Google Shape;1800;p40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1" name="Google Shape;1801;p40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2" name="Google Shape;1802;p40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3" name="Google Shape;1803;p40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4" name="Google Shape;1804;p40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5" name="Google Shape;1805;p40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6" name="Google Shape;1806;p40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7" name="Google Shape;1807;p40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8" name="Google Shape;1808;p40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9" name="Google Shape;1809;p40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0" name="Google Shape;1810;p40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1" name="Google Shape;1811;p40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2" name="Google Shape;1812;p40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3" name="Google Shape;1813;p40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4" name="Google Shape;1814;p40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5" name="Google Shape;1815;p40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6" name="Google Shape;1816;p40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7" name="Google Shape;1817;p40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8" name="Google Shape;1818;p40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9" name="Google Shape;1819;p40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0" name="Google Shape;1820;p40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1" name="Google Shape;1821;p40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2" name="Google Shape;1822;p40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3" name="Google Shape;1823;p40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4" name="Google Shape;1824;p40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5" name="Google Shape;1825;p40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6" name="Google Shape;1826;p40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7" name="Google Shape;1827;p40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8" name="Google Shape;1828;p40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9" name="Google Shape;1829;p40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0" name="Google Shape;1830;p40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1" name="Google Shape;1831;p40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2" name="Google Shape;1832;p40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3" name="Google Shape;1833;p40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4" name="Google Shape;1834;p40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5" name="Google Shape;1835;p40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6" name="Google Shape;1836;p40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7" name="Google Shape;1837;p40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8" name="Google Shape;1838;p40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9" name="Google Shape;1839;p40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0" name="Google Shape;1840;p40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1" name="Google Shape;1841;p40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42" name="Google Shape;1842;p40"/>
          <p:cNvGrpSpPr/>
          <p:nvPr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843" name="Google Shape;1843;p40"/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4" name="Google Shape;1844;p40"/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5" name="Google Shape;1845;p40"/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6" name="Google Shape;1846;p40"/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7" name="Google Shape;1847;p40"/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8" name="Google Shape;1848;p40"/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9" name="Google Shape;1849;p40"/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0" name="Google Shape;1850;p40"/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1" name="Google Shape;1851;p40"/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2" name="Google Shape;1852;p40"/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3" name="Google Shape;1853;p40"/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4" name="Google Shape;1854;p40"/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5" name="Google Shape;1855;p40"/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6" name="Google Shape;1856;p40"/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7" name="Google Shape;1857;p40"/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8" name="Google Shape;1858;p40"/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9" name="Google Shape;1859;p40"/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0" name="Google Shape;1860;p40"/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1" name="Google Shape;1861;p40"/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2" name="Google Shape;1862;p40"/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3" name="Google Shape;1863;p40"/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4" name="Google Shape;1864;p40"/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5" name="Google Shape;1865;p40"/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6" name="Google Shape;1866;p40"/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7" name="Google Shape;1867;p40"/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8" name="Google Shape;1868;p40"/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9" name="Google Shape;1869;p40"/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0" name="Google Shape;1870;p40"/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1" name="Google Shape;1871;p40"/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2" name="Google Shape;1872;p40"/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3" name="Google Shape;1873;p40"/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4" name="Google Shape;1874;p40"/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5" name="Google Shape;1875;p40"/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6" name="Google Shape;1876;p40"/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7" name="Google Shape;1877;p40"/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8" name="Google Shape;1878;p40"/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9" name="Google Shape;1879;p40"/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0" name="Google Shape;1880;p40"/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1" name="Google Shape;1881;p40"/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2" name="Google Shape;1882;p40"/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3" name="Google Shape;1883;p40"/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4" name="Google Shape;1884;p40"/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5" name="Google Shape;1885;p40"/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6" name="Google Shape;1886;p40"/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7" name="Google Shape;1887;p40"/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8" name="Google Shape;1888;p40"/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9" name="Google Shape;1889;p40"/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0" name="Google Shape;1890;p40"/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1" name="Google Shape;1891;p40"/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2" name="Google Shape;1892;p40"/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3" name="Google Shape;1893;p40"/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4" name="Google Shape;1894;p40"/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5" name="Google Shape;1895;p40"/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6" name="Google Shape;1896;p40"/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7" name="Google Shape;1897;p40"/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8" name="Google Shape;1898;p40"/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9" name="Google Shape;1899;p40"/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0" name="Google Shape;1900;p40"/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1" name="Google Shape;1901;p40"/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2" name="Google Shape;1902;p40"/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3" name="Google Shape;1903;p40"/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4" name="Google Shape;1904;p40"/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5" name="Google Shape;1905;p40"/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06" name="Google Shape;1906;p40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907" name="Google Shape;1907;p40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8" name="Google Shape;1908;p40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09" name="Google Shape;1909;p40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910" name="Google Shape;1910;p40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1" name="Google Shape;1911;p40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2" name="Google Shape;1912;p40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3" name="Google Shape;1913;p40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4" name="Google Shape;1914;p40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5" name="Google Shape;1915;p40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6" name="Google Shape;1916;p40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7" name="Google Shape;1917;p40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8" name="Google Shape;1918;p40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9" name="Google Shape;1919;p40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20" name="Google Shape;1920;p40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921" name="Google Shape;1921;p40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2" name="Google Shape;1922;p40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23" name="Google Shape;1923;p40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4" name="Google Shape;1924;p40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25" name="Google Shape;1925;p40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926" name="Google Shape;1926;p40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7" name="Google Shape;1927;p40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28" name="Google Shape;1928;p40"/>
          <p:cNvSpPr txBox="1"/>
          <p:nvPr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FABF8E"/>
                </a:solidFill>
                <a:latin typeface="Cookie"/>
                <a:ea typeface="Cookie"/>
                <a:cs typeface="Cookie"/>
                <a:sym typeface="Cookie"/>
              </a:rPr>
              <a:t>TRÒ CHƠI</a:t>
            </a:r>
            <a:endParaRPr sz="11500">
              <a:solidFill>
                <a:srgbClr val="FABF8E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  <p:grpSp>
        <p:nvGrpSpPr>
          <p:cNvPr id="1929" name="Google Shape;1929;p40"/>
          <p:cNvGrpSpPr/>
          <p:nvPr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1930" name="Google Shape;1930;p40"/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1" name="Google Shape;1931;p40"/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2" name="Google Shape;1932;p40"/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3" name="Google Shape;1933;p40"/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4" name="Google Shape;1934;p40"/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5" name="Google Shape;1935;p40"/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6" name="Google Shape;1936;p40"/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7" name="Google Shape;1937;p40"/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8" name="Google Shape;1938;p40"/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9" name="Google Shape;1939;p40"/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0" name="Google Shape;1940;p40"/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1" name="Google Shape;1941;p40"/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2" name="Google Shape;1942;p40"/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3" name="Google Shape;1943;p40"/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4" name="Google Shape;1944;p40"/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5" name="Google Shape;1945;p40"/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6" name="Google Shape;1946;p40"/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7" name="Google Shape;1947;p40"/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8" name="Google Shape;1948;p40"/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9" name="Google Shape;1949;p40"/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0" name="Google Shape;1950;p40"/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1" name="Google Shape;1951;p40"/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2" name="Google Shape;1952;p40"/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3" name="Google Shape;1953;p40"/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4" name="Google Shape;1954;p40"/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5" name="Google Shape;1955;p40"/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6" name="Google Shape;1956;p40"/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7" name="Google Shape;1957;p40"/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8" name="Google Shape;1958;p40"/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9" name="Google Shape;1959;p40"/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0" name="Google Shape;1960;p40"/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1" name="Google Shape;1961;p40"/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2" name="Google Shape;1962;p40"/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3" name="Google Shape;1963;p40"/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4" name="Google Shape;1964;p40"/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5" name="Google Shape;1965;p40"/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6" name="Google Shape;1966;p40"/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7" name="Google Shape;1967;p40"/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8" name="Google Shape;1968;p40"/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9" name="Google Shape;1969;p40"/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0" name="Google Shape;1970;p40"/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3_Title and Content">
  <p:cSld name="13_Title and Content">
    <p:bg>
      <p:bgPr>
        <a:solidFill>
          <a:srgbClr val="002060"/>
        </a:solidFill>
        <a:effectLst/>
      </p:bgPr>
    </p:bg>
    <p:spTree>
      <p:nvGrpSpPr>
        <p:cNvPr id="1" name="Shape 19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72" name="Google Shape;1972;p41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973" name="Google Shape;1973;p41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974" name="Google Shape;1974;p41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975" name="Google Shape;1975;p4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76" name="Google Shape;1976;p4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977" name="Google Shape;1977;p41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978" name="Google Shape;1978;p41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979" name="Google Shape;1979;p41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0" name="Google Shape;1980;p41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81" name="Google Shape;1981;p41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982" name="Google Shape;1982;p41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3" name="Google Shape;1983;p41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84" name="Google Shape;1984;p41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985" name="Google Shape;1985;p41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6" name="Google Shape;1986;p41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87" name="Google Shape;1987;p41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988" name="Google Shape;1988;p4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9" name="Google Shape;1989;p4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90" name="Google Shape;1990;p41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991" name="Google Shape;1991;p4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92" name="Google Shape;1992;p4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993" name="Google Shape;1993;p41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4" name="Google Shape;1994;p41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95" name="Google Shape;1995;p41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6" name="Google Shape;1996;p41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7" name="Google Shape;1997;p41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8" name="Google Shape;1998;p41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9" name="Google Shape;1999;p41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0" name="Google Shape;2000;p41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1" name="Google Shape;2001;p41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2" name="Google Shape;2002;p41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3" name="Google Shape;2003;p41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4" name="Google Shape;2004;p41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5" name="Google Shape;2005;p41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6" name="Google Shape;2006;p41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7" name="Google Shape;2007;p41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8" name="Google Shape;2008;p41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9" name="Google Shape;2009;p41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0" name="Google Shape;2010;p41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1" name="Google Shape;2011;p41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2" name="Google Shape;2012;p41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3" name="Google Shape;2013;p41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4" name="Google Shape;2014;p41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5" name="Google Shape;2015;p41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6" name="Google Shape;2016;p41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7" name="Google Shape;2017;p41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8" name="Google Shape;2018;p41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9" name="Google Shape;2019;p41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0" name="Google Shape;2020;p41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1" name="Google Shape;2021;p41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2" name="Google Shape;2022;p41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3" name="Google Shape;2023;p41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4" name="Google Shape;2024;p41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5" name="Google Shape;2025;p41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6" name="Google Shape;2026;p41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7" name="Google Shape;2027;p41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8" name="Google Shape;2028;p41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9" name="Google Shape;2029;p41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0" name="Google Shape;2030;p41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1" name="Google Shape;2031;p41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2" name="Google Shape;2032;p41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3" name="Google Shape;2033;p41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4" name="Google Shape;2034;p41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5" name="Google Shape;2035;p41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6" name="Google Shape;2036;p41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7" name="Google Shape;2037;p41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8" name="Google Shape;2038;p41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9" name="Google Shape;2039;p41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40" name="Google Shape;2040;p4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69345" y="364703"/>
            <a:ext cx="2069886" cy="10349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1_Title and Content">
  <p:cSld name="21_Title and Content">
    <p:bg>
      <p:bgPr>
        <a:solidFill>
          <a:srgbClr val="002060"/>
        </a:solidFill>
        <a:effectLst/>
      </p:bgPr>
    </p:bg>
    <p:spTree>
      <p:nvGrpSpPr>
        <p:cNvPr id="1" name="Shape 20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2" name="Google Shape;2042;p42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043" name="Google Shape;2043;p42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044" name="Google Shape;2044;p42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045" name="Google Shape;2045;p4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46" name="Google Shape;2046;p4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047" name="Google Shape;2047;p42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048" name="Google Shape;2048;p42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049" name="Google Shape;2049;p42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0" name="Google Shape;2050;p42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51" name="Google Shape;2051;p42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052" name="Google Shape;2052;p42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3" name="Google Shape;2053;p42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54" name="Google Shape;2054;p42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055" name="Google Shape;2055;p42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6" name="Google Shape;2056;p42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57" name="Google Shape;2057;p42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58" name="Google Shape;2058;p4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9" name="Google Shape;2059;p4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60" name="Google Shape;2060;p42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061" name="Google Shape;2061;p4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62" name="Google Shape;2062;p4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063" name="Google Shape;2063;p42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4" name="Google Shape;2064;p42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065" name="Google Shape;2065;p42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6" name="Google Shape;2066;p42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7" name="Google Shape;2067;p42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8" name="Google Shape;2068;p42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9" name="Google Shape;2069;p42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0" name="Google Shape;2070;p42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1" name="Google Shape;2071;p42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2" name="Google Shape;2072;p42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3" name="Google Shape;2073;p42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4" name="Google Shape;2074;p42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5" name="Google Shape;2075;p42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6" name="Google Shape;2076;p42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7" name="Google Shape;2077;p42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8" name="Google Shape;2078;p42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9" name="Google Shape;2079;p42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0" name="Google Shape;2080;p42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1" name="Google Shape;2081;p42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2" name="Google Shape;2082;p42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3" name="Google Shape;2083;p42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4" name="Google Shape;2084;p42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5" name="Google Shape;2085;p42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6" name="Google Shape;2086;p42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7" name="Google Shape;2087;p42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8" name="Google Shape;2088;p42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9" name="Google Shape;2089;p42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0" name="Google Shape;2090;p42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1" name="Google Shape;2091;p42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2" name="Google Shape;2092;p42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3" name="Google Shape;2093;p42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4" name="Google Shape;2094;p42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5" name="Google Shape;2095;p42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6" name="Google Shape;2096;p42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7" name="Google Shape;2097;p42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8" name="Google Shape;2098;p42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9" name="Google Shape;2099;p42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0" name="Google Shape;2100;p42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1" name="Google Shape;2101;p42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2" name="Google Shape;2102;p42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3" name="Google Shape;2103;p42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4" name="Google Shape;2104;p42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5" name="Google Shape;2105;p42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6" name="Google Shape;2106;p42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7" name="Google Shape;2107;p42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8" name="Google Shape;2108;p42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9" name="Google Shape;2109;p42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10" name="Google Shape;2110;p42" descr="C:\Users\TUAN\Downloads\Luyện tập 1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5396" y="450429"/>
            <a:ext cx="2237784" cy="8634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3_Title and Content">
  <p:cSld name="23_Title and Content">
    <p:bg>
      <p:bgPr>
        <a:solidFill>
          <a:srgbClr val="002060"/>
        </a:solidFill>
        <a:effectLst/>
      </p:bgPr>
    </p:bg>
    <p:spTree>
      <p:nvGrpSpPr>
        <p:cNvPr id="1" name="Shape 2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12" name="Google Shape;2112;p43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113" name="Google Shape;2113;p43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114" name="Google Shape;2114;p43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115" name="Google Shape;2115;p4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16" name="Google Shape;2116;p4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117" name="Google Shape;2117;p43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118" name="Google Shape;2118;p43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119" name="Google Shape;2119;p43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20" name="Google Shape;2120;p43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21" name="Google Shape;2121;p43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122" name="Google Shape;2122;p43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23" name="Google Shape;2123;p43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24" name="Google Shape;2124;p43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125" name="Google Shape;2125;p43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26" name="Google Shape;2126;p43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27" name="Google Shape;2127;p43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128" name="Google Shape;2128;p4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29" name="Google Shape;2129;p4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30" name="Google Shape;2130;p43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131" name="Google Shape;2131;p4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32" name="Google Shape;2132;p4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133" name="Google Shape;2133;p43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4" name="Google Shape;2134;p43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35" name="Google Shape;2135;p43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6" name="Google Shape;2136;p43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7" name="Google Shape;2137;p43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8" name="Google Shape;2138;p43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9" name="Google Shape;2139;p43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0" name="Google Shape;2140;p43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1" name="Google Shape;2141;p43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2" name="Google Shape;2142;p43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3" name="Google Shape;2143;p43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4" name="Google Shape;2144;p43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5" name="Google Shape;2145;p43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6" name="Google Shape;2146;p43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7" name="Google Shape;2147;p43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8" name="Google Shape;2148;p43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9" name="Google Shape;2149;p43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0" name="Google Shape;2150;p43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1" name="Google Shape;2151;p43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2" name="Google Shape;2152;p43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3" name="Google Shape;2153;p43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4" name="Google Shape;2154;p43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5" name="Google Shape;2155;p43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6" name="Google Shape;2156;p43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7" name="Google Shape;2157;p43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8" name="Google Shape;2158;p43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9" name="Google Shape;2159;p43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0" name="Google Shape;2160;p43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1" name="Google Shape;2161;p43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2" name="Google Shape;2162;p43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3" name="Google Shape;2163;p43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4" name="Google Shape;2164;p43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5" name="Google Shape;2165;p43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6" name="Google Shape;2166;p43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7" name="Google Shape;2167;p43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8" name="Google Shape;2168;p43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9" name="Google Shape;2169;p43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0" name="Google Shape;2170;p43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1" name="Google Shape;2171;p43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2" name="Google Shape;2172;p43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3" name="Google Shape;2173;p43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4" name="Google Shape;2174;p43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5" name="Google Shape;2175;p43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6" name="Google Shape;2176;p43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7" name="Google Shape;2177;p43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8" name="Google Shape;2178;p43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9" name="Google Shape;2179;p43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80" name="Google Shape;2180;p43" descr="Không có mô tả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39013" y="438261"/>
            <a:ext cx="2330549" cy="8878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Title and Content">
  <p:cSld name="22_Title and Content">
    <p:bg>
      <p:bgPr>
        <a:solidFill>
          <a:srgbClr val="002060"/>
        </a:solidFill>
        <a:effectLst/>
      </p:bgPr>
    </p:bg>
    <p:spTree>
      <p:nvGrpSpPr>
        <p:cNvPr id="1" name="Shape 2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82" name="Google Shape;2182;p44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183" name="Google Shape;2183;p44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184" name="Google Shape;2184;p44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185" name="Google Shape;2185;p4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86" name="Google Shape;2186;p4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187" name="Google Shape;2187;p44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188" name="Google Shape;2188;p44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189" name="Google Shape;2189;p44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0" name="Google Shape;2190;p44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91" name="Google Shape;2191;p44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192" name="Google Shape;2192;p44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3" name="Google Shape;2193;p44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94" name="Google Shape;2194;p44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195" name="Google Shape;2195;p44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6" name="Google Shape;2196;p44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97" name="Google Shape;2197;p44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198" name="Google Shape;2198;p4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9" name="Google Shape;2199;p4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00" name="Google Shape;2200;p44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201" name="Google Shape;2201;p4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02" name="Google Shape;2202;p4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203" name="Google Shape;2203;p44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4" name="Google Shape;2204;p44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05" name="Google Shape;2205;p44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6" name="Google Shape;2206;p44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7" name="Google Shape;2207;p44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8" name="Google Shape;2208;p44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9" name="Google Shape;2209;p44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0" name="Google Shape;2210;p44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1" name="Google Shape;2211;p44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2" name="Google Shape;2212;p44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3" name="Google Shape;2213;p44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4" name="Google Shape;2214;p44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5" name="Google Shape;2215;p44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6" name="Google Shape;2216;p44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7" name="Google Shape;2217;p44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8" name="Google Shape;2218;p44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9" name="Google Shape;2219;p44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0" name="Google Shape;2220;p44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1" name="Google Shape;2221;p44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2" name="Google Shape;2222;p44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3" name="Google Shape;2223;p44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4" name="Google Shape;2224;p44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5" name="Google Shape;2225;p44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6" name="Google Shape;2226;p44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7" name="Google Shape;2227;p44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8" name="Google Shape;2228;p44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9" name="Google Shape;2229;p44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0" name="Google Shape;2230;p44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1" name="Google Shape;2231;p44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2" name="Google Shape;2232;p44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3" name="Google Shape;2233;p44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4" name="Google Shape;2234;p44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5" name="Google Shape;2235;p44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6" name="Google Shape;2236;p44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7" name="Google Shape;2237;p44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8" name="Google Shape;2238;p44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9" name="Google Shape;2239;p44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0" name="Google Shape;2240;p44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1" name="Google Shape;2241;p44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2" name="Google Shape;2242;p44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3" name="Google Shape;2243;p44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4" name="Google Shape;2244;p44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5" name="Google Shape;2245;p44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6" name="Google Shape;2246;p44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7" name="Google Shape;2247;p44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8" name="Google Shape;2248;p44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9" name="Google Shape;2249;p44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50" name="Google Shape;2250;p4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5396" y="357971"/>
            <a:ext cx="2325467" cy="11627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0_Title and Content">
  <p:cSld name="20_Title and Content">
    <p:bg>
      <p:bgPr>
        <a:solidFill>
          <a:srgbClr val="002060"/>
        </a:solidFill>
        <a:effectLst/>
      </p:bgPr>
    </p:bg>
    <p:spTree>
      <p:nvGrpSpPr>
        <p:cNvPr id="1" name="Shape 2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2" name="Google Shape;2252;p45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253" name="Google Shape;2253;p45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254" name="Google Shape;2254;p45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255" name="Google Shape;2255;p4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56" name="Google Shape;2256;p4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257" name="Google Shape;2257;p45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258" name="Google Shape;2258;p45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259" name="Google Shape;2259;p45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0" name="Google Shape;2260;p45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61" name="Google Shape;2261;p45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262" name="Google Shape;2262;p45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3" name="Google Shape;2263;p45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64" name="Google Shape;2264;p45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65" name="Google Shape;2265;p45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6" name="Google Shape;2266;p45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67" name="Google Shape;2267;p45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268" name="Google Shape;2268;p4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9" name="Google Shape;2269;p4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70" name="Google Shape;2270;p45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271" name="Google Shape;2271;p4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72" name="Google Shape;2272;p4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273" name="Google Shape;2273;p45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4" name="Google Shape;2274;p45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75" name="Google Shape;2275;p45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6" name="Google Shape;2276;p45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7" name="Google Shape;2277;p45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8" name="Google Shape;2278;p45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9" name="Google Shape;2279;p45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0" name="Google Shape;2280;p45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1" name="Google Shape;2281;p45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2" name="Google Shape;2282;p45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3" name="Google Shape;2283;p45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4" name="Google Shape;2284;p45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5" name="Google Shape;2285;p45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6" name="Google Shape;2286;p45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7" name="Google Shape;2287;p45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8" name="Google Shape;2288;p45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9" name="Google Shape;2289;p45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0" name="Google Shape;2290;p45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1" name="Google Shape;2291;p45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2" name="Google Shape;2292;p45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3" name="Google Shape;2293;p45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4" name="Google Shape;2294;p45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5" name="Google Shape;2295;p45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6" name="Google Shape;2296;p45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7" name="Google Shape;2297;p45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8" name="Google Shape;2298;p45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9" name="Google Shape;2299;p45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0" name="Google Shape;2300;p45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1" name="Google Shape;2301;p45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2" name="Google Shape;2302;p45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3" name="Google Shape;2303;p45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4" name="Google Shape;2304;p45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5" name="Google Shape;2305;p45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6" name="Google Shape;2306;p45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7" name="Google Shape;2307;p45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8" name="Google Shape;2308;p45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9" name="Google Shape;2309;p45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0" name="Google Shape;2310;p45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1" name="Google Shape;2311;p45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2" name="Google Shape;2312;p45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3" name="Google Shape;2313;p45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4" name="Google Shape;2314;p45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5" name="Google Shape;2315;p45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6" name="Google Shape;2316;p45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7" name="Google Shape;2317;p45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8" name="Google Shape;2318;p45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9" name="Google Shape;2319;p45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0_Title and Content">
  <p:cSld name="10_Title and Content">
    <p:bg>
      <p:bgPr>
        <a:solidFill>
          <a:srgbClr val="4F6128"/>
        </a:solidFill>
        <a:effectLst/>
      </p:bgPr>
    </p:bg>
    <p:spTree>
      <p:nvGrpSpPr>
        <p:cNvPr id="1" name="Shape 2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21" name="Google Shape;2321;p46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322" name="Google Shape;2322;p46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323" name="Google Shape;2323;p46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324" name="Google Shape;2324;p4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25" name="Google Shape;2325;p4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326" name="Google Shape;2326;p46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327" name="Google Shape;2327;p46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328" name="Google Shape;2328;p46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29" name="Google Shape;2329;p46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30" name="Google Shape;2330;p46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331" name="Google Shape;2331;p46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32" name="Google Shape;2332;p46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33" name="Google Shape;2333;p46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334" name="Google Shape;2334;p46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35" name="Google Shape;2335;p46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36" name="Google Shape;2336;p46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337" name="Google Shape;2337;p4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38" name="Google Shape;2338;p4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39" name="Google Shape;2339;p46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340" name="Google Shape;2340;p4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41" name="Google Shape;2341;p4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342" name="Google Shape;2342;p46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3" name="Google Shape;2343;p46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344" name="Google Shape;2344;p46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5" name="Google Shape;2345;p46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6" name="Google Shape;2346;p46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7" name="Google Shape;2347;p46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8" name="Google Shape;2348;p46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9" name="Google Shape;2349;p46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0" name="Google Shape;2350;p46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1" name="Google Shape;2351;p46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2" name="Google Shape;2352;p46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3" name="Google Shape;2353;p46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4" name="Google Shape;2354;p46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5" name="Google Shape;2355;p46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6" name="Google Shape;2356;p46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7" name="Google Shape;2357;p46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8" name="Google Shape;2358;p46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9" name="Google Shape;2359;p46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0" name="Google Shape;2360;p46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1" name="Google Shape;2361;p46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2" name="Google Shape;2362;p46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3" name="Google Shape;2363;p46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4" name="Google Shape;2364;p46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5" name="Google Shape;2365;p46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6" name="Google Shape;2366;p46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7" name="Google Shape;2367;p46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8" name="Google Shape;2368;p46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9" name="Google Shape;2369;p46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0" name="Google Shape;2370;p46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1" name="Google Shape;2371;p46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2" name="Google Shape;2372;p46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3" name="Google Shape;2373;p46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4" name="Google Shape;2374;p46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5" name="Google Shape;2375;p46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6" name="Google Shape;2376;p46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7" name="Google Shape;2377;p46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8" name="Google Shape;2378;p46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9" name="Google Shape;2379;p46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0" name="Google Shape;2380;p46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1" name="Google Shape;2381;p46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2" name="Google Shape;2382;p46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3" name="Google Shape;2383;p46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4" name="Google Shape;2384;p46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5" name="Google Shape;2385;p46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6" name="Google Shape;2386;p46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7" name="Google Shape;2387;p46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8" name="Google Shape;2388;p46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389" name="Google Shape;2389;p46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390" name="Google Shape;2390;p46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1" name="Google Shape;2391;p46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92" name="Google Shape;2392;p46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393" name="Google Shape;2393;p46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4" name="Google Shape;2394;p46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5" name="Google Shape;2395;p46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6" name="Google Shape;2396;p46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7" name="Google Shape;2397;p46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8" name="Google Shape;2398;p46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9" name="Google Shape;2399;p46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0" name="Google Shape;2400;p46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1" name="Google Shape;2401;p46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2" name="Google Shape;2402;p46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403" name="Google Shape;2403;p46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404" name="Google Shape;2404;p46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5" name="Google Shape;2405;p46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06" name="Google Shape;2406;p46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7" name="Google Shape;2407;p46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408" name="Google Shape;2408;p46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409" name="Google Shape;2409;p46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0" name="Google Shape;2410;p46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11" name="Google Shape;2411;p46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2" name="Google Shape;2412;p46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3" name="Google Shape;2413;p46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414" name="Google Shape;2414;p46"/>
          <p:cNvGrpSpPr/>
          <p:nvPr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2415" name="Google Shape;2415;p46"/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6" name="Google Shape;2416;p46"/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7" name="Google Shape;2417;p46"/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8" name="Google Shape;2418;p46"/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9" name="Google Shape;2419;p46"/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0" name="Google Shape;2420;p46"/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1" name="Google Shape;2421;p46"/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2" name="Google Shape;2422;p46"/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3" name="Google Shape;2423;p46"/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4" name="Google Shape;2424;p46"/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5" name="Google Shape;2425;p46"/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6" name="Google Shape;2426;p46"/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7" name="Google Shape;2427;p46"/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8" name="Google Shape;2428;p46"/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9" name="Google Shape;2429;p46"/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0" name="Google Shape;2430;p46"/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1" name="Google Shape;2431;p46"/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2" name="Google Shape;2432;p46"/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3" name="Google Shape;2433;p46"/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4" name="Google Shape;2434;p46"/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5" name="Google Shape;2435;p46"/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6" name="Google Shape;2436;p46"/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7" name="Google Shape;2437;p46"/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8" name="Google Shape;2438;p46"/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9" name="Google Shape;2439;p46"/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0" name="Google Shape;2440;p46"/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1" name="Google Shape;2441;p46"/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2" name="Google Shape;2442;p46"/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3" name="Google Shape;2443;p46"/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4" name="Google Shape;2444;p46"/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5" name="Google Shape;2445;p46"/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6" name="Google Shape;2446;p46"/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7" name="Google Shape;2447;p46"/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8" name="Google Shape;2448;p46"/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9" name="Google Shape;2449;p46"/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0" name="Google Shape;2450;p46"/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1" name="Google Shape;2451;p46"/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2" name="Google Shape;2452;p46"/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3" name="Google Shape;2453;p46"/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4" name="Google Shape;2454;p46"/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5" name="Google Shape;2455;p46"/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6" name="Google Shape;2456;p46"/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7" name="Google Shape;2457;p46"/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8" name="Google Shape;2458;p46"/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9" name="Google Shape;2459;p46"/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0" name="Google Shape;2460;p46"/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1" name="Google Shape;2461;p46"/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2" name="Google Shape;2462;p46"/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3" name="Google Shape;2463;p46"/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4" name="Google Shape;2464;p46"/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5" name="Google Shape;2465;p46"/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6" name="Google Shape;2466;p46"/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7" name="Google Shape;2467;p46"/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8" name="Google Shape;2468;p46"/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9" name="Google Shape;2469;p46"/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0" name="Google Shape;2470;p46"/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1" name="Google Shape;2471;p46"/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2" name="Google Shape;2472;p46"/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3" name="Google Shape;2473;p46"/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4" name="Google Shape;2474;p46"/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5" name="Google Shape;2475;p46"/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6" name="Google Shape;2476;p46"/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7" name="Google Shape;2477;p46"/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78" name="Google Shape;2478;p46"/>
          <p:cNvSpPr txBox="1"/>
          <p:nvPr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FABF8E"/>
                </a:solidFill>
                <a:latin typeface="Cookie"/>
                <a:ea typeface="Cookie"/>
                <a:cs typeface="Cookie"/>
                <a:sym typeface="Cookie"/>
              </a:rPr>
              <a:t>TRÒ CHƠI</a:t>
            </a:r>
            <a:endParaRPr sz="11500">
              <a:solidFill>
                <a:srgbClr val="FABF8E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  <p:grpSp>
        <p:nvGrpSpPr>
          <p:cNvPr id="2479" name="Google Shape;2479;p46"/>
          <p:cNvGrpSpPr/>
          <p:nvPr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2480" name="Google Shape;2480;p46"/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1" name="Google Shape;2481;p46"/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2" name="Google Shape;2482;p46"/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3" name="Google Shape;2483;p46"/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4" name="Google Shape;2484;p46"/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5" name="Google Shape;2485;p46"/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6" name="Google Shape;2486;p46"/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7" name="Google Shape;2487;p46"/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8" name="Google Shape;2488;p46"/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9" name="Google Shape;2489;p46"/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0" name="Google Shape;2490;p46"/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1" name="Google Shape;2491;p46"/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2" name="Google Shape;2492;p46"/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3" name="Google Shape;2493;p46"/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4" name="Google Shape;2494;p46"/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5" name="Google Shape;2495;p46"/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6" name="Google Shape;2496;p46"/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7" name="Google Shape;2497;p46"/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8" name="Google Shape;2498;p46"/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9" name="Google Shape;2499;p46"/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0" name="Google Shape;2500;p46"/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1" name="Google Shape;2501;p46"/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2" name="Google Shape;2502;p46"/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3" name="Google Shape;2503;p46"/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4" name="Google Shape;2504;p46"/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5" name="Google Shape;2505;p46"/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6" name="Google Shape;2506;p46"/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7" name="Google Shape;2507;p46"/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8" name="Google Shape;2508;p46"/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9" name="Google Shape;2509;p46"/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0" name="Google Shape;2510;p46"/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1" name="Google Shape;2511;p46"/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2" name="Google Shape;2512;p46"/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3" name="Google Shape;2513;p46"/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4" name="Google Shape;2514;p46"/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5" name="Google Shape;2515;p46"/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6" name="Google Shape;2516;p46"/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7" name="Google Shape;2517;p46"/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8" name="Google Shape;2518;p46"/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9" name="Google Shape;2519;p46"/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20" name="Google Shape;2520;p46"/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6_Title and Content">
  <p:cSld name="16_Title and Content">
    <p:bg>
      <p:bgPr>
        <a:solidFill>
          <a:srgbClr val="4F6128"/>
        </a:solidFill>
        <a:effectLst/>
      </p:bgPr>
    </p:bg>
    <p:spTree>
      <p:nvGrpSpPr>
        <p:cNvPr id="1" name="Shape 2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22" name="Google Shape;2522;p47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523" name="Google Shape;2523;p47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524" name="Google Shape;2524;p47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525" name="Google Shape;2525;p4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26" name="Google Shape;2526;p4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527" name="Google Shape;2527;p47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528" name="Google Shape;2528;p47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529" name="Google Shape;2529;p47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0" name="Google Shape;2530;p47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31" name="Google Shape;2531;p47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532" name="Google Shape;2532;p47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3" name="Google Shape;2533;p47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34" name="Google Shape;2534;p47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535" name="Google Shape;2535;p47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6" name="Google Shape;2536;p47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37" name="Google Shape;2537;p47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538" name="Google Shape;2538;p4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9" name="Google Shape;2539;p4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40" name="Google Shape;2540;p47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541" name="Google Shape;2541;p4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42" name="Google Shape;2542;p4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543" name="Google Shape;2543;p47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44" name="Google Shape;2544;p47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545" name="Google Shape;2545;p47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6" name="Google Shape;2546;p47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7" name="Google Shape;2547;p47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8" name="Google Shape;2548;p47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9" name="Google Shape;2549;p47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0" name="Google Shape;2550;p47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1" name="Google Shape;2551;p47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2" name="Google Shape;2552;p47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3" name="Google Shape;2553;p47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4" name="Google Shape;2554;p47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5" name="Google Shape;2555;p47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6" name="Google Shape;2556;p47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7" name="Google Shape;2557;p47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8" name="Google Shape;2558;p47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9" name="Google Shape;2559;p47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0" name="Google Shape;2560;p47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1" name="Google Shape;2561;p47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2" name="Google Shape;2562;p47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3" name="Google Shape;2563;p47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4" name="Google Shape;2564;p47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5" name="Google Shape;2565;p47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6" name="Google Shape;2566;p47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7" name="Google Shape;2567;p47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8" name="Google Shape;2568;p47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9" name="Google Shape;2569;p47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0" name="Google Shape;2570;p47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1" name="Google Shape;2571;p47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2" name="Google Shape;2572;p47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3" name="Google Shape;2573;p47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4" name="Google Shape;2574;p47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5" name="Google Shape;2575;p47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6" name="Google Shape;2576;p47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7" name="Google Shape;2577;p47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8" name="Google Shape;2578;p47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9" name="Google Shape;2579;p47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0" name="Google Shape;2580;p47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1" name="Google Shape;2581;p47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2" name="Google Shape;2582;p47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3" name="Google Shape;2583;p47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4" name="Google Shape;2584;p47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5" name="Google Shape;2585;p47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6" name="Google Shape;2586;p47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7" name="Google Shape;2587;p47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8" name="Google Shape;2588;p47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9" name="Google Shape;2589;p47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90" name="Google Shape;2590;p47" descr="Không có mô tả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39013" y="438261"/>
            <a:ext cx="2330549" cy="8878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2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2" name="Google Shape;2592;p4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6_Title and Content">
  <p:cSld name="6_Title and Content">
    <p:bg>
      <p:bgPr>
        <a:solidFill>
          <a:srgbClr val="4F6128"/>
        </a:solidFill>
        <a:effectLst/>
      </p:bgPr>
    </p:bg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7" name="Google Shape;247;p29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48" name="Google Shape;248;p29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49" name="Google Shape;249;p29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50" name="Google Shape;250;p2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1" name="Google Shape;251;p2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52" name="Google Shape;252;p29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53" name="Google Shape;253;p29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54" name="Google Shape;254;p29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5" name="Google Shape;255;p29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6" name="Google Shape;256;p29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57" name="Google Shape;257;p29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8" name="Google Shape;258;p29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9" name="Google Shape;259;p29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60" name="Google Shape;260;p29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1" name="Google Shape;261;p29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62" name="Google Shape;262;p29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63" name="Google Shape;263;p2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4" name="Google Shape;264;p2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65" name="Google Shape;265;p29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66" name="Google Shape;266;p2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7" name="Google Shape;267;p2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68" name="Google Shape;268;p29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" name="Google Shape;269;p29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70" name="Google Shape;270;p29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1" name="Google Shape;271;p29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Google Shape;272;p29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3" name="Google Shape;273;p29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4" name="Google Shape;274;p29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29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29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29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p29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29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29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p29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Google Shape;282;p29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3" name="Google Shape;283;p29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p29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5" name="Google Shape;285;p29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6" name="Google Shape;286;p29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7" name="Google Shape;287;p29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8" name="Google Shape;288;p29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9" name="Google Shape;289;p29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p29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p29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29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" name="Google Shape;293;p29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" name="Google Shape;294;p29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5" name="Google Shape;295;p29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6" name="Google Shape;296;p29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7" name="Google Shape;297;p29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8" name="Google Shape;298;p29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" name="Google Shape;299;p29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0" name="Google Shape;300;p29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" name="Google Shape;301;p29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" name="Google Shape;302;p29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" name="Google Shape;303;p29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" name="Google Shape;304;p29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" name="Google Shape;305;p29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" name="Google Shape;306;p29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7" name="Google Shape;307;p29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8" name="Google Shape;308;p29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9" name="Google Shape;309;p29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0" name="Google Shape;310;p29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1" name="Google Shape;311;p29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2" name="Google Shape;312;p29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3" name="Google Shape;313;p29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4" name="Google Shape;314;p29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5" name="Google Shape;315;p29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6" name="Google Shape;316;p29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7" name="Google Shape;317;p29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18" name="Google Shape;318;p29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319" name="Google Shape;319;p29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0" name="Google Shape;320;p29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21" name="Google Shape;321;p29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322" name="Google Shape;322;p29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3" name="Google Shape;323;p29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4" name="Google Shape;324;p29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5" name="Google Shape;325;p29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6" name="Google Shape;326;p29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7" name="Google Shape;327;p29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8" name="Google Shape;328;p29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9" name="Google Shape;329;p29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0" name="Google Shape;330;p29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1" name="Google Shape;331;p29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32" name="Google Shape;332;p29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333" name="Google Shape;333;p2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4" name="Google Shape;334;p2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35" name="Google Shape;335;p29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6" name="Google Shape;336;p29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37" name="Google Shape;337;p29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338" name="Google Shape;338;p2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9" name="Google Shape;339;p2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40" name="Google Shape;340;p29"/>
          <p:cNvGrpSpPr/>
          <p:nvPr/>
        </p:nvGrpSpPr>
        <p:grpSpPr>
          <a:xfrm>
            <a:off x="2548289" y="3588080"/>
            <a:ext cx="2599447" cy="2521829"/>
            <a:chOff x="5641385" y="2381306"/>
            <a:chExt cx="2599447" cy="2521829"/>
          </a:xfrm>
        </p:grpSpPr>
        <p:sp>
          <p:nvSpPr>
            <p:cNvPr id="341" name="Google Shape;341;p29"/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42" name="Google Shape;342;p29"/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7" cy="1593766"/>
            </a:xfrm>
          </p:grpSpPr>
          <p:sp>
            <p:nvSpPr>
              <p:cNvPr id="343" name="Google Shape;343;p29"/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4" name="Google Shape;344;p29"/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5" name="Google Shape;345;p29"/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6" name="Google Shape;346;p29"/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7" name="Google Shape;347;p29"/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8" name="Google Shape;348;p29"/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9" name="Google Shape;349;p29"/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0" name="Google Shape;350;p29"/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1" name="Google Shape;351;p29"/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2" name="Google Shape;352;p29"/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3" name="Google Shape;353;p29"/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4" name="Google Shape;354;p29"/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5" name="Google Shape;355;p29"/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6" name="Google Shape;356;p29"/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7" name="Google Shape;357;p29"/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8" name="Google Shape;358;p29"/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9" name="Google Shape;359;p29"/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0" name="Google Shape;360;p29"/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1" name="Google Shape;361;p29"/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2" name="Google Shape;362;p29"/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3" name="Google Shape;363;p29"/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4" name="Google Shape;364;p29"/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5" name="Google Shape;365;p29"/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6" name="Google Shape;366;p29"/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7" name="Google Shape;367;p29"/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8" name="Google Shape;368;p29"/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9" name="Google Shape;369;p29"/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0" name="Google Shape;370;p29"/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1" name="Google Shape;371;p29"/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2" name="Google Shape;372;p29"/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3" name="Google Shape;373;p29"/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4" name="Google Shape;374;p29"/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5" name="Google Shape;375;p29"/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6" name="Google Shape;376;p29"/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7" name="Google Shape;377;p29"/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8" name="Google Shape;378;p29"/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9" name="Google Shape;379;p29"/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0" name="Google Shape;380;p29"/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1" name="Google Shape;381;p29"/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2" name="Google Shape;382;p29"/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3" name="Google Shape;383;p29"/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4" name="Google Shape;384;p29"/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5" name="Google Shape;385;p29"/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6" name="Google Shape;386;p29"/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7" name="Google Shape;387;p29"/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8" name="Google Shape;388;p29"/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9" name="Google Shape;389;p29"/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0" name="Google Shape;390;p29"/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1" name="Google Shape;391;p29"/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2" name="Google Shape;392;p29"/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3" name="Google Shape;393;p29"/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4" name="Google Shape;394;p29"/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5" name="Google Shape;395;p29"/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6" name="Google Shape;396;p29"/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7" name="Google Shape;397;p29"/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8" name="Google Shape;398;p29"/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99" name="Google Shape;399;p29"/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0" name="Google Shape;400;p29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1" name="Google Shape;401;p29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2" name="Google Shape;402;p29"/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3" name="Google Shape;403;p29"/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4" name="Google Shape;404;p29"/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5" name="Google Shape;405;p29"/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6" name="Google Shape;406;p29"/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7" name="Google Shape;407;p29"/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8" name="Google Shape;408;p29"/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9" name="Google Shape;409;p29"/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0" name="Google Shape;410;p29"/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1" name="Google Shape;411;p29"/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2" name="Google Shape;412;p29"/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3" name="Google Shape;413;p29"/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4" name="Google Shape;414;p29"/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5" name="Google Shape;415;p29"/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6" name="Google Shape;416;p29"/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7" name="Google Shape;417;p29"/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8" name="Google Shape;418;p29"/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9" name="Google Shape;419;p29"/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0" name="Google Shape;420;p29"/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1" name="Google Shape;421;p29"/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2" name="Google Shape;422;p29"/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3" name="Google Shape;423;p29"/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4" name="Google Shape;424;p29"/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5" name="Google Shape;425;p29"/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6" name="Google Shape;426;p29"/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7" name="Google Shape;427;p29"/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8" name="Google Shape;428;p29"/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9" name="Google Shape;429;p29"/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0" name="Google Shape;430;p29"/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1" name="Google Shape;431;p29"/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2" name="Google Shape;432;p29"/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3" name="Google Shape;433;p29"/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4" name="Google Shape;434;p29"/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5" name="Google Shape;435;p29"/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6" name="Google Shape;436;p29"/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7" name="Google Shape;437;p29"/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8" name="Google Shape;438;p29"/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9" name="Google Shape;439;p29"/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0" name="Google Shape;440;p29"/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1" name="Google Shape;441;p29"/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2" name="Google Shape;442;p29"/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3" name="Google Shape;443;p29"/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4" name="Google Shape;444;p29"/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5" name="Google Shape;445;p29"/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6" name="Google Shape;446;p29"/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7" name="Google Shape;447;p29"/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8" name="Google Shape;448;p29"/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9" name="Google Shape;449;p29"/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0" name="Google Shape;450;p29"/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1" name="Google Shape;451;p29"/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2" name="Google Shape;452;p29"/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53" name="Google Shape;453;p29"/>
          <p:cNvSpPr txBox="1"/>
          <p:nvPr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 b="0" i="0" u="none" strike="noStrike" cap="none">
                <a:solidFill>
                  <a:srgbClr val="974806"/>
                </a:solidFill>
                <a:latin typeface="Cookie"/>
                <a:ea typeface="Cookie"/>
                <a:cs typeface="Cookie"/>
                <a:sym typeface="Cookie"/>
              </a:rPr>
              <a:t>KHÁM PHÁ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Title and Content">
  <p:cSld name="14_Title and Content">
    <p:bg>
      <p:bgPr>
        <a:solidFill>
          <a:srgbClr val="4F6128"/>
        </a:solidFill>
        <a:effectLst/>
      </p:bgPr>
    </p:bg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5" name="Google Shape;455;p30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456" name="Google Shape;456;p30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57" name="Google Shape;457;p30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458" name="Google Shape;458;p3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59" name="Google Shape;459;p3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60" name="Google Shape;460;p30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61" name="Google Shape;461;p30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462" name="Google Shape;462;p30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3" name="Google Shape;463;p30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64" name="Google Shape;464;p30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465" name="Google Shape;465;p30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6" name="Google Shape;466;p30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67" name="Google Shape;467;p30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468" name="Google Shape;468;p30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9" name="Google Shape;469;p30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70" name="Google Shape;470;p30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471" name="Google Shape;471;p3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2" name="Google Shape;472;p3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73" name="Google Shape;473;p30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474" name="Google Shape;474;p3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5" name="Google Shape;475;p3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76" name="Google Shape;476;p30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7" name="Google Shape;477;p30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78" name="Google Shape;478;p30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9" name="Google Shape;479;p30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0" name="Google Shape;480;p30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1" name="Google Shape;481;p30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2" name="Google Shape;482;p30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3" name="Google Shape;483;p30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4" name="Google Shape;484;p30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5" name="Google Shape;485;p30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6" name="Google Shape;486;p30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7" name="Google Shape;487;p30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8" name="Google Shape;488;p30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9" name="Google Shape;489;p30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0" name="Google Shape;490;p30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1" name="Google Shape;491;p30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2" name="Google Shape;492;p30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3" name="Google Shape;493;p30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4" name="Google Shape;494;p30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5" name="Google Shape;495;p30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6" name="Google Shape;496;p30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7" name="Google Shape;497;p30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8" name="Google Shape;498;p30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9" name="Google Shape;499;p30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0" name="Google Shape;500;p30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1" name="Google Shape;501;p30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2" name="Google Shape;502;p30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3" name="Google Shape;503;p30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4" name="Google Shape;504;p30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5" name="Google Shape;505;p30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6" name="Google Shape;506;p30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7" name="Google Shape;507;p30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8" name="Google Shape;508;p30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9" name="Google Shape;509;p30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0" name="Google Shape;510;p30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1" name="Google Shape;511;p30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2" name="Google Shape;512;p30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3" name="Google Shape;513;p30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4" name="Google Shape;514;p30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5" name="Google Shape;515;p30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6" name="Google Shape;516;p30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7" name="Google Shape;517;p30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8" name="Google Shape;518;p30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9" name="Google Shape;519;p30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0" name="Google Shape;520;p30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1" name="Google Shape;521;p30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2" name="Google Shape;522;p30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23" name="Google Shape;523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69345" y="364703"/>
            <a:ext cx="2069886" cy="10349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Title and Content">
  <p:cSld name="18_Title and Content">
    <p:bg>
      <p:bgPr>
        <a:solidFill>
          <a:srgbClr val="4F6128"/>
        </a:solidFill>
        <a:effectLst/>
      </p:bgPr>
    </p:bg>
    <p:spTree>
      <p:nvGrpSpPr>
        <p:cNvPr id="1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5" name="Google Shape;525;p31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526" name="Google Shape;526;p31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527" name="Google Shape;527;p31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528" name="Google Shape;528;p3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29" name="Google Shape;529;p3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30" name="Google Shape;530;p31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531" name="Google Shape;531;p31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532" name="Google Shape;532;p31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3" name="Google Shape;533;p31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34" name="Google Shape;534;p31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535" name="Google Shape;535;p31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6" name="Google Shape;536;p31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37" name="Google Shape;537;p31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538" name="Google Shape;538;p31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9" name="Google Shape;539;p31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40" name="Google Shape;540;p31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541" name="Google Shape;541;p3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42" name="Google Shape;542;p3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43" name="Google Shape;543;p31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544" name="Google Shape;544;p3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45" name="Google Shape;545;p3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46" name="Google Shape;546;p31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7" name="Google Shape;547;p31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48" name="Google Shape;548;p31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9" name="Google Shape;549;p31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0" name="Google Shape;550;p31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1" name="Google Shape;551;p31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2" name="Google Shape;552;p31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3" name="Google Shape;553;p31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4" name="Google Shape;554;p31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5" name="Google Shape;555;p31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6" name="Google Shape;556;p31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7" name="Google Shape;557;p31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8" name="Google Shape;558;p31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9" name="Google Shape;559;p31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0" name="Google Shape;560;p31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1" name="Google Shape;561;p31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2" name="Google Shape;562;p31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3" name="Google Shape;563;p31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4" name="Google Shape;564;p31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5" name="Google Shape;565;p31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6" name="Google Shape;566;p31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7" name="Google Shape;567;p31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8" name="Google Shape;568;p31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9" name="Google Shape;569;p31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0" name="Google Shape;570;p31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1" name="Google Shape;571;p31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2" name="Google Shape;572;p31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3" name="Google Shape;573;p31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4" name="Google Shape;574;p31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5" name="Google Shape;575;p31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6" name="Google Shape;576;p31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7" name="Google Shape;577;p31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8" name="Google Shape;578;p31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9" name="Google Shape;579;p31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p31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1" name="Google Shape;581;p31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2" name="Google Shape;582;p31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3" name="Google Shape;583;p31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4" name="Google Shape;584;p31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5" name="Google Shape;585;p31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6" name="Google Shape;586;p31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7" name="Google Shape;587;p31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8" name="Google Shape;588;p31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9" name="Google Shape;589;p31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0" name="Google Shape;590;p31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1" name="Google Shape;591;p31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2" name="Google Shape;592;p31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Title and Content">
  <p:cSld name="7_Title and Content">
    <p:bg>
      <p:bgPr>
        <a:solidFill>
          <a:srgbClr val="4F6128"/>
        </a:solidFill>
        <a:effectLst/>
      </p:bgPr>
    </p:bg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4" name="Google Shape;594;p32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595" name="Google Shape;595;p32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596" name="Google Shape;596;p32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597" name="Google Shape;597;p3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8" name="Google Shape;598;p3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99" name="Google Shape;599;p32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600" name="Google Shape;600;p32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601" name="Google Shape;601;p32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2" name="Google Shape;602;p32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03" name="Google Shape;603;p32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604" name="Google Shape;604;p32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5" name="Google Shape;605;p32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06" name="Google Shape;606;p32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607" name="Google Shape;607;p32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8" name="Google Shape;608;p32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09" name="Google Shape;609;p32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610" name="Google Shape;610;p3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11" name="Google Shape;611;p3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12" name="Google Shape;612;p32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613" name="Google Shape;613;p3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14" name="Google Shape;614;p3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15" name="Google Shape;615;p32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6" name="Google Shape;616;p32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17" name="Google Shape;617;p32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8" name="Google Shape;618;p32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9" name="Google Shape;619;p32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0" name="Google Shape;620;p32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1" name="Google Shape;621;p32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2" name="Google Shape;622;p32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3" name="Google Shape;623;p32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4" name="Google Shape;624;p32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5" name="Google Shape;625;p32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6" name="Google Shape;626;p32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7" name="Google Shape;627;p32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8" name="Google Shape;628;p32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9" name="Google Shape;629;p32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0" name="Google Shape;630;p32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1" name="Google Shape;631;p32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2" name="Google Shape;632;p32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3" name="Google Shape;633;p32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4" name="Google Shape;634;p32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5" name="Google Shape;635;p32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6" name="Google Shape;636;p32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7" name="Google Shape;637;p32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8" name="Google Shape;638;p32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9" name="Google Shape;639;p32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0" name="Google Shape;640;p32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1" name="Google Shape;641;p32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2" name="Google Shape;642;p32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3" name="Google Shape;643;p32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4" name="Google Shape;644;p32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5" name="Google Shape;645;p32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6" name="Google Shape;646;p32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7" name="Google Shape;647;p32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8" name="Google Shape;648;p32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9" name="Google Shape;649;p32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0" name="Google Shape;650;p32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1" name="Google Shape;651;p32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2" name="Google Shape;652;p32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3" name="Google Shape;653;p32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4" name="Google Shape;654;p32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5" name="Google Shape;655;p32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6" name="Google Shape;656;p32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7" name="Google Shape;657;p32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8" name="Google Shape;658;p32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9" name="Google Shape;659;p32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0" name="Google Shape;660;p32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1" name="Google Shape;661;p32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2" name="Google Shape;662;p32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BD4B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3" name="Google Shape;663;p32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B2A0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4" name="Google Shape;664;p32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65" name="Google Shape;665;p32"/>
          <p:cNvGrpSpPr/>
          <p:nvPr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666" name="Google Shape;666;p32"/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7" name="Google Shape;667;p32"/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8" name="Google Shape;668;p32"/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9" name="Google Shape;669;p32"/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0" name="Google Shape;670;p32"/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1" name="Google Shape;671;p32"/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2" name="Google Shape;672;p32"/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3" name="Google Shape;673;p32"/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4" name="Google Shape;674;p32"/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5" name="Google Shape;675;p32"/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6" name="Google Shape;676;p32"/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7" name="Google Shape;677;p32"/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8" name="Google Shape;678;p32"/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9" name="Google Shape;679;p32"/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0" name="Google Shape;680;p32"/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1" name="Google Shape;681;p32"/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2" name="Google Shape;682;p32"/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3" name="Google Shape;683;p32"/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4" name="Google Shape;684;p32"/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5" name="Google Shape;685;p32"/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6" name="Google Shape;686;p32"/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7" name="Google Shape;687;p32"/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8" name="Google Shape;688;p32"/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9" name="Google Shape;689;p32"/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0" name="Google Shape;690;p32"/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1" name="Google Shape;691;p32"/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2" name="Google Shape;692;p32"/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3" name="Google Shape;693;p32"/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4" name="Google Shape;694;p32"/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5" name="Google Shape;695;p32"/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6" name="Google Shape;696;p32"/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7" name="Google Shape;697;p32"/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8" name="Google Shape;698;p32"/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9" name="Google Shape;699;p32"/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0" name="Google Shape;700;p32"/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1" name="Google Shape;701;p32"/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2" name="Google Shape;702;p32"/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3" name="Google Shape;703;p32"/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4" name="Google Shape;704;p32"/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5" name="Google Shape;705;p32"/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6" name="Google Shape;706;p32"/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07" name="Google Shape;707;p32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708" name="Google Shape;708;p32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9" name="Google Shape;709;p32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10" name="Google Shape;710;p32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711" name="Google Shape;711;p32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2" name="Google Shape;712;p32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3" name="Google Shape;713;p32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4" name="Google Shape;714;p32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5" name="Google Shape;715;p32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6" name="Google Shape;716;p32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7" name="Google Shape;717;p32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8" name="Google Shape;718;p32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9" name="Google Shape;719;p32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0" name="Google Shape;720;p32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21" name="Google Shape;721;p32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722" name="Google Shape;722;p32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3" name="Google Shape;723;p32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24" name="Google Shape;724;p32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5" name="Google Shape;725;p32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726" name="Google Shape;726;p32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727" name="Google Shape;727;p32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8" name="Google Shape;728;p32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29" name="Google Shape;729;p32"/>
          <p:cNvSpPr txBox="1"/>
          <p:nvPr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C00000"/>
                </a:solidFill>
                <a:latin typeface="Cookie"/>
                <a:ea typeface="Cookie"/>
                <a:cs typeface="Cookie"/>
                <a:sym typeface="Cookie"/>
              </a:rPr>
              <a:t>HOẠT ĐỘNG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Title and Content">
  <p:cSld name="17_Title and Content">
    <p:bg>
      <p:bgPr>
        <a:solidFill>
          <a:srgbClr val="4F6128"/>
        </a:solidFill>
        <a:effectLst/>
      </p:bgPr>
    </p:bg>
    <p:spTree>
      <p:nvGrpSpPr>
        <p:cNvPr id="1" name="Shape 7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1" name="Google Shape;731;p33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732" name="Google Shape;732;p33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733" name="Google Shape;733;p33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734" name="Google Shape;734;p3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35" name="Google Shape;735;p3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736" name="Google Shape;736;p33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737" name="Google Shape;737;p33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738" name="Google Shape;738;p33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39" name="Google Shape;739;p33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40" name="Google Shape;740;p33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741" name="Google Shape;741;p33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42" name="Google Shape;742;p33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43" name="Google Shape;743;p33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744" name="Google Shape;744;p33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45" name="Google Shape;745;p33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46" name="Google Shape;746;p33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747" name="Google Shape;747;p3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48" name="Google Shape;748;p3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49" name="Google Shape;749;p33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750" name="Google Shape;750;p3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51" name="Google Shape;751;p3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752" name="Google Shape;752;p33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3" name="Google Shape;753;p33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54" name="Google Shape;754;p33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5" name="Google Shape;755;p33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6" name="Google Shape;756;p33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7" name="Google Shape;757;p33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8" name="Google Shape;758;p33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9" name="Google Shape;759;p33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0" name="Google Shape;760;p33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1" name="Google Shape;761;p33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2" name="Google Shape;762;p33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3" name="Google Shape;763;p33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4" name="Google Shape;764;p33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5" name="Google Shape;765;p33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6" name="Google Shape;766;p33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7" name="Google Shape;767;p33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8" name="Google Shape;768;p33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9" name="Google Shape;769;p33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0" name="Google Shape;770;p33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1" name="Google Shape;771;p33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2" name="Google Shape;772;p33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3" name="Google Shape;773;p33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4" name="Google Shape;774;p33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5" name="Google Shape;775;p33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6" name="Google Shape;776;p33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7" name="Google Shape;777;p33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8" name="Google Shape;778;p33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9" name="Google Shape;779;p33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0" name="Google Shape;780;p33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1" name="Google Shape;781;p33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2" name="Google Shape;782;p33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3" name="Google Shape;783;p33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4" name="Google Shape;784;p33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5" name="Google Shape;785;p33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6" name="Google Shape;786;p33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7" name="Google Shape;787;p33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8" name="Google Shape;788;p33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9" name="Google Shape;789;p33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0" name="Google Shape;790;p33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1" name="Google Shape;791;p33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2" name="Google Shape;792;p33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3" name="Google Shape;793;p33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4" name="Google Shape;794;p33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5" name="Google Shape;795;p33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6" name="Google Shape;796;p33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7" name="Google Shape;797;p33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8" name="Google Shape;798;p33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99" name="Google Shape;799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5396" y="357971"/>
            <a:ext cx="2325467" cy="11627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bg>
      <p:bgPr>
        <a:solidFill>
          <a:srgbClr val="002060"/>
        </a:solidFill>
        <a:effectLst/>
      </p:bgPr>
    </p:bg>
    <p:spTree>
      <p:nvGrpSpPr>
        <p:cNvPr id="1" name="Shape 10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0" name="Google Shape;1030;p36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031" name="Google Shape;1031;p36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032" name="Google Shape;1032;p36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033" name="Google Shape;1033;p3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34" name="Google Shape;1034;p3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035" name="Google Shape;1035;p36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036" name="Google Shape;1036;p36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037" name="Google Shape;1037;p36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38" name="Google Shape;1038;p36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39" name="Google Shape;1039;p36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040" name="Google Shape;1040;p36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41" name="Google Shape;1041;p36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42" name="Google Shape;1042;p36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043" name="Google Shape;1043;p36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44" name="Google Shape;1044;p36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45" name="Google Shape;1045;p36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046" name="Google Shape;1046;p3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47" name="Google Shape;1047;p3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48" name="Google Shape;1048;p36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049" name="Google Shape;1049;p3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50" name="Google Shape;1050;p3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051" name="Google Shape;1051;p36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2" name="Google Shape;1052;p36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53" name="Google Shape;1053;p36"/>
          <p:cNvGrpSpPr/>
          <p:nvPr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1054" name="Google Shape;1054;p36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5" name="Google Shape;1055;p36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56" name="Google Shape;1056;p36"/>
          <p:cNvGrpSpPr/>
          <p:nvPr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1057" name="Google Shape;1057;p36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8" name="Google Shape;1058;p36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9" name="Google Shape;1059;p36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0" name="Google Shape;1060;p36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1" name="Google Shape;1061;p36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2" name="Google Shape;1062;p36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3" name="Google Shape;1063;p36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4" name="Google Shape;1064;p36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5" name="Google Shape;1065;p36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6" name="Google Shape;1066;p36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67" name="Google Shape;1067;p36"/>
          <p:cNvGrpSpPr/>
          <p:nvPr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1068" name="Google Shape;1068;p36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9" name="Google Shape;1069;p36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70" name="Google Shape;1070;p36"/>
          <p:cNvSpPr/>
          <p:nvPr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1" name="Google Shape;1071;p36"/>
          <p:cNvSpPr/>
          <p:nvPr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72" name="Google Shape;1072;p36"/>
          <p:cNvGrpSpPr/>
          <p:nvPr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1073" name="Google Shape;1073;p36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4" name="Google Shape;1074;p36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75" name="Google Shape;1075;p36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6" name="Google Shape;1076;p36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7" name="Google Shape;1077;p36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8" name="Google Shape;1078;p36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9" name="Google Shape;1079;p36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0" name="Google Shape;1080;p36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1" name="Google Shape;1081;p36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2" name="Google Shape;1082;p36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3" name="Google Shape;1083;p36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4" name="Google Shape;1084;p36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5" name="Google Shape;1085;p36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6" name="Google Shape;1086;p36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7" name="Google Shape;1087;p36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8" name="Google Shape;1088;p36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9" name="Google Shape;1089;p36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0" name="Google Shape;1090;p36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1" name="Google Shape;1091;p36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2" name="Google Shape;1092;p36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3" name="Google Shape;1093;p36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4" name="Google Shape;1094;p36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5" name="Google Shape;1095;p36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6" name="Google Shape;1096;p36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7" name="Google Shape;1097;p36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8" name="Google Shape;1098;p36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9" name="Google Shape;1099;p36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0" name="Google Shape;1100;p36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1" name="Google Shape;1101;p36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2" name="Google Shape;1102;p36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3" name="Google Shape;1103;p36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4" name="Google Shape;1104;p36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5" name="Google Shape;1105;p36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6" name="Google Shape;1106;p36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7" name="Google Shape;1107;p36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8" name="Google Shape;1108;p36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9" name="Google Shape;1109;p36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0" name="Google Shape;1110;p36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1" name="Google Shape;1111;p36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2" name="Google Shape;1112;p36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3" name="Google Shape;1113;p36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4" name="Google Shape;1114;p36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5" name="Google Shape;1115;p36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6" name="Google Shape;1116;p36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7" name="Google Shape;1117;p36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8" name="Google Shape;1118;p36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9" name="Google Shape;1119;p36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20" name="Google Shape;1120;p36"/>
          <p:cNvGrpSpPr/>
          <p:nvPr/>
        </p:nvGrpSpPr>
        <p:grpSpPr>
          <a:xfrm>
            <a:off x="896619" y="1603301"/>
            <a:ext cx="9867486" cy="4770499"/>
            <a:chOff x="741115" y="865258"/>
            <a:chExt cx="7691377" cy="4010102"/>
          </a:xfrm>
        </p:grpSpPr>
        <p:sp>
          <p:nvSpPr>
            <p:cNvPr id="1121" name="Google Shape;1121;p36"/>
            <p:cNvSpPr/>
            <p:nvPr/>
          </p:nvSpPr>
          <p:spPr>
            <a:xfrm>
              <a:off x="3129031" y="865258"/>
              <a:ext cx="3134100" cy="1481700"/>
            </a:xfrm>
            <a:prstGeom prst="ellipse">
              <a:avLst/>
            </a:prstGeom>
            <a:solidFill>
              <a:srgbClr val="318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122" name="Google Shape;1122;p36"/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</p:grpSpPr>
          <p:sp>
            <p:nvSpPr>
              <p:cNvPr id="1123" name="Google Shape;1123;p36"/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solidFill>
                <a:srgbClr val="31859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4" name="Google Shape;1124;p36"/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solidFill>
                <a:srgbClr val="31859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5" name="Google Shape;1125;p36"/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solidFill>
                <a:srgbClr val="31859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126" name="Google Shape;1126;p36"/>
          <p:cNvGrpSpPr/>
          <p:nvPr/>
        </p:nvGrpSpPr>
        <p:grpSpPr>
          <a:xfrm>
            <a:off x="8391927" y="4047629"/>
            <a:ext cx="2301387" cy="1593766"/>
            <a:chOff x="4799733" y="3457797"/>
            <a:chExt cx="2301387" cy="1593766"/>
          </a:xfrm>
        </p:grpSpPr>
        <p:sp>
          <p:nvSpPr>
            <p:cNvPr id="1127" name="Google Shape;1127;p36"/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8" name="Google Shape;1128;p36"/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9" name="Google Shape;1129;p36"/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0" name="Google Shape;1130;p36"/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1" name="Google Shape;1131;p36"/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2" name="Google Shape;1132;p36"/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3" name="Google Shape;1133;p36"/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4" name="Google Shape;1134;p36"/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5" name="Google Shape;1135;p36"/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6" name="Google Shape;1136;p36"/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7" name="Google Shape;1137;p36"/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8" name="Google Shape;1138;p36"/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9" name="Google Shape;1139;p36"/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0" name="Google Shape;1140;p36"/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1" name="Google Shape;1141;p36"/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2" name="Google Shape;1142;p36"/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3" name="Google Shape;1143;p36"/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4" name="Google Shape;1144;p36"/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5" name="Google Shape;1145;p36"/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6" name="Google Shape;1146;p36"/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7" name="Google Shape;1147;p36"/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8" name="Google Shape;1148;p36"/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9" name="Google Shape;1149;p36"/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0" name="Google Shape;1150;p36"/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1" name="Google Shape;1151;p36"/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2" name="Google Shape;1152;p36"/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3" name="Google Shape;1153;p36"/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4" name="Google Shape;1154;p36"/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5" name="Google Shape;1155;p36"/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6" name="Google Shape;1156;p36"/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7" name="Google Shape;1157;p36"/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8" name="Google Shape;1158;p36"/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9" name="Google Shape;1159;p36"/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0" name="Google Shape;1160;p36"/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1" name="Google Shape;1161;p36"/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2" name="Google Shape;1162;p36"/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3" name="Google Shape;1163;p36"/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4" name="Google Shape;1164;p36"/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5" name="Google Shape;1165;p36"/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6" name="Google Shape;1166;p36"/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7" name="Google Shape;1167;p36"/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8" name="Google Shape;1168;p36"/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9" name="Google Shape;1169;p36"/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0" name="Google Shape;1170;p36"/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1" name="Google Shape;1171;p36"/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2" name="Google Shape;1172;p36"/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3" name="Google Shape;1173;p36"/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4" name="Google Shape;1174;p36"/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5" name="Google Shape;1175;p36"/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6" name="Google Shape;1176;p36"/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7" name="Google Shape;1177;p36"/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8" name="Google Shape;1178;p36"/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9" name="Google Shape;1179;p36"/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0" name="Google Shape;1180;p36"/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1" name="Google Shape;1181;p36"/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2" name="Google Shape;1182;p36"/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83" name="Google Shape;1183;p36"/>
          <p:cNvGrpSpPr/>
          <p:nvPr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1184" name="Google Shape;1184;p36"/>
            <p:cNvGrpSpPr/>
            <p:nvPr/>
          </p:nvGrpSpPr>
          <p:grpSpPr>
            <a:xfrm>
              <a:off x="1598355" y="4368136"/>
              <a:ext cx="868989" cy="1258447"/>
              <a:chOff x="3235834" y="3793115"/>
              <a:chExt cx="868989" cy="1258447"/>
            </a:xfrm>
          </p:grpSpPr>
          <p:sp>
            <p:nvSpPr>
              <p:cNvPr id="1185" name="Google Shape;1185;p36"/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1186" name="Google Shape;1186;p36"/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1187" name="Google Shape;1187;p36"/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88" name="Google Shape;1188;p36"/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89" name="Google Shape;1189;p36"/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0" name="Google Shape;1190;p36"/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1" name="Google Shape;1191;p36"/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2" name="Google Shape;1192;p36"/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3" name="Google Shape;1193;p36"/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4" name="Google Shape;1194;p36"/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5" name="Google Shape;1195;p36"/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6" name="Google Shape;1196;p36"/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7" name="Google Shape;1197;p36"/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8" name="Google Shape;1198;p36"/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9" name="Google Shape;1199;p36"/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0" name="Google Shape;1200;p36"/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1" name="Google Shape;1201;p36"/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2" name="Google Shape;1202;p36"/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3" name="Google Shape;1203;p36"/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4" name="Google Shape;1204;p36"/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5" name="Google Shape;1205;p36"/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6" name="Google Shape;1206;p36"/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7" name="Google Shape;1207;p36"/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8" name="Google Shape;1208;p36"/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9" name="Google Shape;1209;p36"/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10" name="Google Shape;1210;p36"/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1211" name="Google Shape;1211;p36"/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2" name="Google Shape;1212;p36"/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3" name="Google Shape;1213;p36"/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4" name="Google Shape;1214;p36"/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5" name="Google Shape;1215;p36"/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6" name="Google Shape;1216;p36"/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7" name="Google Shape;1217;p36"/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8" name="Google Shape;1218;p36"/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9" name="Google Shape;1219;p36"/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0" name="Google Shape;1220;p36"/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1" name="Google Shape;1221;p36"/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2" name="Google Shape;1222;p36"/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3" name="Google Shape;1223;p36"/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4" name="Google Shape;1224;p36"/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5" name="Google Shape;1225;p36"/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6" name="Google Shape;1226;p36"/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7" name="Google Shape;1227;p36"/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8" name="Google Shape;1228;p36"/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9" name="Google Shape;1229;p36"/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0" name="Google Shape;1230;p36"/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1" name="Google Shape;1231;p36"/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2" name="Google Shape;1232;p36"/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3" name="Google Shape;1233;p36"/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4" name="Google Shape;1234;p36"/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5" name="Google Shape;1235;p36"/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6" name="Google Shape;1236;p36"/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7" name="Google Shape;1237;p36"/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8" name="Google Shape;1238;p36"/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9" name="Google Shape;1239;p36"/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0" name="Google Shape;1240;p36"/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1" name="Google Shape;1241;p36"/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2" name="Google Shape;1242;p36"/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3" name="Google Shape;1243;p36"/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4" name="Google Shape;1244;p36"/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5" name="Google Shape;1245;p36"/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6" name="Google Shape;1246;p36"/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7" name="Google Shape;1247;p36"/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8" name="Google Shape;1248;p36"/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9" name="Google Shape;1249;p36"/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0" name="Google Shape;1250;p36"/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51" name="Google Shape;1251;p36"/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1252" name="Google Shape;1252;p36"/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53" name="Google Shape;1253;p36"/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54" name="Google Shape;1254;p36"/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55" name="Google Shape;1255;p36"/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56" name="Google Shape;1256;p36"/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57" name="Google Shape;1257;p36"/>
          <p:cNvGrpSpPr/>
          <p:nvPr/>
        </p:nvGrpSpPr>
        <p:grpSpPr>
          <a:xfrm>
            <a:off x="1524301" y="5626805"/>
            <a:ext cx="9320239" cy="1231194"/>
            <a:chOff x="1524301" y="5626805"/>
            <a:chExt cx="9320239" cy="1231194"/>
          </a:xfrm>
        </p:grpSpPr>
        <p:sp>
          <p:nvSpPr>
            <p:cNvPr id="1258" name="Google Shape;1258;p36"/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59" name="Google Shape;1259;p36"/>
            <p:cNvGrpSpPr/>
            <p:nvPr/>
          </p:nvGrpSpPr>
          <p:grpSpPr>
            <a:xfrm>
              <a:off x="1524301" y="5626805"/>
              <a:ext cx="9320239" cy="1231194"/>
              <a:chOff x="929285" y="5051507"/>
              <a:chExt cx="7315206" cy="1231194"/>
            </a:xfrm>
          </p:grpSpPr>
          <p:sp>
            <p:nvSpPr>
              <p:cNvPr id="1260" name="Google Shape;1260;p36"/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1" name="Google Shape;1261;p36"/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2" name="Google Shape;1262;p36"/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3" name="Google Shape;1263;p36"/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4" name="Google Shape;1264;p36"/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5" name="Google Shape;1265;p36"/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and Content">
  <p:cSld name="3_Title and Content">
    <p:bg>
      <p:bgPr>
        <a:solidFill>
          <a:srgbClr val="002060"/>
        </a:solidFill>
        <a:effectLst/>
      </p:bgPr>
    </p:bg>
    <p:spTree>
      <p:nvGrpSpPr>
        <p:cNvPr id="1" name="Shape 1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7" name="Google Shape;1267;p37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268" name="Google Shape;1268;p37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69" name="Google Shape;1269;p37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270" name="Google Shape;1270;p3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71" name="Google Shape;1271;p3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72" name="Google Shape;1272;p37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73" name="Google Shape;1273;p37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274" name="Google Shape;1274;p37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75" name="Google Shape;1275;p37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76" name="Google Shape;1276;p37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277" name="Google Shape;1277;p37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78" name="Google Shape;1278;p37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79" name="Google Shape;1279;p37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280" name="Google Shape;1280;p37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81" name="Google Shape;1281;p37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82" name="Google Shape;1282;p37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283" name="Google Shape;1283;p3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84" name="Google Shape;1284;p3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85" name="Google Shape;1285;p37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286" name="Google Shape;1286;p3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87" name="Google Shape;1287;p3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88" name="Google Shape;1288;p37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9" name="Google Shape;1289;p37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90" name="Google Shape;1290;p37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1" name="Google Shape;1291;p37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2" name="Google Shape;1292;p37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3" name="Google Shape;1293;p37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4" name="Google Shape;1294;p37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5" name="Google Shape;1295;p37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6" name="Google Shape;1296;p37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7" name="Google Shape;1297;p37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8" name="Google Shape;1298;p37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9" name="Google Shape;1299;p37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0" name="Google Shape;1300;p37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1" name="Google Shape;1301;p37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2" name="Google Shape;1302;p37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3" name="Google Shape;1303;p37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4" name="Google Shape;1304;p37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5" name="Google Shape;1305;p37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6" name="Google Shape;1306;p37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7" name="Google Shape;1307;p37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8" name="Google Shape;1308;p37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9" name="Google Shape;1309;p37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0" name="Google Shape;1310;p37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1" name="Google Shape;1311;p37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2" name="Google Shape;1312;p37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3" name="Google Shape;1313;p37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4" name="Google Shape;1314;p37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5" name="Google Shape;1315;p37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6" name="Google Shape;1316;p37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7" name="Google Shape;1317;p37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8" name="Google Shape;1318;p37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9" name="Google Shape;1319;p37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0" name="Google Shape;1320;p37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1" name="Google Shape;1321;p37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2" name="Google Shape;1322;p37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3" name="Google Shape;1323;p37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4" name="Google Shape;1324;p37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5" name="Google Shape;1325;p37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6" name="Google Shape;1326;p37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7" name="Google Shape;1327;p37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8" name="Google Shape;1328;p37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9" name="Google Shape;1329;p37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0" name="Google Shape;1330;p37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1" name="Google Shape;1331;p37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2" name="Google Shape;1332;p37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3" name="Google Shape;1333;p37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4" name="Google Shape;1334;p37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5" name="Google Shape;1335;p37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6" name="Google Shape;1336;p37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7" name="Google Shape;1337;p37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38" name="Google Shape;1338;p37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339" name="Google Shape;1339;p37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0" name="Google Shape;1340;p37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41" name="Google Shape;1341;p37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342" name="Google Shape;1342;p37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3" name="Google Shape;1343;p37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4" name="Google Shape;1344;p37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5" name="Google Shape;1345;p37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6" name="Google Shape;1346;p37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7" name="Google Shape;1347;p37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8" name="Google Shape;1348;p37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9" name="Google Shape;1349;p37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0" name="Google Shape;1350;p37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1" name="Google Shape;1351;p37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52" name="Google Shape;1352;p37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353" name="Google Shape;1353;p37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4" name="Google Shape;1354;p37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55" name="Google Shape;1355;p37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6" name="Google Shape;1356;p37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57" name="Google Shape;1357;p37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358" name="Google Shape;1358;p37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9" name="Google Shape;1359;p37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60" name="Google Shape;1360;p37"/>
          <p:cNvGrpSpPr/>
          <p:nvPr/>
        </p:nvGrpSpPr>
        <p:grpSpPr>
          <a:xfrm>
            <a:off x="2548289" y="3588080"/>
            <a:ext cx="2599447" cy="2521829"/>
            <a:chOff x="5641385" y="2381306"/>
            <a:chExt cx="2599447" cy="2521829"/>
          </a:xfrm>
        </p:grpSpPr>
        <p:sp>
          <p:nvSpPr>
            <p:cNvPr id="1361" name="Google Shape;1361;p37"/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362" name="Google Shape;1362;p37"/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7" cy="1593766"/>
            </a:xfrm>
          </p:grpSpPr>
          <p:sp>
            <p:nvSpPr>
              <p:cNvPr id="1363" name="Google Shape;1363;p37"/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4" name="Google Shape;1364;p37"/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5" name="Google Shape;1365;p37"/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6" name="Google Shape;1366;p37"/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7" name="Google Shape;1367;p37"/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8" name="Google Shape;1368;p37"/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9" name="Google Shape;1369;p37"/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0" name="Google Shape;1370;p37"/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1" name="Google Shape;1371;p37"/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2" name="Google Shape;1372;p37"/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3" name="Google Shape;1373;p37"/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4" name="Google Shape;1374;p37"/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5" name="Google Shape;1375;p37"/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6" name="Google Shape;1376;p37"/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7" name="Google Shape;1377;p37"/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8" name="Google Shape;1378;p37"/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9" name="Google Shape;1379;p37"/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0" name="Google Shape;1380;p37"/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1" name="Google Shape;1381;p37"/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2" name="Google Shape;1382;p37"/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3" name="Google Shape;1383;p37"/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4" name="Google Shape;1384;p37"/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5" name="Google Shape;1385;p37"/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6" name="Google Shape;1386;p37"/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7" name="Google Shape;1387;p37"/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8" name="Google Shape;1388;p37"/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9" name="Google Shape;1389;p37"/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0" name="Google Shape;1390;p37"/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1" name="Google Shape;1391;p37"/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2" name="Google Shape;1392;p37"/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3" name="Google Shape;1393;p37"/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4" name="Google Shape;1394;p37"/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5" name="Google Shape;1395;p37"/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6" name="Google Shape;1396;p37"/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7" name="Google Shape;1397;p37"/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8" name="Google Shape;1398;p37"/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9" name="Google Shape;1399;p37"/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0" name="Google Shape;1400;p37"/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1" name="Google Shape;1401;p37"/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2" name="Google Shape;1402;p37"/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3" name="Google Shape;1403;p37"/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4" name="Google Shape;1404;p37"/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5" name="Google Shape;1405;p37"/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6" name="Google Shape;1406;p37"/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7" name="Google Shape;1407;p37"/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8" name="Google Shape;1408;p37"/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9" name="Google Shape;1409;p37"/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0" name="Google Shape;1410;p37"/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1" name="Google Shape;1411;p37"/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2" name="Google Shape;1412;p37"/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3" name="Google Shape;1413;p37"/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4" name="Google Shape;1414;p37"/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5" name="Google Shape;1415;p37"/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6" name="Google Shape;1416;p37"/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7" name="Google Shape;1417;p37"/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8" name="Google Shape;1418;p37"/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419" name="Google Shape;1419;p37"/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0" name="Google Shape;1420;p37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1" name="Google Shape;1421;p37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2" name="Google Shape;1422;p37"/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3" name="Google Shape;1423;p37"/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4" name="Google Shape;1424;p37"/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5" name="Google Shape;1425;p37"/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6" name="Google Shape;1426;p37"/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7" name="Google Shape;1427;p37"/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8" name="Google Shape;1428;p37"/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9" name="Google Shape;1429;p37"/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0" name="Google Shape;1430;p37"/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1" name="Google Shape;1431;p37"/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2" name="Google Shape;1432;p37"/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3" name="Google Shape;1433;p37"/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4" name="Google Shape;1434;p37"/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5" name="Google Shape;1435;p37"/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6" name="Google Shape;1436;p37"/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7" name="Google Shape;1437;p37"/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8" name="Google Shape;1438;p37"/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9" name="Google Shape;1439;p37"/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0" name="Google Shape;1440;p37"/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1" name="Google Shape;1441;p37"/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2" name="Google Shape;1442;p37"/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3" name="Google Shape;1443;p37"/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4" name="Google Shape;1444;p37"/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5" name="Google Shape;1445;p37"/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6" name="Google Shape;1446;p37"/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7" name="Google Shape;1447;p37"/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8" name="Google Shape;1448;p37"/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9" name="Google Shape;1449;p37"/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0" name="Google Shape;1450;p37"/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1" name="Google Shape;1451;p37"/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2" name="Google Shape;1452;p37"/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3" name="Google Shape;1453;p37"/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4" name="Google Shape;1454;p37"/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5" name="Google Shape;1455;p37"/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6" name="Google Shape;1456;p37"/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7" name="Google Shape;1457;p37"/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8" name="Google Shape;1458;p37"/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9" name="Google Shape;1459;p37"/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0" name="Google Shape;1460;p37"/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1" name="Google Shape;1461;p37"/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2" name="Google Shape;1462;p37"/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3" name="Google Shape;1463;p37"/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4" name="Google Shape;1464;p37"/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5" name="Google Shape;1465;p37"/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6" name="Google Shape;1466;p37"/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7" name="Google Shape;1467;p37"/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8" name="Google Shape;1468;p37"/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9" name="Google Shape;1469;p37"/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0" name="Google Shape;1470;p37"/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1" name="Google Shape;1471;p37"/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2" name="Google Shape;1472;p37"/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73" name="Google Shape;1473;p37"/>
          <p:cNvSpPr txBox="1"/>
          <p:nvPr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974806"/>
                </a:solidFill>
                <a:latin typeface="Cookie"/>
                <a:ea typeface="Cookie"/>
                <a:cs typeface="Cookie"/>
                <a:sym typeface="Cookie"/>
              </a:rPr>
              <a:t>KHÁM PHÁ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Title and Content">
  <p:cSld name="4_Title and Content">
    <p:bg>
      <p:bgPr>
        <a:solidFill>
          <a:srgbClr val="002060"/>
        </a:solidFill>
        <a:effectLst/>
      </p:bgPr>
    </p:bg>
    <p:spTree>
      <p:nvGrpSpPr>
        <p:cNvPr id="1" name="Shape 1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75" name="Google Shape;1475;p38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476" name="Google Shape;1476;p38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477" name="Google Shape;1477;p38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478" name="Google Shape;1478;p3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79" name="Google Shape;1479;p3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480" name="Google Shape;1480;p38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481" name="Google Shape;1481;p38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482" name="Google Shape;1482;p38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3" name="Google Shape;1483;p38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84" name="Google Shape;1484;p38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485" name="Google Shape;1485;p38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6" name="Google Shape;1486;p38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87" name="Google Shape;1487;p38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488" name="Google Shape;1488;p38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9" name="Google Shape;1489;p38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90" name="Google Shape;1490;p38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491" name="Google Shape;1491;p3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92" name="Google Shape;1492;p3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93" name="Google Shape;1493;p38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494" name="Google Shape;1494;p3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95" name="Google Shape;1495;p3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496" name="Google Shape;1496;p38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7" name="Google Shape;1497;p38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98" name="Google Shape;1498;p38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9" name="Google Shape;1499;p38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0" name="Google Shape;1500;p38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1" name="Google Shape;1501;p38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2" name="Google Shape;1502;p38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3" name="Google Shape;1503;p38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4" name="Google Shape;1504;p38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5" name="Google Shape;1505;p38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6" name="Google Shape;1506;p38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7" name="Google Shape;1507;p38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8" name="Google Shape;1508;p38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9" name="Google Shape;1509;p38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0" name="Google Shape;1510;p38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1" name="Google Shape;1511;p38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2" name="Google Shape;1512;p38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3" name="Google Shape;1513;p38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4" name="Google Shape;1514;p38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5" name="Google Shape;1515;p38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6" name="Google Shape;1516;p38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7" name="Google Shape;1517;p38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8" name="Google Shape;1518;p38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9" name="Google Shape;1519;p38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0" name="Google Shape;1520;p38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1" name="Google Shape;1521;p38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2" name="Google Shape;1522;p38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3" name="Google Shape;1523;p38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4" name="Google Shape;1524;p38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5" name="Google Shape;1525;p38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6" name="Google Shape;1526;p38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7" name="Google Shape;1527;p38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8" name="Google Shape;1528;p38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9" name="Google Shape;1529;p38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0" name="Google Shape;1530;p38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1" name="Google Shape;1531;p38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2" name="Google Shape;1532;p38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3" name="Google Shape;1533;p38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4" name="Google Shape;1534;p38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5" name="Google Shape;1535;p38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6" name="Google Shape;1536;p38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7" name="Google Shape;1537;p38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8" name="Google Shape;1538;p38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9" name="Google Shape;1539;p38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0" name="Google Shape;1540;p38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1" name="Google Shape;1541;p38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2" name="Google Shape;1542;p38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3" name="Google Shape;1543;p38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BD4B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4" name="Google Shape;1544;p38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B2A0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5" name="Google Shape;1545;p38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46" name="Google Shape;1546;p38"/>
          <p:cNvGrpSpPr/>
          <p:nvPr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1547" name="Google Shape;1547;p38"/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8" name="Google Shape;1548;p38"/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9" name="Google Shape;1549;p38"/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0" name="Google Shape;1550;p38"/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1" name="Google Shape;1551;p38"/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2" name="Google Shape;1552;p38"/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3" name="Google Shape;1553;p38"/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4" name="Google Shape;1554;p38"/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5" name="Google Shape;1555;p38"/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6" name="Google Shape;1556;p38"/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7" name="Google Shape;1557;p38"/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8" name="Google Shape;1558;p38"/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9" name="Google Shape;1559;p38"/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0" name="Google Shape;1560;p38"/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1" name="Google Shape;1561;p38"/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2" name="Google Shape;1562;p38"/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3" name="Google Shape;1563;p38"/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4" name="Google Shape;1564;p38"/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5" name="Google Shape;1565;p38"/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6" name="Google Shape;1566;p38"/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7" name="Google Shape;1567;p38"/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8" name="Google Shape;1568;p38"/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9" name="Google Shape;1569;p38"/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0" name="Google Shape;1570;p38"/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1" name="Google Shape;1571;p38"/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2" name="Google Shape;1572;p38"/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3" name="Google Shape;1573;p38"/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4" name="Google Shape;1574;p38"/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5" name="Google Shape;1575;p38"/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6" name="Google Shape;1576;p38"/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7" name="Google Shape;1577;p38"/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8" name="Google Shape;1578;p38"/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9" name="Google Shape;1579;p38"/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0" name="Google Shape;1580;p38"/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1" name="Google Shape;1581;p38"/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2" name="Google Shape;1582;p38"/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3" name="Google Shape;1583;p38"/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4" name="Google Shape;1584;p38"/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5" name="Google Shape;1585;p38"/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6" name="Google Shape;1586;p38"/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7" name="Google Shape;1587;p38"/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88" name="Google Shape;1588;p38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589" name="Google Shape;1589;p38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0" name="Google Shape;1590;p38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91" name="Google Shape;1591;p38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592" name="Google Shape;1592;p38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3" name="Google Shape;1593;p38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4" name="Google Shape;1594;p38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5" name="Google Shape;1595;p38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6" name="Google Shape;1596;p38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7" name="Google Shape;1597;p38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8" name="Google Shape;1598;p38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9" name="Google Shape;1599;p38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0" name="Google Shape;1600;p38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1" name="Google Shape;1601;p38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02" name="Google Shape;1602;p38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603" name="Google Shape;1603;p38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4" name="Google Shape;1604;p38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05" name="Google Shape;1605;p38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6" name="Google Shape;1606;p38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07" name="Google Shape;1607;p38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608" name="Google Shape;1608;p38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9" name="Google Shape;1609;p38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10" name="Google Shape;1610;p38"/>
          <p:cNvSpPr txBox="1"/>
          <p:nvPr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C00000"/>
                </a:solidFill>
                <a:latin typeface="Cookie"/>
                <a:ea typeface="Cookie"/>
                <a:cs typeface="Cookie"/>
                <a:sym typeface="Cookie"/>
              </a:rPr>
              <a:t>HOẠT ĐỘNG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ookie"/>
              <a:buNone/>
              <a:defRPr sz="4400" b="0" i="0" u="none" strike="noStrike" cap="none">
                <a:solidFill>
                  <a:schemeClr val="dk1"/>
                </a:solidFill>
                <a:latin typeface="Cookie"/>
                <a:ea typeface="Cookie"/>
                <a:cs typeface="Cookie"/>
                <a:sym typeface="Cooki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7"/>
          <p:cNvSpPr/>
          <p:nvPr/>
        </p:nvSpPr>
        <p:spPr>
          <a:xfrm>
            <a:off x="9762629" y="6492875"/>
            <a:ext cx="1612942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FeistyForwarders_0968120672</a:t>
            </a:r>
            <a:endParaRPr sz="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  <p:sldLayoutId id="2147483667" r:id="rId17"/>
    <p:sldLayoutId id="2147483668" r:id="rId18"/>
    <p:sldLayoutId id="2147483669" r:id="rId1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97" name="Google Shape;2597;p1"/>
          <p:cNvGrpSpPr/>
          <p:nvPr/>
        </p:nvGrpSpPr>
        <p:grpSpPr>
          <a:xfrm>
            <a:off x="1137602" y="223582"/>
            <a:ext cx="2190751" cy="980661"/>
            <a:chOff x="1523998" y="0"/>
            <a:chExt cx="2190751" cy="980661"/>
          </a:xfrm>
        </p:grpSpPr>
        <p:grpSp>
          <p:nvGrpSpPr>
            <p:cNvPr id="2598" name="Google Shape;2598;p1"/>
            <p:cNvGrpSpPr/>
            <p:nvPr/>
          </p:nvGrpSpPr>
          <p:grpSpPr>
            <a:xfrm>
              <a:off x="1523998" y="0"/>
              <a:ext cx="2190751" cy="980661"/>
              <a:chOff x="1523999" y="0"/>
              <a:chExt cx="1285462" cy="1828800"/>
            </a:xfrm>
          </p:grpSpPr>
          <p:sp>
            <p:nvSpPr>
              <p:cNvPr id="2599" name="Google Shape;2599;p1"/>
              <p:cNvSpPr/>
              <p:nvPr/>
            </p:nvSpPr>
            <p:spPr>
              <a:xfrm rot="10800000">
                <a:off x="1523999" y="0"/>
                <a:ext cx="1285462" cy="1828800"/>
              </a:xfrm>
              <a:prstGeom prst="round2SameRect">
                <a:avLst>
                  <a:gd name="adj1" fmla="val 16667"/>
                  <a:gd name="adj2" fmla="val 0"/>
                </a:avLst>
              </a:prstGeom>
              <a:solidFill>
                <a:srgbClr val="76923C"/>
              </a:solidFill>
              <a:ln w="12700" cap="flat" cmpd="sng">
                <a:solidFill>
                  <a:srgbClr val="4F6128"/>
                </a:solidFill>
                <a:prstDash val="solid"/>
                <a:miter lim="800000"/>
                <a:headEnd type="none" w="sm" len="sm"/>
                <a:tailEnd type="none" w="sm" len="sm"/>
              </a:ln>
              <a:effectLst>
                <a:outerShdw blurRad="63500" sx="102000" sy="102000" algn="ctr" rotWithShape="0">
                  <a:srgbClr val="000000">
                    <a:alpha val="4000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00" name="Google Shape;2600;p1"/>
              <p:cNvSpPr/>
              <p:nvPr/>
            </p:nvSpPr>
            <p:spPr>
              <a:xfrm rot="10800000">
                <a:off x="1566862" y="76199"/>
                <a:ext cx="1204497" cy="1709738"/>
              </a:xfrm>
              <a:prstGeom prst="round2SameRect">
                <a:avLst>
                  <a:gd name="adj1" fmla="val 16667"/>
                  <a:gd name="adj2" fmla="val 0"/>
                </a:avLst>
              </a:prstGeom>
              <a:solidFill>
                <a:schemeClr val="lt1"/>
              </a:solidFill>
              <a:ln w="12700" cap="flat" cmpd="sng">
                <a:solidFill>
                  <a:srgbClr val="4F6128"/>
                </a:solidFill>
                <a:prstDash val="lg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601" name="Google Shape;2601;p1"/>
            <p:cNvSpPr txBox="1"/>
            <p:nvPr/>
          </p:nvSpPr>
          <p:spPr>
            <a:xfrm>
              <a:off x="1588934" y="197943"/>
              <a:ext cx="2125815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 b="0" i="0" u="none" strike="noStrike" cap="none">
                  <a:solidFill>
                    <a:srgbClr val="76923C"/>
                  </a:solidFill>
                  <a:latin typeface="Cookie"/>
                  <a:ea typeface="Cookie"/>
                  <a:cs typeface="Cookie"/>
                  <a:sym typeface="Cookie"/>
                </a:rPr>
                <a:t>CHỦ ĐỀ 12</a:t>
              </a:r>
              <a:endParaRPr sz="3200" b="0" i="0" u="none" strike="noStrike" cap="none">
                <a:solidFill>
                  <a:srgbClr val="76923C"/>
                </a:solidFill>
                <a:latin typeface="Cookie"/>
                <a:ea typeface="Cookie"/>
                <a:cs typeface="Cookie"/>
                <a:sym typeface="Cookie"/>
              </a:endParaRPr>
            </a:p>
          </p:txBody>
        </p:sp>
      </p:grpSp>
      <p:sp>
        <p:nvSpPr>
          <p:cNvPr id="2602" name="Google Shape;2602;p1"/>
          <p:cNvSpPr txBox="1"/>
          <p:nvPr/>
        </p:nvSpPr>
        <p:spPr>
          <a:xfrm>
            <a:off x="3107421" y="290067"/>
            <a:ext cx="6755037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1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0" i="0" u="none" strike="noStrike" cap="none">
                <a:solidFill>
                  <a:srgbClr val="4F6128"/>
                </a:solidFill>
                <a:latin typeface="Cookie"/>
                <a:ea typeface="Cookie"/>
                <a:cs typeface="Cookie"/>
                <a:sym typeface="Cookie"/>
              </a:rPr>
              <a:t>PHÉP CỘNG, PHÉP TRỪ TRONG PHẠM VI 1000</a:t>
            </a:r>
            <a:endParaRPr sz="3600" b="0" i="0" u="none" strike="noStrike" cap="none">
              <a:solidFill>
                <a:srgbClr val="4F6128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  <p:sp>
        <p:nvSpPr>
          <p:cNvPr id="2603" name="Google Shape;2603;p1"/>
          <p:cNvSpPr txBox="1"/>
          <p:nvPr/>
        </p:nvSpPr>
        <p:spPr>
          <a:xfrm>
            <a:off x="2474640" y="2129251"/>
            <a:ext cx="6949441" cy="2123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1"/>
                </a:solidFill>
                <a:latin typeface="Cookie"/>
                <a:ea typeface="Cookie"/>
                <a:cs typeface="Cookie"/>
                <a:sym typeface="Cookie"/>
              </a:rPr>
              <a:t>BÀI 62: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1"/>
                </a:solidFill>
                <a:latin typeface="Cookie"/>
                <a:ea typeface="Cookie"/>
                <a:cs typeface="Cookie"/>
                <a:sym typeface="Cookie"/>
              </a:rPr>
              <a:t>PHÉP TRỪ (CÓ NHỚ) TRONG PHẠM VI 1000</a:t>
            </a:r>
            <a:endParaRPr sz="4400" b="0" i="0" u="none" strike="noStrike" cap="none">
              <a:solidFill>
                <a:schemeClr val="lt1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2" name="Google Shape;2612;p3"/>
          <p:cNvSpPr txBox="1"/>
          <p:nvPr/>
        </p:nvSpPr>
        <p:spPr>
          <a:xfrm>
            <a:off x="4754882" y="5524955"/>
            <a:ext cx="2886891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386 – 139 = ?</a:t>
            </a:r>
            <a:endParaRPr sz="32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13" name="Google Shape;2613;p3"/>
          <p:cNvSpPr/>
          <p:nvPr/>
        </p:nvSpPr>
        <p:spPr>
          <a:xfrm>
            <a:off x="875211" y="1305098"/>
            <a:ext cx="2821578" cy="483326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14" name="Google Shape;2614;p3" descr="Screen Clipping"/>
          <p:cNvPicPr preferRelativeResize="0"/>
          <p:nvPr/>
        </p:nvPicPr>
        <p:blipFill rotWithShape="1">
          <a:blip r:embed="rId3">
            <a:alphaModFix/>
          </a:blip>
          <a:srcRect t="2487"/>
          <a:stretch/>
        </p:blipFill>
        <p:spPr>
          <a:xfrm>
            <a:off x="875211" y="1305098"/>
            <a:ext cx="9754961" cy="4115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19" name="Google Shape;2619;p4"/>
          <p:cNvGraphicFramePr/>
          <p:nvPr/>
        </p:nvGraphicFramePr>
        <p:xfrm>
          <a:off x="710108" y="666206"/>
          <a:ext cx="4517750" cy="5395750"/>
        </p:xfrm>
        <a:graphic>
          <a:graphicData uri="http://schemas.openxmlformats.org/drawingml/2006/table">
            <a:tbl>
              <a:tblPr firstRow="1" bandRow="1">
                <a:noFill/>
                <a:tableStyleId>{846496A3-E4EB-4305-A1DD-AE22991BD5B0}</a:tableStyleId>
              </a:tblPr>
              <a:tblGrid>
                <a:gridCol w="1527125"/>
                <a:gridCol w="1341625"/>
                <a:gridCol w="1649000"/>
              </a:tblGrid>
              <a:tr h="5585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/>
                        <a:t>Trăm </a:t>
                      </a:r>
                      <a:endParaRPr sz="28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/>
                        <a:t>Chục </a:t>
                      </a:r>
                      <a:endParaRPr sz="28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/>
                        <a:t>Đơn vị</a:t>
                      </a:r>
                      <a:endParaRPr sz="2800" u="none" strike="noStrike" cap="none"/>
                    </a:p>
                  </a:txBody>
                  <a:tcPr marL="91450" marR="91450" marT="45725" marB="45725" anchor="ctr"/>
                </a:tc>
              </a:tr>
              <a:tr h="48371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</a:tr>
            </a:tbl>
          </a:graphicData>
        </a:graphic>
      </p:graphicFrame>
      <p:sp>
        <p:nvSpPr>
          <p:cNvPr id="2620" name="Google Shape;2620;p4"/>
          <p:cNvSpPr txBox="1"/>
          <p:nvPr/>
        </p:nvSpPr>
        <p:spPr>
          <a:xfrm>
            <a:off x="7038167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1" name="Google Shape;2621;p4"/>
          <p:cNvSpPr txBox="1"/>
          <p:nvPr/>
        </p:nvSpPr>
        <p:spPr>
          <a:xfrm>
            <a:off x="7428238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2" name="Google Shape;2622;p4"/>
          <p:cNvSpPr txBox="1"/>
          <p:nvPr/>
        </p:nvSpPr>
        <p:spPr>
          <a:xfrm>
            <a:off x="7804883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3" name="Google Shape;2623;p4"/>
          <p:cNvSpPr txBox="1"/>
          <p:nvPr/>
        </p:nvSpPr>
        <p:spPr>
          <a:xfrm>
            <a:off x="8218816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4" name="Google Shape;2624;p4"/>
          <p:cNvSpPr txBox="1"/>
          <p:nvPr/>
        </p:nvSpPr>
        <p:spPr>
          <a:xfrm>
            <a:off x="8631937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5" name="Google Shape;2625;p4"/>
          <p:cNvSpPr txBox="1"/>
          <p:nvPr/>
        </p:nvSpPr>
        <p:spPr>
          <a:xfrm>
            <a:off x="9010034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6" name="Google Shape;2626;p4"/>
          <p:cNvSpPr txBox="1"/>
          <p:nvPr/>
        </p:nvSpPr>
        <p:spPr>
          <a:xfrm>
            <a:off x="9361642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627" name="Google Shape;2627;p4"/>
          <p:cNvGrpSpPr/>
          <p:nvPr/>
        </p:nvGrpSpPr>
        <p:grpSpPr>
          <a:xfrm>
            <a:off x="766873" y="1382888"/>
            <a:ext cx="1399608" cy="1399608"/>
            <a:chOff x="4046220" y="2072640"/>
            <a:chExt cx="2590800" cy="2590800"/>
          </a:xfrm>
        </p:grpSpPr>
        <p:sp>
          <p:nvSpPr>
            <p:cNvPr id="2628" name="Google Shape;2628;p4"/>
            <p:cNvSpPr/>
            <p:nvPr/>
          </p:nvSpPr>
          <p:spPr>
            <a:xfrm>
              <a:off x="40462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29" name="Google Shape;2629;p4"/>
            <p:cNvSpPr/>
            <p:nvPr/>
          </p:nvSpPr>
          <p:spPr>
            <a:xfrm>
              <a:off x="43053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0" name="Google Shape;2630;p4"/>
            <p:cNvSpPr/>
            <p:nvPr/>
          </p:nvSpPr>
          <p:spPr>
            <a:xfrm>
              <a:off x="45643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1" name="Google Shape;2631;p4"/>
            <p:cNvSpPr/>
            <p:nvPr/>
          </p:nvSpPr>
          <p:spPr>
            <a:xfrm>
              <a:off x="48234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2" name="Google Shape;2632;p4"/>
            <p:cNvSpPr/>
            <p:nvPr/>
          </p:nvSpPr>
          <p:spPr>
            <a:xfrm>
              <a:off x="50825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3" name="Google Shape;2633;p4"/>
            <p:cNvSpPr/>
            <p:nvPr/>
          </p:nvSpPr>
          <p:spPr>
            <a:xfrm>
              <a:off x="53416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4" name="Google Shape;2634;p4"/>
            <p:cNvSpPr/>
            <p:nvPr/>
          </p:nvSpPr>
          <p:spPr>
            <a:xfrm>
              <a:off x="56007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5" name="Google Shape;2635;p4"/>
            <p:cNvSpPr/>
            <p:nvPr/>
          </p:nvSpPr>
          <p:spPr>
            <a:xfrm>
              <a:off x="58597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6" name="Google Shape;2636;p4"/>
            <p:cNvSpPr/>
            <p:nvPr/>
          </p:nvSpPr>
          <p:spPr>
            <a:xfrm>
              <a:off x="61188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7" name="Google Shape;2637;p4"/>
            <p:cNvSpPr/>
            <p:nvPr/>
          </p:nvSpPr>
          <p:spPr>
            <a:xfrm>
              <a:off x="63779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8" name="Google Shape;2638;p4"/>
            <p:cNvSpPr/>
            <p:nvPr/>
          </p:nvSpPr>
          <p:spPr>
            <a:xfrm>
              <a:off x="40462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9" name="Google Shape;2639;p4"/>
            <p:cNvSpPr/>
            <p:nvPr/>
          </p:nvSpPr>
          <p:spPr>
            <a:xfrm>
              <a:off x="43053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0" name="Google Shape;2640;p4"/>
            <p:cNvSpPr/>
            <p:nvPr/>
          </p:nvSpPr>
          <p:spPr>
            <a:xfrm>
              <a:off x="45643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1" name="Google Shape;2641;p4"/>
            <p:cNvSpPr/>
            <p:nvPr/>
          </p:nvSpPr>
          <p:spPr>
            <a:xfrm>
              <a:off x="48234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2" name="Google Shape;2642;p4"/>
            <p:cNvSpPr/>
            <p:nvPr/>
          </p:nvSpPr>
          <p:spPr>
            <a:xfrm>
              <a:off x="50825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3" name="Google Shape;2643;p4"/>
            <p:cNvSpPr/>
            <p:nvPr/>
          </p:nvSpPr>
          <p:spPr>
            <a:xfrm>
              <a:off x="53416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4" name="Google Shape;2644;p4"/>
            <p:cNvSpPr/>
            <p:nvPr/>
          </p:nvSpPr>
          <p:spPr>
            <a:xfrm>
              <a:off x="56007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5" name="Google Shape;2645;p4"/>
            <p:cNvSpPr/>
            <p:nvPr/>
          </p:nvSpPr>
          <p:spPr>
            <a:xfrm>
              <a:off x="58597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6" name="Google Shape;2646;p4"/>
            <p:cNvSpPr/>
            <p:nvPr/>
          </p:nvSpPr>
          <p:spPr>
            <a:xfrm>
              <a:off x="61188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7" name="Google Shape;2647;p4"/>
            <p:cNvSpPr/>
            <p:nvPr/>
          </p:nvSpPr>
          <p:spPr>
            <a:xfrm>
              <a:off x="63779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8" name="Google Shape;2648;p4"/>
            <p:cNvSpPr/>
            <p:nvPr/>
          </p:nvSpPr>
          <p:spPr>
            <a:xfrm>
              <a:off x="40462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9" name="Google Shape;2649;p4"/>
            <p:cNvSpPr/>
            <p:nvPr/>
          </p:nvSpPr>
          <p:spPr>
            <a:xfrm>
              <a:off x="43053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0" name="Google Shape;2650;p4"/>
            <p:cNvSpPr/>
            <p:nvPr/>
          </p:nvSpPr>
          <p:spPr>
            <a:xfrm>
              <a:off x="45643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1" name="Google Shape;2651;p4"/>
            <p:cNvSpPr/>
            <p:nvPr/>
          </p:nvSpPr>
          <p:spPr>
            <a:xfrm>
              <a:off x="48234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2" name="Google Shape;2652;p4"/>
            <p:cNvSpPr/>
            <p:nvPr/>
          </p:nvSpPr>
          <p:spPr>
            <a:xfrm>
              <a:off x="50825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3" name="Google Shape;2653;p4"/>
            <p:cNvSpPr/>
            <p:nvPr/>
          </p:nvSpPr>
          <p:spPr>
            <a:xfrm>
              <a:off x="53416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4" name="Google Shape;2654;p4"/>
            <p:cNvSpPr/>
            <p:nvPr/>
          </p:nvSpPr>
          <p:spPr>
            <a:xfrm>
              <a:off x="56007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5" name="Google Shape;2655;p4"/>
            <p:cNvSpPr/>
            <p:nvPr/>
          </p:nvSpPr>
          <p:spPr>
            <a:xfrm>
              <a:off x="58597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6" name="Google Shape;2656;p4"/>
            <p:cNvSpPr/>
            <p:nvPr/>
          </p:nvSpPr>
          <p:spPr>
            <a:xfrm>
              <a:off x="61188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7" name="Google Shape;2657;p4"/>
            <p:cNvSpPr/>
            <p:nvPr/>
          </p:nvSpPr>
          <p:spPr>
            <a:xfrm>
              <a:off x="63779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8" name="Google Shape;2658;p4"/>
            <p:cNvSpPr/>
            <p:nvPr/>
          </p:nvSpPr>
          <p:spPr>
            <a:xfrm>
              <a:off x="40462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9" name="Google Shape;2659;p4"/>
            <p:cNvSpPr/>
            <p:nvPr/>
          </p:nvSpPr>
          <p:spPr>
            <a:xfrm>
              <a:off x="43053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0" name="Google Shape;2660;p4"/>
            <p:cNvSpPr/>
            <p:nvPr/>
          </p:nvSpPr>
          <p:spPr>
            <a:xfrm>
              <a:off x="45643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1" name="Google Shape;2661;p4"/>
            <p:cNvSpPr/>
            <p:nvPr/>
          </p:nvSpPr>
          <p:spPr>
            <a:xfrm>
              <a:off x="48234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2" name="Google Shape;2662;p4"/>
            <p:cNvSpPr/>
            <p:nvPr/>
          </p:nvSpPr>
          <p:spPr>
            <a:xfrm>
              <a:off x="50825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3" name="Google Shape;2663;p4"/>
            <p:cNvSpPr/>
            <p:nvPr/>
          </p:nvSpPr>
          <p:spPr>
            <a:xfrm>
              <a:off x="53416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4" name="Google Shape;2664;p4"/>
            <p:cNvSpPr/>
            <p:nvPr/>
          </p:nvSpPr>
          <p:spPr>
            <a:xfrm>
              <a:off x="56007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5" name="Google Shape;2665;p4"/>
            <p:cNvSpPr/>
            <p:nvPr/>
          </p:nvSpPr>
          <p:spPr>
            <a:xfrm>
              <a:off x="58597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6" name="Google Shape;2666;p4"/>
            <p:cNvSpPr/>
            <p:nvPr/>
          </p:nvSpPr>
          <p:spPr>
            <a:xfrm>
              <a:off x="61188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7" name="Google Shape;2667;p4"/>
            <p:cNvSpPr/>
            <p:nvPr/>
          </p:nvSpPr>
          <p:spPr>
            <a:xfrm>
              <a:off x="63779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8" name="Google Shape;2668;p4"/>
            <p:cNvSpPr/>
            <p:nvPr/>
          </p:nvSpPr>
          <p:spPr>
            <a:xfrm>
              <a:off x="40462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9" name="Google Shape;2669;p4"/>
            <p:cNvSpPr/>
            <p:nvPr/>
          </p:nvSpPr>
          <p:spPr>
            <a:xfrm>
              <a:off x="43053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0" name="Google Shape;2670;p4"/>
            <p:cNvSpPr/>
            <p:nvPr/>
          </p:nvSpPr>
          <p:spPr>
            <a:xfrm>
              <a:off x="45643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1" name="Google Shape;2671;p4"/>
            <p:cNvSpPr/>
            <p:nvPr/>
          </p:nvSpPr>
          <p:spPr>
            <a:xfrm>
              <a:off x="48234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2" name="Google Shape;2672;p4"/>
            <p:cNvSpPr/>
            <p:nvPr/>
          </p:nvSpPr>
          <p:spPr>
            <a:xfrm>
              <a:off x="50825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3" name="Google Shape;2673;p4"/>
            <p:cNvSpPr/>
            <p:nvPr/>
          </p:nvSpPr>
          <p:spPr>
            <a:xfrm>
              <a:off x="53416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4" name="Google Shape;2674;p4"/>
            <p:cNvSpPr/>
            <p:nvPr/>
          </p:nvSpPr>
          <p:spPr>
            <a:xfrm>
              <a:off x="56007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5" name="Google Shape;2675;p4"/>
            <p:cNvSpPr/>
            <p:nvPr/>
          </p:nvSpPr>
          <p:spPr>
            <a:xfrm>
              <a:off x="58597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6" name="Google Shape;2676;p4"/>
            <p:cNvSpPr/>
            <p:nvPr/>
          </p:nvSpPr>
          <p:spPr>
            <a:xfrm>
              <a:off x="61188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7" name="Google Shape;2677;p4"/>
            <p:cNvSpPr/>
            <p:nvPr/>
          </p:nvSpPr>
          <p:spPr>
            <a:xfrm>
              <a:off x="63779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8" name="Google Shape;2678;p4"/>
            <p:cNvSpPr/>
            <p:nvPr/>
          </p:nvSpPr>
          <p:spPr>
            <a:xfrm>
              <a:off x="40462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9" name="Google Shape;2679;p4"/>
            <p:cNvSpPr/>
            <p:nvPr/>
          </p:nvSpPr>
          <p:spPr>
            <a:xfrm>
              <a:off x="43053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0" name="Google Shape;2680;p4"/>
            <p:cNvSpPr/>
            <p:nvPr/>
          </p:nvSpPr>
          <p:spPr>
            <a:xfrm>
              <a:off x="45643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1" name="Google Shape;2681;p4"/>
            <p:cNvSpPr/>
            <p:nvPr/>
          </p:nvSpPr>
          <p:spPr>
            <a:xfrm>
              <a:off x="48234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2" name="Google Shape;2682;p4"/>
            <p:cNvSpPr/>
            <p:nvPr/>
          </p:nvSpPr>
          <p:spPr>
            <a:xfrm>
              <a:off x="50825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3" name="Google Shape;2683;p4"/>
            <p:cNvSpPr/>
            <p:nvPr/>
          </p:nvSpPr>
          <p:spPr>
            <a:xfrm>
              <a:off x="53416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4" name="Google Shape;2684;p4"/>
            <p:cNvSpPr/>
            <p:nvPr/>
          </p:nvSpPr>
          <p:spPr>
            <a:xfrm>
              <a:off x="56007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5" name="Google Shape;2685;p4"/>
            <p:cNvSpPr/>
            <p:nvPr/>
          </p:nvSpPr>
          <p:spPr>
            <a:xfrm>
              <a:off x="58597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6" name="Google Shape;2686;p4"/>
            <p:cNvSpPr/>
            <p:nvPr/>
          </p:nvSpPr>
          <p:spPr>
            <a:xfrm>
              <a:off x="61188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7" name="Google Shape;2687;p4"/>
            <p:cNvSpPr/>
            <p:nvPr/>
          </p:nvSpPr>
          <p:spPr>
            <a:xfrm>
              <a:off x="63779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8" name="Google Shape;2688;p4"/>
            <p:cNvSpPr/>
            <p:nvPr/>
          </p:nvSpPr>
          <p:spPr>
            <a:xfrm>
              <a:off x="40462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9" name="Google Shape;2689;p4"/>
            <p:cNvSpPr/>
            <p:nvPr/>
          </p:nvSpPr>
          <p:spPr>
            <a:xfrm>
              <a:off x="43053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0" name="Google Shape;2690;p4"/>
            <p:cNvSpPr/>
            <p:nvPr/>
          </p:nvSpPr>
          <p:spPr>
            <a:xfrm>
              <a:off x="45643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1" name="Google Shape;2691;p4"/>
            <p:cNvSpPr/>
            <p:nvPr/>
          </p:nvSpPr>
          <p:spPr>
            <a:xfrm>
              <a:off x="48234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2" name="Google Shape;2692;p4"/>
            <p:cNvSpPr/>
            <p:nvPr/>
          </p:nvSpPr>
          <p:spPr>
            <a:xfrm>
              <a:off x="50825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3" name="Google Shape;2693;p4"/>
            <p:cNvSpPr/>
            <p:nvPr/>
          </p:nvSpPr>
          <p:spPr>
            <a:xfrm>
              <a:off x="53416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4" name="Google Shape;2694;p4"/>
            <p:cNvSpPr/>
            <p:nvPr/>
          </p:nvSpPr>
          <p:spPr>
            <a:xfrm>
              <a:off x="56007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5" name="Google Shape;2695;p4"/>
            <p:cNvSpPr/>
            <p:nvPr/>
          </p:nvSpPr>
          <p:spPr>
            <a:xfrm>
              <a:off x="58597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6" name="Google Shape;2696;p4"/>
            <p:cNvSpPr/>
            <p:nvPr/>
          </p:nvSpPr>
          <p:spPr>
            <a:xfrm>
              <a:off x="61188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7" name="Google Shape;2697;p4"/>
            <p:cNvSpPr/>
            <p:nvPr/>
          </p:nvSpPr>
          <p:spPr>
            <a:xfrm>
              <a:off x="63779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8" name="Google Shape;2698;p4"/>
            <p:cNvSpPr/>
            <p:nvPr/>
          </p:nvSpPr>
          <p:spPr>
            <a:xfrm>
              <a:off x="40462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9" name="Google Shape;2699;p4"/>
            <p:cNvSpPr/>
            <p:nvPr/>
          </p:nvSpPr>
          <p:spPr>
            <a:xfrm>
              <a:off x="43053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0" name="Google Shape;2700;p4"/>
            <p:cNvSpPr/>
            <p:nvPr/>
          </p:nvSpPr>
          <p:spPr>
            <a:xfrm>
              <a:off x="45643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1" name="Google Shape;2701;p4"/>
            <p:cNvSpPr/>
            <p:nvPr/>
          </p:nvSpPr>
          <p:spPr>
            <a:xfrm>
              <a:off x="48234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2" name="Google Shape;2702;p4"/>
            <p:cNvSpPr/>
            <p:nvPr/>
          </p:nvSpPr>
          <p:spPr>
            <a:xfrm>
              <a:off x="50825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3" name="Google Shape;2703;p4"/>
            <p:cNvSpPr/>
            <p:nvPr/>
          </p:nvSpPr>
          <p:spPr>
            <a:xfrm>
              <a:off x="53416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4" name="Google Shape;2704;p4"/>
            <p:cNvSpPr/>
            <p:nvPr/>
          </p:nvSpPr>
          <p:spPr>
            <a:xfrm>
              <a:off x="56007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5" name="Google Shape;2705;p4"/>
            <p:cNvSpPr/>
            <p:nvPr/>
          </p:nvSpPr>
          <p:spPr>
            <a:xfrm>
              <a:off x="58597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6" name="Google Shape;2706;p4"/>
            <p:cNvSpPr/>
            <p:nvPr/>
          </p:nvSpPr>
          <p:spPr>
            <a:xfrm>
              <a:off x="61188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7" name="Google Shape;2707;p4"/>
            <p:cNvSpPr/>
            <p:nvPr/>
          </p:nvSpPr>
          <p:spPr>
            <a:xfrm>
              <a:off x="63779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8" name="Google Shape;2708;p4"/>
            <p:cNvSpPr/>
            <p:nvPr/>
          </p:nvSpPr>
          <p:spPr>
            <a:xfrm>
              <a:off x="40462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9" name="Google Shape;2709;p4"/>
            <p:cNvSpPr/>
            <p:nvPr/>
          </p:nvSpPr>
          <p:spPr>
            <a:xfrm>
              <a:off x="43053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0" name="Google Shape;2710;p4"/>
            <p:cNvSpPr/>
            <p:nvPr/>
          </p:nvSpPr>
          <p:spPr>
            <a:xfrm>
              <a:off x="45643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1" name="Google Shape;2711;p4"/>
            <p:cNvSpPr/>
            <p:nvPr/>
          </p:nvSpPr>
          <p:spPr>
            <a:xfrm>
              <a:off x="48234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2" name="Google Shape;2712;p4"/>
            <p:cNvSpPr/>
            <p:nvPr/>
          </p:nvSpPr>
          <p:spPr>
            <a:xfrm>
              <a:off x="50825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3" name="Google Shape;2713;p4"/>
            <p:cNvSpPr/>
            <p:nvPr/>
          </p:nvSpPr>
          <p:spPr>
            <a:xfrm>
              <a:off x="53416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4" name="Google Shape;2714;p4"/>
            <p:cNvSpPr/>
            <p:nvPr/>
          </p:nvSpPr>
          <p:spPr>
            <a:xfrm>
              <a:off x="56007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5" name="Google Shape;2715;p4"/>
            <p:cNvSpPr/>
            <p:nvPr/>
          </p:nvSpPr>
          <p:spPr>
            <a:xfrm>
              <a:off x="58597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6" name="Google Shape;2716;p4"/>
            <p:cNvSpPr/>
            <p:nvPr/>
          </p:nvSpPr>
          <p:spPr>
            <a:xfrm>
              <a:off x="61188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7" name="Google Shape;2717;p4"/>
            <p:cNvSpPr/>
            <p:nvPr/>
          </p:nvSpPr>
          <p:spPr>
            <a:xfrm>
              <a:off x="63779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8" name="Google Shape;2718;p4"/>
            <p:cNvSpPr/>
            <p:nvPr/>
          </p:nvSpPr>
          <p:spPr>
            <a:xfrm>
              <a:off x="40462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9" name="Google Shape;2719;p4"/>
            <p:cNvSpPr/>
            <p:nvPr/>
          </p:nvSpPr>
          <p:spPr>
            <a:xfrm>
              <a:off x="43053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0" name="Google Shape;2720;p4"/>
            <p:cNvSpPr/>
            <p:nvPr/>
          </p:nvSpPr>
          <p:spPr>
            <a:xfrm>
              <a:off x="45643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1" name="Google Shape;2721;p4"/>
            <p:cNvSpPr/>
            <p:nvPr/>
          </p:nvSpPr>
          <p:spPr>
            <a:xfrm>
              <a:off x="48234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2" name="Google Shape;2722;p4"/>
            <p:cNvSpPr/>
            <p:nvPr/>
          </p:nvSpPr>
          <p:spPr>
            <a:xfrm>
              <a:off x="50825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3" name="Google Shape;2723;p4"/>
            <p:cNvSpPr/>
            <p:nvPr/>
          </p:nvSpPr>
          <p:spPr>
            <a:xfrm>
              <a:off x="53416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4" name="Google Shape;2724;p4"/>
            <p:cNvSpPr/>
            <p:nvPr/>
          </p:nvSpPr>
          <p:spPr>
            <a:xfrm>
              <a:off x="56007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5" name="Google Shape;2725;p4"/>
            <p:cNvSpPr/>
            <p:nvPr/>
          </p:nvSpPr>
          <p:spPr>
            <a:xfrm>
              <a:off x="58597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6" name="Google Shape;2726;p4"/>
            <p:cNvSpPr/>
            <p:nvPr/>
          </p:nvSpPr>
          <p:spPr>
            <a:xfrm>
              <a:off x="61188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7" name="Google Shape;2727;p4"/>
            <p:cNvSpPr/>
            <p:nvPr/>
          </p:nvSpPr>
          <p:spPr>
            <a:xfrm>
              <a:off x="63779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728" name="Google Shape;2728;p4"/>
          <p:cNvGrpSpPr/>
          <p:nvPr/>
        </p:nvGrpSpPr>
        <p:grpSpPr>
          <a:xfrm>
            <a:off x="766873" y="2956980"/>
            <a:ext cx="1399608" cy="1399608"/>
            <a:chOff x="4046220" y="2072640"/>
            <a:chExt cx="2590800" cy="2590800"/>
          </a:xfrm>
        </p:grpSpPr>
        <p:sp>
          <p:nvSpPr>
            <p:cNvPr id="2729" name="Google Shape;2729;p4"/>
            <p:cNvSpPr/>
            <p:nvPr/>
          </p:nvSpPr>
          <p:spPr>
            <a:xfrm>
              <a:off x="40462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0" name="Google Shape;2730;p4"/>
            <p:cNvSpPr/>
            <p:nvPr/>
          </p:nvSpPr>
          <p:spPr>
            <a:xfrm>
              <a:off x="43053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1" name="Google Shape;2731;p4"/>
            <p:cNvSpPr/>
            <p:nvPr/>
          </p:nvSpPr>
          <p:spPr>
            <a:xfrm>
              <a:off x="45643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2" name="Google Shape;2732;p4"/>
            <p:cNvSpPr/>
            <p:nvPr/>
          </p:nvSpPr>
          <p:spPr>
            <a:xfrm>
              <a:off x="48234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3" name="Google Shape;2733;p4"/>
            <p:cNvSpPr/>
            <p:nvPr/>
          </p:nvSpPr>
          <p:spPr>
            <a:xfrm>
              <a:off x="50825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4" name="Google Shape;2734;p4"/>
            <p:cNvSpPr/>
            <p:nvPr/>
          </p:nvSpPr>
          <p:spPr>
            <a:xfrm>
              <a:off x="53416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5" name="Google Shape;2735;p4"/>
            <p:cNvSpPr/>
            <p:nvPr/>
          </p:nvSpPr>
          <p:spPr>
            <a:xfrm>
              <a:off x="56007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6" name="Google Shape;2736;p4"/>
            <p:cNvSpPr/>
            <p:nvPr/>
          </p:nvSpPr>
          <p:spPr>
            <a:xfrm>
              <a:off x="58597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7" name="Google Shape;2737;p4"/>
            <p:cNvSpPr/>
            <p:nvPr/>
          </p:nvSpPr>
          <p:spPr>
            <a:xfrm>
              <a:off x="61188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8" name="Google Shape;2738;p4"/>
            <p:cNvSpPr/>
            <p:nvPr/>
          </p:nvSpPr>
          <p:spPr>
            <a:xfrm>
              <a:off x="63779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9" name="Google Shape;2739;p4"/>
            <p:cNvSpPr/>
            <p:nvPr/>
          </p:nvSpPr>
          <p:spPr>
            <a:xfrm>
              <a:off x="40462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0" name="Google Shape;2740;p4"/>
            <p:cNvSpPr/>
            <p:nvPr/>
          </p:nvSpPr>
          <p:spPr>
            <a:xfrm>
              <a:off x="43053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1" name="Google Shape;2741;p4"/>
            <p:cNvSpPr/>
            <p:nvPr/>
          </p:nvSpPr>
          <p:spPr>
            <a:xfrm>
              <a:off x="45643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2" name="Google Shape;2742;p4"/>
            <p:cNvSpPr/>
            <p:nvPr/>
          </p:nvSpPr>
          <p:spPr>
            <a:xfrm>
              <a:off x="48234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3" name="Google Shape;2743;p4"/>
            <p:cNvSpPr/>
            <p:nvPr/>
          </p:nvSpPr>
          <p:spPr>
            <a:xfrm>
              <a:off x="50825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4" name="Google Shape;2744;p4"/>
            <p:cNvSpPr/>
            <p:nvPr/>
          </p:nvSpPr>
          <p:spPr>
            <a:xfrm>
              <a:off x="53416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5" name="Google Shape;2745;p4"/>
            <p:cNvSpPr/>
            <p:nvPr/>
          </p:nvSpPr>
          <p:spPr>
            <a:xfrm>
              <a:off x="56007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6" name="Google Shape;2746;p4"/>
            <p:cNvSpPr/>
            <p:nvPr/>
          </p:nvSpPr>
          <p:spPr>
            <a:xfrm>
              <a:off x="58597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7" name="Google Shape;2747;p4"/>
            <p:cNvSpPr/>
            <p:nvPr/>
          </p:nvSpPr>
          <p:spPr>
            <a:xfrm>
              <a:off x="61188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8" name="Google Shape;2748;p4"/>
            <p:cNvSpPr/>
            <p:nvPr/>
          </p:nvSpPr>
          <p:spPr>
            <a:xfrm>
              <a:off x="63779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9" name="Google Shape;2749;p4"/>
            <p:cNvSpPr/>
            <p:nvPr/>
          </p:nvSpPr>
          <p:spPr>
            <a:xfrm>
              <a:off x="40462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0" name="Google Shape;2750;p4"/>
            <p:cNvSpPr/>
            <p:nvPr/>
          </p:nvSpPr>
          <p:spPr>
            <a:xfrm>
              <a:off x="43053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1" name="Google Shape;2751;p4"/>
            <p:cNvSpPr/>
            <p:nvPr/>
          </p:nvSpPr>
          <p:spPr>
            <a:xfrm>
              <a:off x="45643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2" name="Google Shape;2752;p4"/>
            <p:cNvSpPr/>
            <p:nvPr/>
          </p:nvSpPr>
          <p:spPr>
            <a:xfrm>
              <a:off x="48234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3" name="Google Shape;2753;p4"/>
            <p:cNvSpPr/>
            <p:nvPr/>
          </p:nvSpPr>
          <p:spPr>
            <a:xfrm>
              <a:off x="50825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4" name="Google Shape;2754;p4"/>
            <p:cNvSpPr/>
            <p:nvPr/>
          </p:nvSpPr>
          <p:spPr>
            <a:xfrm>
              <a:off x="53416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5" name="Google Shape;2755;p4"/>
            <p:cNvSpPr/>
            <p:nvPr/>
          </p:nvSpPr>
          <p:spPr>
            <a:xfrm>
              <a:off x="56007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6" name="Google Shape;2756;p4"/>
            <p:cNvSpPr/>
            <p:nvPr/>
          </p:nvSpPr>
          <p:spPr>
            <a:xfrm>
              <a:off x="58597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7" name="Google Shape;2757;p4"/>
            <p:cNvSpPr/>
            <p:nvPr/>
          </p:nvSpPr>
          <p:spPr>
            <a:xfrm>
              <a:off x="61188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8" name="Google Shape;2758;p4"/>
            <p:cNvSpPr/>
            <p:nvPr/>
          </p:nvSpPr>
          <p:spPr>
            <a:xfrm>
              <a:off x="63779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9" name="Google Shape;2759;p4"/>
            <p:cNvSpPr/>
            <p:nvPr/>
          </p:nvSpPr>
          <p:spPr>
            <a:xfrm>
              <a:off x="40462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0" name="Google Shape;2760;p4"/>
            <p:cNvSpPr/>
            <p:nvPr/>
          </p:nvSpPr>
          <p:spPr>
            <a:xfrm>
              <a:off x="43053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1" name="Google Shape;2761;p4"/>
            <p:cNvSpPr/>
            <p:nvPr/>
          </p:nvSpPr>
          <p:spPr>
            <a:xfrm>
              <a:off x="45643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2" name="Google Shape;2762;p4"/>
            <p:cNvSpPr/>
            <p:nvPr/>
          </p:nvSpPr>
          <p:spPr>
            <a:xfrm>
              <a:off x="48234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3" name="Google Shape;2763;p4"/>
            <p:cNvSpPr/>
            <p:nvPr/>
          </p:nvSpPr>
          <p:spPr>
            <a:xfrm>
              <a:off x="50825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4" name="Google Shape;2764;p4"/>
            <p:cNvSpPr/>
            <p:nvPr/>
          </p:nvSpPr>
          <p:spPr>
            <a:xfrm>
              <a:off x="53416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5" name="Google Shape;2765;p4"/>
            <p:cNvSpPr/>
            <p:nvPr/>
          </p:nvSpPr>
          <p:spPr>
            <a:xfrm>
              <a:off x="56007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6" name="Google Shape;2766;p4"/>
            <p:cNvSpPr/>
            <p:nvPr/>
          </p:nvSpPr>
          <p:spPr>
            <a:xfrm>
              <a:off x="58597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7" name="Google Shape;2767;p4"/>
            <p:cNvSpPr/>
            <p:nvPr/>
          </p:nvSpPr>
          <p:spPr>
            <a:xfrm>
              <a:off x="61188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8" name="Google Shape;2768;p4"/>
            <p:cNvSpPr/>
            <p:nvPr/>
          </p:nvSpPr>
          <p:spPr>
            <a:xfrm>
              <a:off x="63779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9" name="Google Shape;2769;p4"/>
            <p:cNvSpPr/>
            <p:nvPr/>
          </p:nvSpPr>
          <p:spPr>
            <a:xfrm>
              <a:off x="40462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0" name="Google Shape;2770;p4"/>
            <p:cNvSpPr/>
            <p:nvPr/>
          </p:nvSpPr>
          <p:spPr>
            <a:xfrm>
              <a:off x="43053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1" name="Google Shape;2771;p4"/>
            <p:cNvSpPr/>
            <p:nvPr/>
          </p:nvSpPr>
          <p:spPr>
            <a:xfrm>
              <a:off x="45643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2" name="Google Shape;2772;p4"/>
            <p:cNvSpPr/>
            <p:nvPr/>
          </p:nvSpPr>
          <p:spPr>
            <a:xfrm>
              <a:off x="48234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3" name="Google Shape;2773;p4"/>
            <p:cNvSpPr/>
            <p:nvPr/>
          </p:nvSpPr>
          <p:spPr>
            <a:xfrm>
              <a:off x="50825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4" name="Google Shape;2774;p4"/>
            <p:cNvSpPr/>
            <p:nvPr/>
          </p:nvSpPr>
          <p:spPr>
            <a:xfrm>
              <a:off x="53416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5" name="Google Shape;2775;p4"/>
            <p:cNvSpPr/>
            <p:nvPr/>
          </p:nvSpPr>
          <p:spPr>
            <a:xfrm>
              <a:off x="56007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6" name="Google Shape;2776;p4"/>
            <p:cNvSpPr/>
            <p:nvPr/>
          </p:nvSpPr>
          <p:spPr>
            <a:xfrm>
              <a:off x="58597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7" name="Google Shape;2777;p4"/>
            <p:cNvSpPr/>
            <p:nvPr/>
          </p:nvSpPr>
          <p:spPr>
            <a:xfrm>
              <a:off x="61188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8" name="Google Shape;2778;p4"/>
            <p:cNvSpPr/>
            <p:nvPr/>
          </p:nvSpPr>
          <p:spPr>
            <a:xfrm>
              <a:off x="63779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9" name="Google Shape;2779;p4"/>
            <p:cNvSpPr/>
            <p:nvPr/>
          </p:nvSpPr>
          <p:spPr>
            <a:xfrm>
              <a:off x="40462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0" name="Google Shape;2780;p4"/>
            <p:cNvSpPr/>
            <p:nvPr/>
          </p:nvSpPr>
          <p:spPr>
            <a:xfrm>
              <a:off x="43053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1" name="Google Shape;2781;p4"/>
            <p:cNvSpPr/>
            <p:nvPr/>
          </p:nvSpPr>
          <p:spPr>
            <a:xfrm>
              <a:off x="45643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2" name="Google Shape;2782;p4"/>
            <p:cNvSpPr/>
            <p:nvPr/>
          </p:nvSpPr>
          <p:spPr>
            <a:xfrm>
              <a:off x="48234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3" name="Google Shape;2783;p4"/>
            <p:cNvSpPr/>
            <p:nvPr/>
          </p:nvSpPr>
          <p:spPr>
            <a:xfrm>
              <a:off x="50825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4" name="Google Shape;2784;p4"/>
            <p:cNvSpPr/>
            <p:nvPr/>
          </p:nvSpPr>
          <p:spPr>
            <a:xfrm>
              <a:off x="53416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5" name="Google Shape;2785;p4"/>
            <p:cNvSpPr/>
            <p:nvPr/>
          </p:nvSpPr>
          <p:spPr>
            <a:xfrm>
              <a:off x="56007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6" name="Google Shape;2786;p4"/>
            <p:cNvSpPr/>
            <p:nvPr/>
          </p:nvSpPr>
          <p:spPr>
            <a:xfrm>
              <a:off x="58597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7" name="Google Shape;2787;p4"/>
            <p:cNvSpPr/>
            <p:nvPr/>
          </p:nvSpPr>
          <p:spPr>
            <a:xfrm>
              <a:off x="61188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8" name="Google Shape;2788;p4"/>
            <p:cNvSpPr/>
            <p:nvPr/>
          </p:nvSpPr>
          <p:spPr>
            <a:xfrm>
              <a:off x="63779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9" name="Google Shape;2789;p4"/>
            <p:cNvSpPr/>
            <p:nvPr/>
          </p:nvSpPr>
          <p:spPr>
            <a:xfrm>
              <a:off x="40462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0" name="Google Shape;2790;p4"/>
            <p:cNvSpPr/>
            <p:nvPr/>
          </p:nvSpPr>
          <p:spPr>
            <a:xfrm>
              <a:off x="43053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1" name="Google Shape;2791;p4"/>
            <p:cNvSpPr/>
            <p:nvPr/>
          </p:nvSpPr>
          <p:spPr>
            <a:xfrm>
              <a:off x="45643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2" name="Google Shape;2792;p4"/>
            <p:cNvSpPr/>
            <p:nvPr/>
          </p:nvSpPr>
          <p:spPr>
            <a:xfrm>
              <a:off x="48234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3" name="Google Shape;2793;p4"/>
            <p:cNvSpPr/>
            <p:nvPr/>
          </p:nvSpPr>
          <p:spPr>
            <a:xfrm>
              <a:off x="50825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4" name="Google Shape;2794;p4"/>
            <p:cNvSpPr/>
            <p:nvPr/>
          </p:nvSpPr>
          <p:spPr>
            <a:xfrm>
              <a:off x="53416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5" name="Google Shape;2795;p4"/>
            <p:cNvSpPr/>
            <p:nvPr/>
          </p:nvSpPr>
          <p:spPr>
            <a:xfrm>
              <a:off x="56007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6" name="Google Shape;2796;p4"/>
            <p:cNvSpPr/>
            <p:nvPr/>
          </p:nvSpPr>
          <p:spPr>
            <a:xfrm>
              <a:off x="58597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7" name="Google Shape;2797;p4"/>
            <p:cNvSpPr/>
            <p:nvPr/>
          </p:nvSpPr>
          <p:spPr>
            <a:xfrm>
              <a:off x="61188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8" name="Google Shape;2798;p4"/>
            <p:cNvSpPr/>
            <p:nvPr/>
          </p:nvSpPr>
          <p:spPr>
            <a:xfrm>
              <a:off x="63779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9" name="Google Shape;2799;p4"/>
            <p:cNvSpPr/>
            <p:nvPr/>
          </p:nvSpPr>
          <p:spPr>
            <a:xfrm>
              <a:off x="40462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0" name="Google Shape;2800;p4"/>
            <p:cNvSpPr/>
            <p:nvPr/>
          </p:nvSpPr>
          <p:spPr>
            <a:xfrm>
              <a:off x="43053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1" name="Google Shape;2801;p4"/>
            <p:cNvSpPr/>
            <p:nvPr/>
          </p:nvSpPr>
          <p:spPr>
            <a:xfrm>
              <a:off x="45643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2" name="Google Shape;2802;p4"/>
            <p:cNvSpPr/>
            <p:nvPr/>
          </p:nvSpPr>
          <p:spPr>
            <a:xfrm>
              <a:off x="48234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3" name="Google Shape;2803;p4"/>
            <p:cNvSpPr/>
            <p:nvPr/>
          </p:nvSpPr>
          <p:spPr>
            <a:xfrm>
              <a:off x="50825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4" name="Google Shape;2804;p4"/>
            <p:cNvSpPr/>
            <p:nvPr/>
          </p:nvSpPr>
          <p:spPr>
            <a:xfrm>
              <a:off x="53416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5" name="Google Shape;2805;p4"/>
            <p:cNvSpPr/>
            <p:nvPr/>
          </p:nvSpPr>
          <p:spPr>
            <a:xfrm>
              <a:off x="56007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6" name="Google Shape;2806;p4"/>
            <p:cNvSpPr/>
            <p:nvPr/>
          </p:nvSpPr>
          <p:spPr>
            <a:xfrm>
              <a:off x="58597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7" name="Google Shape;2807;p4"/>
            <p:cNvSpPr/>
            <p:nvPr/>
          </p:nvSpPr>
          <p:spPr>
            <a:xfrm>
              <a:off x="61188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8" name="Google Shape;2808;p4"/>
            <p:cNvSpPr/>
            <p:nvPr/>
          </p:nvSpPr>
          <p:spPr>
            <a:xfrm>
              <a:off x="63779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9" name="Google Shape;2809;p4"/>
            <p:cNvSpPr/>
            <p:nvPr/>
          </p:nvSpPr>
          <p:spPr>
            <a:xfrm>
              <a:off x="40462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0" name="Google Shape;2810;p4"/>
            <p:cNvSpPr/>
            <p:nvPr/>
          </p:nvSpPr>
          <p:spPr>
            <a:xfrm>
              <a:off x="43053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1" name="Google Shape;2811;p4"/>
            <p:cNvSpPr/>
            <p:nvPr/>
          </p:nvSpPr>
          <p:spPr>
            <a:xfrm>
              <a:off x="45643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2" name="Google Shape;2812;p4"/>
            <p:cNvSpPr/>
            <p:nvPr/>
          </p:nvSpPr>
          <p:spPr>
            <a:xfrm>
              <a:off x="48234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3" name="Google Shape;2813;p4"/>
            <p:cNvSpPr/>
            <p:nvPr/>
          </p:nvSpPr>
          <p:spPr>
            <a:xfrm>
              <a:off x="50825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4" name="Google Shape;2814;p4"/>
            <p:cNvSpPr/>
            <p:nvPr/>
          </p:nvSpPr>
          <p:spPr>
            <a:xfrm>
              <a:off x="53416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5" name="Google Shape;2815;p4"/>
            <p:cNvSpPr/>
            <p:nvPr/>
          </p:nvSpPr>
          <p:spPr>
            <a:xfrm>
              <a:off x="56007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6" name="Google Shape;2816;p4"/>
            <p:cNvSpPr/>
            <p:nvPr/>
          </p:nvSpPr>
          <p:spPr>
            <a:xfrm>
              <a:off x="58597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7" name="Google Shape;2817;p4"/>
            <p:cNvSpPr/>
            <p:nvPr/>
          </p:nvSpPr>
          <p:spPr>
            <a:xfrm>
              <a:off x="61188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8" name="Google Shape;2818;p4"/>
            <p:cNvSpPr/>
            <p:nvPr/>
          </p:nvSpPr>
          <p:spPr>
            <a:xfrm>
              <a:off x="63779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9" name="Google Shape;2819;p4"/>
            <p:cNvSpPr/>
            <p:nvPr/>
          </p:nvSpPr>
          <p:spPr>
            <a:xfrm>
              <a:off x="40462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0" name="Google Shape;2820;p4"/>
            <p:cNvSpPr/>
            <p:nvPr/>
          </p:nvSpPr>
          <p:spPr>
            <a:xfrm>
              <a:off x="43053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1" name="Google Shape;2821;p4"/>
            <p:cNvSpPr/>
            <p:nvPr/>
          </p:nvSpPr>
          <p:spPr>
            <a:xfrm>
              <a:off x="45643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2" name="Google Shape;2822;p4"/>
            <p:cNvSpPr/>
            <p:nvPr/>
          </p:nvSpPr>
          <p:spPr>
            <a:xfrm>
              <a:off x="48234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3" name="Google Shape;2823;p4"/>
            <p:cNvSpPr/>
            <p:nvPr/>
          </p:nvSpPr>
          <p:spPr>
            <a:xfrm>
              <a:off x="50825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4" name="Google Shape;2824;p4"/>
            <p:cNvSpPr/>
            <p:nvPr/>
          </p:nvSpPr>
          <p:spPr>
            <a:xfrm>
              <a:off x="53416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5" name="Google Shape;2825;p4"/>
            <p:cNvSpPr/>
            <p:nvPr/>
          </p:nvSpPr>
          <p:spPr>
            <a:xfrm>
              <a:off x="56007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6" name="Google Shape;2826;p4"/>
            <p:cNvSpPr/>
            <p:nvPr/>
          </p:nvSpPr>
          <p:spPr>
            <a:xfrm>
              <a:off x="58597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7" name="Google Shape;2827;p4"/>
            <p:cNvSpPr/>
            <p:nvPr/>
          </p:nvSpPr>
          <p:spPr>
            <a:xfrm>
              <a:off x="61188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8" name="Google Shape;2828;p4"/>
            <p:cNvSpPr/>
            <p:nvPr/>
          </p:nvSpPr>
          <p:spPr>
            <a:xfrm>
              <a:off x="63779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829" name="Google Shape;2829;p4"/>
          <p:cNvGrpSpPr/>
          <p:nvPr/>
        </p:nvGrpSpPr>
        <p:grpSpPr>
          <a:xfrm>
            <a:off x="766873" y="4530929"/>
            <a:ext cx="1399608" cy="1399608"/>
            <a:chOff x="4046220" y="2072640"/>
            <a:chExt cx="2590800" cy="2590800"/>
          </a:xfrm>
        </p:grpSpPr>
        <p:sp>
          <p:nvSpPr>
            <p:cNvPr id="2830" name="Google Shape;2830;p4"/>
            <p:cNvSpPr/>
            <p:nvPr/>
          </p:nvSpPr>
          <p:spPr>
            <a:xfrm>
              <a:off x="40462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1" name="Google Shape;2831;p4"/>
            <p:cNvSpPr/>
            <p:nvPr/>
          </p:nvSpPr>
          <p:spPr>
            <a:xfrm>
              <a:off x="43053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2" name="Google Shape;2832;p4"/>
            <p:cNvSpPr/>
            <p:nvPr/>
          </p:nvSpPr>
          <p:spPr>
            <a:xfrm>
              <a:off x="45643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3" name="Google Shape;2833;p4"/>
            <p:cNvSpPr/>
            <p:nvPr/>
          </p:nvSpPr>
          <p:spPr>
            <a:xfrm>
              <a:off x="48234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4" name="Google Shape;2834;p4"/>
            <p:cNvSpPr/>
            <p:nvPr/>
          </p:nvSpPr>
          <p:spPr>
            <a:xfrm>
              <a:off x="50825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5" name="Google Shape;2835;p4"/>
            <p:cNvSpPr/>
            <p:nvPr/>
          </p:nvSpPr>
          <p:spPr>
            <a:xfrm>
              <a:off x="53416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6" name="Google Shape;2836;p4"/>
            <p:cNvSpPr/>
            <p:nvPr/>
          </p:nvSpPr>
          <p:spPr>
            <a:xfrm>
              <a:off x="56007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7" name="Google Shape;2837;p4"/>
            <p:cNvSpPr/>
            <p:nvPr/>
          </p:nvSpPr>
          <p:spPr>
            <a:xfrm>
              <a:off x="58597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8" name="Google Shape;2838;p4"/>
            <p:cNvSpPr/>
            <p:nvPr/>
          </p:nvSpPr>
          <p:spPr>
            <a:xfrm>
              <a:off x="61188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9" name="Google Shape;2839;p4"/>
            <p:cNvSpPr/>
            <p:nvPr/>
          </p:nvSpPr>
          <p:spPr>
            <a:xfrm>
              <a:off x="63779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0" name="Google Shape;2840;p4"/>
            <p:cNvSpPr/>
            <p:nvPr/>
          </p:nvSpPr>
          <p:spPr>
            <a:xfrm>
              <a:off x="40462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1" name="Google Shape;2841;p4"/>
            <p:cNvSpPr/>
            <p:nvPr/>
          </p:nvSpPr>
          <p:spPr>
            <a:xfrm>
              <a:off x="43053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2" name="Google Shape;2842;p4"/>
            <p:cNvSpPr/>
            <p:nvPr/>
          </p:nvSpPr>
          <p:spPr>
            <a:xfrm>
              <a:off x="45643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3" name="Google Shape;2843;p4"/>
            <p:cNvSpPr/>
            <p:nvPr/>
          </p:nvSpPr>
          <p:spPr>
            <a:xfrm>
              <a:off x="48234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4" name="Google Shape;2844;p4"/>
            <p:cNvSpPr/>
            <p:nvPr/>
          </p:nvSpPr>
          <p:spPr>
            <a:xfrm>
              <a:off x="50825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5" name="Google Shape;2845;p4"/>
            <p:cNvSpPr/>
            <p:nvPr/>
          </p:nvSpPr>
          <p:spPr>
            <a:xfrm>
              <a:off x="53416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6" name="Google Shape;2846;p4"/>
            <p:cNvSpPr/>
            <p:nvPr/>
          </p:nvSpPr>
          <p:spPr>
            <a:xfrm>
              <a:off x="56007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7" name="Google Shape;2847;p4"/>
            <p:cNvSpPr/>
            <p:nvPr/>
          </p:nvSpPr>
          <p:spPr>
            <a:xfrm>
              <a:off x="58597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8" name="Google Shape;2848;p4"/>
            <p:cNvSpPr/>
            <p:nvPr/>
          </p:nvSpPr>
          <p:spPr>
            <a:xfrm>
              <a:off x="61188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9" name="Google Shape;2849;p4"/>
            <p:cNvSpPr/>
            <p:nvPr/>
          </p:nvSpPr>
          <p:spPr>
            <a:xfrm>
              <a:off x="63779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0" name="Google Shape;2850;p4"/>
            <p:cNvSpPr/>
            <p:nvPr/>
          </p:nvSpPr>
          <p:spPr>
            <a:xfrm>
              <a:off x="40462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1" name="Google Shape;2851;p4"/>
            <p:cNvSpPr/>
            <p:nvPr/>
          </p:nvSpPr>
          <p:spPr>
            <a:xfrm>
              <a:off x="43053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2" name="Google Shape;2852;p4"/>
            <p:cNvSpPr/>
            <p:nvPr/>
          </p:nvSpPr>
          <p:spPr>
            <a:xfrm>
              <a:off x="45643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3" name="Google Shape;2853;p4"/>
            <p:cNvSpPr/>
            <p:nvPr/>
          </p:nvSpPr>
          <p:spPr>
            <a:xfrm>
              <a:off x="48234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4" name="Google Shape;2854;p4"/>
            <p:cNvSpPr/>
            <p:nvPr/>
          </p:nvSpPr>
          <p:spPr>
            <a:xfrm>
              <a:off x="50825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5" name="Google Shape;2855;p4"/>
            <p:cNvSpPr/>
            <p:nvPr/>
          </p:nvSpPr>
          <p:spPr>
            <a:xfrm>
              <a:off x="53416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6" name="Google Shape;2856;p4"/>
            <p:cNvSpPr/>
            <p:nvPr/>
          </p:nvSpPr>
          <p:spPr>
            <a:xfrm>
              <a:off x="56007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7" name="Google Shape;2857;p4"/>
            <p:cNvSpPr/>
            <p:nvPr/>
          </p:nvSpPr>
          <p:spPr>
            <a:xfrm>
              <a:off x="58597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8" name="Google Shape;2858;p4"/>
            <p:cNvSpPr/>
            <p:nvPr/>
          </p:nvSpPr>
          <p:spPr>
            <a:xfrm>
              <a:off x="61188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9" name="Google Shape;2859;p4"/>
            <p:cNvSpPr/>
            <p:nvPr/>
          </p:nvSpPr>
          <p:spPr>
            <a:xfrm>
              <a:off x="63779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0" name="Google Shape;2860;p4"/>
            <p:cNvSpPr/>
            <p:nvPr/>
          </p:nvSpPr>
          <p:spPr>
            <a:xfrm>
              <a:off x="40462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1" name="Google Shape;2861;p4"/>
            <p:cNvSpPr/>
            <p:nvPr/>
          </p:nvSpPr>
          <p:spPr>
            <a:xfrm>
              <a:off x="43053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2" name="Google Shape;2862;p4"/>
            <p:cNvSpPr/>
            <p:nvPr/>
          </p:nvSpPr>
          <p:spPr>
            <a:xfrm>
              <a:off x="45643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3" name="Google Shape;2863;p4"/>
            <p:cNvSpPr/>
            <p:nvPr/>
          </p:nvSpPr>
          <p:spPr>
            <a:xfrm>
              <a:off x="48234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4" name="Google Shape;2864;p4"/>
            <p:cNvSpPr/>
            <p:nvPr/>
          </p:nvSpPr>
          <p:spPr>
            <a:xfrm>
              <a:off x="50825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5" name="Google Shape;2865;p4"/>
            <p:cNvSpPr/>
            <p:nvPr/>
          </p:nvSpPr>
          <p:spPr>
            <a:xfrm>
              <a:off x="53416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6" name="Google Shape;2866;p4"/>
            <p:cNvSpPr/>
            <p:nvPr/>
          </p:nvSpPr>
          <p:spPr>
            <a:xfrm>
              <a:off x="56007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7" name="Google Shape;2867;p4"/>
            <p:cNvSpPr/>
            <p:nvPr/>
          </p:nvSpPr>
          <p:spPr>
            <a:xfrm>
              <a:off x="58597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8" name="Google Shape;2868;p4"/>
            <p:cNvSpPr/>
            <p:nvPr/>
          </p:nvSpPr>
          <p:spPr>
            <a:xfrm>
              <a:off x="61188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9" name="Google Shape;2869;p4"/>
            <p:cNvSpPr/>
            <p:nvPr/>
          </p:nvSpPr>
          <p:spPr>
            <a:xfrm>
              <a:off x="63779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0" name="Google Shape;2870;p4"/>
            <p:cNvSpPr/>
            <p:nvPr/>
          </p:nvSpPr>
          <p:spPr>
            <a:xfrm>
              <a:off x="40462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1" name="Google Shape;2871;p4"/>
            <p:cNvSpPr/>
            <p:nvPr/>
          </p:nvSpPr>
          <p:spPr>
            <a:xfrm>
              <a:off x="43053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2" name="Google Shape;2872;p4"/>
            <p:cNvSpPr/>
            <p:nvPr/>
          </p:nvSpPr>
          <p:spPr>
            <a:xfrm>
              <a:off x="45643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3" name="Google Shape;2873;p4"/>
            <p:cNvSpPr/>
            <p:nvPr/>
          </p:nvSpPr>
          <p:spPr>
            <a:xfrm>
              <a:off x="48234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4" name="Google Shape;2874;p4"/>
            <p:cNvSpPr/>
            <p:nvPr/>
          </p:nvSpPr>
          <p:spPr>
            <a:xfrm>
              <a:off x="50825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5" name="Google Shape;2875;p4"/>
            <p:cNvSpPr/>
            <p:nvPr/>
          </p:nvSpPr>
          <p:spPr>
            <a:xfrm>
              <a:off x="53416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6" name="Google Shape;2876;p4"/>
            <p:cNvSpPr/>
            <p:nvPr/>
          </p:nvSpPr>
          <p:spPr>
            <a:xfrm>
              <a:off x="56007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7" name="Google Shape;2877;p4"/>
            <p:cNvSpPr/>
            <p:nvPr/>
          </p:nvSpPr>
          <p:spPr>
            <a:xfrm>
              <a:off x="58597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8" name="Google Shape;2878;p4"/>
            <p:cNvSpPr/>
            <p:nvPr/>
          </p:nvSpPr>
          <p:spPr>
            <a:xfrm>
              <a:off x="61188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9" name="Google Shape;2879;p4"/>
            <p:cNvSpPr/>
            <p:nvPr/>
          </p:nvSpPr>
          <p:spPr>
            <a:xfrm>
              <a:off x="63779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0" name="Google Shape;2880;p4"/>
            <p:cNvSpPr/>
            <p:nvPr/>
          </p:nvSpPr>
          <p:spPr>
            <a:xfrm>
              <a:off x="40462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1" name="Google Shape;2881;p4"/>
            <p:cNvSpPr/>
            <p:nvPr/>
          </p:nvSpPr>
          <p:spPr>
            <a:xfrm>
              <a:off x="43053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2" name="Google Shape;2882;p4"/>
            <p:cNvSpPr/>
            <p:nvPr/>
          </p:nvSpPr>
          <p:spPr>
            <a:xfrm>
              <a:off x="45643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3" name="Google Shape;2883;p4"/>
            <p:cNvSpPr/>
            <p:nvPr/>
          </p:nvSpPr>
          <p:spPr>
            <a:xfrm>
              <a:off x="48234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4" name="Google Shape;2884;p4"/>
            <p:cNvSpPr/>
            <p:nvPr/>
          </p:nvSpPr>
          <p:spPr>
            <a:xfrm>
              <a:off x="50825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5" name="Google Shape;2885;p4"/>
            <p:cNvSpPr/>
            <p:nvPr/>
          </p:nvSpPr>
          <p:spPr>
            <a:xfrm>
              <a:off x="53416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6" name="Google Shape;2886;p4"/>
            <p:cNvSpPr/>
            <p:nvPr/>
          </p:nvSpPr>
          <p:spPr>
            <a:xfrm>
              <a:off x="56007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7" name="Google Shape;2887;p4"/>
            <p:cNvSpPr/>
            <p:nvPr/>
          </p:nvSpPr>
          <p:spPr>
            <a:xfrm>
              <a:off x="58597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8" name="Google Shape;2888;p4"/>
            <p:cNvSpPr/>
            <p:nvPr/>
          </p:nvSpPr>
          <p:spPr>
            <a:xfrm>
              <a:off x="61188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9" name="Google Shape;2889;p4"/>
            <p:cNvSpPr/>
            <p:nvPr/>
          </p:nvSpPr>
          <p:spPr>
            <a:xfrm>
              <a:off x="63779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0" name="Google Shape;2890;p4"/>
            <p:cNvSpPr/>
            <p:nvPr/>
          </p:nvSpPr>
          <p:spPr>
            <a:xfrm>
              <a:off x="40462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1" name="Google Shape;2891;p4"/>
            <p:cNvSpPr/>
            <p:nvPr/>
          </p:nvSpPr>
          <p:spPr>
            <a:xfrm>
              <a:off x="43053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2" name="Google Shape;2892;p4"/>
            <p:cNvSpPr/>
            <p:nvPr/>
          </p:nvSpPr>
          <p:spPr>
            <a:xfrm>
              <a:off x="45643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3" name="Google Shape;2893;p4"/>
            <p:cNvSpPr/>
            <p:nvPr/>
          </p:nvSpPr>
          <p:spPr>
            <a:xfrm>
              <a:off x="48234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4" name="Google Shape;2894;p4"/>
            <p:cNvSpPr/>
            <p:nvPr/>
          </p:nvSpPr>
          <p:spPr>
            <a:xfrm>
              <a:off x="50825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5" name="Google Shape;2895;p4"/>
            <p:cNvSpPr/>
            <p:nvPr/>
          </p:nvSpPr>
          <p:spPr>
            <a:xfrm>
              <a:off x="53416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6" name="Google Shape;2896;p4"/>
            <p:cNvSpPr/>
            <p:nvPr/>
          </p:nvSpPr>
          <p:spPr>
            <a:xfrm>
              <a:off x="56007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7" name="Google Shape;2897;p4"/>
            <p:cNvSpPr/>
            <p:nvPr/>
          </p:nvSpPr>
          <p:spPr>
            <a:xfrm>
              <a:off x="58597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8" name="Google Shape;2898;p4"/>
            <p:cNvSpPr/>
            <p:nvPr/>
          </p:nvSpPr>
          <p:spPr>
            <a:xfrm>
              <a:off x="61188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9" name="Google Shape;2899;p4"/>
            <p:cNvSpPr/>
            <p:nvPr/>
          </p:nvSpPr>
          <p:spPr>
            <a:xfrm>
              <a:off x="63779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0" name="Google Shape;2900;p4"/>
            <p:cNvSpPr/>
            <p:nvPr/>
          </p:nvSpPr>
          <p:spPr>
            <a:xfrm>
              <a:off x="40462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1" name="Google Shape;2901;p4"/>
            <p:cNvSpPr/>
            <p:nvPr/>
          </p:nvSpPr>
          <p:spPr>
            <a:xfrm>
              <a:off x="43053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2" name="Google Shape;2902;p4"/>
            <p:cNvSpPr/>
            <p:nvPr/>
          </p:nvSpPr>
          <p:spPr>
            <a:xfrm>
              <a:off x="45643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3" name="Google Shape;2903;p4"/>
            <p:cNvSpPr/>
            <p:nvPr/>
          </p:nvSpPr>
          <p:spPr>
            <a:xfrm>
              <a:off x="48234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4" name="Google Shape;2904;p4"/>
            <p:cNvSpPr/>
            <p:nvPr/>
          </p:nvSpPr>
          <p:spPr>
            <a:xfrm>
              <a:off x="50825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5" name="Google Shape;2905;p4"/>
            <p:cNvSpPr/>
            <p:nvPr/>
          </p:nvSpPr>
          <p:spPr>
            <a:xfrm>
              <a:off x="53416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6" name="Google Shape;2906;p4"/>
            <p:cNvSpPr/>
            <p:nvPr/>
          </p:nvSpPr>
          <p:spPr>
            <a:xfrm>
              <a:off x="56007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7" name="Google Shape;2907;p4"/>
            <p:cNvSpPr/>
            <p:nvPr/>
          </p:nvSpPr>
          <p:spPr>
            <a:xfrm>
              <a:off x="58597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8" name="Google Shape;2908;p4"/>
            <p:cNvSpPr/>
            <p:nvPr/>
          </p:nvSpPr>
          <p:spPr>
            <a:xfrm>
              <a:off x="61188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9" name="Google Shape;2909;p4"/>
            <p:cNvSpPr/>
            <p:nvPr/>
          </p:nvSpPr>
          <p:spPr>
            <a:xfrm>
              <a:off x="63779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0" name="Google Shape;2910;p4"/>
            <p:cNvSpPr/>
            <p:nvPr/>
          </p:nvSpPr>
          <p:spPr>
            <a:xfrm>
              <a:off x="40462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1" name="Google Shape;2911;p4"/>
            <p:cNvSpPr/>
            <p:nvPr/>
          </p:nvSpPr>
          <p:spPr>
            <a:xfrm>
              <a:off x="43053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2" name="Google Shape;2912;p4"/>
            <p:cNvSpPr/>
            <p:nvPr/>
          </p:nvSpPr>
          <p:spPr>
            <a:xfrm>
              <a:off x="45643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3" name="Google Shape;2913;p4"/>
            <p:cNvSpPr/>
            <p:nvPr/>
          </p:nvSpPr>
          <p:spPr>
            <a:xfrm>
              <a:off x="48234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4" name="Google Shape;2914;p4"/>
            <p:cNvSpPr/>
            <p:nvPr/>
          </p:nvSpPr>
          <p:spPr>
            <a:xfrm>
              <a:off x="50825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5" name="Google Shape;2915;p4"/>
            <p:cNvSpPr/>
            <p:nvPr/>
          </p:nvSpPr>
          <p:spPr>
            <a:xfrm>
              <a:off x="53416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6" name="Google Shape;2916;p4"/>
            <p:cNvSpPr/>
            <p:nvPr/>
          </p:nvSpPr>
          <p:spPr>
            <a:xfrm>
              <a:off x="56007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7" name="Google Shape;2917;p4"/>
            <p:cNvSpPr/>
            <p:nvPr/>
          </p:nvSpPr>
          <p:spPr>
            <a:xfrm>
              <a:off x="58597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8" name="Google Shape;2918;p4"/>
            <p:cNvSpPr/>
            <p:nvPr/>
          </p:nvSpPr>
          <p:spPr>
            <a:xfrm>
              <a:off x="61188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9" name="Google Shape;2919;p4"/>
            <p:cNvSpPr/>
            <p:nvPr/>
          </p:nvSpPr>
          <p:spPr>
            <a:xfrm>
              <a:off x="63779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0" name="Google Shape;2920;p4"/>
            <p:cNvSpPr/>
            <p:nvPr/>
          </p:nvSpPr>
          <p:spPr>
            <a:xfrm>
              <a:off x="40462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1" name="Google Shape;2921;p4"/>
            <p:cNvSpPr/>
            <p:nvPr/>
          </p:nvSpPr>
          <p:spPr>
            <a:xfrm>
              <a:off x="43053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2" name="Google Shape;2922;p4"/>
            <p:cNvSpPr/>
            <p:nvPr/>
          </p:nvSpPr>
          <p:spPr>
            <a:xfrm>
              <a:off x="45643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3" name="Google Shape;2923;p4"/>
            <p:cNvSpPr/>
            <p:nvPr/>
          </p:nvSpPr>
          <p:spPr>
            <a:xfrm>
              <a:off x="48234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4" name="Google Shape;2924;p4"/>
            <p:cNvSpPr/>
            <p:nvPr/>
          </p:nvSpPr>
          <p:spPr>
            <a:xfrm>
              <a:off x="50825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5" name="Google Shape;2925;p4"/>
            <p:cNvSpPr/>
            <p:nvPr/>
          </p:nvSpPr>
          <p:spPr>
            <a:xfrm>
              <a:off x="53416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6" name="Google Shape;2926;p4"/>
            <p:cNvSpPr/>
            <p:nvPr/>
          </p:nvSpPr>
          <p:spPr>
            <a:xfrm>
              <a:off x="56007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7" name="Google Shape;2927;p4"/>
            <p:cNvSpPr/>
            <p:nvPr/>
          </p:nvSpPr>
          <p:spPr>
            <a:xfrm>
              <a:off x="58597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8" name="Google Shape;2928;p4"/>
            <p:cNvSpPr/>
            <p:nvPr/>
          </p:nvSpPr>
          <p:spPr>
            <a:xfrm>
              <a:off x="61188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9" name="Google Shape;2929;p4"/>
            <p:cNvSpPr/>
            <p:nvPr/>
          </p:nvSpPr>
          <p:spPr>
            <a:xfrm>
              <a:off x="63779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30" name="Google Shape;2930;p4"/>
          <p:cNvGrpSpPr/>
          <p:nvPr/>
        </p:nvGrpSpPr>
        <p:grpSpPr>
          <a:xfrm>
            <a:off x="2745969" y="2956980"/>
            <a:ext cx="139961" cy="1399608"/>
            <a:chOff x="3114999" y="2956980"/>
            <a:chExt cx="139961" cy="1399608"/>
          </a:xfrm>
        </p:grpSpPr>
        <p:sp>
          <p:nvSpPr>
            <p:cNvPr id="2931" name="Google Shape;2931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2" name="Google Shape;2932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3" name="Google Shape;2933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4" name="Google Shape;2934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5" name="Google Shape;2935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6" name="Google Shape;2936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7" name="Google Shape;2937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8" name="Google Shape;2938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9" name="Google Shape;2939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0" name="Google Shape;2940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41" name="Google Shape;2941;p4"/>
          <p:cNvGrpSpPr/>
          <p:nvPr/>
        </p:nvGrpSpPr>
        <p:grpSpPr>
          <a:xfrm>
            <a:off x="2541211" y="2956980"/>
            <a:ext cx="139961" cy="1399608"/>
            <a:chOff x="3114999" y="2956980"/>
            <a:chExt cx="139961" cy="1399608"/>
          </a:xfrm>
        </p:grpSpPr>
        <p:sp>
          <p:nvSpPr>
            <p:cNvPr id="2942" name="Google Shape;2942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3" name="Google Shape;2943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4" name="Google Shape;2944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5" name="Google Shape;2945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6" name="Google Shape;2946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7" name="Google Shape;2947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8" name="Google Shape;2948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9" name="Google Shape;2949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0" name="Google Shape;2950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1" name="Google Shape;2951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52" name="Google Shape;2952;p4"/>
          <p:cNvGrpSpPr/>
          <p:nvPr/>
        </p:nvGrpSpPr>
        <p:grpSpPr>
          <a:xfrm>
            <a:off x="2948296" y="2956980"/>
            <a:ext cx="139961" cy="1399608"/>
            <a:chOff x="3114999" y="2956980"/>
            <a:chExt cx="139961" cy="1399608"/>
          </a:xfrm>
        </p:grpSpPr>
        <p:sp>
          <p:nvSpPr>
            <p:cNvPr id="2953" name="Google Shape;2953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4" name="Google Shape;2954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5" name="Google Shape;2955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6" name="Google Shape;2956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7" name="Google Shape;2957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8" name="Google Shape;2958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9" name="Google Shape;2959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0" name="Google Shape;2960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1" name="Google Shape;2961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2" name="Google Shape;2962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63" name="Google Shape;2963;p4"/>
          <p:cNvGrpSpPr/>
          <p:nvPr/>
        </p:nvGrpSpPr>
        <p:grpSpPr>
          <a:xfrm>
            <a:off x="3160282" y="2956980"/>
            <a:ext cx="139961" cy="1399608"/>
            <a:chOff x="3114999" y="2956980"/>
            <a:chExt cx="139961" cy="1399608"/>
          </a:xfrm>
        </p:grpSpPr>
        <p:sp>
          <p:nvSpPr>
            <p:cNvPr id="2964" name="Google Shape;2964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5" name="Google Shape;2965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6" name="Google Shape;2966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7" name="Google Shape;2967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8" name="Google Shape;2968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9" name="Google Shape;2969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0" name="Google Shape;2970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1" name="Google Shape;2971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2" name="Google Shape;2972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3" name="Google Shape;2973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74" name="Google Shape;2974;p4"/>
          <p:cNvGrpSpPr/>
          <p:nvPr/>
        </p:nvGrpSpPr>
        <p:grpSpPr>
          <a:xfrm>
            <a:off x="2745969" y="4530929"/>
            <a:ext cx="139961" cy="1399608"/>
            <a:chOff x="3114999" y="2956980"/>
            <a:chExt cx="139961" cy="1399608"/>
          </a:xfrm>
        </p:grpSpPr>
        <p:sp>
          <p:nvSpPr>
            <p:cNvPr id="2975" name="Google Shape;2975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6" name="Google Shape;2976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7" name="Google Shape;2977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8" name="Google Shape;2978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9" name="Google Shape;2979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0" name="Google Shape;2980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1" name="Google Shape;2981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2" name="Google Shape;2982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3" name="Google Shape;2983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4" name="Google Shape;2984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85" name="Google Shape;2985;p4"/>
          <p:cNvGrpSpPr/>
          <p:nvPr/>
        </p:nvGrpSpPr>
        <p:grpSpPr>
          <a:xfrm>
            <a:off x="2541211" y="4530929"/>
            <a:ext cx="139961" cy="1399608"/>
            <a:chOff x="3114999" y="2956980"/>
            <a:chExt cx="139961" cy="1399608"/>
          </a:xfrm>
        </p:grpSpPr>
        <p:sp>
          <p:nvSpPr>
            <p:cNvPr id="2986" name="Google Shape;2986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7" name="Google Shape;2987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8" name="Google Shape;2988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9" name="Google Shape;2989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0" name="Google Shape;2990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1" name="Google Shape;2991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2" name="Google Shape;2992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3" name="Google Shape;2993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4" name="Google Shape;2994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5" name="Google Shape;2995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96" name="Google Shape;2996;p4"/>
          <p:cNvGrpSpPr/>
          <p:nvPr/>
        </p:nvGrpSpPr>
        <p:grpSpPr>
          <a:xfrm>
            <a:off x="2948296" y="4530929"/>
            <a:ext cx="139961" cy="1399608"/>
            <a:chOff x="3114999" y="2956980"/>
            <a:chExt cx="139961" cy="1399608"/>
          </a:xfrm>
        </p:grpSpPr>
        <p:sp>
          <p:nvSpPr>
            <p:cNvPr id="2997" name="Google Shape;2997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8" name="Google Shape;2998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9" name="Google Shape;2999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0" name="Google Shape;3000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1" name="Google Shape;3001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2" name="Google Shape;3002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3" name="Google Shape;3003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4" name="Google Shape;3004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5" name="Google Shape;3005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6" name="Google Shape;3006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07" name="Google Shape;3007;p4"/>
          <p:cNvGrpSpPr/>
          <p:nvPr/>
        </p:nvGrpSpPr>
        <p:grpSpPr>
          <a:xfrm>
            <a:off x="3160282" y="4530929"/>
            <a:ext cx="139961" cy="1399608"/>
            <a:chOff x="3114999" y="2956980"/>
            <a:chExt cx="139961" cy="1399608"/>
          </a:xfrm>
        </p:grpSpPr>
        <p:sp>
          <p:nvSpPr>
            <p:cNvPr id="3008" name="Google Shape;3008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9" name="Google Shape;3009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0" name="Google Shape;3010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1" name="Google Shape;3011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2" name="Google Shape;3012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3" name="Google Shape;3013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4" name="Google Shape;3014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5" name="Google Shape;3015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6" name="Google Shape;3016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7" name="Google Shape;3017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018" name="Google Shape;3018;p4"/>
          <p:cNvSpPr/>
          <p:nvPr/>
        </p:nvSpPr>
        <p:spPr>
          <a:xfrm>
            <a:off x="4462976" y="4733547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9" name="Google Shape;3019;p4"/>
          <p:cNvSpPr/>
          <p:nvPr/>
        </p:nvSpPr>
        <p:spPr>
          <a:xfrm>
            <a:off x="4462976" y="4944953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0" name="Google Shape;3020;p4"/>
          <p:cNvSpPr/>
          <p:nvPr/>
        </p:nvSpPr>
        <p:spPr>
          <a:xfrm>
            <a:off x="4462976" y="5156359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1" name="Google Shape;3021;p4"/>
          <p:cNvSpPr/>
          <p:nvPr/>
        </p:nvSpPr>
        <p:spPr>
          <a:xfrm>
            <a:off x="4462976" y="5367765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2" name="Google Shape;3022;p4"/>
          <p:cNvSpPr/>
          <p:nvPr/>
        </p:nvSpPr>
        <p:spPr>
          <a:xfrm>
            <a:off x="4462976" y="5579170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3" name="Google Shape;3023;p4"/>
          <p:cNvSpPr/>
          <p:nvPr/>
        </p:nvSpPr>
        <p:spPr>
          <a:xfrm>
            <a:off x="4462976" y="5790576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4" name="Google Shape;3024;p4"/>
          <p:cNvSpPr txBox="1"/>
          <p:nvPr/>
        </p:nvSpPr>
        <p:spPr>
          <a:xfrm>
            <a:off x="5387590" y="1378925"/>
            <a:ext cx="1323968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386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139</a:t>
            </a:r>
            <a:endParaRPr sz="3600" b="1">
              <a:solidFill>
                <a:srgbClr val="31859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5" name="Google Shape;3025;p4"/>
          <p:cNvSpPr txBox="1"/>
          <p:nvPr/>
        </p:nvSpPr>
        <p:spPr>
          <a:xfrm>
            <a:off x="5136408" y="1978321"/>
            <a:ext cx="4472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sz="3600" b="1">
              <a:solidFill>
                <a:srgbClr val="31859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26" name="Google Shape;3026;p4"/>
          <p:cNvCxnSpPr/>
          <p:nvPr/>
        </p:nvCxnSpPr>
        <p:spPr>
          <a:xfrm>
            <a:off x="5196834" y="3002786"/>
            <a:ext cx="1275548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27" name="Google Shape;3027;p4"/>
          <p:cNvSpPr txBox="1"/>
          <p:nvPr/>
        </p:nvSpPr>
        <p:spPr>
          <a:xfrm>
            <a:off x="5897693" y="3084080"/>
            <a:ext cx="4472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sz="36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8" name="Google Shape;3028;p4"/>
          <p:cNvSpPr txBox="1"/>
          <p:nvPr/>
        </p:nvSpPr>
        <p:spPr>
          <a:xfrm>
            <a:off x="5639752" y="3084080"/>
            <a:ext cx="4472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36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9" name="Google Shape;3029;p4"/>
          <p:cNvSpPr txBox="1"/>
          <p:nvPr/>
        </p:nvSpPr>
        <p:spPr>
          <a:xfrm>
            <a:off x="5373159" y="3084080"/>
            <a:ext cx="4472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36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0" name="Google Shape;3030;p4"/>
          <p:cNvSpPr txBox="1"/>
          <p:nvPr/>
        </p:nvSpPr>
        <p:spPr>
          <a:xfrm>
            <a:off x="6482080" y="1396815"/>
            <a:ext cx="2597068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 không trừ 9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1" name="Google Shape;3031;p4"/>
          <p:cNvSpPr/>
          <p:nvPr/>
        </p:nvSpPr>
        <p:spPr>
          <a:xfrm>
            <a:off x="4111029" y="4733547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2" name="Google Shape;3032;p4"/>
          <p:cNvSpPr/>
          <p:nvPr/>
        </p:nvSpPr>
        <p:spPr>
          <a:xfrm>
            <a:off x="4111029" y="4944953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3" name="Google Shape;3033;p4"/>
          <p:cNvSpPr/>
          <p:nvPr/>
        </p:nvSpPr>
        <p:spPr>
          <a:xfrm>
            <a:off x="4111029" y="5156359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4" name="Google Shape;3034;p4"/>
          <p:cNvSpPr/>
          <p:nvPr/>
        </p:nvSpPr>
        <p:spPr>
          <a:xfrm>
            <a:off x="4111029" y="5367765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5" name="Google Shape;3035;p4"/>
          <p:cNvSpPr/>
          <p:nvPr/>
        </p:nvSpPr>
        <p:spPr>
          <a:xfrm>
            <a:off x="4111029" y="5579170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6" name="Google Shape;3036;p4"/>
          <p:cNvSpPr/>
          <p:nvPr/>
        </p:nvSpPr>
        <p:spPr>
          <a:xfrm>
            <a:off x="4111029" y="5790576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7" name="Google Shape;3037;p4"/>
          <p:cNvSpPr/>
          <p:nvPr/>
        </p:nvSpPr>
        <p:spPr>
          <a:xfrm>
            <a:off x="4111029" y="3893106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8" name="Google Shape;3038;p4"/>
          <p:cNvSpPr/>
          <p:nvPr/>
        </p:nvSpPr>
        <p:spPr>
          <a:xfrm>
            <a:off x="4111029" y="4104512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9" name="Google Shape;3039;p4"/>
          <p:cNvSpPr/>
          <p:nvPr/>
        </p:nvSpPr>
        <p:spPr>
          <a:xfrm>
            <a:off x="4111029" y="4315917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0" name="Google Shape;3040;p4"/>
          <p:cNvSpPr/>
          <p:nvPr/>
        </p:nvSpPr>
        <p:spPr>
          <a:xfrm>
            <a:off x="4111029" y="4527323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1" name="Google Shape;3041;p4"/>
          <p:cNvSpPr txBox="1"/>
          <p:nvPr/>
        </p:nvSpPr>
        <p:spPr>
          <a:xfrm>
            <a:off x="8892289" y="1396815"/>
            <a:ext cx="2597068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lấy 16 trừ 9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42" name="Google Shape;3042;p4"/>
          <p:cNvCxnSpPr/>
          <p:nvPr/>
        </p:nvCxnSpPr>
        <p:spPr>
          <a:xfrm flipH="1">
            <a:off x="4084291" y="3866725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3" name="Google Shape;3043;p4"/>
          <p:cNvCxnSpPr/>
          <p:nvPr/>
        </p:nvCxnSpPr>
        <p:spPr>
          <a:xfrm flipH="1">
            <a:off x="4084291" y="4081721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4" name="Google Shape;3044;p4"/>
          <p:cNvCxnSpPr/>
          <p:nvPr/>
        </p:nvCxnSpPr>
        <p:spPr>
          <a:xfrm flipH="1">
            <a:off x="4084291" y="4288109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5" name="Google Shape;3045;p4"/>
          <p:cNvCxnSpPr/>
          <p:nvPr/>
        </p:nvCxnSpPr>
        <p:spPr>
          <a:xfrm flipH="1">
            <a:off x="4084291" y="4510828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6" name="Google Shape;3046;p4"/>
          <p:cNvCxnSpPr/>
          <p:nvPr/>
        </p:nvCxnSpPr>
        <p:spPr>
          <a:xfrm flipH="1">
            <a:off x="4084291" y="4716577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7" name="Google Shape;3047;p4"/>
          <p:cNvCxnSpPr/>
          <p:nvPr/>
        </p:nvCxnSpPr>
        <p:spPr>
          <a:xfrm flipH="1">
            <a:off x="4084291" y="4933819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8" name="Google Shape;3048;p4"/>
          <p:cNvCxnSpPr/>
          <p:nvPr/>
        </p:nvCxnSpPr>
        <p:spPr>
          <a:xfrm flipH="1">
            <a:off x="4084291" y="5146190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9" name="Google Shape;3049;p4"/>
          <p:cNvCxnSpPr/>
          <p:nvPr/>
        </p:nvCxnSpPr>
        <p:spPr>
          <a:xfrm flipH="1">
            <a:off x="4084291" y="5350927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0" name="Google Shape;3050;p4"/>
          <p:cNvCxnSpPr/>
          <p:nvPr/>
        </p:nvCxnSpPr>
        <p:spPr>
          <a:xfrm flipH="1">
            <a:off x="4084291" y="5569001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51" name="Google Shape;3051;p4"/>
          <p:cNvSpPr txBox="1"/>
          <p:nvPr/>
        </p:nvSpPr>
        <p:spPr>
          <a:xfrm>
            <a:off x="6725989" y="1926670"/>
            <a:ext cx="2597068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bằng 7, viết 7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2" name="Google Shape;3052;p4"/>
          <p:cNvSpPr txBox="1"/>
          <p:nvPr/>
        </p:nvSpPr>
        <p:spPr>
          <a:xfrm>
            <a:off x="8857662" y="1926670"/>
            <a:ext cx="2597068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nhớ 1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3" name="Google Shape;3053;p4"/>
          <p:cNvSpPr/>
          <p:nvPr/>
        </p:nvSpPr>
        <p:spPr>
          <a:xfrm>
            <a:off x="3018276" y="2782495"/>
            <a:ext cx="436124" cy="1673383"/>
          </a:xfrm>
          <a:prstGeom prst="ellipse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54" name="Google Shape;3054;p4"/>
          <p:cNvCxnSpPr>
            <a:stCxn id="3053" idx="6"/>
          </p:cNvCxnSpPr>
          <p:nvPr/>
        </p:nvCxnSpPr>
        <p:spPr>
          <a:xfrm>
            <a:off x="3454400" y="3619186"/>
            <a:ext cx="495300" cy="83670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3055" name="Google Shape;3055;p4"/>
          <p:cNvSpPr txBox="1"/>
          <p:nvPr/>
        </p:nvSpPr>
        <p:spPr>
          <a:xfrm>
            <a:off x="9083750" y="2585505"/>
            <a:ext cx="2686487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 trừ 3 bằng 4</a:t>
            </a:r>
            <a:endParaRPr/>
          </a:p>
        </p:txBody>
      </p:sp>
      <p:cxnSp>
        <p:nvCxnSpPr>
          <p:cNvPr id="3056" name="Google Shape;3056;p4"/>
          <p:cNvCxnSpPr/>
          <p:nvPr/>
        </p:nvCxnSpPr>
        <p:spPr>
          <a:xfrm flipH="1">
            <a:off x="2518722" y="2914215"/>
            <a:ext cx="642190" cy="151721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57" name="Google Shape;3057;p4"/>
          <p:cNvSpPr txBox="1"/>
          <p:nvPr/>
        </p:nvSpPr>
        <p:spPr>
          <a:xfrm>
            <a:off x="6694755" y="3106289"/>
            <a:ext cx="1271031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viết 4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8" name="Google Shape;3058;p4"/>
          <p:cNvSpPr txBox="1"/>
          <p:nvPr/>
        </p:nvSpPr>
        <p:spPr>
          <a:xfrm>
            <a:off x="6482079" y="2577520"/>
            <a:ext cx="2840977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 trừ 1 bằng 7,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9" name="Google Shape;3059;p4"/>
          <p:cNvSpPr txBox="1"/>
          <p:nvPr/>
        </p:nvSpPr>
        <p:spPr>
          <a:xfrm>
            <a:off x="6482079" y="3735180"/>
            <a:ext cx="2840977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 trừ 1 bằng 2,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60" name="Google Shape;3060;p4"/>
          <p:cNvCxnSpPr/>
          <p:nvPr/>
        </p:nvCxnSpPr>
        <p:spPr>
          <a:xfrm flipH="1">
            <a:off x="764300" y="1315171"/>
            <a:ext cx="1431050" cy="1495833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61" name="Google Shape;3061;p4"/>
          <p:cNvSpPr txBox="1"/>
          <p:nvPr/>
        </p:nvSpPr>
        <p:spPr>
          <a:xfrm>
            <a:off x="9155845" y="3732825"/>
            <a:ext cx="1271031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viết 2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062" name="Google Shape;3062;p4"/>
          <p:cNvGrpSpPr/>
          <p:nvPr/>
        </p:nvGrpSpPr>
        <p:grpSpPr>
          <a:xfrm>
            <a:off x="6525946" y="4595206"/>
            <a:ext cx="3900930" cy="936030"/>
            <a:chOff x="6881370" y="4098709"/>
            <a:chExt cx="3900930" cy="936030"/>
          </a:xfrm>
        </p:grpSpPr>
        <p:sp>
          <p:nvSpPr>
            <p:cNvPr id="3063" name="Google Shape;3063;p4"/>
            <p:cNvSpPr txBox="1"/>
            <p:nvPr/>
          </p:nvSpPr>
          <p:spPr>
            <a:xfrm>
              <a:off x="7021028" y="4098709"/>
              <a:ext cx="3748572" cy="9233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rgbClr val="31859B"/>
                  </a:solidFill>
                  <a:latin typeface="Arial"/>
                  <a:ea typeface="Arial"/>
                  <a:cs typeface="Arial"/>
                  <a:sym typeface="Arial"/>
                </a:rPr>
                <a:t>386 – 139 = 247</a:t>
              </a:r>
              <a:endParaRPr sz="3600" b="1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64" name="Google Shape;3064;p4"/>
            <p:cNvSpPr/>
            <p:nvPr/>
          </p:nvSpPr>
          <p:spPr>
            <a:xfrm>
              <a:off x="6881370" y="4140177"/>
              <a:ext cx="3900930" cy="894562"/>
            </a:xfrm>
            <a:prstGeom prst="roundRect">
              <a:avLst>
                <a:gd name="adj" fmla="val 16667"/>
              </a:avLst>
            </a:prstGeom>
            <a:noFill/>
            <a:ln w="76200" cap="flat" cmpd="dbl">
              <a:solidFill>
                <a:srgbClr val="E36C0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0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3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250"/>
                                        <p:tgtEl>
                                          <p:spTgt spid="3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50"/>
                                        <p:tgtEl>
                                          <p:spTgt spid="3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50"/>
                                        <p:tgtEl>
                                          <p:spTgt spid="3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50"/>
                                        <p:tgtEl>
                                          <p:spTgt spid="3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50"/>
                                        <p:tgtEl>
                                          <p:spTgt spid="3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50"/>
                                        <p:tgtEl>
                                          <p:spTgt spid="3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50"/>
                                        <p:tgtEl>
                                          <p:spTgt spid="3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50"/>
                                        <p:tgtEl>
                                          <p:spTgt spid="3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250"/>
                                        <p:tgtEl>
                                          <p:spTgt spid="3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3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00"/>
                            </p:stCondLst>
                            <p:childTnLst>
                              <p:par>
                                <p:cTn id="1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3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3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3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3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500"/>
                                        <p:tgtEl>
                                          <p:spTgt spid="29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3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500"/>
                            </p:stCondLst>
                            <p:childTnLst>
                              <p:par>
                                <p:cTn id="17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500"/>
                                        <p:tgtEl>
                                          <p:spTgt spid="30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500"/>
                                        <p:tgtEl>
                                          <p:spTgt spid="30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3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500"/>
                            </p:stCondLst>
                            <p:childTnLst>
                              <p:par>
                                <p:cTn id="1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250"/>
                                        <p:tgtEl>
                                          <p:spTgt spid="3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3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3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500"/>
                            </p:stCondLst>
                            <p:childTnLst>
                              <p:par>
                                <p:cTn id="2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250"/>
                                        <p:tgtEl>
                                          <p:spTgt spid="3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3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3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3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Google Shape;3073;p6"/>
          <p:cNvSpPr/>
          <p:nvPr/>
        </p:nvSpPr>
        <p:spPr>
          <a:xfrm>
            <a:off x="1135582" y="1905000"/>
            <a:ext cx="9443518" cy="2730500"/>
          </a:xfrm>
          <a:prstGeom prst="rect">
            <a:avLst/>
          </a:prstGeom>
          <a:solidFill>
            <a:srgbClr val="B6DDE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074" name="Google Shape;3074;p6"/>
          <p:cNvGrpSpPr/>
          <p:nvPr/>
        </p:nvGrpSpPr>
        <p:grpSpPr>
          <a:xfrm>
            <a:off x="995882" y="1477770"/>
            <a:ext cx="2025471" cy="570588"/>
            <a:chOff x="1296327" y="1647588"/>
            <a:chExt cx="2025471" cy="570588"/>
          </a:xfrm>
        </p:grpSpPr>
        <p:sp>
          <p:nvSpPr>
            <p:cNvPr id="3075" name="Google Shape;3075;p6"/>
            <p:cNvSpPr txBox="1"/>
            <p:nvPr/>
          </p:nvSpPr>
          <p:spPr>
            <a:xfrm>
              <a:off x="1866915" y="1694956"/>
              <a:ext cx="1454883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Tính.</a:t>
              </a:r>
              <a:endPara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76" name="Google Shape;3076;p6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 w="12700" cap="flat" cmpd="sng">
              <a:solidFill>
                <a:srgbClr val="D6E3B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</a:t>
              </a:r>
              <a:endPara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77" name="Google Shape;3077;p6"/>
          <p:cNvGrpSpPr/>
          <p:nvPr/>
        </p:nvGrpSpPr>
        <p:grpSpPr>
          <a:xfrm>
            <a:off x="1566470" y="2184626"/>
            <a:ext cx="1147790" cy="1384995"/>
            <a:chOff x="1566470" y="2095726"/>
            <a:chExt cx="1147790" cy="1384995"/>
          </a:xfrm>
        </p:grpSpPr>
        <p:grpSp>
          <p:nvGrpSpPr>
            <p:cNvPr id="3078" name="Google Shape;3078;p6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079" name="Google Shape;3079;p6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241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138</a:t>
                </a:r>
                <a:endParaRPr/>
              </a:p>
            </p:txBody>
          </p:sp>
          <p:sp>
            <p:nvSpPr>
              <p:cNvPr id="3080" name="Google Shape;3080;p6"/>
              <p:cNvSpPr txBox="1"/>
              <p:nvPr/>
            </p:nvSpPr>
            <p:spPr>
              <a:xfrm>
                <a:off x="1697011" y="2418890"/>
                <a:ext cx="376630" cy="7386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081" name="Google Shape;3081;p6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082" name="Google Shape;3082;p6"/>
          <p:cNvGrpSpPr/>
          <p:nvPr/>
        </p:nvGrpSpPr>
        <p:grpSpPr>
          <a:xfrm>
            <a:off x="4077687" y="2184626"/>
            <a:ext cx="1147790" cy="1384995"/>
            <a:chOff x="1566470" y="2095726"/>
            <a:chExt cx="1147790" cy="1384995"/>
          </a:xfrm>
        </p:grpSpPr>
        <p:grpSp>
          <p:nvGrpSpPr>
            <p:cNvPr id="3083" name="Google Shape;3083;p6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084" name="Google Shape;3084;p6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424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207</a:t>
                </a:r>
                <a:endParaRPr/>
              </a:p>
            </p:txBody>
          </p:sp>
          <p:sp>
            <p:nvSpPr>
              <p:cNvPr id="3085" name="Google Shape;3085;p6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086" name="Google Shape;3086;p6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087" name="Google Shape;3087;p6"/>
          <p:cNvGrpSpPr/>
          <p:nvPr/>
        </p:nvGrpSpPr>
        <p:grpSpPr>
          <a:xfrm>
            <a:off x="6588905" y="2184626"/>
            <a:ext cx="1147790" cy="1384995"/>
            <a:chOff x="1566470" y="2095726"/>
            <a:chExt cx="1147790" cy="1384995"/>
          </a:xfrm>
        </p:grpSpPr>
        <p:grpSp>
          <p:nvGrpSpPr>
            <p:cNvPr id="3088" name="Google Shape;3088;p6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089" name="Google Shape;3089;p6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623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617</a:t>
                </a:r>
                <a:endParaRPr/>
              </a:p>
            </p:txBody>
          </p:sp>
          <p:sp>
            <p:nvSpPr>
              <p:cNvPr id="3090" name="Google Shape;3090;p6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091" name="Google Shape;3091;p6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092" name="Google Shape;3092;p6"/>
          <p:cNvGrpSpPr/>
          <p:nvPr/>
        </p:nvGrpSpPr>
        <p:grpSpPr>
          <a:xfrm>
            <a:off x="8932470" y="2184626"/>
            <a:ext cx="1147790" cy="1384995"/>
            <a:chOff x="1566470" y="2095726"/>
            <a:chExt cx="1147790" cy="1384995"/>
          </a:xfrm>
        </p:grpSpPr>
        <p:grpSp>
          <p:nvGrpSpPr>
            <p:cNvPr id="3093" name="Google Shape;3093;p6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094" name="Google Shape;3094;p6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562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338</a:t>
                </a:r>
                <a:endParaRPr/>
              </a:p>
            </p:txBody>
          </p:sp>
          <p:sp>
            <p:nvSpPr>
              <p:cNvPr id="3095" name="Google Shape;3095;p6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cxnSp>
          <p:nvCxnSpPr>
            <p:cNvPr id="3096" name="Google Shape;3096;p6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097" name="Google Shape;3097;p6"/>
          <p:cNvSpPr txBox="1"/>
          <p:nvPr/>
        </p:nvSpPr>
        <p:spPr>
          <a:xfrm>
            <a:off x="1786950" y="3340310"/>
            <a:ext cx="910030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103</a:t>
            </a:r>
            <a:endParaRPr/>
          </a:p>
        </p:txBody>
      </p:sp>
      <p:sp>
        <p:nvSpPr>
          <p:cNvPr id="3098" name="Google Shape;3098;p6"/>
          <p:cNvSpPr txBox="1"/>
          <p:nvPr/>
        </p:nvSpPr>
        <p:spPr>
          <a:xfrm>
            <a:off x="4305459" y="3340310"/>
            <a:ext cx="825342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217</a:t>
            </a:r>
            <a:endParaRPr/>
          </a:p>
        </p:txBody>
      </p:sp>
      <p:sp>
        <p:nvSpPr>
          <p:cNvPr id="3099" name="Google Shape;3099;p6"/>
          <p:cNvSpPr txBox="1"/>
          <p:nvPr/>
        </p:nvSpPr>
        <p:spPr>
          <a:xfrm>
            <a:off x="6819899" y="3340310"/>
            <a:ext cx="972636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 6</a:t>
            </a:r>
            <a:endParaRPr/>
          </a:p>
        </p:txBody>
      </p:sp>
      <p:sp>
        <p:nvSpPr>
          <p:cNvPr id="3100" name="Google Shape;3100;p6"/>
          <p:cNvSpPr txBox="1"/>
          <p:nvPr/>
        </p:nvSpPr>
        <p:spPr>
          <a:xfrm>
            <a:off x="9179586" y="3340310"/>
            <a:ext cx="972636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224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5" name="Google Shape;3105;p7"/>
          <p:cNvSpPr/>
          <p:nvPr/>
        </p:nvSpPr>
        <p:spPr>
          <a:xfrm>
            <a:off x="1100429" y="1859202"/>
            <a:ext cx="9964218" cy="1592431"/>
          </a:xfrm>
          <a:prstGeom prst="rect">
            <a:avLst/>
          </a:prstGeom>
          <a:solidFill>
            <a:srgbClr val="B6DDE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106" name="Google Shape;3106;p7"/>
          <p:cNvGrpSpPr/>
          <p:nvPr/>
        </p:nvGrpSpPr>
        <p:grpSpPr>
          <a:xfrm>
            <a:off x="995882" y="1477770"/>
            <a:ext cx="3614218" cy="570588"/>
            <a:chOff x="1296327" y="1647588"/>
            <a:chExt cx="3614218" cy="570588"/>
          </a:xfrm>
        </p:grpSpPr>
        <p:sp>
          <p:nvSpPr>
            <p:cNvPr id="3107" name="Google Shape;3107;p7"/>
            <p:cNvSpPr txBox="1"/>
            <p:nvPr/>
          </p:nvSpPr>
          <p:spPr>
            <a:xfrm>
              <a:off x="1866915" y="1694956"/>
              <a:ext cx="3043630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Đặt tính rồi tính ?</a:t>
              </a:r>
              <a:endParaRPr/>
            </a:p>
          </p:txBody>
        </p:sp>
        <p:sp>
          <p:nvSpPr>
            <p:cNvPr id="3108" name="Google Shape;3108;p7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 w="12700" cap="flat" cmpd="sng">
              <a:solidFill>
                <a:srgbClr val="D6E3B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</a:t>
              </a:r>
              <a:endPara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109" name="Google Shape;3109;p7"/>
          <p:cNvGrpSpPr/>
          <p:nvPr/>
        </p:nvGrpSpPr>
        <p:grpSpPr>
          <a:xfrm>
            <a:off x="1566470" y="3103664"/>
            <a:ext cx="1147790" cy="1384995"/>
            <a:chOff x="1566470" y="2095726"/>
            <a:chExt cx="1147790" cy="1384995"/>
          </a:xfrm>
        </p:grpSpPr>
        <p:grpSp>
          <p:nvGrpSpPr>
            <p:cNvPr id="3110" name="Google Shape;3110;p7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111" name="Google Shape;3111;p7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362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  36</a:t>
                </a:r>
                <a:endParaRPr/>
              </a:p>
            </p:txBody>
          </p:sp>
          <p:sp>
            <p:nvSpPr>
              <p:cNvPr id="3112" name="Google Shape;3112;p7"/>
              <p:cNvSpPr txBox="1"/>
              <p:nvPr/>
            </p:nvSpPr>
            <p:spPr>
              <a:xfrm>
                <a:off x="1697011" y="2418890"/>
                <a:ext cx="23776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113" name="Google Shape;3113;p7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114" name="Google Shape;3114;p7"/>
          <p:cNvGrpSpPr/>
          <p:nvPr/>
        </p:nvGrpSpPr>
        <p:grpSpPr>
          <a:xfrm>
            <a:off x="4077687" y="3103664"/>
            <a:ext cx="1147790" cy="1384995"/>
            <a:chOff x="1566470" y="2095726"/>
            <a:chExt cx="1147790" cy="1384995"/>
          </a:xfrm>
        </p:grpSpPr>
        <p:grpSp>
          <p:nvGrpSpPr>
            <p:cNvPr id="3115" name="Google Shape;3115;p7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116" name="Google Shape;3116;p7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485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128</a:t>
                </a:r>
                <a:endParaRPr/>
              </a:p>
            </p:txBody>
          </p:sp>
          <p:sp>
            <p:nvSpPr>
              <p:cNvPr id="3117" name="Google Shape;3117;p7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118" name="Google Shape;3118;p7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119" name="Google Shape;3119;p7"/>
          <p:cNvGrpSpPr/>
          <p:nvPr/>
        </p:nvGrpSpPr>
        <p:grpSpPr>
          <a:xfrm>
            <a:off x="6804805" y="3103664"/>
            <a:ext cx="1147790" cy="1384995"/>
            <a:chOff x="1566470" y="2095726"/>
            <a:chExt cx="1147790" cy="1384995"/>
          </a:xfrm>
        </p:grpSpPr>
        <p:grpSp>
          <p:nvGrpSpPr>
            <p:cNvPr id="3120" name="Google Shape;3120;p7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121" name="Google Shape;3121;p7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651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635</a:t>
                </a:r>
                <a:endParaRPr/>
              </a:p>
            </p:txBody>
          </p:sp>
          <p:sp>
            <p:nvSpPr>
              <p:cNvPr id="3122" name="Google Shape;3122;p7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123" name="Google Shape;3123;p7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124" name="Google Shape;3124;p7"/>
          <p:cNvGrpSpPr/>
          <p:nvPr/>
        </p:nvGrpSpPr>
        <p:grpSpPr>
          <a:xfrm>
            <a:off x="9249970" y="3103664"/>
            <a:ext cx="1147790" cy="1384995"/>
            <a:chOff x="1566470" y="2095726"/>
            <a:chExt cx="1147790" cy="1384995"/>
          </a:xfrm>
        </p:grpSpPr>
        <p:grpSp>
          <p:nvGrpSpPr>
            <p:cNvPr id="3125" name="Google Shape;3125;p7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126" name="Google Shape;3126;p7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780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  68</a:t>
                </a:r>
                <a:endParaRPr/>
              </a:p>
            </p:txBody>
          </p:sp>
          <p:sp>
            <p:nvSpPr>
              <p:cNvPr id="3127" name="Google Shape;3127;p7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128" name="Google Shape;3128;p7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129" name="Google Shape;3129;p7"/>
          <p:cNvSpPr txBox="1"/>
          <p:nvPr/>
        </p:nvSpPr>
        <p:spPr>
          <a:xfrm>
            <a:off x="1786950" y="4259348"/>
            <a:ext cx="910030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326</a:t>
            </a:r>
            <a:endParaRPr/>
          </a:p>
        </p:txBody>
      </p:sp>
      <p:sp>
        <p:nvSpPr>
          <p:cNvPr id="3130" name="Google Shape;3130;p7"/>
          <p:cNvSpPr txBox="1"/>
          <p:nvPr/>
        </p:nvSpPr>
        <p:spPr>
          <a:xfrm>
            <a:off x="4305459" y="4259348"/>
            <a:ext cx="825342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357</a:t>
            </a:r>
            <a:endParaRPr/>
          </a:p>
        </p:txBody>
      </p:sp>
      <p:sp>
        <p:nvSpPr>
          <p:cNvPr id="3131" name="Google Shape;3131;p7"/>
          <p:cNvSpPr txBox="1"/>
          <p:nvPr/>
        </p:nvSpPr>
        <p:spPr>
          <a:xfrm>
            <a:off x="7035799" y="4259348"/>
            <a:ext cx="972636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 16</a:t>
            </a:r>
            <a:endParaRPr/>
          </a:p>
        </p:txBody>
      </p:sp>
      <p:sp>
        <p:nvSpPr>
          <p:cNvPr id="3132" name="Google Shape;3132;p7"/>
          <p:cNvSpPr txBox="1"/>
          <p:nvPr/>
        </p:nvSpPr>
        <p:spPr>
          <a:xfrm>
            <a:off x="9497086" y="4259348"/>
            <a:ext cx="972636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712</a:t>
            </a:r>
            <a:endParaRPr/>
          </a:p>
        </p:txBody>
      </p:sp>
      <p:sp>
        <p:nvSpPr>
          <p:cNvPr id="3133" name="Google Shape;3133;p7"/>
          <p:cNvSpPr txBox="1"/>
          <p:nvPr/>
        </p:nvSpPr>
        <p:spPr>
          <a:xfrm>
            <a:off x="1281176" y="2396369"/>
            <a:ext cx="9602724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362 – 36         485 – 128              651 - 635           780 - 68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38" name="Google Shape;3138;p8"/>
          <p:cNvGrpSpPr/>
          <p:nvPr/>
        </p:nvGrpSpPr>
        <p:grpSpPr>
          <a:xfrm>
            <a:off x="983182" y="614170"/>
            <a:ext cx="10243488" cy="1432768"/>
            <a:chOff x="1296327" y="1647588"/>
            <a:chExt cx="10243488" cy="1432768"/>
          </a:xfrm>
        </p:grpSpPr>
        <p:sp>
          <p:nvSpPr>
            <p:cNvPr id="3139" name="Google Shape;3139;p8"/>
            <p:cNvSpPr txBox="1"/>
            <p:nvPr/>
          </p:nvSpPr>
          <p:spPr>
            <a:xfrm>
              <a:off x="1866915" y="1694956"/>
              <a:ext cx="9672900" cy="1385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Trong vườn ươm có 456 cây giống. Người ta lấy đi 148 cây giống để tr</a:t>
              </a:r>
              <a:r>
                <a:rPr lang="en-US" sz="2800">
                  <a:solidFill>
                    <a:schemeClr val="dk1"/>
                  </a:solidFill>
                </a:rPr>
                <a:t>ồ</a:t>
              </a: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ng rừng. Hỏi trong vườn ươm còn lại bao nhiêu cây giống?</a:t>
              </a:r>
              <a:endParaRPr/>
            </a:p>
          </p:txBody>
        </p:sp>
        <p:sp>
          <p:nvSpPr>
            <p:cNvPr id="3140" name="Google Shape;3140;p8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 w="12700" cap="flat" cmpd="sng">
              <a:solidFill>
                <a:srgbClr val="D6E3B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</a:t>
              </a:r>
              <a:endPara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141" name="Google Shape;3141;p8"/>
          <p:cNvSpPr txBox="1"/>
          <p:nvPr/>
        </p:nvSpPr>
        <p:spPr>
          <a:xfrm>
            <a:off x="950976" y="2373301"/>
            <a:ext cx="3036824" cy="267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Tóm tắt: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Có       : 456 cây 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Lấy đi  : 148 cây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Còn lại: …. cây ?</a:t>
            </a:r>
            <a:endParaRPr/>
          </a:p>
        </p:txBody>
      </p:sp>
      <p:sp>
        <p:nvSpPr>
          <p:cNvPr id="3142" name="Google Shape;3142;p8"/>
          <p:cNvSpPr txBox="1"/>
          <p:nvPr/>
        </p:nvSpPr>
        <p:spPr>
          <a:xfrm>
            <a:off x="4445000" y="2325933"/>
            <a:ext cx="6642100" cy="267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Bài giải</a:t>
            </a:r>
            <a:endParaRPr sz="2800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Trong vườn ươm còn lại số cây giống là: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           456 – 148 = 308 (cây)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                           Đáp số: 308 cây giống</a:t>
            </a:r>
            <a:endParaRPr sz="2800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2007-2010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224</Words>
  <Application>Microsoft Office PowerPoint</Application>
  <PresentationFormat>Custom</PresentationFormat>
  <Paragraphs>78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Cookie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A</cp:lastModifiedBy>
  <cp:revision>1</cp:revision>
  <dcterms:created xsi:type="dcterms:W3CDTF">2021-06-02T01:34:28Z</dcterms:created>
  <dcterms:modified xsi:type="dcterms:W3CDTF">2023-04-17T02:42:16Z</dcterms:modified>
</cp:coreProperties>
</file>