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embeddedFontLst>
    <p:embeddedFont>
      <p:font typeface="Cookie" charset="-93"/>
      <p:regular r:id="rId12"/>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8" roundtripDataSignature="AMtx7mg/C7L9g0HP6V5UO7y75RXHbrsj+w=="/>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1FE48C67-604F-4F1F-8C56-4D35BB55C2A9}">
  <a:tblStyle styleId="{1FE48C67-604F-4F1F-8C56-4D35BB55C2A9}" styleName="Table_0">
    <a:wholeTbl>
      <a:tcTxStyle b="off" i="off">
        <a:font>
          <a:latin typeface="Arial"/>
          <a:ea typeface="Arial"/>
          <a:cs typeface="Arial"/>
        </a:font>
        <a:schemeClr val="dk1"/>
      </a:tcTxStyle>
      <a:tcStyle>
        <a:tcBdr>
          <a:left>
            <a:ln w="12700" cap="flat" cmpd="sng">
              <a:solidFill>
                <a:schemeClr val="dk1"/>
              </a:solidFill>
              <a:prstDash val="solid"/>
              <a:round/>
              <a:headEnd type="none" w="sm" len="sm"/>
              <a:tailEnd type="none" w="sm" len="sm"/>
            </a:ln>
          </a:left>
          <a:right>
            <a:ln w="12700" cap="flat" cmpd="sng">
              <a:solidFill>
                <a:schemeClr val="dk1"/>
              </a:solidFill>
              <a:prstDash val="solid"/>
              <a:round/>
              <a:headEnd type="none" w="sm" len="sm"/>
              <a:tailEnd type="none" w="sm" len="sm"/>
            </a:ln>
          </a:right>
          <a:top>
            <a:ln w="12700" cap="flat" cmpd="sng">
              <a:solidFill>
                <a:schemeClr val="dk1"/>
              </a:solidFill>
              <a:prstDash val="solid"/>
              <a:round/>
              <a:headEnd type="none" w="sm" len="sm"/>
              <a:tailEnd type="none" w="sm" len="sm"/>
            </a:ln>
          </a:top>
          <a:bottom>
            <a:ln w="12700" cap="flat" cmpd="sng">
              <a:solidFill>
                <a:schemeClr val="dk1"/>
              </a:solidFill>
              <a:prstDash val="solid"/>
              <a:round/>
              <a:headEnd type="none" w="sm" len="sm"/>
              <a:tailEnd type="none" w="sm" len="sm"/>
            </a:ln>
          </a:bottom>
          <a:insideH>
            <a:ln w="12700" cap="flat" cmpd="sng">
              <a:solidFill>
                <a:schemeClr val="dk1"/>
              </a:solidFill>
              <a:prstDash val="solid"/>
              <a:round/>
              <a:headEnd type="none" w="sm" len="sm"/>
              <a:tailEnd type="none" w="sm" len="sm"/>
            </a:ln>
          </a:insideH>
          <a:insideV>
            <a:ln w="12700" cap="flat" cmpd="sng">
              <a:solidFill>
                <a:schemeClr val="dk1"/>
              </a:solidFill>
              <a:prstDash val="solid"/>
              <a:round/>
              <a:headEnd type="none" w="sm" len="sm"/>
              <a:tailEnd type="none" w="sm" len="sm"/>
            </a:ln>
          </a:insideV>
        </a:tcBdr>
        <a:fill>
          <a:solidFill>
            <a:srgbClr val="FFFFFF">
              <a:alpha val="0"/>
            </a:srgbClr>
          </a:solidFill>
        </a:fill>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756" y="-9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font" Target="fonts/font1.fntdata"/><Relationship Id="rId2" Type="http://schemas.openxmlformats.org/officeDocument/2006/relationships/slide" Target="slides/slide1.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32" Type="http://schemas.openxmlformats.org/officeDocument/2006/relationships/tableStyles" Target="tableStyles.xml"/><Relationship Id="rId5" Type="http://schemas.openxmlformats.org/officeDocument/2006/relationships/slide" Target="slides/slide4.xml"/><Relationship Id="rId28" Type="http://customschemas.google.com/relationships/presentationmetadata" Target="metadata"/><Relationship Id="rId10" Type="http://schemas.openxmlformats.org/officeDocument/2006/relationships/slide" Target="slides/slide9.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2235027307"/>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93"/>
        <p:cNvGrpSpPr/>
        <p:nvPr/>
      </p:nvGrpSpPr>
      <p:grpSpPr>
        <a:xfrm>
          <a:off x="0" y="0"/>
          <a:ext cx="0" cy="0"/>
          <a:chOff x="0" y="0"/>
          <a:chExt cx="0" cy="0"/>
        </a:xfrm>
      </p:grpSpPr>
      <p:sp>
        <p:nvSpPr>
          <p:cNvPr id="2594" name="Google Shape;2594;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595" name="Google Shape;2595;p1: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04"/>
        <p:cNvGrpSpPr/>
        <p:nvPr/>
      </p:nvGrpSpPr>
      <p:grpSpPr>
        <a:xfrm>
          <a:off x="0" y="0"/>
          <a:ext cx="0" cy="0"/>
          <a:chOff x="0" y="0"/>
          <a:chExt cx="0" cy="0"/>
        </a:xfrm>
      </p:grpSpPr>
      <p:sp>
        <p:nvSpPr>
          <p:cNvPr id="2605" name="Google Shape;2605;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606" name="Google Shape;2606;p2: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08"/>
        <p:cNvGrpSpPr/>
        <p:nvPr/>
      </p:nvGrpSpPr>
      <p:grpSpPr>
        <a:xfrm>
          <a:off x="0" y="0"/>
          <a:ext cx="0" cy="0"/>
          <a:chOff x="0" y="0"/>
          <a:chExt cx="0" cy="0"/>
        </a:xfrm>
      </p:grpSpPr>
      <p:sp>
        <p:nvSpPr>
          <p:cNvPr id="2609" name="Google Shape;2609;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610" name="Google Shape;2610;p3: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15"/>
        <p:cNvGrpSpPr/>
        <p:nvPr/>
      </p:nvGrpSpPr>
      <p:grpSpPr>
        <a:xfrm>
          <a:off x="0" y="0"/>
          <a:ext cx="0" cy="0"/>
          <a:chOff x="0" y="0"/>
          <a:chExt cx="0" cy="0"/>
        </a:xfrm>
      </p:grpSpPr>
      <p:sp>
        <p:nvSpPr>
          <p:cNvPr id="2616" name="Google Shape;2616;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617" name="Google Shape;2617;p4: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45"/>
        <p:cNvGrpSpPr/>
        <p:nvPr/>
      </p:nvGrpSpPr>
      <p:grpSpPr>
        <a:xfrm>
          <a:off x="0" y="0"/>
          <a:ext cx="0" cy="0"/>
          <a:chOff x="0" y="0"/>
          <a:chExt cx="0" cy="0"/>
        </a:xfrm>
      </p:grpSpPr>
      <p:sp>
        <p:nvSpPr>
          <p:cNvPr id="3246" name="Google Shape;3246;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247" name="Google Shape;3247;p5: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49"/>
        <p:cNvGrpSpPr/>
        <p:nvPr/>
      </p:nvGrpSpPr>
      <p:grpSpPr>
        <a:xfrm>
          <a:off x="0" y="0"/>
          <a:ext cx="0" cy="0"/>
          <a:chOff x="0" y="0"/>
          <a:chExt cx="0" cy="0"/>
        </a:xfrm>
      </p:grpSpPr>
      <p:sp>
        <p:nvSpPr>
          <p:cNvPr id="3250" name="Google Shape;3250;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251" name="Google Shape;3251;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81"/>
        <p:cNvGrpSpPr/>
        <p:nvPr/>
      </p:nvGrpSpPr>
      <p:grpSpPr>
        <a:xfrm>
          <a:off x="0" y="0"/>
          <a:ext cx="0" cy="0"/>
          <a:chOff x="0" y="0"/>
          <a:chExt cx="0" cy="0"/>
        </a:xfrm>
      </p:grpSpPr>
      <p:sp>
        <p:nvSpPr>
          <p:cNvPr id="3282" name="Google Shape;3282;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283" name="Google Shape;3283;p7: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14"/>
        <p:cNvGrpSpPr/>
        <p:nvPr/>
      </p:nvGrpSpPr>
      <p:grpSpPr>
        <a:xfrm>
          <a:off x="0" y="0"/>
          <a:ext cx="0" cy="0"/>
          <a:chOff x="0" y="0"/>
          <a:chExt cx="0" cy="0"/>
        </a:xfrm>
      </p:grpSpPr>
      <p:sp>
        <p:nvSpPr>
          <p:cNvPr id="3315" name="Google Shape;3315;p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316" name="Google Shape;3316;p8: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30"/>
        <p:cNvGrpSpPr/>
        <p:nvPr/>
      </p:nvGrpSpPr>
      <p:grpSpPr>
        <a:xfrm>
          <a:off x="0" y="0"/>
          <a:ext cx="0" cy="0"/>
          <a:chOff x="0" y="0"/>
          <a:chExt cx="0" cy="0"/>
        </a:xfrm>
      </p:grpSpPr>
      <p:sp>
        <p:nvSpPr>
          <p:cNvPr id="3331" name="Google Shape;3331;p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332" name="Google Shape;3332;p9: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2_Title Slide">
  <p:cSld name="2_Title Slide">
    <p:bg>
      <p:bgPr>
        <a:solidFill>
          <a:srgbClr val="4F6128"/>
        </a:solidFill>
        <a:effectLst/>
      </p:bgPr>
    </p:bg>
    <p:spTree>
      <p:nvGrpSpPr>
        <p:cNvPr id="1" name="Shape 9"/>
        <p:cNvGrpSpPr/>
        <p:nvPr/>
      </p:nvGrpSpPr>
      <p:grpSpPr>
        <a:xfrm>
          <a:off x="0" y="0"/>
          <a:ext cx="0" cy="0"/>
          <a:chOff x="0" y="0"/>
          <a:chExt cx="0" cy="0"/>
        </a:xfrm>
      </p:grpSpPr>
      <p:grpSp>
        <p:nvGrpSpPr>
          <p:cNvPr id="10" name="Google Shape;10;p23"/>
          <p:cNvGrpSpPr/>
          <p:nvPr/>
        </p:nvGrpSpPr>
        <p:grpSpPr>
          <a:xfrm>
            <a:off x="395894" y="219519"/>
            <a:ext cx="11613234" cy="6240131"/>
            <a:chOff x="395894" y="219519"/>
            <a:chExt cx="8518865" cy="4788281"/>
          </a:xfrm>
        </p:grpSpPr>
        <p:sp>
          <p:nvSpPr>
            <p:cNvPr id="11" name="Google Shape;11;p23"/>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E36C0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12" name="Google Shape;12;p23"/>
            <p:cNvGrpSpPr/>
            <p:nvPr/>
          </p:nvGrpSpPr>
          <p:grpSpPr>
            <a:xfrm>
              <a:off x="8341543" y="2282008"/>
              <a:ext cx="569676" cy="380612"/>
              <a:chOff x="8341543" y="2282008"/>
              <a:chExt cx="569676" cy="380612"/>
            </a:xfrm>
          </p:grpSpPr>
          <p:sp>
            <p:nvSpPr>
              <p:cNvPr id="13" name="Google Shape;13;p23"/>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 name="Google Shape;14;p23"/>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sp>
          <p:nvSpPr>
            <p:cNvPr id="15" name="Google Shape;15;p23"/>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16" name="Google Shape;16;p23"/>
            <p:cNvGrpSpPr/>
            <p:nvPr/>
          </p:nvGrpSpPr>
          <p:grpSpPr>
            <a:xfrm>
              <a:off x="8341543" y="1721094"/>
              <a:ext cx="569676" cy="380612"/>
              <a:chOff x="8341543" y="1721094"/>
              <a:chExt cx="569676" cy="380612"/>
            </a:xfrm>
          </p:grpSpPr>
          <p:sp>
            <p:nvSpPr>
              <p:cNvPr id="17" name="Google Shape;17;p23"/>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 name="Google Shape;18;p23"/>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19" name="Google Shape;19;p23"/>
            <p:cNvGrpSpPr/>
            <p:nvPr/>
          </p:nvGrpSpPr>
          <p:grpSpPr>
            <a:xfrm>
              <a:off x="8346273" y="1183592"/>
              <a:ext cx="568486" cy="388014"/>
              <a:chOff x="8346273" y="1183592"/>
              <a:chExt cx="568486" cy="388014"/>
            </a:xfrm>
          </p:grpSpPr>
          <p:sp>
            <p:nvSpPr>
              <p:cNvPr id="20" name="Google Shape;20;p23"/>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 name="Google Shape;21;p23"/>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22" name="Google Shape;22;p23"/>
            <p:cNvGrpSpPr/>
            <p:nvPr/>
          </p:nvGrpSpPr>
          <p:grpSpPr>
            <a:xfrm>
              <a:off x="8341543" y="606635"/>
              <a:ext cx="569676" cy="388014"/>
              <a:chOff x="8341543" y="606635"/>
              <a:chExt cx="569676" cy="388014"/>
            </a:xfrm>
          </p:grpSpPr>
          <p:sp>
            <p:nvSpPr>
              <p:cNvPr id="23" name="Google Shape;23;p23"/>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4" name="Google Shape;24;p23"/>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25" name="Google Shape;25;p23"/>
            <p:cNvGrpSpPr/>
            <p:nvPr/>
          </p:nvGrpSpPr>
          <p:grpSpPr>
            <a:xfrm>
              <a:off x="8341543" y="2842933"/>
              <a:ext cx="569676" cy="380612"/>
              <a:chOff x="8341543" y="2282008"/>
              <a:chExt cx="569676" cy="380612"/>
            </a:xfrm>
          </p:grpSpPr>
          <p:sp>
            <p:nvSpPr>
              <p:cNvPr id="26" name="Google Shape;26;p23"/>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7" name="Google Shape;27;p23"/>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28" name="Google Shape;28;p23"/>
            <p:cNvGrpSpPr/>
            <p:nvPr/>
          </p:nvGrpSpPr>
          <p:grpSpPr>
            <a:xfrm>
              <a:off x="8341543" y="3403858"/>
              <a:ext cx="569676" cy="380612"/>
              <a:chOff x="8341543" y="2282008"/>
              <a:chExt cx="569676" cy="380612"/>
            </a:xfrm>
          </p:grpSpPr>
          <p:sp>
            <p:nvSpPr>
              <p:cNvPr id="29" name="Google Shape;29;p23"/>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0" name="Google Shape;30;p23"/>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sp>
          <p:nvSpPr>
            <p:cNvPr id="31" name="Google Shape;31;p23"/>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2" name="Google Shape;32;p23"/>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33" name="Google Shape;33;p23"/>
          <p:cNvGrpSpPr/>
          <p:nvPr/>
        </p:nvGrpSpPr>
        <p:grpSpPr>
          <a:xfrm>
            <a:off x="989192" y="5645930"/>
            <a:ext cx="615189" cy="535538"/>
            <a:chOff x="2495125" y="2142250"/>
            <a:chExt cx="444275" cy="398525"/>
          </a:xfrm>
        </p:grpSpPr>
        <p:sp>
          <p:nvSpPr>
            <p:cNvPr id="34" name="Google Shape;34;p23"/>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5" name="Google Shape;35;p23"/>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36" name="Google Shape;36;p23"/>
          <p:cNvGrpSpPr/>
          <p:nvPr/>
        </p:nvGrpSpPr>
        <p:grpSpPr>
          <a:xfrm>
            <a:off x="10177821" y="427685"/>
            <a:ext cx="403468" cy="378112"/>
            <a:chOff x="3243875" y="2372825"/>
            <a:chExt cx="291375" cy="281375"/>
          </a:xfrm>
        </p:grpSpPr>
        <p:sp>
          <p:nvSpPr>
            <p:cNvPr id="37" name="Google Shape;37;p23"/>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8" name="Google Shape;38;p23"/>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9" name="Google Shape;39;p23"/>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0" name="Google Shape;40;p23"/>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1" name="Google Shape;41;p23"/>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2" name="Google Shape;42;p23"/>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3" name="Google Shape;43;p23"/>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4" name="Google Shape;44;p23"/>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5" name="Google Shape;45;p23"/>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6" name="Google Shape;46;p23"/>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47" name="Google Shape;47;p23"/>
          <p:cNvGrpSpPr/>
          <p:nvPr/>
        </p:nvGrpSpPr>
        <p:grpSpPr>
          <a:xfrm>
            <a:off x="11004071" y="1043373"/>
            <a:ext cx="230796" cy="226531"/>
            <a:chOff x="4954425" y="2036375"/>
            <a:chExt cx="166675" cy="168575"/>
          </a:xfrm>
        </p:grpSpPr>
        <p:sp>
          <p:nvSpPr>
            <p:cNvPr id="48" name="Google Shape;48;p23"/>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9" name="Google Shape;49;p23"/>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sp>
        <p:nvSpPr>
          <p:cNvPr id="50" name="Google Shape;50;p23"/>
          <p:cNvSpPr/>
          <p:nvPr/>
        </p:nvSpPr>
        <p:spPr>
          <a:xfrm>
            <a:off x="2054612" y="6264683"/>
            <a:ext cx="164953" cy="109117"/>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1" name="Google Shape;51;p23"/>
          <p:cNvSpPr/>
          <p:nvPr/>
        </p:nvSpPr>
        <p:spPr>
          <a:xfrm>
            <a:off x="10995521" y="6181468"/>
            <a:ext cx="120469" cy="8321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52" name="Google Shape;52;p23"/>
          <p:cNvGrpSpPr/>
          <p:nvPr/>
        </p:nvGrpSpPr>
        <p:grpSpPr>
          <a:xfrm>
            <a:off x="817359" y="5192331"/>
            <a:ext cx="230796" cy="226531"/>
            <a:chOff x="4954425" y="2036375"/>
            <a:chExt cx="166675" cy="168575"/>
          </a:xfrm>
        </p:grpSpPr>
        <p:sp>
          <p:nvSpPr>
            <p:cNvPr id="53" name="Google Shape;53;p23"/>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4" name="Google Shape;54;p23"/>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sp>
        <p:nvSpPr>
          <p:cNvPr id="55" name="Google Shape;55;p23"/>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6" name="Google Shape;56;p23"/>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7" name="Google Shape;57;p23"/>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8" name="Google Shape;58;p23"/>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9" name="Google Shape;59;p23"/>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0" name="Google Shape;60;p23"/>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1" name="Google Shape;61;p23"/>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2" name="Google Shape;62;p23"/>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3" name="Google Shape;63;p23"/>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4" name="Google Shape;64;p23"/>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5" name="Google Shape;65;p23"/>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6" name="Google Shape;66;p23"/>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7" name="Google Shape;67;p23"/>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8" name="Google Shape;68;p23"/>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9" name="Google Shape;69;p23"/>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0" name="Google Shape;70;p23"/>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1" name="Google Shape;71;p23"/>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2" name="Google Shape;72;p23"/>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3" name="Google Shape;73;p23"/>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4" name="Google Shape;74;p23"/>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5" name="Google Shape;75;p23"/>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6" name="Google Shape;76;p23"/>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7" name="Google Shape;77;p23"/>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8" name="Google Shape;78;p23"/>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9" name="Google Shape;79;p23"/>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0" name="Google Shape;80;p23"/>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1" name="Google Shape;81;p23"/>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2" name="Google Shape;82;p23"/>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3" name="Google Shape;83;p23"/>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4" name="Google Shape;84;p23"/>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5" name="Google Shape;85;p23"/>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6" name="Google Shape;86;p23"/>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7" name="Google Shape;87;p23"/>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8" name="Google Shape;88;p23"/>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9" name="Google Shape;89;p23"/>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0" name="Google Shape;90;p23"/>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1" name="Google Shape;91;p23"/>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2" name="Google Shape;92;p23"/>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3" name="Google Shape;93;p23"/>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4" name="Google Shape;94;p23"/>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5" name="Google Shape;95;p23"/>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6" name="Google Shape;96;p23"/>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7" name="Google Shape;97;p23"/>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8" name="Google Shape;98;p23"/>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9" name="Google Shape;99;p23"/>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00" name="Google Shape;100;p23"/>
          <p:cNvSpPr/>
          <p:nvPr/>
        </p:nvSpPr>
        <p:spPr>
          <a:xfrm>
            <a:off x="3307961" y="6418000"/>
            <a:ext cx="265628" cy="164649"/>
          </a:xfrm>
          <a:custGeom>
            <a:avLst/>
            <a:gdLst/>
            <a:ahLst/>
            <a:cxnLst/>
            <a:rect l="l" t="t" r="r" b="b"/>
            <a:pathLst>
              <a:path w="4806" h="2979" extrusionOk="0">
                <a:moveTo>
                  <a:pt x="1" y="1"/>
                </a:moveTo>
                <a:lnTo>
                  <a:pt x="1" y="2978"/>
                </a:lnTo>
                <a:lnTo>
                  <a:pt x="4805" y="2978"/>
                </a:lnTo>
                <a:lnTo>
                  <a:pt x="4805" y="1"/>
                </a:lnTo>
                <a:close/>
              </a:path>
            </a:pathLst>
          </a:custGeom>
          <a:solidFill>
            <a:srgbClr val="CCCCC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101" name="Google Shape;101;p23"/>
          <p:cNvGrpSpPr/>
          <p:nvPr/>
        </p:nvGrpSpPr>
        <p:grpSpPr>
          <a:xfrm>
            <a:off x="896619" y="1566374"/>
            <a:ext cx="9867486" cy="4807426"/>
            <a:chOff x="741115" y="853968"/>
            <a:chExt cx="7691377" cy="4021392"/>
          </a:xfrm>
        </p:grpSpPr>
        <p:sp>
          <p:nvSpPr>
            <p:cNvPr id="102" name="Google Shape;102;p23"/>
            <p:cNvSpPr/>
            <p:nvPr/>
          </p:nvSpPr>
          <p:spPr>
            <a:xfrm>
              <a:off x="3121100" y="853968"/>
              <a:ext cx="3397427" cy="1481700"/>
            </a:xfrm>
            <a:prstGeom prst="ellipse">
              <a:avLst/>
            </a:pr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103" name="Google Shape;103;p23"/>
            <p:cNvGrpSpPr/>
            <p:nvPr/>
          </p:nvGrpSpPr>
          <p:grpSpPr>
            <a:xfrm>
              <a:off x="741115" y="1203950"/>
              <a:ext cx="7691377" cy="3671410"/>
              <a:chOff x="741115" y="1203950"/>
              <a:chExt cx="7691377" cy="3671410"/>
            </a:xfrm>
          </p:grpSpPr>
          <p:sp>
            <p:nvSpPr>
              <p:cNvPr id="104" name="Google Shape;104;p23"/>
              <p:cNvSpPr/>
              <p:nvPr/>
            </p:nvSpPr>
            <p:spPr>
              <a:xfrm>
                <a:off x="741115" y="1503410"/>
                <a:ext cx="7691377" cy="3371950"/>
              </a:xfrm>
              <a:custGeom>
                <a:avLst/>
                <a:gdLst/>
                <a:ahLst/>
                <a:cxnLst/>
                <a:rect l="l" t="t" r="r" b="b"/>
                <a:pathLst>
                  <a:path w="19015" h="15544" extrusionOk="0">
                    <a:moveTo>
                      <a:pt x="8537" y="1"/>
                    </a:moveTo>
                    <a:cubicBezTo>
                      <a:pt x="8251" y="1"/>
                      <a:pt x="7939" y="81"/>
                      <a:pt x="7602" y="271"/>
                    </a:cubicBezTo>
                    <a:cubicBezTo>
                      <a:pt x="5479" y="1481"/>
                      <a:pt x="6004" y="4151"/>
                      <a:pt x="6004" y="4151"/>
                    </a:cubicBezTo>
                    <a:cubicBezTo>
                      <a:pt x="6004" y="4151"/>
                      <a:pt x="5636" y="4115"/>
                      <a:pt x="5091" y="4115"/>
                    </a:cubicBezTo>
                    <a:cubicBezTo>
                      <a:pt x="3665" y="4115"/>
                      <a:pt x="1024" y="4366"/>
                      <a:pt x="594" y="6183"/>
                    </a:cubicBezTo>
                    <a:cubicBezTo>
                      <a:pt x="1" y="8671"/>
                      <a:pt x="3470" y="10953"/>
                      <a:pt x="3470" y="10953"/>
                    </a:cubicBezTo>
                    <a:cubicBezTo>
                      <a:pt x="3470" y="10953"/>
                      <a:pt x="2420" y="14697"/>
                      <a:pt x="6369" y="15427"/>
                    </a:cubicBezTo>
                    <a:cubicBezTo>
                      <a:pt x="6807" y="15508"/>
                      <a:pt x="7209" y="15544"/>
                      <a:pt x="7578" y="15544"/>
                    </a:cubicBezTo>
                    <a:cubicBezTo>
                      <a:pt x="10550" y="15544"/>
                      <a:pt x="11345" y="13213"/>
                      <a:pt x="11345" y="13213"/>
                    </a:cubicBezTo>
                    <a:cubicBezTo>
                      <a:pt x="11345" y="13213"/>
                      <a:pt x="12272" y="13362"/>
                      <a:pt x="13464" y="13362"/>
                    </a:cubicBezTo>
                    <a:cubicBezTo>
                      <a:pt x="15500" y="13362"/>
                      <a:pt x="18307" y="12926"/>
                      <a:pt x="18581" y="10565"/>
                    </a:cubicBezTo>
                    <a:cubicBezTo>
                      <a:pt x="19014" y="6822"/>
                      <a:pt x="16389" y="5795"/>
                      <a:pt x="16389" y="5795"/>
                    </a:cubicBezTo>
                    <a:cubicBezTo>
                      <a:pt x="16389" y="5795"/>
                      <a:pt x="18718" y="2348"/>
                      <a:pt x="16389" y="613"/>
                    </a:cubicBezTo>
                    <a:cubicBezTo>
                      <a:pt x="15923" y="263"/>
                      <a:pt x="15420" y="123"/>
                      <a:pt x="14914" y="123"/>
                    </a:cubicBezTo>
                    <a:cubicBezTo>
                      <a:pt x="12914" y="123"/>
                      <a:pt x="10866" y="2303"/>
                      <a:pt x="10866" y="2303"/>
                    </a:cubicBezTo>
                    <a:cubicBezTo>
                      <a:pt x="10866" y="2303"/>
                      <a:pt x="10071" y="1"/>
                      <a:pt x="8537"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05" name="Google Shape;105;p23"/>
              <p:cNvSpPr/>
              <p:nvPr/>
            </p:nvSpPr>
            <p:spPr>
              <a:xfrm>
                <a:off x="1766314" y="1203950"/>
                <a:ext cx="2028300" cy="1565480"/>
              </a:xfrm>
              <a:prstGeom prst="ellipse">
                <a:avLst/>
              </a:pr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06" name="Google Shape;106;p23"/>
              <p:cNvSpPr/>
              <p:nvPr/>
            </p:nvSpPr>
            <p:spPr>
              <a:xfrm>
                <a:off x="5585525" y="3231300"/>
                <a:ext cx="2028300" cy="1403400"/>
              </a:xfrm>
              <a:prstGeom prst="ellipse">
                <a:avLst/>
              </a:pr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grpSp>
        <p:nvGrpSpPr>
          <p:cNvPr id="107" name="Google Shape;107;p23"/>
          <p:cNvGrpSpPr/>
          <p:nvPr/>
        </p:nvGrpSpPr>
        <p:grpSpPr>
          <a:xfrm>
            <a:off x="8391927" y="4047629"/>
            <a:ext cx="2301387" cy="1593766"/>
            <a:chOff x="4799733" y="3457797"/>
            <a:chExt cx="2301387" cy="1593766"/>
          </a:xfrm>
        </p:grpSpPr>
        <p:sp>
          <p:nvSpPr>
            <p:cNvPr id="108" name="Google Shape;108;p23"/>
            <p:cNvSpPr/>
            <p:nvPr/>
          </p:nvSpPr>
          <p:spPr>
            <a:xfrm>
              <a:off x="5512937" y="4441437"/>
              <a:ext cx="134693" cy="122202"/>
            </a:xfrm>
            <a:custGeom>
              <a:avLst/>
              <a:gdLst/>
              <a:ahLst/>
              <a:cxnLst/>
              <a:rect l="l" t="t" r="r" b="b"/>
              <a:pathLst>
                <a:path w="2437" h="2211" extrusionOk="0">
                  <a:moveTo>
                    <a:pt x="1" y="1"/>
                  </a:moveTo>
                  <a:lnTo>
                    <a:pt x="1" y="715"/>
                  </a:lnTo>
                  <a:lnTo>
                    <a:pt x="1" y="1271"/>
                  </a:lnTo>
                  <a:lnTo>
                    <a:pt x="1" y="2211"/>
                  </a:lnTo>
                  <a:lnTo>
                    <a:pt x="2436" y="1112"/>
                  </a:lnTo>
                  <a:lnTo>
                    <a:pt x="1" y="1"/>
                  </a:ln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09" name="Google Shape;109;p23"/>
            <p:cNvSpPr/>
            <p:nvPr/>
          </p:nvSpPr>
          <p:spPr>
            <a:xfrm>
              <a:off x="5671673" y="4450943"/>
              <a:ext cx="91527" cy="79091"/>
            </a:xfrm>
            <a:custGeom>
              <a:avLst/>
              <a:gdLst/>
              <a:ahLst/>
              <a:cxnLst/>
              <a:rect l="l" t="t" r="r" b="b"/>
              <a:pathLst>
                <a:path w="1656" h="1431" extrusionOk="0">
                  <a:moveTo>
                    <a:pt x="1" y="1"/>
                  </a:moveTo>
                  <a:lnTo>
                    <a:pt x="1" y="1430"/>
                  </a:lnTo>
                  <a:lnTo>
                    <a:pt x="1655" y="1430"/>
                  </a:lnTo>
                  <a:lnTo>
                    <a:pt x="1655" y="1"/>
                  </a:lnTo>
                  <a:close/>
                </a:path>
              </a:pathLst>
            </a:custGeom>
            <a:solidFill>
              <a:srgbClr val="F9CF7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0" name="Google Shape;110;p23"/>
            <p:cNvSpPr/>
            <p:nvPr/>
          </p:nvSpPr>
          <p:spPr>
            <a:xfrm>
              <a:off x="5670236" y="4448014"/>
              <a:ext cx="92246" cy="80528"/>
            </a:xfrm>
            <a:custGeom>
              <a:avLst/>
              <a:gdLst/>
              <a:ahLst/>
              <a:cxnLst/>
              <a:rect l="l" t="t" r="r" b="b"/>
              <a:pathLst>
                <a:path w="1669" h="1457" extrusionOk="0">
                  <a:moveTo>
                    <a:pt x="239" y="1"/>
                  </a:moveTo>
                  <a:cubicBezTo>
                    <a:pt x="146" y="1"/>
                    <a:pt x="80" y="14"/>
                    <a:pt x="53" y="27"/>
                  </a:cubicBezTo>
                  <a:cubicBezTo>
                    <a:pt x="14" y="40"/>
                    <a:pt x="0" y="54"/>
                    <a:pt x="0" y="93"/>
                  </a:cubicBezTo>
                  <a:cubicBezTo>
                    <a:pt x="0" y="120"/>
                    <a:pt x="14" y="146"/>
                    <a:pt x="40" y="160"/>
                  </a:cubicBezTo>
                  <a:cubicBezTo>
                    <a:pt x="80" y="173"/>
                    <a:pt x="120" y="173"/>
                    <a:pt x="186" y="173"/>
                  </a:cubicBezTo>
                  <a:cubicBezTo>
                    <a:pt x="225" y="186"/>
                    <a:pt x="265" y="186"/>
                    <a:pt x="292" y="199"/>
                  </a:cubicBezTo>
                  <a:cubicBezTo>
                    <a:pt x="305" y="212"/>
                    <a:pt x="345" y="239"/>
                    <a:pt x="371" y="292"/>
                  </a:cubicBezTo>
                  <a:lnTo>
                    <a:pt x="689" y="729"/>
                  </a:lnTo>
                  <a:lnTo>
                    <a:pt x="636" y="795"/>
                  </a:lnTo>
                  <a:lnTo>
                    <a:pt x="596" y="861"/>
                  </a:lnTo>
                  <a:lnTo>
                    <a:pt x="517" y="954"/>
                  </a:lnTo>
                  <a:cubicBezTo>
                    <a:pt x="490" y="993"/>
                    <a:pt x="450" y="1046"/>
                    <a:pt x="398" y="1126"/>
                  </a:cubicBezTo>
                  <a:cubicBezTo>
                    <a:pt x="371" y="1139"/>
                    <a:pt x="358" y="1152"/>
                    <a:pt x="331" y="1165"/>
                  </a:cubicBezTo>
                  <a:cubicBezTo>
                    <a:pt x="318" y="1179"/>
                    <a:pt x="292" y="1179"/>
                    <a:pt x="265" y="1192"/>
                  </a:cubicBezTo>
                  <a:cubicBezTo>
                    <a:pt x="212" y="1192"/>
                    <a:pt x="173" y="1205"/>
                    <a:pt x="133" y="1218"/>
                  </a:cubicBezTo>
                  <a:cubicBezTo>
                    <a:pt x="93" y="1232"/>
                    <a:pt x="80" y="1245"/>
                    <a:pt x="80" y="1285"/>
                  </a:cubicBezTo>
                  <a:cubicBezTo>
                    <a:pt x="80" y="1298"/>
                    <a:pt x="80" y="1324"/>
                    <a:pt x="80" y="1337"/>
                  </a:cubicBezTo>
                  <a:cubicBezTo>
                    <a:pt x="93" y="1337"/>
                    <a:pt x="106" y="1351"/>
                    <a:pt x="120" y="1351"/>
                  </a:cubicBezTo>
                  <a:cubicBezTo>
                    <a:pt x="133" y="1364"/>
                    <a:pt x="146" y="1364"/>
                    <a:pt x="159" y="1364"/>
                  </a:cubicBezTo>
                  <a:lnTo>
                    <a:pt x="556" y="1364"/>
                  </a:lnTo>
                  <a:cubicBezTo>
                    <a:pt x="570" y="1364"/>
                    <a:pt x="583" y="1377"/>
                    <a:pt x="609" y="1377"/>
                  </a:cubicBezTo>
                  <a:lnTo>
                    <a:pt x="675" y="1377"/>
                  </a:lnTo>
                  <a:cubicBezTo>
                    <a:pt x="702" y="1377"/>
                    <a:pt x="728" y="1364"/>
                    <a:pt x="755" y="1364"/>
                  </a:cubicBezTo>
                  <a:cubicBezTo>
                    <a:pt x="781" y="1351"/>
                    <a:pt x="808" y="1324"/>
                    <a:pt x="808" y="1298"/>
                  </a:cubicBezTo>
                  <a:cubicBezTo>
                    <a:pt x="808" y="1285"/>
                    <a:pt x="795" y="1258"/>
                    <a:pt x="781" y="1245"/>
                  </a:cubicBezTo>
                  <a:cubicBezTo>
                    <a:pt x="768" y="1218"/>
                    <a:pt x="715" y="1218"/>
                    <a:pt x="662" y="1218"/>
                  </a:cubicBezTo>
                  <a:cubicBezTo>
                    <a:pt x="636" y="1218"/>
                    <a:pt x="609" y="1205"/>
                    <a:pt x="609" y="1205"/>
                  </a:cubicBezTo>
                  <a:cubicBezTo>
                    <a:pt x="609" y="1192"/>
                    <a:pt x="596" y="1192"/>
                    <a:pt x="596" y="1179"/>
                  </a:cubicBezTo>
                  <a:cubicBezTo>
                    <a:pt x="596" y="1179"/>
                    <a:pt x="609" y="1152"/>
                    <a:pt x="623" y="1139"/>
                  </a:cubicBezTo>
                  <a:cubicBezTo>
                    <a:pt x="636" y="1112"/>
                    <a:pt x="649" y="1099"/>
                    <a:pt x="662" y="1086"/>
                  </a:cubicBezTo>
                  <a:cubicBezTo>
                    <a:pt x="689" y="1046"/>
                    <a:pt x="702" y="1020"/>
                    <a:pt x="728" y="993"/>
                  </a:cubicBezTo>
                  <a:cubicBezTo>
                    <a:pt x="742" y="980"/>
                    <a:pt x="768" y="940"/>
                    <a:pt x="808" y="887"/>
                  </a:cubicBezTo>
                  <a:cubicBezTo>
                    <a:pt x="834" y="927"/>
                    <a:pt x="861" y="967"/>
                    <a:pt x="887" y="1007"/>
                  </a:cubicBezTo>
                  <a:cubicBezTo>
                    <a:pt x="914" y="1033"/>
                    <a:pt x="940" y="1073"/>
                    <a:pt x="967" y="1112"/>
                  </a:cubicBezTo>
                  <a:cubicBezTo>
                    <a:pt x="980" y="1139"/>
                    <a:pt x="1006" y="1165"/>
                    <a:pt x="1020" y="1192"/>
                  </a:cubicBezTo>
                  <a:cubicBezTo>
                    <a:pt x="1033" y="1218"/>
                    <a:pt x="1046" y="1232"/>
                    <a:pt x="1046" y="1245"/>
                  </a:cubicBezTo>
                  <a:cubicBezTo>
                    <a:pt x="1046" y="1258"/>
                    <a:pt x="1033" y="1271"/>
                    <a:pt x="1033" y="1285"/>
                  </a:cubicBezTo>
                  <a:lnTo>
                    <a:pt x="993" y="1285"/>
                  </a:lnTo>
                  <a:cubicBezTo>
                    <a:pt x="967" y="1298"/>
                    <a:pt x="953" y="1311"/>
                    <a:pt x="953" y="1324"/>
                  </a:cubicBezTo>
                  <a:cubicBezTo>
                    <a:pt x="940" y="1337"/>
                    <a:pt x="940" y="1351"/>
                    <a:pt x="940" y="1364"/>
                  </a:cubicBezTo>
                  <a:cubicBezTo>
                    <a:pt x="940" y="1377"/>
                    <a:pt x="953" y="1404"/>
                    <a:pt x="967" y="1430"/>
                  </a:cubicBezTo>
                  <a:cubicBezTo>
                    <a:pt x="993" y="1443"/>
                    <a:pt x="1033" y="1457"/>
                    <a:pt x="1086" y="1457"/>
                  </a:cubicBezTo>
                  <a:lnTo>
                    <a:pt x="1536" y="1457"/>
                  </a:lnTo>
                  <a:cubicBezTo>
                    <a:pt x="1575" y="1457"/>
                    <a:pt x="1602" y="1457"/>
                    <a:pt x="1628" y="1443"/>
                  </a:cubicBezTo>
                  <a:cubicBezTo>
                    <a:pt x="1655" y="1443"/>
                    <a:pt x="1668" y="1417"/>
                    <a:pt x="1668" y="1377"/>
                  </a:cubicBezTo>
                  <a:cubicBezTo>
                    <a:pt x="1668" y="1351"/>
                    <a:pt x="1655" y="1337"/>
                    <a:pt x="1628" y="1324"/>
                  </a:cubicBezTo>
                  <a:cubicBezTo>
                    <a:pt x="1615" y="1311"/>
                    <a:pt x="1589" y="1298"/>
                    <a:pt x="1549" y="1298"/>
                  </a:cubicBezTo>
                  <a:lnTo>
                    <a:pt x="1456" y="1298"/>
                  </a:lnTo>
                  <a:cubicBezTo>
                    <a:pt x="1430" y="1298"/>
                    <a:pt x="1403" y="1285"/>
                    <a:pt x="1364" y="1271"/>
                  </a:cubicBezTo>
                  <a:cubicBezTo>
                    <a:pt x="1350" y="1271"/>
                    <a:pt x="1337" y="1258"/>
                    <a:pt x="1324" y="1245"/>
                  </a:cubicBezTo>
                  <a:cubicBezTo>
                    <a:pt x="1311" y="1232"/>
                    <a:pt x="1284" y="1205"/>
                    <a:pt x="1245" y="1165"/>
                  </a:cubicBezTo>
                  <a:cubicBezTo>
                    <a:pt x="1218" y="1126"/>
                    <a:pt x="1178" y="1073"/>
                    <a:pt x="1125" y="1007"/>
                  </a:cubicBezTo>
                  <a:cubicBezTo>
                    <a:pt x="1073" y="927"/>
                    <a:pt x="1006" y="835"/>
                    <a:pt x="927" y="729"/>
                  </a:cubicBezTo>
                  <a:cubicBezTo>
                    <a:pt x="967" y="676"/>
                    <a:pt x="1006" y="610"/>
                    <a:pt x="1046" y="557"/>
                  </a:cubicBezTo>
                  <a:cubicBezTo>
                    <a:pt x="1073" y="504"/>
                    <a:pt x="1125" y="451"/>
                    <a:pt x="1165" y="385"/>
                  </a:cubicBezTo>
                  <a:cubicBezTo>
                    <a:pt x="1205" y="345"/>
                    <a:pt x="1245" y="318"/>
                    <a:pt x="1271" y="305"/>
                  </a:cubicBezTo>
                  <a:cubicBezTo>
                    <a:pt x="1298" y="292"/>
                    <a:pt x="1337" y="292"/>
                    <a:pt x="1390" y="292"/>
                  </a:cubicBezTo>
                  <a:cubicBezTo>
                    <a:pt x="1430" y="292"/>
                    <a:pt x="1509" y="279"/>
                    <a:pt x="1589" y="279"/>
                  </a:cubicBezTo>
                  <a:cubicBezTo>
                    <a:pt x="1615" y="279"/>
                    <a:pt x="1628" y="279"/>
                    <a:pt x="1642" y="265"/>
                  </a:cubicBezTo>
                  <a:cubicBezTo>
                    <a:pt x="1655" y="239"/>
                    <a:pt x="1655" y="226"/>
                    <a:pt x="1655" y="212"/>
                  </a:cubicBezTo>
                  <a:cubicBezTo>
                    <a:pt x="1655" y="146"/>
                    <a:pt x="1642" y="120"/>
                    <a:pt x="1589" y="120"/>
                  </a:cubicBezTo>
                  <a:lnTo>
                    <a:pt x="1020" y="120"/>
                  </a:lnTo>
                  <a:cubicBezTo>
                    <a:pt x="980" y="120"/>
                    <a:pt x="953" y="120"/>
                    <a:pt x="927" y="133"/>
                  </a:cubicBezTo>
                  <a:cubicBezTo>
                    <a:pt x="900" y="146"/>
                    <a:pt x="887" y="173"/>
                    <a:pt x="887" y="212"/>
                  </a:cubicBezTo>
                  <a:cubicBezTo>
                    <a:pt x="887" y="226"/>
                    <a:pt x="887" y="252"/>
                    <a:pt x="914" y="265"/>
                  </a:cubicBezTo>
                  <a:cubicBezTo>
                    <a:pt x="927" y="265"/>
                    <a:pt x="940" y="279"/>
                    <a:pt x="953" y="279"/>
                  </a:cubicBezTo>
                  <a:cubicBezTo>
                    <a:pt x="953" y="292"/>
                    <a:pt x="967" y="292"/>
                    <a:pt x="967" y="305"/>
                  </a:cubicBezTo>
                  <a:cubicBezTo>
                    <a:pt x="967" y="305"/>
                    <a:pt x="953" y="332"/>
                    <a:pt x="940" y="358"/>
                  </a:cubicBezTo>
                  <a:cubicBezTo>
                    <a:pt x="927" y="385"/>
                    <a:pt x="900" y="411"/>
                    <a:pt x="874" y="451"/>
                  </a:cubicBezTo>
                  <a:lnTo>
                    <a:pt x="808" y="570"/>
                  </a:lnTo>
                  <a:cubicBezTo>
                    <a:pt x="768" y="517"/>
                    <a:pt x="742" y="477"/>
                    <a:pt x="715" y="437"/>
                  </a:cubicBezTo>
                  <a:cubicBezTo>
                    <a:pt x="689" y="398"/>
                    <a:pt x="662" y="371"/>
                    <a:pt x="636" y="332"/>
                  </a:cubicBezTo>
                  <a:cubicBezTo>
                    <a:pt x="623" y="305"/>
                    <a:pt x="596" y="279"/>
                    <a:pt x="596" y="252"/>
                  </a:cubicBezTo>
                  <a:cubicBezTo>
                    <a:pt x="583" y="239"/>
                    <a:pt x="570" y="226"/>
                    <a:pt x="570" y="212"/>
                  </a:cubicBezTo>
                  <a:cubicBezTo>
                    <a:pt x="570" y="199"/>
                    <a:pt x="583" y="186"/>
                    <a:pt x="596" y="186"/>
                  </a:cubicBezTo>
                  <a:lnTo>
                    <a:pt x="662" y="186"/>
                  </a:lnTo>
                  <a:cubicBezTo>
                    <a:pt x="702" y="186"/>
                    <a:pt x="728" y="173"/>
                    <a:pt x="742" y="160"/>
                  </a:cubicBezTo>
                  <a:cubicBezTo>
                    <a:pt x="755" y="133"/>
                    <a:pt x="768" y="120"/>
                    <a:pt x="768" y="107"/>
                  </a:cubicBezTo>
                  <a:cubicBezTo>
                    <a:pt x="768" y="93"/>
                    <a:pt x="768" y="80"/>
                    <a:pt x="768" y="67"/>
                  </a:cubicBezTo>
                  <a:cubicBezTo>
                    <a:pt x="768" y="54"/>
                    <a:pt x="755" y="40"/>
                    <a:pt x="742" y="40"/>
                  </a:cubicBezTo>
                  <a:cubicBezTo>
                    <a:pt x="728" y="27"/>
                    <a:pt x="715" y="14"/>
                    <a:pt x="689" y="14"/>
                  </a:cubicBezTo>
                  <a:cubicBezTo>
                    <a:pt x="675" y="1"/>
                    <a:pt x="636" y="1"/>
                    <a:pt x="596" y="1"/>
                  </a:cubicBez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1" name="Google Shape;111;p23"/>
            <p:cNvSpPr/>
            <p:nvPr/>
          </p:nvSpPr>
          <p:spPr>
            <a:xfrm>
              <a:off x="5668799" y="4448014"/>
              <a:ext cx="100260" cy="84895"/>
            </a:xfrm>
            <a:custGeom>
              <a:avLst/>
              <a:gdLst/>
              <a:ahLst/>
              <a:cxnLst/>
              <a:rect l="l" t="t" r="r" b="b"/>
              <a:pathLst>
                <a:path w="1814" h="1536" extrusionOk="0">
                  <a:moveTo>
                    <a:pt x="768" y="107"/>
                  </a:moveTo>
                  <a:lnTo>
                    <a:pt x="768" y="160"/>
                  </a:lnTo>
                  <a:lnTo>
                    <a:pt x="662" y="160"/>
                  </a:lnTo>
                  <a:cubicBezTo>
                    <a:pt x="609" y="160"/>
                    <a:pt x="556" y="212"/>
                    <a:pt x="556" y="265"/>
                  </a:cubicBezTo>
                  <a:cubicBezTo>
                    <a:pt x="556" y="265"/>
                    <a:pt x="609" y="265"/>
                    <a:pt x="609" y="332"/>
                  </a:cubicBezTo>
                  <a:cubicBezTo>
                    <a:pt x="609" y="332"/>
                    <a:pt x="609" y="385"/>
                    <a:pt x="662" y="385"/>
                  </a:cubicBezTo>
                  <a:cubicBezTo>
                    <a:pt x="662" y="437"/>
                    <a:pt x="715" y="490"/>
                    <a:pt x="715" y="490"/>
                  </a:cubicBezTo>
                  <a:cubicBezTo>
                    <a:pt x="768" y="543"/>
                    <a:pt x="768" y="596"/>
                    <a:pt x="821" y="662"/>
                  </a:cubicBezTo>
                  <a:lnTo>
                    <a:pt x="887" y="715"/>
                  </a:lnTo>
                  <a:lnTo>
                    <a:pt x="993" y="543"/>
                  </a:lnTo>
                  <a:cubicBezTo>
                    <a:pt x="993" y="490"/>
                    <a:pt x="1046" y="437"/>
                    <a:pt x="1046" y="437"/>
                  </a:cubicBezTo>
                  <a:cubicBezTo>
                    <a:pt x="1046" y="385"/>
                    <a:pt x="1099" y="385"/>
                    <a:pt x="1099" y="332"/>
                  </a:cubicBezTo>
                  <a:cubicBezTo>
                    <a:pt x="1099" y="265"/>
                    <a:pt x="1046" y="265"/>
                    <a:pt x="1046" y="265"/>
                  </a:cubicBezTo>
                  <a:lnTo>
                    <a:pt x="993" y="265"/>
                  </a:lnTo>
                  <a:lnTo>
                    <a:pt x="993" y="212"/>
                  </a:lnTo>
                  <a:lnTo>
                    <a:pt x="1654" y="212"/>
                  </a:lnTo>
                  <a:lnTo>
                    <a:pt x="1654" y="265"/>
                  </a:lnTo>
                  <a:lnTo>
                    <a:pt x="1324" y="265"/>
                  </a:lnTo>
                  <a:cubicBezTo>
                    <a:pt x="1271" y="332"/>
                    <a:pt x="1218" y="332"/>
                    <a:pt x="1218" y="385"/>
                  </a:cubicBezTo>
                  <a:cubicBezTo>
                    <a:pt x="1151" y="437"/>
                    <a:pt x="1099" y="490"/>
                    <a:pt x="1046" y="543"/>
                  </a:cubicBezTo>
                  <a:cubicBezTo>
                    <a:pt x="993" y="596"/>
                    <a:pt x="993" y="662"/>
                    <a:pt x="940" y="715"/>
                  </a:cubicBezTo>
                  <a:lnTo>
                    <a:pt x="940" y="768"/>
                  </a:lnTo>
                  <a:lnTo>
                    <a:pt x="940" y="821"/>
                  </a:lnTo>
                  <a:cubicBezTo>
                    <a:pt x="993" y="927"/>
                    <a:pt x="1099" y="993"/>
                    <a:pt x="1151" y="1099"/>
                  </a:cubicBezTo>
                  <a:cubicBezTo>
                    <a:pt x="1218" y="1152"/>
                    <a:pt x="1218" y="1205"/>
                    <a:pt x="1271" y="1258"/>
                  </a:cubicBezTo>
                  <a:cubicBezTo>
                    <a:pt x="1324" y="1258"/>
                    <a:pt x="1324" y="1324"/>
                    <a:pt x="1324" y="1324"/>
                  </a:cubicBezTo>
                  <a:cubicBezTo>
                    <a:pt x="1376" y="1324"/>
                    <a:pt x="1376" y="1377"/>
                    <a:pt x="1429" y="1377"/>
                  </a:cubicBezTo>
                  <a:lnTo>
                    <a:pt x="1601" y="1377"/>
                  </a:lnTo>
                  <a:cubicBezTo>
                    <a:pt x="1654" y="1377"/>
                    <a:pt x="1654" y="1430"/>
                    <a:pt x="1654" y="1430"/>
                  </a:cubicBezTo>
                  <a:lnTo>
                    <a:pt x="1099" y="1430"/>
                  </a:lnTo>
                  <a:lnTo>
                    <a:pt x="1046" y="1377"/>
                  </a:lnTo>
                  <a:lnTo>
                    <a:pt x="1099" y="1377"/>
                  </a:lnTo>
                  <a:cubicBezTo>
                    <a:pt x="1151" y="1377"/>
                    <a:pt x="1151" y="1324"/>
                    <a:pt x="1151" y="1258"/>
                  </a:cubicBezTo>
                  <a:lnTo>
                    <a:pt x="1151" y="1205"/>
                  </a:lnTo>
                  <a:cubicBezTo>
                    <a:pt x="1099" y="1152"/>
                    <a:pt x="1099" y="1152"/>
                    <a:pt x="1099" y="1099"/>
                  </a:cubicBezTo>
                  <a:cubicBezTo>
                    <a:pt x="1046" y="1099"/>
                    <a:pt x="1046" y="1046"/>
                    <a:pt x="993" y="993"/>
                  </a:cubicBezTo>
                  <a:cubicBezTo>
                    <a:pt x="993" y="993"/>
                    <a:pt x="940" y="927"/>
                    <a:pt x="940" y="874"/>
                  </a:cubicBezTo>
                  <a:lnTo>
                    <a:pt x="887" y="821"/>
                  </a:lnTo>
                  <a:lnTo>
                    <a:pt x="821" y="874"/>
                  </a:lnTo>
                  <a:cubicBezTo>
                    <a:pt x="768" y="927"/>
                    <a:pt x="768" y="993"/>
                    <a:pt x="715" y="993"/>
                  </a:cubicBezTo>
                  <a:cubicBezTo>
                    <a:pt x="715" y="1046"/>
                    <a:pt x="715" y="1046"/>
                    <a:pt x="662" y="1099"/>
                  </a:cubicBezTo>
                  <a:lnTo>
                    <a:pt x="662" y="1152"/>
                  </a:lnTo>
                  <a:cubicBezTo>
                    <a:pt x="609" y="1152"/>
                    <a:pt x="609" y="1152"/>
                    <a:pt x="609" y="1205"/>
                  </a:cubicBezTo>
                  <a:lnTo>
                    <a:pt x="609" y="1258"/>
                  </a:lnTo>
                  <a:cubicBezTo>
                    <a:pt x="662" y="1324"/>
                    <a:pt x="662" y="1324"/>
                    <a:pt x="715" y="1324"/>
                  </a:cubicBezTo>
                  <a:lnTo>
                    <a:pt x="821" y="1324"/>
                  </a:lnTo>
                  <a:cubicBezTo>
                    <a:pt x="768" y="1324"/>
                    <a:pt x="768" y="1377"/>
                    <a:pt x="715" y="1377"/>
                  </a:cubicBezTo>
                  <a:lnTo>
                    <a:pt x="662" y="1377"/>
                  </a:lnTo>
                  <a:lnTo>
                    <a:pt x="609" y="1324"/>
                  </a:lnTo>
                  <a:lnTo>
                    <a:pt x="225" y="1324"/>
                  </a:lnTo>
                  <a:cubicBezTo>
                    <a:pt x="278" y="1324"/>
                    <a:pt x="278" y="1324"/>
                    <a:pt x="331" y="1258"/>
                  </a:cubicBezTo>
                  <a:lnTo>
                    <a:pt x="437" y="1258"/>
                  </a:lnTo>
                  <a:lnTo>
                    <a:pt x="490" y="1205"/>
                  </a:lnTo>
                  <a:cubicBezTo>
                    <a:pt x="556" y="1099"/>
                    <a:pt x="609" y="1046"/>
                    <a:pt x="609" y="1046"/>
                  </a:cubicBezTo>
                  <a:cubicBezTo>
                    <a:pt x="662" y="993"/>
                    <a:pt x="662" y="927"/>
                    <a:pt x="715" y="927"/>
                  </a:cubicBezTo>
                  <a:cubicBezTo>
                    <a:pt x="715" y="927"/>
                    <a:pt x="715" y="874"/>
                    <a:pt x="768" y="874"/>
                  </a:cubicBezTo>
                  <a:lnTo>
                    <a:pt x="768" y="821"/>
                  </a:lnTo>
                  <a:lnTo>
                    <a:pt x="821" y="768"/>
                  </a:lnTo>
                  <a:lnTo>
                    <a:pt x="490" y="265"/>
                  </a:lnTo>
                  <a:cubicBezTo>
                    <a:pt x="437" y="265"/>
                    <a:pt x="437" y="212"/>
                    <a:pt x="384" y="160"/>
                  </a:cubicBezTo>
                  <a:lnTo>
                    <a:pt x="106" y="160"/>
                  </a:lnTo>
                  <a:lnTo>
                    <a:pt x="106" y="107"/>
                  </a:lnTo>
                  <a:close/>
                  <a:moveTo>
                    <a:pt x="106" y="1"/>
                  </a:moveTo>
                  <a:cubicBezTo>
                    <a:pt x="53" y="54"/>
                    <a:pt x="0" y="107"/>
                    <a:pt x="0" y="107"/>
                  </a:cubicBezTo>
                  <a:cubicBezTo>
                    <a:pt x="0" y="160"/>
                    <a:pt x="53" y="212"/>
                    <a:pt x="53" y="265"/>
                  </a:cubicBezTo>
                  <a:lnTo>
                    <a:pt x="331" y="265"/>
                  </a:lnTo>
                  <a:cubicBezTo>
                    <a:pt x="331" y="332"/>
                    <a:pt x="331" y="332"/>
                    <a:pt x="384" y="385"/>
                  </a:cubicBezTo>
                  <a:lnTo>
                    <a:pt x="662" y="768"/>
                  </a:lnTo>
                  <a:lnTo>
                    <a:pt x="662" y="821"/>
                  </a:lnTo>
                  <a:cubicBezTo>
                    <a:pt x="662" y="821"/>
                    <a:pt x="609" y="821"/>
                    <a:pt x="609" y="874"/>
                  </a:cubicBezTo>
                  <a:lnTo>
                    <a:pt x="556" y="927"/>
                  </a:lnTo>
                  <a:cubicBezTo>
                    <a:pt x="490" y="993"/>
                    <a:pt x="437" y="1046"/>
                    <a:pt x="384" y="1099"/>
                  </a:cubicBezTo>
                  <a:lnTo>
                    <a:pt x="384" y="1152"/>
                  </a:lnTo>
                  <a:lnTo>
                    <a:pt x="331" y="1152"/>
                  </a:lnTo>
                  <a:cubicBezTo>
                    <a:pt x="278" y="1152"/>
                    <a:pt x="225" y="1152"/>
                    <a:pt x="159" y="1205"/>
                  </a:cubicBezTo>
                  <a:cubicBezTo>
                    <a:pt x="106" y="1205"/>
                    <a:pt x="53" y="1258"/>
                    <a:pt x="53" y="1324"/>
                  </a:cubicBezTo>
                  <a:cubicBezTo>
                    <a:pt x="53" y="1377"/>
                    <a:pt x="53" y="1377"/>
                    <a:pt x="106" y="1430"/>
                  </a:cubicBezTo>
                  <a:lnTo>
                    <a:pt x="159" y="1430"/>
                  </a:lnTo>
                  <a:cubicBezTo>
                    <a:pt x="159" y="1483"/>
                    <a:pt x="225" y="1483"/>
                    <a:pt x="225" y="1483"/>
                  </a:cubicBezTo>
                  <a:lnTo>
                    <a:pt x="715" y="1483"/>
                  </a:lnTo>
                  <a:cubicBezTo>
                    <a:pt x="768" y="1483"/>
                    <a:pt x="821" y="1483"/>
                    <a:pt x="821" y="1430"/>
                  </a:cubicBezTo>
                  <a:cubicBezTo>
                    <a:pt x="887" y="1430"/>
                    <a:pt x="940" y="1377"/>
                    <a:pt x="940" y="1324"/>
                  </a:cubicBezTo>
                  <a:cubicBezTo>
                    <a:pt x="940" y="1258"/>
                    <a:pt x="887" y="1258"/>
                    <a:pt x="887" y="1258"/>
                  </a:cubicBezTo>
                  <a:cubicBezTo>
                    <a:pt x="821" y="1205"/>
                    <a:pt x="821" y="1205"/>
                    <a:pt x="768" y="1205"/>
                  </a:cubicBezTo>
                  <a:lnTo>
                    <a:pt x="768" y="1152"/>
                  </a:lnTo>
                  <a:cubicBezTo>
                    <a:pt x="768" y="1099"/>
                    <a:pt x="821" y="1099"/>
                    <a:pt x="821" y="1099"/>
                  </a:cubicBezTo>
                  <a:cubicBezTo>
                    <a:pt x="821" y="1046"/>
                    <a:pt x="887" y="1046"/>
                    <a:pt x="887" y="1046"/>
                  </a:cubicBezTo>
                  <a:lnTo>
                    <a:pt x="887" y="1099"/>
                  </a:lnTo>
                  <a:cubicBezTo>
                    <a:pt x="940" y="1099"/>
                    <a:pt x="940" y="1152"/>
                    <a:pt x="993" y="1152"/>
                  </a:cubicBezTo>
                  <a:cubicBezTo>
                    <a:pt x="993" y="1205"/>
                    <a:pt x="993" y="1258"/>
                    <a:pt x="1046" y="1258"/>
                  </a:cubicBezTo>
                  <a:cubicBezTo>
                    <a:pt x="993" y="1258"/>
                    <a:pt x="993" y="1324"/>
                    <a:pt x="940" y="1324"/>
                  </a:cubicBezTo>
                  <a:lnTo>
                    <a:pt x="940" y="1430"/>
                  </a:lnTo>
                  <a:cubicBezTo>
                    <a:pt x="940" y="1430"/>
                    <a:pt x="940" y="1483"/>
                    <a:pt x="993" y="1483"/>
                  </a:cubicBezTo>
                  <a:cubicBezTo>
                    <a:pt x="1046" y="1536"/>
                    <a:pt x="1099" y="1536"/>
                    <a:pt x="1151" y="1536"/>
                  </a:cubicBezTo>
                  <a:lnTo>
                    <a:pt x="1707" y="1536"/>
                  </a:lnTo>
                  <a:cubicBezTo>
                    <a:pt x="1760" y="1536"/>
                    <a:pt x="1813" y="1483"/>
                    <a:pt x="1813" y="1430"/>
                  </a:cubicBezTo>
                  <a:cubicBezTo>
                    <a:pt x="1813" y="1377"/>
                    <a:pt x="1760" y="1324"/>
                    <a:pt x="1707" y="1324"/>
                  </a:cubicBezTo>
                  <a:cubicBezTo>
                    <a:pt x="1707" y="1258"/>
                    <a:pt x="1654" y="1258"/>
                    <a:pt x="1601" y="1258"/>
                  </a:cubicBezTo>
                  <a:lnTo>
                    <a:pt x="1429" y="1258"/>
                  </a:lnTo>
                  <a:cubicBezTo>
                    <a:pt x="1429" y="1205"/>
                    <a:pt x="1376" y="1205"/>
                    <a:pt x="1376" y="1152"/>
                  </a:cubicBezTo>
                  <a:cubicBezTo>
                    <a:pt x="1324" y="1099"/>
                    <a:pt x="1271" y="1046"/>
                    <a:pt x="1218" y="993"/>
                  </a:cubicBezTo>
                  <a:cubicBezTo>
                    <a:pt x="1218" y="927"/>
                    <a:pt x="1099" y="874"/>
                    <a:pt x="1046" y="768"/>
                  </a:cubicBezTo>
                  <a:cubicBezTo>
                    <a:pt x="1099" y="715"/>
                    <a:pt x="1099" y="662"/>
                    <a:pt x="1151" y="596"/>
                  </a:cubicBezTo>
                  <a:cubicBezTo>
                    <a:pt x="1218" y="596"/>
                    <a:pt x="1218" y="543"/>
                    <a:pt x="1271" y="490"/>
                  </a:cubicBezTo>
                  <a:cubicBezTo>
                    <a:pt x="1324" y="437"/>
                    <a:pt x="1324" y="437"/>
                    <a:pt x="1376" y="385"/>
                  </a:cubicBezTo>
                  <a:lnTo>
                    <a:pt x="1654" y="385"/>
                  </a:lnTo>
                  <a:cubicBezTo>
                    <a:pt x="1707" y="385"/>
                    <a:pt x="1707" y="385"/>
                    <a:pt x="1707" y="332"/>
                  </a:cubicBezTo>
                  <a:lnTo>
                    <a:pt x="1760" y="332"/>
                  </a:lnTo>
                  <a:lnTo>
                    <a:pt x="1760" y="265"/>
                  </a:lnTo>
                  <a:lnTo>
                    <a:pt x="1760" y="160"/>
                  </a:lnTo>
                  <a:cubicBezTo>
                    <a:pt x="1760" y="160"/>
                    <a:pt x="1760" y="107"/>
                    <a:pt x="1707" y="107"/>
                  </a:cubicBezTo>
                  <a:lnTo>
                    <a:pt x="940" y="107"/>
                  </a:lnTo>
                  <a:cubicBezTo>
                    <a:pt x="887" y="160"/>
                    <a:pt x="887" y="212"/>
                    <a:pt x="887" y="265"/>
                  </a:cubicBezTo>
                  <a:cubicBezTo>
                    <a:pt x="887" y="265"/>
                    <a:pt x="887" y="332"/>
                    <a:pt x="940" y="332"/>
                  </a:cubicBezTo>
                  <a:lnTo>
                    <a:pt x="940" y="385"/>
                  </a:lnTo>
                  <a:cubicBezTo>
                    <a:pt x="940" y="385"/>
                    <a:pt x="940" y="437"/>
                    <a:pt x="887" y="437"/>
                  </a:cubicBezTo>
                  <a:lnTo>
                    <a:pt x="887" y="490"/>
                  </a:lnTo>
                  <a:cubicBezTo>
                    <a:pt x="821" y="490"/>
                    <a:pt x="821" y="437"/>
                    <a:pt x="821" y="437"/>
                  </a:cubicBezTo>
                  <a:cubicBezTo>
                    <a:pt x="768" y="385"/>
                    <a:pt x="768" y="385"/>
                    <a:pt x="768" y="332"/>
                  </a:cubicBezTo>
                  <a:cubicBezTo>
                    <a:pt x="715" y="332"/>
                    <a:pt x="715" y="332"/>
                    <a:pt x="715" y="265"/>
                  </a:cubicBezTo>
                  <a:cubicBezTo>
                    <a:pt x="768" y="265"/>
                    <a:pt x="821" y="265"/>
                    <a:pt x="821" y="212"/>
                  </a:cubicBezTo>
                  <a:cubicBezTo>
                    <a:pt x="887" y="212"/>
                    <a:pt x="887" y="160"/>
                    <a:pt x="887" y="160"/>
                  </a:cubicBezTo>
                  <a:lnTo>
                    <a:pt x="887" y="107"/>
                  </a:lnTo>
                  <a:lnTo>
                    <a:pt x="887" y="54"/>
                  </a:lnTo>
                  <a:lnTo>
                    <a:pt x="821" y="54"/>
                  </a:lnTo>
                  <a:cubicBezTo>
                    <a:pt x="821" y="1"/>
                    <a:pt x="821" y="1"/>
                    <a:pt x="768" y="1"/>
                  </a:cubicBez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2" name="Google Shape;112;p23"/>
            <p:cNvSpPr/>
            <p:nvPr/>
          </p:nvSpPr>
          <p:spPr>
            <a:xfrm>
              <a:off x="4799733" y="3864528"/>
              <a:ext cx="1237772" cy="1187034"/>
            </a:xfrm>
            <a:custGeom>
              <a:avLst/>
              <a:gdLst/>
              <a:ahLst/>
              <a:cxnLst/>
              <a:rect l="l" t="t" r="r" b="b"/>
              <a:pathLst>
                <a:path w="22395" h="21477" extrusionOk="0">
                  <a:moveTo>
                    <a:pt x="17201" y="8638"/>
                  </a:moveTo>
                  <a:cubicBezTo>
                    <a:pt x="17575" y="8638"/>
                    <a:pt x="17951" y="8924"/>
                    <a:pt x="17987" y="9340"/>
                  </a:cubicBezTo>
                  <a:lnTo>
                    <a:pt x="18318" y="16672"/>
                  </a:lnTo>
                  <a:cubicBezTo>
                    <a:pt x="18371" y="17228"/>
                    <a:pt x="17868" y="17718"/>
                    <a:pt x="17273" y="17718"/>
                  </a:cubicBezTo>
                  <a:lnTo>
                    <a:pt x="9821" y="17612"/>
                  </a:lnTo>
                  <a:cubicBezTo>
                    <a:pt x="9212" y="17612"/>
                    <a:pt x="8881" y="16844"/>
                    <a:pt x="9331" y="16447"/>
                  </a:cubicBezTo>
                  <a:lnTo>
                    <a:pt x="16717" y="8837"/>
                  </a:lnTo>
                  <a:cubicBezTo>
                    <a:pt x="16855" y="8699"/>
                    <a:pt x="17028" y="8638"/>
                    <a:pt x="17201" y="8638"/>
                  </a:cubicBezTo>
                  <a:close/>
                  <a:moveTo>
                    <a:pt x="20125" y="1"/>
                  </a:moveTo>
                  <a:cubicBezTo>
                    <a:pt x="19697" y="1"/>
                    <a:pt x="19262" y="159"/>
                    <a:pt x="18927" y="512"/>
                  </a:cubicBezTo>
                  <a:lnTo>
                    <a:pt x="993" y="18711"/>
                  </a:lnTo>
                  <a:cubicBezTo>
                    <a:pt x="0" y="19756"/>
                    <a:pt x="781" y="21477"/>
                    <a:pt x="2264" y="21477"/>
                  </a:cubicBezTo>
                  <a:lnTo>
                    <a:pt x="20303" y="21477"/>
                  </a:lnTo>
                  <a:cubicBezTo>
                    <a:pt x="21508" y="21477"/>
                    <a:pt x="22395" y="20537"/>
                    <a:pt x="22395" y="19425"/>
                  </a:cubicBezTo>
                  <a:lnTo>
                    <a:pt x="21786" y="1558"/>
                  </a:lnTo>
                  <a:cubicBezTo>
                    <a:pt x="21786" y="611"/>
                    <a:pt x="20967" y="1"/>
                    <a:pt x="20125" y="1"/>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3" name="Google Shape;113;p23"/>
            <p:cNvSpPr/>
            <p:nvPr/>
          </p:nvSpPr>
          <p:spPr>
            <a:xfrm>
              <a:off x="4845828" y="3874532"/>
              <a:ext cx="1027082" cy="1046648"/>
            </a:xfrm>
            <a:custGeom>
              <a:avLst/>
              <a:gdLst/>
              <a:ahLst/>
              <a:cxnLst/>
              <a:rect l="l" t="t" r="r" b="b"/>
              <a:pathLst>
                <a:path w="18583" h="18937" extrusionOk="0">
                  <a:moveTo>
                    <a:pt x="18477" y="0"/>
                  </a:moveTo>
                  <a:cubicBezTo>
                    <a:pt x="18305" y="119"/>
                    <a:pt x="18199" y="225"/>
                    <a:pt x="18093" y="331"/>
                  </a:cubicBezTo>
                  <a:lnTo>
                    <a:pt x="159" y="18530"/>
                  </a:lnTo>
                  <a:cubicBezTo>
                    <a:pt x="106" y="18649"/>
                    <a:pt x="53" y="18702"/>
                    <a:pt x="0" y="18755"/>
                  </a:cubicBezTo>
                  <a:lnTo>
                    <a:pt x="0" y="18808"/>
                  </a:lnTo>
                  <a:cubicBezTo>
                    <a:pt x="80" y="18894"/>
                    <a:pt x="189" y="18937"/>
                    <a:pt x="293" y="18937"/>
                  </a:cubicBezTo>
                  <a:cubicBezTo>
                    <a:pt x="397" y="18937"/>
                    <a:pt x="497" y="18894"/>
                    <a:pt x="556" y="18808"/>
                  </a:cubicBezTo>
                  <a:lnTo>
                    <a:pt x="18477" y="556"/>
                  </a:lnTo>
                  <a:cubicBezTo>
                    <a:pt x="18583" y="384"/>
                    <a:pt x="18583" y="172"/>
                    <a:pt x="18477"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4" name="Google Shape;114;p23"/>
            <p:cNvSpPr/>
            <p:nvPr/>
          </p:nvSpPr>
          <p:spPr>
            <a:xfrm>
              <a:off x="5818028" y="3941796"/>
              <a:ext cx="76107" cy="67374"/>
            </a:xfrm>
            <a:custGeom>
              <a:avLst/>
              <a:gdLst/>
              <a:ahLst/>
              <a:cxnLst/>
              <a:rect l="l" t="t" r="r" b="b"/>
              <a:pathLst>
                <a:path w="1377" h="1219" extrusionOk="0">
                  <a:moveTo>
                    <a:pt x="0" y="1"/>
                  </a:moveTo>
                  <a:lnTo>
                    <a:pt x="0" y="160"/>
                  </a:lnTo>
                  <a:lnTo>
                    <a:pt x="1218" y="1219"/>
                  </a:lnTo>
                  <a:lnTo>
                    <a:pt x="1324" y="1219"/>
                  </a:lnTo>
                  <a:cubicBezTo>
                    <a:pt x="1376" y="1152"/>
                    <a:pt x="1376" y="1099"/>
                    <a:pt x="1324" y="1047"/>
                  </a:cubicBezTo>
                  <a:lnTo>
                    <a:pt x="172"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5" name="Google Shape;115;p23"/>
            <p:cNvSpPr/>
            <p:nvPr/>
          </p:nvSpPr>
          <p:spPr>
            <a:xfrm>
              <a:off x="5647575" y="4112967"/>
              <a:ext cx="76107" cy="69585"/>
            </a:xfrm>
            <a:custGeom>
              <a:avLst/>
              <a:gdLst/>
              <a:ahLst/>
              <a:cxnLst/>
              <a:rect l="l" t="t" r="r" b="b"/>
              <a:pathLst>
                <a:path w="1377" h="1259" extrusionOk="0">
                  <a:moveTo>
                    <a:pt x="86" y="1"/>
                  </a:moveTo>
                  <a:cubicBezTo>
                    <a:pt x="66" y="1"/>
                    <a:pt x="53" y="14"/>
                    <a:pt x="53" y="41"/>
                  </a:cubicBezTo>
                  <a:cubicBezTo>
                    <a:pt x="0" y="107"/>
                    <a:pt x="0" y="160"/>
                    <a:pt x="53" y="160"/>
                  </a:cubicBezTo>
                  <a:lnTo>
                    <a:pt x="1205" y="1258"/>
                  </a:lnTo>
                  <a:lnTo>
                    <a:pt x="1377" y="1258"/>
                  </a:lnTo>
                  <a:cubicBezTo>
                    <a:pt x="1377" y="1205"/>
                    <a:pt x="1377" y="1152"/>
                    <a:pt x="1324" y="1100"/>
                  </a:cubicBezTo>
                  <a:lnTo>
                    <a:pt x="159" y="41"/>
                  </a:lnTo>
                  <a:cubicBezTo>
                    <a:pt x="133" y="14"/>
                    <a:pt x="106" y="1"/>
                    <a:pt x="86"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6" name="Google Shape;116;p23"/>
            <p:cNvSpPr/>
            <p:nvPr/>
          </p:nvSpPr>
          <p:spPr>
            <a:xfrm>
              <a:off x="5775580" y="3984243"/>
              <a:ext cx="54883" cy="49080"/>
            </a:xfrm>
            <a:custGeom>
              <a:avLst/>
              <a:gdLst/>
              <a:ahLst/>
              <a:cxnLst/>
              <a:rect l="l" t="t" r="r" b="b"/>
              <a:pathLst>
                <a:path w="993" h="888" extrusionOk="0">
                  <a:moveTo>
                    <a:pt x="53" y="1"/>
                  </a:moveTo>
                  <a:cubicBezTo>
                    <a:pt x="0" y="54"/>
                    <a:pt x="0" y="54"/>
                    <a:pt x="53" y="120"/>
                  </a:cubicBezTo>
                  <a:lnTo>
                    <a:pt x="874" y="887"/>
                  </a:lnTo>
                  <a:lnTo>
                    <a:pt x="993" y="887"/>
                  </a:lnTo>
                  <a:lnTo>
                    <a:pt x="993" y="781"/>
                  </a:lnTo>
                  <a:lnTo>
                    <a:pt x="10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7" name="Google Shape;117;p23"/>
            <p:cNvSpPr/>
            <p:nvPr/>
          </p:nvSpPr>
          <p:spPr>
            <a:xfrm>
              <a:off x="5736062" y="4024646"/>
              <a:ext cx="54938" cy="50351"/>
            </a:xfrm>
            <a:custGeom>
              <a:avLst/>
              <a:gdLst/>
              <a:ahLst/>
              <a:cxnLst/>
              <a:rect l="l" t="t" r="r" b="b"/>
              <a:pathLst>
                <a:path w="994" h="911" extrusionOk="0">
                  <a:moveTo>
                    <a:pt x="73" y="1"/>
                  </a:moveTo>
                  <a:cubicBezTo>
                    <a:pt x="54" y="1"/>
                    <a:pt x="27" y="17"/>
                    <a:pt x="1" y="50"/>
                  </a:cubicBezTo>
                  <a:lnTo>
                    <a:pt x="1" y="103"/>
                  </a:lnTo>
                  <a:lnTo>
                    <a:pt x="874" y="871"/>
                  </a:lnTo>
                  <a:cubicBezTo>
                    <a:pt x="901" y="898"/>
                    <a:pt x="914" y="911"/>
                    <a:pt x="929" y="911"/>
                  </a:cubicBezTo>
                  <a:cubicBezTo>
                    <a:pt x="944" y="911"/>
                    <a:pt x="960" y="898"/>
                    <a:pt x="993" y="871"/>
                  </a:cubicBezTo>
                  <a:lnTo>
                    <a:pt x="993" y="818"/>
                  </a:lnTo>
                  <a:lnTo>
                    <a:pt x="107" y="50"/>
                  </a:lnTo>
                  <a:cubicBezTo>
                    <a:pt x="107" y="17"/>
                    <a:pt x="93" y="1"/>
                    <a:pt x="7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8" name="Google Shape;118;p23"/>
            <p:cNvSpPr/>
            <p:nvPr/>
          </p:nvSpPr>
          <p:spPr>
            <a:xfrm>
              <a:off x="5695826" y="4066927"/>
              <a:ext cx="54938" cy="48306"/>
            </a:xfrm>
            <a:custGeom>
              <a:avLst/>
              <a:gdLst/>
              <a:ahLst/>
              <a:cxnLst/>
              <a:rect l="l" t="t" r="r" b="b"/>
              <a:pathLst>
                <a:path w="994" h="874" extrusionOk="0">
                  <a:moveTo>
                    <a:pt x="1" y="0"/>
                  </a:moveTo>
                  <a:lnTo>
                    <a:pt x="1" y="106"/>
                  </a:lnTo>
                  <a:lnTo>
                    <a:pt x="887" y="874"/>
                  </a:lnTo>
                  <a:lnTo>
                    <a:pt x="940" y="874"/>
                  </a:lnTo>
                  <a:cubicBezTo>
                    <a:pt x="993" y="874"/>
                    <a:pt x="993" y="821"/>
                    <a:pt x="940" y="768"/>
                  </a:cubicBezTo>
                  <a:lnTo>
                    <a:pt x="120"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9" name="Google Shape;119;p23"/>
            <p:cNvSpPr/>
            <p:nvPr/>
          </p:nvSpPr>
          <p:spPr>
            <a:xfrm>
              <a:off x="5604409" y="4158344"/>
              <a:ext cx="54883" cy="48361"/>
            </a:xfrm>
            <a:custGeom>
              <a:avLst/>
              <a:gdLst/>
              <a:ahLst/>
              <a:cxnLst/>
              <a:rect l="l" t="t" r="r" b="b"/>
              <a:pathLst>
                <a:path w="993" h="875" extrusionOk="0">
                  <a:moveTo>
                    <a:pt x="66" y="1"/>
                  </a:moveTo>
                  <a:cubicBezTo>
                    <a:pt x="0" y="54"/>
                    <a:pt x="0" y="54"/>
                    <a:pt x="66" y="106"/>
                  </a:cubicBezTo>
                  <a:lnTo>
                    <a:pt x="887" y="874"/>
                  </a:lnTo>
                  <a:lnTo>
                    <a:pt x="993" y="874"/>
                  </a:lnTo>
                  <a:lnTo>
                    <a:pt x="993" y="768"/>
                  </a:lnTo>
                  <a:lnTo>
                    <a:pt x="119"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0" name="Google Shape;120;p23"/>
            <p:cNvSpPr/>
            <p:nvPr/>
          </p:nvSpPr>
          <p:spPr>
            <a:xfrm>
              <a:off x="5564891" y="4198580"/>
              <a:ext cx="54938" cy="50517"/>
            </a:xfrm>
            <a:custGeom>
              <a:avLst/>
              <a:gdLst/>
              <a:ahLst/>
              <a:cxnLst/>
              <a:rect l="l" t="t" r="r" b="b"/>
              <a:pathLst>
                <a:path w="994" h="914" extrusionOk="0">
                  <a:moveTo>
                    <a:pt x="87" y="1"/>
                  </a:moveTo>
                  <a:cubicBezTo>
                    <a:pt x="70" y="1"/>
                    <a:pt x="54" y="14"/>
                    <a:pt x="54" y="40"/>
                  </a:cubicBezTo>
                  <a:cubicBezTo>
                    <a:pt x="1" y="40"/>
                    <a:pt x="1" y="93"/>
                    <a:pt x="54" y="93"/>
                  </a:cubicBezTo>
                  <a:lnTo>
                    <a:pt x="887" y="874"/>
                  </a:lnTo>
                  <a:cubicBezTo>
                    <a:pt x="914" y="901"/>
                    <a:pt x="927" y="914"/>
                    <a:pt x="940" y="914"/>
                  </a:cubicBezTo>
                  <a:cubicBezTo>
                    <a:pt x="954" y="914"/>
                    <a:pt x="967" y="901"/>
                    <a:pt x="993" y="874"/>
                  </a:cubicBezTo>
                  <a:lnTo>
                    <a:pt x="993" y="808"/>
                  </a:lnTo>
                  <a:lnTo>
                    <a:pt x="120" y="40"/>
                  </a:lnTo>
                  <a:cubicBezTo>
                    <a:pt x="120" y="14"/>
                    <a:pt x="103" y="1"/>
                    <a:pt x="87"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1" name="Google Shape;121;p23"/>
            <p:cNvSpPr/>
            <p:nvPr/>
          </p:nvSpPr>
          <p:spPr>
            <a:xfrm>
              <a:off x="5525373" y="4240254"/>
              <a:ext cx="54938" cy="49080"/>
            </a:xfrm>
            <a:custGeom>
              <a:avLst/>
              <a:gdLst/>
              <a:ahLst/>
              <a:cxnLst/>
              <a:rect l="l" t="t" r="r" b="b"/>
              <a:pathLst>
                <a:path w="994" h="888" extrusionOk="0">
                  <a:moveTo>
                    <a:pt x="1" y="1"/>
                  </a:moveTo>
                  <a:lnTo>
                    <a:pt x="1" y="120"/>
                  </a:lnTo>
                  <a:lnTo>
                    <a:pt x="888" y="888"/>
                  </a:lnTo>
                  <a:lnTo>
                    <a:pt x="994" y="888"/>
                  </a:lnTo>
                  <a:cubicBezTo>
                    <a:pt x="994" y="888"/>
                    <a:pt x="994" y="835"/>
                    <a:pt x="941" y="782"/>
                  </a:cubicBezTo>
                  <a:lnTo>
                    <a:pt x="107"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2" name="Google Shape;122;p23"/>
            <p:cNvSpPr/>
            <p:nvPr/>
          </p:nvSpPr>
          <p:spPr>
            <a:xfrm>
              <a:off x="5433956" y="4331726"/>
              <a:ext cx="57868" cy="49080"/>
            </a:xfrm>
            <a:custGeom>
              <a:avLst/>
              <a:gdLst/>
              <a:ahLst/>
              <a:cxnLst/>
              <a:rect l="l" t="t" r="r" b="b"/>
              <a:pathLst>
                <a:path w="1047" h="888" extrusionOk="0">
                  <a:moveTo>
                    <a:pt x="53" y="0"/>
                  </a:moveTo>
                  <a:cubicBezTo>
                    <a:pt x="0" y="53"/>
                    <a:pt x="0" y="53"/>
                    <a:pt x="53" y="119"/>
                  </a:cubicBezTo>
                  <a:lnTo>
                    <a:pt x="940" y="887"/>
                  </a:lnTo>
                  <a:lnTo>
                    <a:pt x="993" y="887"/>
                  </a:lnTo>
                  <a:cubicBezTo>
                    <a:pt x="1046" y="887"/>
                    <a:pt x="1046" y="834"/>
                    <a:pt x="993" y="781"/>
                  </a:cubicBezTo>
                  <a:lnTo>
                    <a:pt x="173"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3" name="Google Shape;123;p23"/>
            <p:cNvSpPr/>
            <p:nvPr/>
          </p:nvSpPr>
          <p:spPr>
            <a:xfrm>
              <a:off x="5394438" y="4372128"/>
              <a:ext cx="54938" cy="50351"/>
            </a:xfrm>
            <a:custGeom>
              <a:avLst/>
              <a:gdLst/>
              <a:ahLst/>
              <a:cxnLst/>
              <a:rect l="l" t="t" r="r" b="b"/>
              <a:pathLst>
                <a:path w="994" h="911" extrusionOk="0">
                  <a:moveTo>
                    <a:pt x="80" y="1"/>
                  </a:moveTo>
                  <a:cubicBezTo>
                    <a:pt x="67" y="1"/>
                    <a:pt x="54" y="17"/>
                    <a:pt x="54" y="50"/>
                  </a:cubicBezTo>
                  <a:cubicBezTo>
                    <a:pt x="1" y="50"/>
                    <a:pt x="1" y="103"/>
                    <a:pt x="54" y="103"/>
                  </a:cubicBezTo>
                  <a:lnTo>
                    <a:pt x="888" y="871"/>
                  </a:lnTo>
                  <a:cubicBezTo>
                    <a:pt x="914" y="897"/>
                    <a:pt x="940" y="910"/>
                    <a:pt x="960" y="910"/>
                  </a:cubicBezTo>
                  <a:cubicBezTo>
                    <a:pt x="980" y="910"/>
                    <a:pt x="993" y="897"/>
                    <a:pt x="993" y="871"/>
                  </a:cubicBezTo>
                  <a:lnTo>
                    <a:pt x="993" y="818"/>
                  </a:lnTo>
                  <a:lnTo>
                    <a:pt x="107" y="50"/>
                  </a:lnTo>
                  <a:cubicBezTo>
                    <a:pt x="107" y="17"/>
                    <a:pt x="93" y="1"/>
                    <a:pt x="80"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4" name="Google Shape;124;p23"/>
            <p:cNvSpPr/>
            <p:nvPr/>
          </p:nvSpPr>
          <p:spPr>
            <a:xfrm>
              <a:off x="5354975" y="4414354"/>
              <a:ext cx="54883" cy="48361"/>
            </a:xfrm>
            <a:custGeom>
              <a:avLst/>
              <a:gdLst/>
              <a:ahLst/>
              <a:cxnLst/>
              <a:rect l="l" t="t" r="r" b="b"/>
              <a:pathLst>
                <a:path w="993" h="875" extrusionOk="0">
                  <a:moveTo>
                    <a:pt x="0" y="1"/>
                  </a:moveTo>
                  <a:cubicBezTo>
                    <a:pt x="0" y="54"/>
                    <a:pt x="0" y="54"/>
                    <a:pt x="53" y="107"/>
                  </a:cubicBezTo>
                  <a:lnTo>
                    <a:pt x="874" y="874"/>
                  </a:lnTo>
                  <a:lnTo>
                    <a:pt x="993" y="874"/>
                  </a:lnTo>
                  <a:lnTo>
                    <a:pt x="993" y="769"/>
                  </a:lnTo>
                  <a:lnTo>
                    <a:pt x="10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5" name="Google Shape;125;p23"/>
            <p:cNvSpPr/>
            <p:nvPr/>
          </p:nvSpPr>
          <p:spPr>
            <a:xfrm>
              <a:off x="5266433" y="4505826"/>
              <a:ext cx="54938" cy="48306"/>
            </a:xfrm>
            <a:custGeom>
              <a:avLst/>
              <a:gdLst/>
              <a:ahLst/>
              <a:cxnLst/>
              <a:rect l="l" t="t" r="r" b="b"/>
              <a:pathLst>
                <a:path w="994" h="874" extrusionOk="0">
                  <a:moveTo>
                    <a:pt x="1" y="0"/>
                  </a:moveTo>
                  <a:lnTo>
                    <a:pt x="1" y="106"/>
                  </a:lnTo>
                  <a:lnTo>
                    <a:pt x="887" y="874"/>
                  </a:lnTo>
                  <a:lnTo>
                    <a:pt x="940" y="874"/>
                  </a:lnTo>
                  <a:cubicBezTo>
                    <a:pt x="993" y="874"/>
                    <a:pt x="993" y="821"/>
                    <a:pt x="940" y="768"/>
                  </a:cubicBezTo>
                  <a:lnTo>
                    <a:pt x="106"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6" name="Google Shape;126;p23"/>
            <p:cNvSpPr/>
            <p:nvPr/>
          </p:nvSpPr>
          <p:spPr>
            <a:xfrm>
              <a:off x="5223986" y="4546063"/>
              <a:ext cx="57868" cy="50517"/>
            </a:xfrm>
            <a:custGeom>
              <a:avLst/>
              <a:gdLst/>
              <a:ahLst/>
              <a:cxnLst/>
              <a:rect l="l" t="t" r="r" b="b"/>
              <a:pathLst>
                <a:path w="1047" h="914" extrusionOk="0">
                  <a:moveTo>
                    <a:pt x="87" y="0"/>
                  </a:moveTo>
                  <a:cubicBezTo>
                    <a:pt x="67" y="0"/>
                    <a:pt x="54" y="13"/>
                    <a:pt x="54" y="40"/>
                  </a:cubicBezTo>
                  <a:cubicBezTo>
                    <a:pt x="1" y="40"/>
                    <a:pt x="1" y="93"/>
                    <a:pt x="54" y="93"/>
                  </a:cubicBezTo>
                  <a:lnTo>
                    <a:pt x="874" y="874"/>
                  </a:lnTo>
                  <a:cubicBezTo>
                    <a:pt x="901" y="900"/>
                    <a:pt x="931" y="913"/>
                    <a:pt x="954" y="913"/>
                  </a:cubicBezTo>
                  <a:cubicBezTo>
                    <a:pt x="977" y="913"/>
                    <a:pt x="994" y="900"/>
                    <a:pt x="994" y="874"/>
                  </a:cubicBezTo>
                  <a:cubicBezTo>
                    <a:pt x="1047" y="874"/>
                    <a:pt x="1047" y="808"/>
                    <a:pt x="994" y="808"/>
                  </a:cubicBezTo>
                  <a:lnTo>
                    <a:pt x="160" y="40"/>
                  </a:lnTo>
                  <a:cubicBezTo>
                    <a:pt x="133" y="13"/>
                    <a:pt x="107" y="0"/>
                    <a:pt x="87"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7" name="Google Shape;127;p23"/>
            <p:cNvSpPr/>
            <p:nvPr/>
          </p:nvSpPr>
          <p:spPr>
            <a:xfrm>
              <a:off x="5183804" y="4587736"/>
              <a:ext cx="54883" cy="49080"/>
            </a:xfrm>
            <a:custGeom>
              <a:avLst/>
              <a:gdLst/>
              <a:ahLst/>
              <a:cxnLst/>
              <a:rect l="l" t="t" r="r" b="b"/>
              <a:pathLst>
                <a:path w="993" h="888" extrusionOk="0">
                  <a:moveTo>
                    <a:pt x="66" y="1"/>
                  </a:moveTo>
                  <a:cubicBezTo>
                    <a:pt x="0" y="54"/>
                    <a:pt x="0" y="120"/>
                    <a:pt x="66" y="120"/>
                  </a:cubicBezTo>
                  <a:lnTo>
                    <a:pt x="887" y="887"/>
                  </a:lnTo>
                  <a:lnTo>
                    <a:pt x="993" y="887"/>
                  </a:lnTo>
                  <a:lnTo>
                    <a:pt x="993" y="782"/>
                  </a:lnTo>
                  <a:lnTo>
                    <a:pt x="119"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8" name="Google Shape;128;p23"/>
            <p:cNvSpPr/>
            <p:nvPr/>
          </p:nvSpPr>
          <p:spPr>
            <a:xfrm>
              <a:off x="5095980" y="4679208"/>
              <a:ext cx="54938" cy="49024"/>
            </a:xfrm>
            <a:custGeom>
              <a:avLst/>
              <a:gdLst/>
              <a:ahLst/>
              <a:cxnLst/>
              <a:rect l="l" t="t" r="r" b="b"/>
              <a:pathLst>
                <a:path w="994" h="887" extrusionOk="0">
                  <a:moveTo>
                    <a:pt x="1" y="0"/>
                  </a:moveTo>
                  <a:lnTo>
                    <a:pt x="1" y="119"/>
                  </a:lnTo>
                  <a:lnTo>
                    <a:pt x="874" y="887"/>
                  </a:lnTo>
                  <a:lnTo>
                    <a:pt x="993" y="887"/>
                  </a:lnTo>
                  <a:cubicBezTo>
                    <a:pt x="993" y="887"/>
                    <a:pt x="993" y="834"/>
                    <a:pt x="927" y="781"/>
                  </a:cubicBezTo>
                  <a:lnTo>
                    <a:pt x="107"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9" name="Google Shape;129;p23"/>
            <p:cNvSpPr/>
            <p:nvPr/>
          </p:nvSpPr>
          <p:spPr>
            <a:xfrm>
              <a:off x="5055744" y="4719611"/>
              <a:ext cx="54938" cy="50351"/>
            </a:xfrm>
            <a:custGeom>
              <a:avLst/>
              <a:gdLst/>
              <a:ahLst/>
              <a:cxnLst/>
              <a:rect l="l" t="t" r="r" b="b"/>
              <a:pathLst>
                <a:path w="994" h="911" extrusionOk="0">
                  <a:moveTo>
                    <a:pt x="41" y="0"/>
                  </a:moveTo>
                  <a:cubicBezTo>
                    <a:pt x="17" y="0"/>
                    <a:pt x="1" y="17"/>
                    <a:pt x="1" y="50"/>
                  </a:cubicBezTo>
                  <a:lnTo>
                    <a:pt x="1" y="103"/>
                  </a:lnTo>
                  <a:lnTo>
                    <a:pt x="888" y="871"/>
                  </a:lnTo>
                  <a:cubicBezTo>
                    <a:pt x="888" y="897"/>
                    <a:pt x="901" y="910"/>
                    <a:pt x="914" y="910"/>
                  </a:cubicBezTo>
                  <a:cubicBezTo>
                    <a:pt x="927" y="910"/>
                    <a:pt x="941" y="897"/>
                    <a:pt x="941" y="871"/>
                  </a:cubicBezTo>
                  <a:cubicBezTo>
                    <a:pt x="993" y="871"/>
                    <a:pt x="993" y="818"/>
                    <a:pt x="941" y="818"/>
                  </a:cubicBezTo>
                  <a:lnTo>
                    <a:pt x="120" y="50"/>
                  </a:lnTo>
                  <a:cubicBezTo>
                    <a:pt x="93" y="17"/>
                    <a:pt x="64" y="0"/>
                    <a:pt x="41"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0" name="Google Shape;130;p23"/>
            <p:cNvSpPr/>
            <p:nvPr/>
          </p:nvSpPr>
          <p:spPr>
            <a:xfrm>
              <a:off x="5013352" y="4761837"/>
              <a:ext cx="54883" cy="48361"/>
            </a:xfrm>
            <a:custGeom>
              <a:avLst/>
              <a:gdLst/>
              <a:ahLst/>
              <a:cxnLst/>
              <a:rect l="l" t="t" r="r" b="b"/>
              <a:pathLst>
                <a:path w="993" h="875" extrusionOk="0">
                  <a:moveTo>
                    <a:pt x="53" y="1"/>
                  </a:moveTo>
                  <a:cubicBezTo>
                    <a:pt x="0" y="54"/>
                    <a:pt x="0" y="107"/>
                    <a:pt x="53" y="107"/>
                  </a:cubicBezTo>
                  <a:lnTo>
                    <a:pt x="887" y="874"/>
                  </a:lnTo>
                  <a:lnTo>
                    <a:pt x="993" y="874"/>
                  </a:lnTo>
                  <a:lnTo>
                    <a:pt x="993" y="768"/>
                  </a:lnTo>
                  <a:lnTo>
                    <a:pt x="10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1" name="Google Shape;131;p23"/>
            <p:cNvSpPr/>
            <p:nvPr/>
          </p:nvSpPr>
          <p:spPr>
            <a:xfrm>
              <a:off x="4924809" y="4853309"/>
              <a:ext cx="54938" cy="48306"/>
            </a:xfrm>
            <a:custGeom>
              <a:avLst/>
              <a:gdLst/>
              <a:ahLst/>
              <a:cxnLst/>
              <a:rect l="l" t="t" r="r" b="b"/>
              <a:pathLst>
                <a:path w="994" h="874" extrusionOk="0">
                  <a:moveTo>
                    <a:pt x="1" y="0"/>
                  </a:moveTo>
                  <a:lnTo>
                    <a:pt x="1" y="106"/>
                  </a:lnTo>
                  <a:lnTo>
                    <a:pt x="887" y="874"/>
                  </a:lnTo>
                  <a:lnTo>
                    <a:pt x="993" y="874"/>
                  </a:lnTo>
                  <a:lnTo>
                    <a:pt x="993" y="768"/>
                  </a:lnTo>
                  <a:lnTo>
                    <a:pt x="120"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2" name="Google Shape;132;p23"/>
            <p:cNvSpPr/>
            <p:nvPr/>
          </p:nvSpPr>
          <p:spPr>
            <a:xfrm>
              <a:off x="4885346" y="4893490"/>
              <a:ext cx="54883" cy="51291"/>
            </a:xfrm>
            <a:custGeom>
              <a:avLst/>
              <a:gdLst/>
              <a:ahLst/>
              <a:cxnLst/>
              <a:rect l="l" t="t" r="r" b="b"/>
              <a:pathLst>
                <a:path w="993" h="928" extrusionOk="0">
                  <a:moveTo>
                    <a:pt x="53" y="1"/>
                  </a:moveTo>
                  <a:cubicBezTo>
                    <a:pt x="40" y="1"/>
                    <a:pt x="26" y="14"/>
                    <a:pt x="0" y="41"/>
                  </a:cubicBezTo>
                  <a:lnTo>
                    <a:pt x="0" y="94"/>
                  </a:lnTo>
                  <a:lnTo>
                    <a:pt x="887" y="874"/>
                  </a:lnTo>
                  <a:cubicBezTo>
                    <a:pt x="887" y="927"/>
                    <a:pt x="940" y="927"/>
                    <a:pt x="940" y="927"/>
                  </a:cubicBezTo>
                  <a:cubicBezTo>
                    <a:pt x="993" y="874"/>
                    <a:pt x="993" y="808"/>
                    <a:pt x="940" y="808"/>
                  </a:cubicBezTo>
                  <a:lnTo>
                    <a:pt x="106" y="41"/>
                  </a:lnTo>
                  <a:cubicBezTo>
                    <a:pt x="79" y="14"/>
                    <a:pt x="66" y="1"/>
                    <a:pt x="5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3" name="Google Shape;133;p23"/>
            <p:cNvSpPr/>
            <p:nvPr/>
          </p:nvSpPr>
          <p:spPr>
            <a:xfrm>
              <a:off x="5480051" y="4287068"/>
              <a:ext cx="76107" cy="68645"/>
            </a:xfrm>
            <a:custGeom>
              <a:avLst/>
              <a:gdLst/>
              <a:ahLst/>
              <a:cxnLst/>
              <a:rect l="l" t="t" r="r" b="b"/>
              <a:pathLst>
                <a:path w="1377" h="1242" extrusionOk="0">
                  <a:moveTo>
                    <a:pt x="80" y="1"/>
                  </a:moveTo>
                  <a:cubicBezTo>
                    <a:pt x="53" y="1"/>
                    <a:pt x="27" y="14"/>
                    <a:pt x="0" y="41"/>
                  </a:cubicBezTo>
                  <a:lnTo>
                    <a:pt x="0" y="147"/>
                  </a:lnTo>
                  <a:lnTo>
                    <a:pt x="1205" y="1192"/>
                  </a:lnTo>
                  <a:cubicBezTo>
                    <a:pt x="1205" y="1225"/>
                    <a:pt x="1218" y="1242"/>
                    <a:pt x="1239" y="1242"/>
                  </a:cubicBezTo>
                  <a:cubicBezTo>
                    <a:pt x="1261" y="1242"/>
                    <a:pt x="1291" y="1225"/>
                    <a:pt x="1324" y="1192"/>
                  </a:cubicBezTo>
                  <a:cubicBezTo>
                    <a:pt x="1377" y="1192"/>
                    <a:pt x="1377" y="1139"/>
                    <a:pt x="1324" y="1086"/>
                  </a:cubicBezTo>
                  <a:lnTo>
                    <a:pt x="159" y="41"/>
                  </a:lnTo>
                  <a:cubicBezTo>
                    <a:pt x="133" y="14"/>
                    <a:pt x="106" y="1"/>
                    <a:pt x="80"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4" name="Google Shape;134;p23"/>
            <p:cNvSpPr/>
            <p:nvPr/>
          </p:nvSpPr>
          <p:spPr>
            <a:xfrm>
              <a:off x="5308880" y="4459731"/>
              <a:ext cx="76107" cy="69530"/>
            </a:xfrm>
            <a:custGeom>
              <a:avLst/>
              <a:gdLst/>
              <a:ahLst/>
              <a:cxnLst/>
              <a:rect l="l" t="t" r="r" b="b"/>
              <a:pathLst>
                <a:path w="1377" h="1258" extrusionOk="0">
                  <a:moveTo>
                    <a:pt x="53" y="0"/>
                  </a:moveTo>
                  <a:cubicBezTo>
                    <a:pt x="0" y="53"/>
                    <a:pt x="0" y="120"/>
                    <a:pt x="53" y="173"/>
                  </a:cubicBezTo>
                  <a:lnTo>
                    <a:pt x="1218" y="1218"/>
                  </a:lnTo>
                  <a:cubicBezTo>
                    <a:pt x="1244" y="1245"/>
                    <a:pt x="1271" y="1258"/>
                    <a:pt x="1291" y="1258"/>
                  </a:cubicBezTo>
                  <a:cubicBezTo>
                    <a:pt x="1311" y="1258"/>
                    <a:pt x="1324" y="1245"/>
                    <a:pt x="1324" y="1218"/>
                  </a:cubicBezTo>
                  <a:cubicBezTo>
                    <a:pt x="1377" y="1165"/>
                    <a:pt x="1377" y="1112"/>
                    <a:pt x="1324" y="1112"/>
                  </a:cubicBezTo>
                  <a:lnTo>
                    <a:pt x="172"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5" name="Google Shape;135;p23"/>
            <p:cNvSpPr/>
            <p:nvPr/>
          </p:nvSpPr>
          <p:spPr>
            <a:xfrm>
              <a:off x="5138428" y="4631621"/>
              <a:ext cx="79036" cy="68811"/>
            </a:xfrm>
            <a:custGeom>
              <a:avLst/>
              <a:gdLst/>
              <a:ahLst/>
              <a:cxnLst/>
              <a:rect l="l" t="t" r="r" b="b"/>
              <a:pathLst>
                <a:path w="1430" h="1245" extrusionOk="0">
                  <a:moveTo>
                    <a:pt x="134" y="1"/>
                  </a:moveTo>
                  <a:cubicBezTo>
                    <a:pt x="106" y="1"/>
                    <a:pt x="80" y="14"/>
                    <a:pt x="53" y="40"/>
                  </a:cubicBezTo>
                  <a:cubicBezTo>
                    <a:pt x="0" y="93"/>
                    <a:pt x="53" y="146"/>
                    <a:pt x="53" y="146"/>
                  </a:cubicBezTo>
                  <a:lnTo>
                    <a:pt x="1271" y="1245"/>
                  </a:lnTo>
                  <a:lnTo>
                    <a:pt x="1377" y="1245"/>
                  </a:lnTo>
                  <a:cubicBezTo>
                    <a:pt x="1430" y="1192"/>
                    <a:pt x="1430" y="1139"/>
                    <a:pt x="1377" y="1086"/>
                  </a:cubicBezTo>
                  <a:lnTo>
                    <a:pt x="225" y="40"/>
                  </a:lnTo>
                  <a:cubicBezTo>
                    <a:pt x="192" y="14"/>
                    <a:pt x="163" y="1"/>
                    <a:pt x="134"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6" name="Google Shape;136;p23"/>
            <p:cNvSpPr/>
            <p:nvPr/>
          </p:nvSpPr>
          <p:spPr>
            <a:xfrm>
              <a:off x="4970904" y="4805003"/>
              <a:ext cx="76107" cy="68811"/>
            </a:xfrm>
            <a:custGeom>
              <a:avLst/>
              <a:gdLst/>
              <a:ahLst/>
              <a:cxnLst/>
              <a:rect l="l" t="t" r="r" b="b"/>
              <a:pathLst>
                <a:path w="1377" h="1245" extrusionOk="0">
                  <a:moveTo>
                    <a:pt x="87" y="1"/>
                  </a:moveTo>
                  <a:cubicBezTo>
                    <a:pt x="67" y="1"/>
                    <a:pt x="53" y="14"/>
                    <a:pt x="53" y="40"/>
                  </a:cubicBezTo>
                  <a:cubicBezTo>
                    <a:pt x="1" y="40"/>
                    <a:pt x="1" y="93"/>
                    <a:pt x="53" y="159"/>
                  </a:cubicBezTo>
                  <a:lnTo>
                    <a:pt x="1205" y="1205"/>
                  </a:lnTo>
                  <a:cubicBezTo>
                    <a:pt x="1238" y="1231"/>
                    <a:pt x="1268" y="1245"/>
                    <a:pt x="1289" y="1245"/>
                  </a:cubicBezTo>
                  <a:cubicBezTo>
                    <a:pt x="1311" y="1245"/>
                    <a:pt x="1324" y="1231"/>
                    <a:pt x="1324" y="1205"/>
                  </a:cubicBezTo>
                  <a:cubicBezTo>
                    <a:pt x="1377" y="1205"/>
                    <a:pt x="1377" y="1152"/>
                    <a:pt x="1324" y="1086"/>
                  </a:cubicBezTo>
                  <a:lnTo>
                    <a:pt x="159" y="40"/>
                  </a:lnTo>
                  <a:cubicBezTo>
                    <a:pt x="133" y="14"/>
                    <a:pt x="106" y="1"/>
                    <a:pt x="87"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7" name="Google Shape;137;p23"/>
            <p:cNvSpPr/>
            <p:nvPr/>
          </p:nvSpPr>
          <p:spPr>
            <a:xfrm>
              <a:off x="5818028" y="4746472"/>
              <a:ext cx="1121428" cy="305090"/>
            </a:xfrm>
            <a:custGeom>
              <a:avLst/>
              <a:gdLst/>
              <a:ahLst/>
              <a:cxnLst/>
              <a:rect l="l" t="t" r="r" b="b"/>
              <a:pathLst>
                <a:path w="20290" h="5520" extrusionOk="0">
                  <a:moveTo>
                    <a:pt x="2316" y="1"/>
                  </a:moveTo>
                  <a:cubicBezTo>
                    <a:pt x="1046" y="1"/>
                    <a:pt x="0" y="940"/>
                    <a:pt x="0" y="2092"/>
                  </a:cubicBezTo>
                  <a:lnTo>
                    <a:pt x="0" y="3534"/>
                  </a:lnTo>
                  <a:cubicBezTo>
                    <a:pt x="0" y="4633"/>
                    <a:pt x="1046" y="5520"/>
                    <a:pt x="2316" y="5520"/>
                  </a:cubicBezTo>
                  <a:lnTo>
                    <a:pt x="20290" y="5520"/>
                  </a:lnTo>
                  <a:lnTo>
                    <a:pt x="20290" y="4408"/>
                  </a:lnTo>
                  <a:lnTo>
                    <a:pt x="20290" y="1099"/>
                  </a:lnTo>
                  <a:lnTo>
                    <a:pt x="20290"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8" name="Google Shape;138;p23"/>
            <p:cNvSpPr/>
            <p:nvPr/>
          </p:nvSpPr>
          <p:spPr>
            <a:xfrm>
              <a:off x="5979692" y="4746472"/>
              <a:ext cx="1121428" cy="305090"/>
            </a:xfrm>
            <a:custGeom>
              <a:avLst/>
              <a:gdLst/>
              <a:ahLst/>
              <a:cxnLst/>
              <a:rect l="l" t="t" r="r" b="b"/>
              <a:pathLst>
                <a:path w="20290" h="5520" extrusionOk="0">
                  <a:moveTo>
                    <a:pt x="2263" y="1"/>
                  </a:moveTo>
                  <a:cubicBezTo>
                    <a:pt x="993" y="1"/>
                    <a:pt x="0" y="940"/>
                    <a:pt x="0" y="2092"/>
                  </a:cubicBezTo>
                  <a:lnTo>
                    <a:pt x="0" y="3534"/>
                  </a:lnTo>
                  <a:cubicBezTo>
                    <a:pt x="0" y="4633"/>
                    <a:pt x="993" y="5520"/>
                    <a:pt x="2263" y="5520"/>
                  </a:cubicBezTo>
                  <a:lnTo>
                    <a:pt x="20290" y="5520"/>
                  </a:lnTo>
                  <a:lnTo>
                    <a:pt x="20290" y="4408"/>
                  </a:lnTo>
                  <a:lnTo>
                    <a:pt x="2144" y="4408"/>
                  </a:lnTo>
                  <a:cubicBezTo>
                    <a:pt x="1707" y="4408"/>
                    <a:pt x="1324" y="3971"/>
                    <a:pt x="1324" y="3468"/>
                  </a:cubicBezTo>
                  <a:lnTo>
                    <a:pt x="1324" y="2039"/>
                  </a:lnTo>
                  <a:cubicBezTo>
                    <a:pt x="1324" y="1602"/>
                    <a:pt x="1707" y="1099"/>
                    <a:pt x="2144" y="1099"/>
                  </a:cubicBezTo>
                  <a:lnTo>
                    <a:pt x="20290" y="1099"/>
                  </a:lnTo>
                  <a:lnTo>
                    <a:pt x="20290"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9" name="Google Shape;139;p23"/>
            <p:cNvSpPr/>
            <p:nvPr/>
          </p:nvSpPr>
          <p:spPr>
            <a:xfrm>
              <a:off x="6052814" y="4807214"/>
              <a:ext cx="1011717" cy="182944"/>
            </a:xfrm>
            <a:custGeom>
              <a:avLst/>
              <a:gdLst/>
              <a:ahLst/>
              <a:cxnLst/>
              <a:rect l="l" t="t" r="r" b="b"/>
              <a:pathLst>
                <a:path w="18305" h="3310" extrusionOk="0">
                  <a:moveTo>
                    <a:pt x="821" y="0"/>
                  </a:moveTo>
                  <a:cubicBezTo>
                    <a:pt x="331" y="0"/>
                    <a:pt x="1" y="503"/>
                    <a:pt x="1" y="940"/>
                  </a:cubicBezTo>
                  <a:lnTo>
                    <a:pt x="1" y="2369"/>
                  </a:lnTo>
                  <a:cubicBezTo>
                    <a:pt x="1" y="2872"/>
                    <a:pt x="331" y="3309"/>
                    <a:pt x="821" y="3309"/>
                  </a:cubicBezTo>
                  <a:lnTo>
                    <a:pt x="18305" y="3309"/>
                  </a:lnTo>
                  <a:lnTo>
                    <a:pt x="18305" y="0"/>
                  </a:ln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0" name="Google Shape;140;p23"/>
            <p:cNvSpPr/>
            <p:nvPr/>
          </p:nvSpPr>
          <p:spPr>
            <a:xfrm>
              <a:off x="6052814" y="4898630"/>
              <a:ext cx="1011717" cy="91527"/>
            </a:xfrm>
            <a:custGeom>
              <a:avLst/>
              <a:gdLst/>
              <a:ahLst/>
              <a:cxnLst/>
              <a:rect l="l" t="t" r="r" b="b"/>
              <a:pathLst>
                <a:path w="18305" h="1656" extrusionOk="0">
                  <a:moveTo>
                    <a:pt x="1" y="1"/>
                  </a:moveTo>
                  <a:lnTo>
                    <a:pt x="1" y="715"/>
                  </a:lnTo>
                  <a:cubicBezTo>
                    <a:pt x="1" y="1218"/>
                    <a:pt x="331" y="1655"/>
                    <a:pt x="821" y="1655"/>
                  </a:cubicBezTo>
                  <a:lnTo>
                    <a:pt x="18305" y="1655"/>
                  </a:ln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1" name="Google Shape;141;p23"/>
            <p:cNvSpPr/>
            <p:nvPr/>
          </p:nvSpPr>
          <p:spPr>
            <a:xfrm>
              <a:off x="5818028" y="4137120"/>
              <a:ext cx="1121428" cy="304372"/>
            </a:xfrm>
            <a:custGeom>
              <a:avLst/>
              <a:gdLst/>
              <a:ahLst/>
              <a:cxnLst/>
              <a:rect l="l" t="t" r="r" b="b"/>
              <a:pathLst>
                <a:path w="20290" h="5507" extrusionOk="0">
                  <a:moveTo>
                    <a:pt x="2316" y="1"/>
                  </a:moveTo>
                  <a:cubicBezTo>
                    <a:pt x="1046" y="1"/>
                    <a:pt x="0" y="927"/>
                    <a:pt x="0" y="2092"/>
                  </a:cubicBezTo>
                  <a:lnTo>
                    <a:pt x="0" y="3521"/>
                  </a:lnTo>
                  <a:cubicBezTo>
                    <a:pt x="0" y="4633"/>
                    <a:pt x="1046" y="5507"/>
                    <a:pt x="2316" y="5507"/>
                  </a:cubicBezTo>
                  <a:lnTo>
                    <a:pt x="20290" y="5507"/>
                  </a:lnTo>
                  <a:lnTo>
                    <a:pt x="20290" y="4408"/>
                  </a:lnTo>
                  <a:lnTo>
                    <a:pt x="20290" y="1099"/>
                  </a:lnTo>
                  <a:lnTo>
                    <a:pt x="20290"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2" name="Google Shape;142;p23"/>
            <p:cNvSpPr/>
            <p:nvPr/>
          </p:nvSpPr>
          <p:spPr>
            <a:xfrm>
              <a:off x="5979692" y="4137120"/>
              <a:ext cx="1121428" cy="304372"/>
            </a:xfrm>
            <a:custGeom>
              <a:avLst/>
              <a:gdLst/>
              <a:ahLst/>
              <a:cxnLst/>
              <a:rect l="l" t="t" r="r" b="b"/>
              <a:pathLst>
                <a:path w="20290" h="5507" extrusionOk="0">
                  <a:moveTo>
                    <a:pt x="2263" y="1"/>
                  </a:moveTo>
                  <a:cubicBezTo>
                    <a:pt x="993" y="1"/>
                    <a:pt x="0" y="927"/>
                    <a:pt x="0" y="2092"/>
                  </a:cubicBezTo>
                  <a:lnTo>
                    <a:pt x="0" y="3521"/>
                  </a:lnTo>
                  <a:cubicBezTo>
                    <a:pt x="0" y="4633"/>
                    <a:pt x="993" y="5507"/>
                    <a:pt x="2263" y="5507"/>
                  </a:cubicBezTo>
                  <a:lnTo>
                    <a:pt x="20290" y="5507"/>
                  </a:lnTo>
                  <a:lnTo>
                    <a:pt x="20290" y="4408"/>
                  </a:lnTo>
                  <a:lnTo>
                    <a:pt x="2144" y="4408"/>
                  </a:lnTo>
                  <a:cubicBezTo>
                    <a:pt x="1707" y="4408"/>
                    <a:pt x="1324" y="3971"/>
                    <a:pt x="1324" y="3468"/>
                  </a:cubicBezTo>
                  <a:lnTo>
                    <a:pt x="1324" y="2039"/>
                  </a:lnTo>
                  <a:cubicBezTo>
                    <a:pt x="1324" y="1589"/>
                    <a:pt x="1707" y="1099"/>
                    <a:pt x="2144" y="1099"/>
                  </a:cubicBezTo>
                  <a:lnTo>
                    <a:pt x="20290" y="1099"/>
                  </a:lnTo>
                  <a:lnTo>
                    <a:pt x="20290"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3" name="Google Shape;143;p23"/>
            <p:cNvSpPr/>
            <p:nvPr/>
          </p:nvSpPr>
          <p:spPr>
            <a:xfrm>
              <a:off x="6052814" y="4197862"/>
              <a:ext cx="1011717" cy="182944"/>
            </a:xfrm>
            <a:custGeom>
              <a:avLst/>
              <a:gdLst/>
              <a:ahLst/>
              <a:cxnLst/>
              <a:rect l="l" t="t" r="r" b="b"/>
              <a:pathLst>
                <a:path w="18305" h="3310" extrusionOk="0">
                  <a:moveTo>
                    <a:pt x="821" y="0"/>
                  </a:moveTo>
                  <a:cubicBezTo>
                    <a:pt x="331" y="0"/>
                    <a:pt x="1" y="490"/>
                    <a:pt x="1" y="940"/>
                  </a:cubicBezTo>
                  <a:lnTo>
                    <a:pt x="1" y="2369"/>
                  </a:lnTo>
                  <a:cubicBezTo>
                    <a:pt x="1" y="2872"/>
                    <a:pt x="331" y="3309"/>
                    <a:pt x="821" y="3309"/>
                  </a:cubicBezTo>
                  <a:lnTo>
                    <a:pt x="18305" y="3309"/>
                  </a:lnTo>
                  <a:lnTo>
                    <a:pt x="18305" y="0"/>
                  </a:ln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4" name="Google Shape;144;p23"/>
            <p:cNvSpPr/>
            <p:nvPr/>
          </p:nvSpPr>
          <p:spPr>
            <a:xfrm>
              <a:off x="6052814" y="4289278"/>
              <a:ext cx="1011717" cy="91527"/>
            </a:xfrm>
            <a:custGeom>
              <a:avLst/>
              <a:gdLst/>
              <a:ahLst/>
              <a:cxnLst/>
              <a:rect l="l" t="t" r="r" b="b"/>
              <a:pathLst>
                <a:path w="18305" h="1656" extrusionOk="0">
                  <a:moveTo>
                    <a:pt x="1" y="1"/>
                  </a:moveTo>
                  <a:lnTo>
                    <a:pt x="1" y="715"/>
                  </a:lnTo>
                  <a:cubicBezTo>
                    <a:pt x="1" y="1218"/>
                    <a:pt x="331" y="1655"/>
                    <a:pt x="821" y="1655"/>
                  </a:cubicBezTo>
                  <a:lnTo>
                    <a:pt x="18305" y="1655"/>
                  </a:ln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5" name="Google Shape;145;p23"/>
            <p:cNvSpPr/>
            <p:nvPr/>
          </p:nvSpPr>
          <p:spPr>
            <a:xfrm>
              <a:off x="5878714" y="4441437"/>
              <a:ext cx="1122202" cy="305090"/>
            </a:xfrm>
            <a:custGeom>
              <a:avLst/>
              <a:gdLst/>
              <a:ahLst/>
              <a:cxnLst/>
              <a:rect l="l" t="t" r="r" b="b"/>
              <a:pathLst>
                <a:path w="20304" h="5520" extrusionOk="0">
                  <a:moveTo>
                    <a:pt x="1" y="1"/>
                  </a:moveTo>
                  <a:lnTo>
                    <a:pt x="1" y="1112"/>
                  </a:lnTo>
                  <a:lnTo>
                    <a:pt x="1" y="4421"/>
                  </a:lnTo>
                  <a:lnTo>
                    <a:pt x="1" y="5520"/>
                  </a:lnTo>
                  <a:lnTo>
                    <a:pt x="18146" y="5520"/>
                  </a:lnTo>
                  <a:cubicBezTo>
                    <a:pt x="19417" y="5520"/>
                    <a:pt x="20303" y="4633"/>
                    <a:pt x="20303" y="3534"/>
                  </a:cubicBezTo>
                  <a:lnTo>
                    <a:pt x="20303" y="2105"/>
                  </a:lnTo>
                  <a:cubicBezTo>
                    <a:pt x="20303" y="940"/>
                    <a:pt x="19417" y="1"/>
                    <a:pt x="18146"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6" name="Google Shape;146;p23"/>
            <p:cNvSpPr/>
            <p:nvPr/>
          </p:nvSpPr>
          <p:spPr>
            <a:xfrm>
              <a:off x="5723626" y="4441437"/>
              <a:ext cx="1121484" cy="305090"/>
            </a:xfrm>
            <a:custGeom>
              <a:avLst/>
              <a:gdLst/>
              <a:ahLst/>
              <a:cxnLst/>
              <a:rect l="l" t="t" r="r" b="b"/>
              <a:pathLst>
                <a:path w="20291" h="5520" extrusionOk="0">
                  <a:moveTo>
                    <a:pt x="1" y="1"/>
                  </a:moveTo>
                  <a:lnTo>
                    <a:pt x="1" y="1112"/>
                  </a:lnTo>
                  <a:lnTo>
                    <a:pt x="18199" y="1112"/>
                  </a:lnTo>
                  <a:cubicBezTo>
                    <a:pt x="18636" y="1112"/>
                    <a:pt x="18967" y="1602"/>
                    <a:pt x="18967" y="2039"/>
                  </a:cubicBezTo>
                  <a:lnTo>
                    <a:pt x="18967" y="3481"/>
                  </a:lnTo>
                  <a:cubicBezTo>
                    <a:pt x="18967" y="3971"/>
                    <a:pt x="18636" y="4421"/>
                    <a:pt x="18199" y="4421"/>
                  </a:cubicBezTo>
                  <a:lnTo>
                    <a:pt x="1" y="4421"/>
                  </a:lnTo>
                  <a:lnTo>
                    <a:pt x="1" y="5520"/>
                  </a:lnTo>
                  <a:lnTo>
                    <a:pt x="18093" y="5520"/>
                  </a:lnTo>
                  <a:cubicBezTo>
                    <a:pt x="19351" y="5520"/>
                    <a:pt x="20290" y="4633"/>
                    <a:pt x="20290" y="3534"/>
                  </a:cubicBezTo>
                  <a:lnTo>
                    <a:pt x="20290" y="2105"/>
                  </a:lnTo>
                  <a:cubicBezTo>
                    <a:pt x="20290" y="940"/>
                    <a:pt x="19351" y="1"/>
                    <a:pt x="18093"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7" name="Google Shape;147;p23"/>
            <p:cNvSpPr/>
            <p:nvPr/>
          </p:nvSpPr>
          <p:spPr>
            <a:xfrm>
              <a:off x="5760215" y="4502897"/>
              <a:ext cx="1011717" cy="182944"/>
            </a:xfrm>
            <a:custGeom>
              <a:avLst/>
              <a:gdLst/>
              <a:ahLst/>
              <a:cxnLst/>
              <a:rect l="l" t="t" r="r" b="b"/>
              <a:pathLst>
                <a:path w="18305" h="3310" extrusionOk="0">
                  <a:moveTo>
                    <a:pt x="0" y="0"/>
                  </a:moveTo>
                  <a:lnTo>
                    <a:pt x="0" y="3309"/>
                  </a:lnTo>
                  <a:lnTo>
                    <a:pt x="17537" y="3309"/>
                  </a:lnTo>
                  <a:cubicBezTo>
                    <a:pt x="18027" y="3309"/>
                    <a:pt x="18305" y="2859"/>
                    <a:pt x="18305" y="2369"/>
                  </a:cubicBezTo>
                  <a:lnTo>
                    <a:pt x="18305" y="927"/>
                  </a:lnTo>
                  <a:cubicBezTo>
                    <a:pt x="18305" y="490"/>
                    <a:pt x="18027" y="0"/>
                    <a:pt x="17537" y="0"/>
                  </a:cubicBez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8" name="Google Shape;148;p23"/>
            <p:cNvSpPr/>
            <p:nvPr/>
          </p:nvSpPr>
          <p:spPr>
            <a:xfrm>
              <a:off x="5760215" y="4594314"/>
              <a:ext cx="1011717" cy="91527"/>
            </a:xfrm>
            <a:custGeom>
              <a:avLst/>
              <a:gdLst/>
              <a:ahLst/>
              <a:cxnLst/>
              <a:rect l="l" t="t" r="r" b="b"/>
              <a:pathLst>
                <a:path w="18305" h="1656" extrusionOk="0">
                  <a:moveTo>
                    <a:pt x="0" y="1"/>
                  </a:moveTo>
                  <a:lnTo>
                    <a:pt x="0" y="1655"/>
                  </a:lnTo>
                  <a:lnTo>
                    <a:pt x="17537" y="1655"/>
                  </a:lnTo>
                  <a:cubicBezTo>
                    <a:pt x="18027" y="1655"/>
                    <a:pt x="18305" y="1205"/>
                    <a:pt x="18305" y="715"/>
                  </a:cubicBez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9" name="Google Shape;149;p23"/>
            <p:cNvSpPr/>
            <p:nvPr/>
          </p:nvSpPr>
          <p:spPr>
            <a:xfrm>
              <a:off x="5485910" y="4847726"/>
              <a:ext cx="200077" cy="203836"/>
            </a:xfrm>
            <a:custGeom>
              <a:avLst/>
              <a:gdLst/>
              <a:ahLst/>
              <a:cxnLst/>
              <a:rect l="l" t="t" r="r" b="b"/>
              <a:pathLst>
                <a:path w="3620" h="3688" extrusionOk="0">
                  <a:moveTo>
                    <a:pt x="1020" y="0"/>
                  </a:moveTo>
                  <a:cubicBezTo>
                    <a:pt x="495" y="0"/>
                    <a:pt x="74" y="143"/>
                    <a:pt x="0" y="485"/>
                  </a:cubicBezTo>
                  <a:lnTo>
                    <a:pt x="1152" y="3688"/>
                  </a:lnTo>
                  <a:lnTo>
                    <a:pt x="3468" y="1305"/>
                  </a:lnTo>
                  <a:cubicBezTo>
                    <a:pt x="3619" y="602"/>
                    <a:pt x="2099" y="0"/>
                    <a:pt x="1020"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0" name="Google Shape;150;p23"/>
            <p:cNvSpPr/>
            <p:nvPr/>
          </p:nvSpPr>
          <p:spPr>
            <a:xfrm>
              <a:off x="5528302" y="4988168"/>
              <a:ext cx="64445" cy="63395"/>
            </a:xfrm>
            <a:custGeom>
              <a:avLst/>
              <a:gdLst/>
              <a:ahLst/>
              <a:cxnLst/>
              <a:rect l="l" t="t" r="r" b="b"/>
              <a:pathLst>
                <a:path w="1166" h="1147" extrusionOk="0">
                  <a:moveTo>
                    <a:pt x="349" y="0"/>
                  </a:moveTo>
                  <a:cubicBezTo>
                    <a:pt x="216" y="0"/>
                    <a:pt x="102" y="26"/>
                    <a:pt x="1" y="88"/>
                  </a:cubicBezTo>
                  <a:lnTo>
                    <a:pt x="385" y="1147"/>
                  </a:lnTo>
                  <a:lnTo>
                    <a:pt x="1166" y="313"/>
                  </a:lnTo>
                  <a:cubicBezTo>
                    <a:pt x="1046" y="207"/>
                    <a:pt x="835" y="88"/>
                    <a:pt x="663" y="35"/>
                  </a:cubicBezTo>
                  <a:cubicBezTo>
                    <a:pt x="547" y="13"/>
                    <a:pt x="444" y="0"/>
                    <a:pt x="349"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1" name="Google Shape;151;p23"/>
            <p:cNvSpPr/>
            <p:nvPr/>
          </p:nvSpPr>
          <p:spPr>
            <a:xfrm>
              <a:off x="5644646" y="4085222"/>
              <a:ext cx="228265" cy="152158"/>
            </a:xfrm>
            <a:custGeom>
              <a:avLst/>
              <a:gdLst/>
              <a:ahLst/>
              <a:cxnLst/>
              <a:rect l="l" t="t" r="r" b="b"/>
              <a:pathLst>
                <a:path w="4130" h="2753" extrusionOk="0">
                  <a:moveTo>
                    <a:pt x="768" y="0"/>
                  </a:moveTo>
                  <a:cubicBezTo>
                    <a:pt x="543" y="0"/>
                    <a:pt x="384" y="106"/>
                    <a:pt x="331" y="278"/>
                  </a:cubicBezTo>
                  <a:lnTo>
                    <a:pt x="53" y="1602"/>
                  </a:lnTo>
                  <a:cubicBezTo>
                    <a:pt x="0" y="1654"/>
                    <a:pt x="53" y="1760"/>
                    <a:pt x="53" y="1866"/>
                  </a:cubicBezTo>
                  <a:cubicBezTo>
                    <a:pt x="106" y="1932"/>
                    <a:pt x="159" y="1985"/>
                    <a:pt x="265" y="2038"/>
                  </a:cubicBezTo>
                  <a:lnTo>
                    <a:pt x="331" y="2038"/>
                  </a:lnTo>
                  <a:lnTo>
                    <a:pt x="3362" y="2753"/>
                  </a:lnTo>
                  <a:cubicBezTo>
                    <a:pt x="3415" y="2753"/>
                    <a:pt x="3521" y="2753"/>
                    <a:pt x="3640" y="2700"/>
                  </a:cubicBezTo>
                  <a:cubicBezTo>
                    <a:pt x="3693" y="2647"/>
                    <a:pt x="3746" y="2594"/>
                    <a:pt x="3799" y="2475"/>
                  </a:cubicBezTo>
                  <a:lnTo>
                    <a:pt x="4077" y="1204"/>
                  </a:lnTo>
                  <a:cubicBezTo>
                    <a:pt x="4130" y="993"/>
                    <a:pt x="4024" y="821"/>
                    <a:pt x="3799" y="768"/>
                  </a:cubicBezTo>
                  <a:lnTo>
                    <a:pt x="768"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2" name="Google Shape;152;p23"/>
            <p:cNvSpPr/>
            <p:nvPr/>
          </p:nvSpPr>
          <p:spPr>
            <a:xfrm>
              <a:off x="5645836" y="4137120"/>
              <a:ext cx="215829" cy="100260"/>
            </a:xfrm>
            <a:custGeom>
              <a:avLst/>
              <a:gdLst/>
              <a:ahLst/>
              <a:cxnLst/>
              <a:rect l="l" t="t" r="r" b="b"/>
              <a:pathLst>
                <a:path w="3905" h="1814" extrusionOk="0">
                  <a:moveTo>
                    <a:pt x="159" y="1"/>
                  </a:moveTo>
                  <a:lnTo>
                    <a:pt x="53" y="663"/>
                  </a:lnTo>
                  <a:cubicBezTo>
                    <a:pt x="0" y="715"/>
                    <a:pt x="53" y="821"/>
                    <a:pt x="53" y="927"/>
                  </a:cubicBezTo>
                  <a:cubicBezTo>
                    <a:pt x="106" y="993"/>
                    <a:pt x="159" y="1046"/>
                    <a:pt x="265" y="1099"/>
                  </a:cubicBezTo>
                  <a:lnTo>
                    <a:pt x="331" y="1099"/>
                  </a:lnTo>
                  <a:lnTo>
                    <a:pt x="3362" y="1814"/>
                  </a:lnTo>
                  <a:cubicBezTo>
                    <a:pt x="3415" y="1814"/>
                    <a:pt x="3521" y="1814"/>
                    <a:pt x="3640" y="1761"/>
                  </a:cubicBezTo>
                  <a:cubicBezTo>
                    <a:pt x="3693" y="1708"/>
                    <a:pt x="3746" y="1655"/>
                    <a:pt x="3799" y="1536"/>
                  </a:cubicBezTo>
                  <a:lnTo>
                    <a:pt x="3905" y="927"/>
                  </a:lnTo>
                  <a:lnTo>
                    <a:pt x="159" y="1"/>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3" name="Google Shape;153;p23"/>
            <p:cNvSpPr/>
            <p:nvPr/>
          </p:nvSpPr>
          <p:spPr>
            <a:xfrm>
              <a:off x="5629280" y="4231521"/>
              <a:ext cx="209971" cy="688388"/>
            </a:xfrm>
            <a:custGeom>
              <a:avLst/>
              <a:gdLst/>
              <a:ahLst/>
              <a:cxnLst/>
              <a:rect l="l" t="t" r="r" b="b"/>
              <a:pathLst>
                <a:path w="3799" h="12455" extrusionOk="0">
                  <a:moveTo>
                    <a:pt x="2753" y="0"/>
                  </a:moveTo>
                  <a:lnTo>
                    <a:pt x="0" y="11528"/>
                  </a:lnTo>
                  <a:lnTo>
                    <a:pt x="874" y="12454"/>
                  </a:lnTo>
                  <a:lnTo>
                    <a:pt x="3799" y="278"/>
                  </a:lnTo>
                  <a:lnTo>
                    <a:pt x="2753"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4" name="Google Shape;154;p23"/>
            <p:cNvSpPr/>
            <p:nvPr/>
          </p:nvSpPr>
          <p:spPr>
            <a:xfrm>
              <a:off x="5559032" y="4216156"/>
              <a:ext cx="222462" cy="685459"/>
            </a:xfrm>
            <a:custGeom>
              <a:avLst/>
              <a:gdLst/>
              <a:ahLst/>
              <a:cxnLst/>
              <a:rect l="l" t="t" r="r" b="b"/>
              <a:pathLst>
                <a:path w="4025" h="12402" extrusionOk="0">
                  <a:moveTo>
                    <a:pt x="2754" y="0"/>
                  </a:moveTo>
                  <a:lnTo>
                    <a:pt x="1" y="11475"/>
                  </a:lnTo>
                  <a:lnTo>
                    <a:pt x="437" y="12402"/>
                  </a:lnTo>
                  <a:lnTo>
                    <a:pt x="1271" y="11806"/>
                  </a:lnTo>
                  <a:lnTo>
                    <a:pt x="4024" y="278"/>
                  </a:lnTo>
                  <a:lnTo>
                    <a:pt x="2754" y="0"/>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5" name="Google Shape;155;p23"/>
            <p:cNvSpPr/>
            <p:nvPr/>
          </p:nvSpPr>
          <p:spPr>
            <a:xfrm>
              <a:off x="5485910" y="4200791"/>
              <a:ext cx="225336" cy="673741"/>
            </a:xfrm>
            <a:custGeom>
              <a:avLst/>
              <a:gdLst/>
              <a:ahLst/>
              <a:cxnLst/>
              <a:rect l="l" t="t" r="r" b="b"/>
              <a:pathLst>
                <a:path w="4077" h="12190" extrusionOk="0">
                  <a:moveTo>
                    <a:pt x="2925" y="0"/>
                  </a:moveTo>
                  <a:lnTo>
                    <a:pt x="0" y="12190"/>
                  </a:lnTo>
                  <a:lnTo>
                    <a:pt x="0" y="12190"/>
                  </a:lnTo>
                  <a:lnTo>
                    <a:pt x="1324" y="11753"/>
                  </a:lnTo>
                  <a:lnTo>
                    <a:pt x="4077" y="278"/>
                  </a:lnTo>
                  <a:lnTo>
                    <a:pt x="2925"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6" name="Google Shape;156;p23"/>
            <p:cNvSpPr/>
            <p:nvPr/>
          </p:nvSpPr>
          <p:spPr>
            <a:xfrm>
              <a:off x="5616845" y="4167132"/>
              <a:ext cx="240701" cy="161720"/>
            </a:xfrm>
            <a:custGeom>
              <a:avLst/>
              <a:gdLst/>
              <a:ahLst/>
              <a:cxnLst/>
              <a:rect l="l" t="t" r="r" b="b"/>
              <a:pathLst>
                <a:path w="4355" h="2926" extrusionOk="0">
                  <a:moveTo>
                    <a:pt x="834" y="0"/>
                  </a:moveTo>
                  <a:cubicBezTo>
                    <a:pt x="715" y="0"/>
                    <a:pt x="609" y="0"/>
                    <a:pt x="556" y="53"/>
                  </a:cubicBezTo>
                  <a:cubicBezTo>
                    <a:pt x="437" y="120"/>
                    <a:pt x="384" y="225"/>
                    <a:pt x="331" y="278"/>
                  </a:cubicBezTo>
                  <a:lnTo>
                    <a:pt x="53" y="1655"/>
                  </a:lnTo>
                  <a:cubicBezTo>
                    <a:pt x="0" y="1880"/>
                    <a:pt x="106" y="2105"/>
                    <a:pt x="331" y="2105"/>
                  </a:cubicBezTo>
                  <a:lnTo>
                    <a:pt x="3534" y="2925"/>
                  </a:lnTo>
                  <a:cubicBezTo>
                    <a:pt x="3746" y="2925"/>
                    <a:pt x="3971" y="2819"/>
                    <a:pt x="4024" y="2594"/>
                  </a:cubicBezTo>
                  <a:lnTo>
                    <a:pt x="4302" y="1271"/>
                  </a:lnTo>
                  <a:cubicBezTo>
                    <a:pt x="4355" y="1165"/>
                    <a:pt x="4302" y="1046"/>
                    <a:pt x="4249" y="940"/>
                  </a:cubicBezTo>
                  <a:cubicBezTo>
                    <a:pt x="4196" y="887"/>
                    <a:pt x="4143" y="834"/>
                    <a:pt x="4077" y="834"/>
                  </a:cubicBezTo>
                  <a:lnTo>
                    <a:pt x="4024" y="781"/>
                  </a:lnTo>
                  <a:lnTo>
                    <a:pt x="834" y="0"/>
                  </a:lnTo>
                  <a:close/>
                </a:path>
              </a:pathLst>
            </a:custGeom>
            <a:solidFill>
              <a:srgbClr val="DDDD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7" name="Google Shape;157;p23"/>
            <p:cNvSpPr/>
            <p:nvPr/>
          </p:nvSpPr>
          <p:spPr>
            <a:xfrm>
              <a:off x="5629280" y="4167132"/>
              <a:ext cx="228265" cy="106837"/>
            </a:xfrm>
            <a:custGeom>
              <a:avLst/>
              <a:gdLst/>
              <a:ahLst/>
              <a:cxnLst/>
              <a:rect l="l" t="t" r="r" b="b"/>
              <a:pathLst>
                <a:path w="4130" h="1933" extrusionOk="0">
                  <a:moveTo>
                    <a:pt x="609" y="0"/>
                  </a:moveTo>
                  <a:cubicBezTo>
                    <a:pt x="490" y="0"/>
                    <a:pt x="384" y="0"/>
                    <a:pt x="331" y="53"/>
                  </a:cubicBezTo>
                  <a:cubicBezTo>
                    <a:pt x="212" y="120"/>
                    <a:pt x="159" y="225"/>
                    <a:pt x="106" y="278"/>
                  </a:cubicBezTo>
                  <a:lnTo>
                    <a:pt x="0" y="940"/>
                  </a:lnTo>
                  <a:lnTo>
                    <a:pt x="3918" y="1933"/>
                  </a:lnTo>
                  <a:lnTo>
                    <a:pt x="4077" y="1271"/>
                  </a:lnTo>
                  <a:cubicBezTo>
                    <a:pt x="4130" y="1165"/>
                    <a:pt x="4077" y="1046"/>
                    <a:pt x="4024" y="940"/>
                  </a:cubicBezTo>
                  <a:cubicBezTo>
                    <a:pt x="3971" y="887"/>
                    <a:pt x="3918" y="834"/>
                    <a:pt x="3852" y="834"/>
                  </a:cubicBezTo>
                  <a:lnTo>
                    <a:pt x="3799" y="781"/>
                  </a:lnTo>
                  <a:lnTo>
                    <a:pt x="609" y="0"/>
                  </a:lnTo>
                  <a:close/>
                </a:path>
              </a:pathLst>
            </a:custGeom>
            <a:solidFill>
              <a:srgbClr val="FAFBE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8" name="Google Shape;158;p23"/>
            <p:cNvSpPr/>
            <p:nvPr/>
          </p:nvSpPr>
          <p:spPr>
            <a:xfrm>
              <a:off x="5626351" y="4160499"/>
              <a:ext cx="243630" cy="80584"/>
            </a:xfrm>
            <a:custGeom>
              <a:avLst/>
              <a:gdLst/>
              <a:ahLst/>
              <a:cxnLst/>
              <a:rect l="l" t="t" r="r" b="b"/>
              <a:pathLst>
                <a:path w="4408" h="1458" extrusionOk="0">
                  <a:moveTo>
                    <a:pt x="263" y="0"/>
                  </a:moveTo>
                  <a:cubicBezTo>
                    <a:pt x="159" y="0"/>
                    <a:pt x="53" y="87"/>
                    <a:pt x="53" y="173"/>
                  </a:cubicBezTo>
                  <a:cubicBezTo>
                    <a:pt x="0" y="345"/>
                    <a:pt x="106" y="504"/>
                    <a:pt x="212" y="504"/>
                  </a:cubicBezTo>
                  <a:lnTo>
                    <a:pt x="4077" y="1444"/>
                  </a:lnTo>
                  <a:cubicBezTo>
                    <a:pt x="4106" y="1454"/>
                    <a:pt x="4134" y="1458"/>
                    <a:pt x="4160" y="1458"/>
                  </a:cubicBezTo>
                  <a:cubicBezTo>
                    <a:pt x="4277" y="1458"/>
                    <a:pt x="4364" y="1372"/>
                    <a:pt x="4408" y="1285"/>
                  </a:cubicBezTo>
                  <a:cubicBezTo>
                    <a:pt x="4408" y="1113"/>
                    <a:pt x="4355" y="1007"/>
                    <a:pt x="4183" y="954"/>
                  </a:cubicBezTo>
                  <a:lnTo>
                    <a:pt x="331" y="15"/>
                  </a:lnTo>
                  <a:cubicBezTo>
                    <a:pt x="309" y="5"/>
                    <a:pt x="286" y="0"/>
                    <a:pt x="263"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9" name="Google Shape;159;p23"/>
            <p:cNvSpPr/>
            <p:nvPr/>
          </p:nvSpPr>
          <p:spPr>
            <a:xfrm>
              <a:off x="5604409" y="4254476"/>
              <a:ext cx="244349" cy="79865"/>
            </a:xfrm>
            <a:custGeom>
              <a:avLst/>
              <a:gdLst/>
              <a:ahLst/>
              <a:cxnLst/>
              <a:rect l="l" t="t" r="r" b="b"/>
              <a:pathLst>
                <a:path w="4421" h="1445" extrusionOk="0">
                  <a:moveTo>
                    <a:pt x="331" y="1"/>
                  </a:moveTo>
                  <a:cubicBezTo>
                    <a:pt x="225" y="1"/>
                    <a:pt x="66" y="54"/>
                    <a:pt x="66" y="226"/>
                  </a:cubicBezTo>
                  <a:cubicBezTo>
                    <a:pt x="0" y="332"/>
                    <a:pt x="119" y="491"/>
                    <a:pt x="225" y="491"/>
                  </a:cubicBezTo>
                  <a:lnTo>
                    <a:pt x="4090" y="1430"/>
                  </a:lnTo>
                  <a:cubicBezTo>
                    <a:pt x="4119" y="1440"/>
                    <a:pt x="4147" y="1444"/>
                    <a:pt x="4173" y="1444"/>
                  </a:cubicBezTo>
                  <a:cubicBezTo>
                    <a:pt x="4290" y="1444"/>
                    <a:pt x="4378" y="1358"/>
                    <a:pt x="4421" y="1271"/>
                  </a:cubicBezTo>
                  <a:cubicBezTo>
                    <a:pt x="4421" y="1099"/>
                    <a:pt x="4368" y="994"/>
                    <a:pt x="4196" y="941"/>
                  </a:cubicBezTo>
                  <a:lnTo>
                    <a:pt x="331" y="1"/>
                  </a:ln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60" name="Google Shape;160;p23"/>
            <p:cNvSpPr/>
            <p:nvPr/>
          </p:nvSpPr>
          <p:spPr>
            <a:xfrm>
              <a:off x="6376144" y="3457797"/>
              <a:ext cx="158072" cy="233903"/>
            </a:xfrm>
            <a:custGeom>
              <a:avLst/>
              <a:gdLst/>
              <a:ahLst/>
              <a:cxnLst/>
              <a:rect l="l" t="t" r="r" b="b"/>
              <a:pathLst>
                <a:path w="2860" h="4232" extrusionOk="0">
                  <a:moveTo>
                    <a:pt x="2381" y="0"/>
                  </a:moveTo>
                  <a:cubicBezTo>
                    <a:pt x="2298" y="0"/>
                    <a:pt x="2214" y="33"/>
                    <a:pt x="2145" y="102"/>
                  </a:cubicBezTo>
                  <a:cubicBezTo>
                    <a:pt x="2039" y="155"/>
                    <a:pt x="1" y="1532"/>
                    <a:pt x="384" y="3901"/>
                  </a:cubicBezTo>
                  <a:cubicBezTo>
                    <a:pt x="437" y="4073"/>
                    <a:pt x="596" y="4231"/>
                    <a:pt x="821" y="4231"/>
                  </a:cubicBezTo>
                  <a:lnTo>
                    <a:pt x="874" y="4231"/>
                  </a:lnTo>
                  <a:cubicBezTo>
                    <a:pt x="1099" y="4179"/>
                    <a:pt x="1258" y="3954"/>
                    <a:pt x="1205" y="3742"/>
                  </a:cubicBezTo>
                  <a:cubicBezTo>
                    <a:pt x="927" y="1968"/>
                    <a:pt x="2528" y="817"/>
                    <a:pt x="2581" y="817"/>
                  </a:cubicBezTo>
                  <a:cubicBezTo>
                    <a:pt x="2806" y="645"/>
                    <a:pt x="2859" y="380"/>
                    <a:pt x="2701" y="208"/>
                  </a:cubicBezTo>
                  <a:cubicBezTo>
                    <a:pt x="2629" y="73"/>
                    <a:pt x="2506" y="0"/>
                    <a:pt x="2381" y="0"/>
                  </a:cubicBezTo>
                  <a:close/>
                </a:path>
              </a:pathLst>
            </a:custGeom>
            <a:solidFill>
              <a:srgbClr val="74E2E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61" name="Google Shape;161;p23"/>
            <p:cNvSpPr/>
            <p:nvPr/>
          </p:nvSpPr>
          <p:spPr>
            <a:xfrm>
              <a:off x="6180820" y="3609734"/>
              <a:ext cx="527497" cy="527442"/>
            </a:xfrm>
            <a:custGeom>
              <a:avLst/>
              <a:gdLst/>
              <a:ahLst/>
              <a:cxnLst/>
              <a:rect l="l" t="t" r="r" b="b"/>
              <a:pathLst>
                <a:path w="9544" h="9543" extrusionOk="0">
                  <a:moveTo>
                    <a:pt x="4739" y="0"/>
                  </a:moveTo>
                  <a:cubicBezTo>
                    <a:pt x="2145" y="0"/>
                    <a:pt x="1" y="2144"/>
                    <a:pt x="1" y="4791"/>
                  </a:cubicBezTo>
                  <a:cubicBezTo>
                    <a:pt x="1" y="7385"/>
                    <a:pt x="2145" y="9543"/>
                    <a:pt x="4739" y="9543"/>
                  </a:cubicBezTo>
                  <a:cubicBezTo>
                    <a:pt x="7386" y="9543"/>
                    <a:pt x="9543" y="7385"/>
                    <a:pt x="9543" y="4791"/>
                  </a:cubicBezTo>
                  <a:cubicBezTo>
                    <a:pt x="9543" y="2144"/>
                    <a:pt x="7386" y="0"/>
                    <a:pt x="4739"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62" name="Google Shape;162;p23"/>
            <p:cNvSpPr/>
            <p:nvPr/>
          </p:nvSpPr>
          <p:spPr>
            <a:xfrm>
              <a:off x="6241562" y="3659421"/>
              <a:ext cx="207815" cy="145692"/>
            </a:xfrm>
            <a:custGeom>
              <a:avLst/>
              <a:gdLst/>
              <a:ahLst/>
              <a:cxnLst/>
              <a:rect l="l" t="t" r="r" b="b"/>
              <a:pathLst>
                <a:path w="3760" h="2636" extrusionOk="0">
                  <a:moveTo>
                    <a:pt x="2633" y="1"/>
                  </a:moveTo>
                  <a:cubicBezTo>
                    <a:pt x="2247" y="1"/>
                    <a:pt x="1778" y="140"/>
                    <a:pt x="1324" y="425"/>
                  </a:cubicBezTo>
                  <a:cubicBezTo>
                    <a:pt x="450" y="914"/>
                    <a:pt x="0" y="1748"/>
                    <a:pt x="278" y="2238"/>
                  </a:cubicBezTo>
                  <a:cubicBezTo>
                    <a:pt x="439" y="2509"/>
                    <a:pt x="746" y="2635"/>
                    <a:pt x="1120" y="2635"/>
                  </a:cubicBezTo>
                  <a:cubicBezTo>
                    <a:pt x="1513" y="2635"/>
                    <a:pt x="1981" y="2496"/>
                    <a:pt x="2436" y="2238"/>
                  </a:cubicBezTo>
                  <a:cubicBezTo>
                    <a:pt x="3309" y="1695"/>
                    <a:pt x="3759" y="861"/>
                    <a:pt x="3428" y="372"/>
                  </a:cubicBezTo>
                  <a:cubicBezTo>
                    <a:pt x="3293" y="127"/>
                    <a:pt x="3000" y="1"/>
                    <a:pt x="2633"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63" name="Google Shape;163;p23"/>
            <p:cNvSpPr/>
            <p:nvPr/>
          </p:nvSpPr>
          <p:spPr>
            <a:xfrm>
              <a:off x="6189608" y="3719445"/>
              <a:ext cx="518709" cy="417731"/>
            </a:xfrm>
            <a:custGeom>
              <a:avLst/>
              <a:gdLst/>
              <a:ahLst/>
              <a:cxnLst/>
              <a:rect l="l" t="t" r="r" b="b"/>
              <a:pathLst>
                <a:path w="9385" h="7558" extrusionOk="0">
                  <a:moveTo>
                    <a:pt x="8445" y="0"/>
                  </a:moveTo>
                  <a:lnTo>
                    <a:pt x="8445" y="0"/>
                  </a:lnTo>
                  <a:cubicBezTo>
                    <a:pt x="8551" y="437"/>
                    <a:pt x="8603" y="821"/>
                    <a:pt x="8603" y="1271"/>
                  </a:cubicBezTo>
                  <a:cubicBezTo>
                    <a:pt x="8603" y="3918"/>
                    <a:pt x="6512" y="6009"/>
                    <a:pt x="3865" y="6009"/>
                  </a:cubicBezTo>
                  <a:cubicBezTo>
                    <a:pt x="2264" y="6009"/>
                    <a:pt x="887" y="5242"/>
                    <a:pt x="1" y="4024"/>
                  </a:cubicBezTo>
                  <a:lnTo>
                    <a:pt x="1" y="4024"/>
                  </a:lnTo>
                  <a:cubicBezTo>
                    <a:pt x="556" y="6062"/>
                    <a:pt x="2436" y="7558"/>
                    <a:pt x="4580" y="7558"/>
                  </a:cubicBezTo>
                  <a:cubicBezTo>
                    <a:pt x="7227" y="7558"/>
                    <a:pt x="9384" y="5400"/>
                    <a:pt x="9384" y="2806"/>
                  </a:cubicBezTo>
                  <a:cubicBezTo>
                    <a:pt x="9384" y="1761"/>
                    <a:pt x="9053" y="821"/>
                    <a:pt x="8445" y="0"/>
                  </a:cubicBezTo>
                  <a:close/>
                </a:path>
              </a:pathLst>
            </a:custGeom>
            <a:solidFill>
              <a:srgbClr val="D4145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164" name="Google Shape;164;p23"/>
          <p:cNvGrpSpPr/>
          <p:nvPr/>
        </p:nvGrpSpPr>
        <p:grpSpPr>
          <a:xfrm>
            <a:off x="1598355" y="3608289"/>
            <a:ext cx="2204156" cy="2018295"/>
            <a:chOff x="1598355" y="3608289"/>
            <a:chExt cx="2204156" cy="2018295"/>
          </a:xfrm>
        </p:grpSpPr>
        <p:grpSp>
          <p:nvGrpSpPr>
            <p:cNvPr id="165" name="Google Shape;165;p23"/>
            <p:cNvGrpSpPr/>
            <p:nvPr/>
          </p:nvGrpSpPr>
          <p:grpSpPr>
            <a:xfrm>
              <a:off x="1598355" y="4368136"/>
              <a:ext cx="868989" cy="1258447"/>
              <a:chOff x="3235834" y="3793115"/>
              <a:chExt cx="868989" cy="1258447"/>
            </a:xfrm>
          </p:grpSpPr>
          <p:sp>
            <p:nvSpPr>
              <p:cNvPr id="166" name="Google Shape;166;p23"/>
              <p:cNvSpPr/>
              <p:nvPr/>
            </p:nvSpPr>
            <p:spPr>
              <a:xfrm>
                <a:off x="3236476" y="3795496"/>
                <a:ext cx="868347" cy="1256066"/>
              </a:xfrm>
              <a:custGeom>
                <a:avLst/>
                <a:gdLst/>
                <a:ahLst/>
                <a:cxnLst/>
                <a:rect l="l" t="t" r="r" b="b"/>
                <a:pathLst>
                  <a:path w="15711" h="22726" extrusionOk="0">
                    <a:moveTo>
                      <a:pt x="1099" y="1"/>
                    </a:moveTo>
                    <a:cubicBezTo>
                      <a:pt x="490" y="1"/>
                      <a:pt x="1" y="491"/>
                      <a:pt x="1" y="1099"/>
                    </a:cubicBezTo>
                    <a:lnTo>
                      <a:pt x="1" y="21614"/>
                    </a:lnTo>
                    <a:cubicBezTo>
                      <a:pt x="1" y="22223"/>
                      <a:pt x="490" y="22726"/>
                      <a:pt x="1099" y="22726"/>
                    </a:cubicBezTo>
                    <a:lnTo>
                      <a:pt x="14612" y="22726"/>
                    </a:lnTo>
                    <a:cubicBezTo>
                      <a:pt x="15221" y="22726"/>
                      <a:pt x="15711" y="22223"/>
                      <a:pt x="15711" y="21614"/>
                    </a:cubicBezTo>
                    <a:lnTo>
                      <a:pt x="15711" y="1099"/>
                    </a:lnTo>
                    <a:cubicBezTo>
                      <a:pt x="15711" y="491"/>
                      <a:pt x="15221" y="1"/>
                      <a:pt x="14612"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167" name="Google Shape;167;p23"/>
              <p:cNvGrpSpPr/>
              <p:nvPr/>
            </p:nvGrpSpPr>
            <p:grpSpPr>
              <a:xfrm>
                <a:off x="3235834" y="3793115"/>
                <a:ext cx="865418" cy="1258447"/>
                <a:chOff x="3235834" y="3793115"/>
                <a:chExt cx="865418" cy="1258447"/>
              </a:xfrm>
            </p:grpSpPr>
            <p:sp>
              <p:nvSpPr>
                <p:cNvPr id="168" name="Google Shape;168;p23"/>
                <p:cNvSpPr/>
                <p:nvPr/>
              </p:nvSpPr>
              <p:spPr>
                <a:xfrm>
                  <a:off x="3235834" y="3793115"/>
                  <a:ext cx="865418" cy="389985"/>
                </a:xfrm>
                <a:custGeom>
                  <a:avLst/>
                  <a:gdLst/>
                  <a:ahLst/>
                  <a:cxnLst/>
                  <a:rect l="l" t="t" r="r" b="b"/>
                  <a:pathLst>
                    <a:path w="15658" h="7056" extrusionOk="0">
                      <a:moveTo>
                        <a:pt x="1046" y="1"/>
                      </a:moveTo>
                      <a:cubicBezTo>
                        <a:pt x="437" y="1"/>
                        <a:pt x="1" y="491"/>
                        <a:pt x="1" y="1099"/>
                      </a:cubicBezTo>
                      <a:lnTo>
                        <a:pt x="1" y="7055"/>
                      </a:lnTo>
                      <a:lnTo>
                        <a:pt x="15658" y="7055"/>
                      </a:lnTo>
                      <a:lnTo>
                        <a:pt x="15658" y="1099"/>
                      </a:lnTo>
                      <a:cubicBezTo>
                        <a:pt x="15658" y="491"/>
                        <a:pt x="15168" y="1"/>
                        <a:pt x="14559"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69" name="Google Shape;169;p23"/>
                <p:cNvSpPr/>
                <p:nvPr/>
              </p:nvSpPr>
              <p:spPr>
                <a:xfrm>
                  <a:off x="3306725" y="3905262"/>
                  <a:ext cx="719118" cy="182888"/>
                </a:xfrm>
                <a:custGeom>
                  <a:avLst/>
                  <a:gdLst/>
                  <a:ahLst/>
                  <a:cxnLst/>
                  <a:rect l="l" t="t" r="r" b="b"/>
                  <a:pathLst>
                    <a:path w="13011" h="3309" extrusionOk="0">
                      <a:moveTo>
                        <a:pt x="662" y="0"/>
                      </a:moveTo>
                      <a:cubicBezTo>
                        <a:pt x="278" y="0"/>
                        <a:pt x="0" y="278"/>
                        <a:pt x="0" y="662"/>
                      </a:cubicBezTo>
                      <a:lnTo>
                        <a:pt x="0" y="2647"/>
                      </a:lnTo>
                      <a:cubicBezTo>
                        <a:pt x="0" y="3031"/>
                        <a:pt x="278" y="3309"/>
                        <a:pt x="662" y="3309"/>
                      </a:cubicBezTo>
                      <a:lnTo>
                        <a:pt x="12349" y="3309"/>
                      </a:lnTo>
                      <a:cubicBezTo>
                        <a:pt x="12733" y="3309"/>
                        <a:pt x="13011" y="3031"/>
                        <a:pt x="13011" y="2647"/>
                      </a:cubicBezTo>
                      <a:lnTo>
                        <a:pt x="13011" y="662"/>
                      </a:lnTo>
                      <a:cubicBezTo>
                        <a:pt x="13011" y="278"/>
                        <a:pt x="12733" y="0"/>
                        <a:pt x="12349" y="0"/>
                      </a:cubicBezTo>
                      <a:close/>
                    </a:path>
                  </a:pathLst>
                </a:custGeom>
                <a:solidFill>
                  <a:srgbClr val="233E49"/>
                </a:solidFill>
                <a:ln w="9525" cap="flat" cmpd="sng">
                  <a:solidFill>
                    <a:srgbClr val="233E49"/>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0" name="Google Shape;170;p23"/>
                <p:cNvSpPr/>
                <p:nvPr/>
              </p:nvSpPr>
              <p:spPr>
                <a:xfrm>
                  <a:off x="3309654" y="4261478"/>
                  <a:ext cx="146355" cy="143426"/>
                </a:xfrm>
                <a:custGeom>
                  <a:avLst/>
                  <a:gdLst/>
                  <a:ahLst/>
                  <a:cxnLst/>
                  <a:rect l="l" t="t" r="r" b="b"/>
                  <a:pathLst>
                    <a:path w="2648" h="2595" extrusionOk="0">
                      <a:moveTo>
                        <a:pt x="556" y="1"/>
                      </a:moveTo>
                      <a:cubicBezTo>
                        <a:pt x="278" y="1"/>
                        <a:pt x="0" y="226"/>
                        <a:pt x="0" y="504"/>
                      </a:cubicBezTo>
                      <a:lnTo>
                        <a:pt x="0" y="2052"/>
                      </a:lnTo>
                      <a:cubicBezTo>
                        <a:pt x="0" y="2383"/>
                        <a:pt x="278" y="2595"/>
                        <a:pt x="556" y="2595"/>
                      </a:cubicBezTo>
                      <a:lnTo>
                        <a:pt x="2091" y="2595"/>
                      </a:lnTo>
                      <a:cubicBezTo>
                        <a:pt x="2369" y="2595"/>
                        <a:pt x="2647" y="2383"/>
                        <a:pt x="2647" y="2052"/>
                      </a:cubicBezTo>
                      <a:lnTo>
                        <a:pt x="2647" y="504"/>
                      </a:lnTo>
                      <a:cubicBezTo>
                        <a:pt x="2647" y="226"/>
                        <a:pt x="2369" y="1"/>
                        <a:pt x="2091" y="1"/>
                      </a:cubicBezTo>
                      <a:close/>
                    </a:path>
                  </a:pathLst>
                </a:custGeom>
                <a:solidFill>
                  <a:srgbClr val="EE1D6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1" name="Google Shape;171;p23"/>
                <p:cNvSpPr/>
                <p:nvPr/>
              </p:nvSpPr>
              <p:spPr>
                <a:xfrm>
                  <a:off x="3501275" y="4261478"/>
                  <a:ext cx="143426" cy="143426"/>
                </a:xfrm>
                <a:custGeom>
                  <a:avLst/>
                  <a:gdLst/>
                  <a:ahLst/>
                  <a:cxnLst/>
                  <a:rect l="l" t="t" r="r" b="b"/>
                  <a:pathLst>
                    <a:path w="2595" h="2595" extrusionOk="0">
                      <a:moveTo>
                        <a:pt x="557" y="1"/>
                      </a:moveTo>
                      <a:cubicBezTo>
                        <a:pt x="226" y="1"/>
                        <a:pt x="1" y="226"/>
                        <a:pt x="1" y="504"/>
                      </a:cubicBezTo>
                      <a:lnTo>
                        <a:pt x="1" y="2052"/>
                      </a:lnTo>
                      <a:cubicBezTo>
                        <a:pt x="1" y="2383"/>
                        <a:pt x="226" y="2595"/>
                        <a:pt x="557" y="2595"/>
                      </a:cubicBezTo>
                      <a:lnTo>
                        <a:pt x="2105" y="2595"/>
                      </a:lnTo>
                      <a:cubicBezTo>
                        <a:pt x="2383" y="2595"/>
                        <a:pt x="2595" y="2383"/>
                        <a:pt x="2595" y="2052"/>
                      </a:cubicBezTo>
                      <a:lnTo>
                        <a:pt x="2595" y="504"/>
                      </a:lnTo>
                      <a:cubicBezTo>
                        <a:pt x="2595" y="226"/>
                        <a:pt x="2383" y="1"/>
                        <a:pt x="2105"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2" name="Google Shape;172;p23"/>
                <p:cNvSpPr/>
                <p:nvPr/>
              </p:nvSpPr>
              <p:spPr>
                <a:xfrm>
                  <a:off x="3693670" y="4261478"/>
                  <a:ext cx="143426" cy="143426"/>
                </a:xfrm>
                <a:custGeom>
                  <a:avLst/>
                  <a:gdLst/>
                  <a:ahLst/>
                  <a:cxnLst/>
                  <a:rect l="l" t="t" r="r" b="b"/>
                  <a:pathLst>
                    <a:path w="2595" h="2595" extrusionOk="0">
                      <a:moveTo>
                        <a:pt x="490" y="1"/>
                      </a:moveTo>
                      <a:cubicBezTo>
                        <a:pt x="226" y="1"/>
                        <a:pt x="1" y="226"/>
                        <a:pt x="1" y="504"/>
                      </a:cubicBezTo>
                      <a:lnTo>
                        <a:pt x="1" y="2052"/>
                      </a:lnTo>
                      <a:cubicBezTo>
                        <a:pt x="1" y="2383"/>
                        <a:pt x="226" y="2595"/>
                        <a:pt x="490" y="2595"/>
                      </a:cubicBezTo>
                      <a:lnTo>
                        <a:pt x="2092" y="2595"/>
                      </a:lnTo>
                      <a:cubicBezTo>
                        <a:pt x="2370" y="2595"/>
                        <a:pt x="2595" y="2383"/>
                        <a:pt x="2595" y="2052"/>
                      </a:cubicBezTo>
                      <a:lnTo>
                        <a:pt x="2595" y="504"/>
                      </a:lnTo>
                      <a:cubicBezTo>
                        <a:pt x="2595" y="226"/>
                        <a:pt x="2370" y="1"/>
                        <a:pt x="2092"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3" name="Google Shape;173;p23"/>
                <p:cNvSpPr/>
                <p:nvPr/>
              </p:nvSpPr>
              <p:spPr>
                <a:xfrm>
                  <a:off x="3309654" y="4453872"/>
                  <a:ext cx="146355" cy="143426"/>
                </a:xfrm>
                <a:custGeom>
                  <a:avLst/>
                  <a:gdLst/>
                  <a:ahLst/>
                  <a:cxnLst/>
                  <a:rect l="l" t="t" r="r" b="b"/>
                  <a:pathLst>
                    <a:path w="2648" h="2595" extrusionOk="0">
                      <a:moveTo>
                        <a:pt x="556" y="1"/>
                      </a:moveTo>
                      <a:cubicBezTo>
                        <a:pt x="278" y="1"/>
                        <a:pt x="0" y="226"/>
                        <a:pt x="0" y="556"/>
                      </a:cubicBezTo>
                      <a:lnTo>
                        <a:pt x="0" y="2092"/>
                      </a:lnTo>
                      <a:cubicBezTo>
                        <a:pt x="0" y="2370"/>
                        <a:pt x="278" y="2595"/>
                        <a:pt x="556" y="2595"/>
                      </a:cubicBezTo>
                      <a:lnTo>
                        <a:pt x="2091" y="2595"/>
                      </a:lnTo>
                      <a:cubicBezTo>
                        <a:pt x="2369" y="2595"/>
                        <a:pt x="2647" y="2370"/>
                        <a:pt x="2647" y="2092"/>
                      </a:cubicBezTo>
                      <a:lnTo>
                        <a:pt x="2647" y="556"/>
                      </a:lnTo>
                      <a:cubicBezTo>
                        <a:pt x="2647" y="226"/>
                        <a:pt x="2369" y="1"/>
                        <a:pt x="2091"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4" name="Google Shape;174;p23"/>
                <p:cNvSpPr/>
                <p:nvPr/>
              </p:nvSpPr>
              <p:spPr>
                <a:xfrm>
                  <a:off x="3501275" y="4453872"/>
                  <a:ext cx="143426" cy="143426"/>
                </a:xfrm>
                <a:custGeom>
                  <a:avLst/>
                  <a:gdLst/>
                  <a:ahLst/>
                  <a:cxnLst/>
                  <a:rect l="l" t="t" r="r" b="b"/>
                  <a:pathLst>
                    <a:path w="2595" h="2595" extrusionOk="0">
                      <a:moveTo>
                        <a:pt x="557" y="1"/>
                      </a:moveTo>
                      <a:cubicBezTo>
                        <a:pt x="226" y="1"/>
                        <a:pt x="1" y="226"/>
                        <a:pt x="1" y="556"/>
                      </a:cubicBezTo>
                      <a:lnTo>
                        <a:pt x="1" y="2092"/>
                      </a:lnTo>
                      <a:cubicBezTo>
                        <a:pt x="1" y="2370"/>
                        <a:pt x="226" y="2595"/>
                        <a:pt x="557" y="2595"/>
                      </a:cubicBezTo>
                      <a:lnTo>
                        <a:pt x="2105" y="2595"/>
                      </a:lnTo>
                      <a:cubicBezTo>
                        <a:pt x="2383" y="2595"/>
                        <a:pt x="2595" y="2370"/>
                        <a:pt x="2595" y="2092"/>
                      </a:cubicBezTo>
                      <a:lnTo>
                        <a:pt x="2595" y="556"/>
                      </a:lnTo>
                      <a:cubicBezTo>
                        <a:pt x="2595" y="226"/>
                        <a:pt x="2383" y="1"/>
                        <a:pt x="2105"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5" name="Google Shape;175;p23"/>
                <p:cNvSpPr/>
                <p:nvPr/>
              </p:nvSpPr>
              <p:spPr>
                <a:xfrm>
                  <a:off x="3693670" y="4453872"/>
                  <a:ext cx="143426" cy="143426"/>
                </a:xfrm>
                <a:custGeom>
                  <a:avLst/>
                  <a:gdLst/>
                  <a:ahLst/>
                  <a:cxnLst/>
                  <a:rect l="l" t="t" r="r" b="b"/>
                  <a:pathLst>
                    <a:path w="2595" h="2595" extrusionOk="0">
                      <a:moveTo>
                        <a:pt x="490" y="1"/>
                      </a:moveTo>
                      <a:cubicBezTo>
                        <a:pt x="226" y="1"/>
                        <a:pt x="1" y="226"/>
                        <a:pt x="1" y="556"/>
                      </a:cubicBezTo>
                      <a:lnTo>
                        <a:pt x="1" y="2092"/>
                      </a:lnTo>
                      <a:cubicBezTo>
                        <a:pt x="1" y="2370"/>
                        <a:pt x="226" y="2595"/>
                        <a:pt x="490" y="2595"/>
                      </a:cubicBezTo>
                      <a:lnTo>
                        <a:pt x="2092" y="2595"/>
                      </a:lnTo>
                      <a:cubicBezTo>
                        <a:pt x="2370" y="2595"/>
                        <a:pt x="2595" y="2370"/>
                        <a:pt x="2595" y="2092"/>
                      </a:cubicBezTo>
                      <a:lnTo>
                        <a:pt x="2595" y="556"/>
                      </a:lnTo>
                      <a:cubicBezTo>
                        <a:pt x="2595" y="226"/>
                        <a:pt x="2370" y="1"/>
                        <a:pt x="2092"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6" name="Google Shape;176;p23"/>
                <p:cNvSpPr/>
                <p:nvPr/>
              </p:nvSpPr>
              <p:spPr>
                <a:xfrm>
                  <a:off x="3309654" y="4645549"/>
                  <a:ext cx="146355" cy="146355"/>
                </a:xfrm>
                <a:custGeom>
                  <a:avLst/>
                  <a:gdLst/>
                  <a:ahLst/>
                  <a:cxnLst/>
                  <a:rect l="l" t="t" r="r" b="b"/>
                  <a:pathLst>
                    <a:path w="2648" h="2648" extrusionOk="0">
                      <a:moveTo>
                        <a:pt x="556" y="0"/>
                      </a:moveTo>
                      <a:cubicBezTo>
                        <a:pt x="278" y="0"/>
                        <a:pt x="0" y="278"/>
                        <a:pt x="0" y="556"/>
                      </a:cubicBezTo>
                      <a:lnTo>
                        <a:pt x="0" y="2105"/>
                      </a:lnTo>
                      <a:cubicBezTo>
                        <a:pt x="0" y="2383"/>
                        <a:pt x="278" y="2647"/>
                        <a:pt x="556" y="2647"/>
                      </a:cubicBezTo>
                      <a:lnTo>
                        <a:pt x="2091" y="2647"/>
                      </a:lnTo>
                      <a:cubicBezTo>
                        <a:pt x="2369" y="2647"/>
                        <a:pt x="2647" y="2383"/>
                        <a:pt x="2647" y="2105"/>
                      </a:cubicBezTo>
                      <a:lnTo>
                        <a:pt x="2647" y="556"/>
                      </a:lnTo>
                      <a:cubicBezTo>
                        <a:pt x="2647" y="278"/>
                        <a:pt x="2369" y="0"/>
                        <a:pt x="2091" y="0"/>
                      </a:cubicBezTo>
                      <a:close/>
                    </a:path>
                  </a:pathLst>
                </a:custGeom>
                <a:solidFill>
                  <a:srgbClr val="EE1D6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7" name="Google Shape;177;p23"/>
                <p:cNvSpPr/>
                <p:nvPr/>
              </p:nvSpPr>
              <p:spPr>
                <a:xfrm>
                  <a:off x="3501275" y="4645549"/>
                  <a:ext cx="143426" cy="146355"/>
                </a:xfrm>
                <a:custGeom>
                  <a:avLst/>
                  <a:gdLst/>
                  <a:ahLst/>
                  <a:cxnLst/>
                  <a:rect l="l" t="t" r="r" b="b"/>
                  <a:pathLst>
                    <a:path w="2595" h="2648" extrusionOk="0">
                      <a:moveTo>
                        <a:pt x="557" y="0"/>
                      </a:moveTo>
                      <a:cubicBezTo>
                        <a:pt x="226" y="0"/>
                        <a:pt x="1" y="278"/>
                        <a:pt x="1" y="556"/>
                      </a:cubicBezTo>
                      <a:lnTo>
                        <a:pt x="1" y="2105"/>
                      </a:lnTo>
                      <a:cubicBezTo>
                        <a:pt x="1" y="2383"/>
                        <a:pt x="226" y="2647"/>
                        <a:pt x="557" y="2647"/>
                      </a:cubicBezTo>
                      <a:lnTo>
                        <a:pt x="2105" y="2647"/>
                      </a:lnTo>
                      <a:cubicBezTo>
                        <a:pt x="2383" y="2647"/>
                        <a:pt x="2595" y="2383"/>
                        <a:pt x="2595" y="2105"/>
                      </a:cubicBezTo>
                      <a:lnTo>
                        <a:pt x="2595" y="556"/>
                      </a:lnTo>
                      <a:cubicBezTo>
                        <a:pt x="2595" y="278"/>
                        <a:pt x="2383" y="0"/>
                        <a:pt x="2105" y="0"/>
                      </a:cubicBezTo>
                      <a:close/>
                    </a:path>
                  </a:pathLst>
                </a:custGeom>
                <a:solidFill>
                  <a:srgbClr val="C1C1C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8" name="Google Shape;178;p23"/>
                <p:cNvSpPr/>
                <p:nvPr/>
              </p:nvSpPr>
              <p:spPr>
                <a:xfrm>
                  <a:off x="3693670" y="4645549"/>
                  <a:ext cx="143426" cy="146355"/>
                </a:xfrm>
                <a:custGeom>
                  <a:avLst/>
                  <a:gdLst/>
                  <a:ahLst/>
                  <a:cxnLst/>
                  <a:rect l="l" t="t" r="r" b="b"/>
                  <a:pathLst>
                    <a:path w="2595" h="2648" extrusionOk="0">
                      <a:moveTo>
                        <a:pt x="490" y="0"/>
                      </a:moveTo>
                      <a:cubicBezTo>
                        <a:pt x="226" y="0"/>
                        <a:pt x="1" y="278"/>
                        <a:pt x="1" y="556"/>
                      </a:cubicBezTo>
                      <a:lnTo>
                        <a:pt x="1" y="2105"/>
                      </a:lnTo>
                      <a:cubicBezTo>
                        <a:pt x="1" y="2383"/>
                        <a:pt x="226" y="2647"/>
                        <a:pt x="490" y="2647"/>
                      </a:cubicBezTo>
                      <a:lnTo>
                        <a:pt x="2092" y="2647"/>
                      </a:lnTo>
                      <a:cubicBezTo>
                        <a:pt x="2370" y="2647"/>
                        <a:pt x="2595" y="2383"/>
                        <a:pt x="2595" y="2105"/>
                      </a:cubicBezTo>
                      <a:lnTo>
                        <a:pt x="2595" y="556"/>
                      </a:lnTo>
                      <a:cubicBezTo>
                        <a:pt x="2595" y="278"/>
                        <a:pt x="2370" y="0"/>
                        <a:pt x="2092" y="0"/>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9" name="Google Shape;179;p23"/>
                <p:cNvSpPr/>
                <p:nvPr/>
              </p:nvSpPr>
              <p:spPr>
                <a:xfrm>
                  <a:off x="3309654" y="4840873"/>
                  <a:ext cx="146355" cy="143426"/>
                </a:xfrm>
                <a:custGeom>
                  <a:avLst/>
                  <a:gdLst/>
                  <a:ahLst/>
                  <a:cxnLst/>
                  <a:rect l="l" t="t" r="r" b="b"/>
                  <a:pathLst>
                    <a:path w="2648" h="2595" extrusionOk="0">
                      <a:moveTo>
                        <a:pt x="556" y="0"/>
                      </a:moveTo>
                      <a:cubicBezTo>
                        <a:pt x="278" y="0"/>
                        <a:pt x="0" y="225"/>
                        <a:pt x="0" y="503"/>
                      </a:cubicBezTo>
                      <a:lnTo>
                        <a:pt x="0" y="2091"/>
                      </a:lnTo>
                      <a:cubicBezTo>
                        <a:pt x="0" y="2369"/>
                        <a:pt x="278" y="2594"/>
                        <a:pt x="556" y="2594"/>
                      </a:cubicBezTo>
                      <a:lnTo>
                        <a:pt x="2091" y="2594"/>
                      </a:lnTo>
                      <a:cubicBezTo>
                        <a:pt x="2369" y="2594"/>
                        <a:pt x="2647" y="2369"/>
                        <a:pt x="2647" y="2091"/>
                      </a:cubicBezTo>
                      <a:lnTo>
                        <a:pt x="2647" y="503"/>
                      </a:lnTo>
                      <a:cubicBezTo>
                        <a:pt x="2647" y="225"/>
                        <a:pt x="2369" y="0"/>
                        <a:pt x="2091" y="0"/>
                      </a:cubicBezTo>
                      <a:close/>
                    </a:path>
                  </a:pathLst>
                </a:custGeom>
                <a:solidFill>
                  <a:srgbClr val="EE1D6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0" name="Google Shape;180;p23"/>
                <p:cNvSpPr/>
                <p:nvPr/>
              </p:nvSpPr>
              <p:spPr>
                <a:xfrm>
                  <a:off x="3501275" y="4840873"/>
                  <a:ext cx="143426" cy="143426"/>
                </a:xfrm>
                <a:custGeom>
                  <a:avLst/>
                  <a:gdLst/>
                  <a:ahLst/>
                  <a:cxnLst/>
                  <a:rect l="l" t="t" r="r" b="b"/>
                  <a:pathLst>
                    <a:path w="2595" h="2595" extrusionOk="0">
                      <a:moveTo>
                        <a:pt x="557" y="0"/>
                      </a:moveTo>
                      <a:cubicBezTo>
                        <a:pt x="226" y="0"/>
                        <a:pt x="1" y="225"/>
                        <a:pt x="1" y="503"/>
                      </a:cubicBezTo>
                      <a:lnTo>
                        <a:pt x="1" y="2091"/>
                      </a:lnTo>
                      <a:cubicBezTo>
                        <a:pt x="1" y="2369"/>
                        <a:pt x="226" y="2594"/>
                        <a:pt x="557" y="2594"/>
                      </a:cubicBezTo>
                      <a:lnTo>
                        <a:pt x="2105" y="2594"/>
                      </a:lnTo>
                      <a:cubicBezTo>
                        <a:pt x="2383" y="2594"/>
                        <a:pt x="2595" y="2369"/>
                        <a:pt x="2595" y="2091"/>
                      </a:cubicBezTo>
                      <a:lnTo>
                        <a:pt x="2595" y="503"/>
                      </a:lnTo>
                      <a:cubicBezTo>
                        <a:pt x="2595" y="225"/>
                        <a:pt x="2383" y="0"/>
                        <a:pt x="2105" y="0"/>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1" name="Google Shape;181;p23"/>
                <p:cNvSpPr/>
                <p:nvPr/>
              </p:nvSpPr>
              <p:spPr>
                <a:xfrm>
                  <a:off x="3693670" y="4840873"/>
                  <a:ext cx="143426" cy="143426"/>
                </a:xfrm>
                <a:custGeom>
                  <a:avLst/>
                  <a:gdLst/>
                  <a:ahLst/>
                  <a:cxnLst/>
                  <a:rect l="l" t="t" r="r" b="b"/>
                  <a:pathLst>
                    <a:path w="2595" h="2595" extrusionOk="0">
                      <a:moveTo>
                        <a:pt x="490" y="0"/>
                      </a:moveTo>
                      <a:cubicBezTo>
                        <a:pt x="226" y="0"/>
                        <a:pt x="1" y="225"/>
                        <a:pt x="1" y="503"/>
                      </a:cubicBezTo>
                      <a:lnTo>
                        <a:pt x="1" y="2091"/>
                      </a:lnTo>
                      <a:cubicBezTo>
                        <a:pt x="1" y="2369"/>
                        <a:pt x="226" y="2594"/>
                        <a:pt x="490" y="2594"/>
                      </a:cubicBezTo>
                      <a:lnTo>
                        <a:pt x="2092" y="2594"/>
                      </a:lnTo>
                      <a:cubicBezTo>
                        <a:pt x="2370" y="2594"/>
                        <a:pt x="2595" y="2369"/>
                        <a:pt x="2595" y="2091"/>
                      </a:cubicBezTo>
                      <a:lnTo>
                        <a:pt x="2595" y="503"/>
                      </a:lnTo>
                      <a:cubicBezTo>
                        <a:pt x="2595" y="225"/>
                        <a:pt x="2370" y="0"/>
                        <a:pt x="2092" y="0"/>
                      </a:cubicBezTo>
                      <a:close/>
                    </a:path>
                  </a:pathLst>
                </a:custGeom>
                <a:solidFill>
                  <a:srgbClr val="99999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2" name="Google Shape;182;p23"/>
                <p:cNvSpPr/>
                <p:nvPr/>
              </p:nvSpPr>
              <p:spPr>
                <a:xfrm>
                  <a:off x="3855335" y="4185426"/>
                  <a:ext cx="243685" cy="866136"/>
                </a:xfrm>
                <a:custGeom>
                  <a:avLst/>
                  <a:gdLst/>
                  <a:ahLst/>
                  <a:cxnLst/>
                  <a:rect l="l" t="t" r="r" b="b"/>
                  <a:pathLst>
                    <a:path w="4409" h="15671" extrusionOk="0">
                      <a:moveTo>
                        <a:pt x="2595" y="1377"/>
                      </a:moveTo>
                      <a:cubicBezTo>
                        <a:pt x="2926" y="1377"/>
                        <a:pt x="3137" y="1602"/>
                        <a:pt x="3137" y="1880"/>
                      </a:cubicBezTo>
                      <a:lnTo>
                        <a:pt x="3137" y="3428"/>
                      </a:lnTo>
                      <a:cubicBezTo>
                        <a:pt x="3137" y="3759"/>
                        <a:pt x="2926" y="3971"/>
                        <a:pt x="2595" y="3971"/>
                      </a:cubicBezTo>
                      <a:lnTo>
                        <a:pt x="1046" y="3971"/>
                      </a:lnTo>
                      <a:cubicBezTo>
                        <a:pt x="768" y="3971"/>
                        <a:pt x="543" y="3759"/>
                        <a:pt x="543" y="3428"/>
                      </a:cubicBezTo>
                      <a:lnTo>
                        <a:pt x="543" y="1880"/>
                      </a:lnTo>
                      <a:cubicBezTo>
                        <a:pt x="543" y="1602"/>
                        <a:pt x="768" y="1377"/>
                        <a:pt x="1046" y="1377"/>
                      </a:cubicBezTo>
                      <a:close/>
                      <a:moveTo>
                        <a:pt x="2595" y="4858"/>
                      </a:moveTo>
                      <a:cubicBezTo>
                        <a:pt x="2926" y="4858"/>
                        <a:pt x="3137" y="5083"/>
                        <a:pt x="3137" y="5413"/>
                      </a:cubicBezTo>
                      <a:lnTo>
                        <a:pt x="3137" y="6949"/>
                      </a:lnTo>
                      <a:cubicBezTo>
                        <a:pt x="3137" y="7227"/>
                        <a:pt x="2926" y="7452"/>
                        <a:pt x="2595" y="7452"/>
                      </a:cubicBezTo>
                      <a:lnTo>
                        <a:pt x="1046" y="7452"/>
                      </a:lnTo>
                      <a:cubicBezTo>
                        <a:pt x="768" y="7452"/>
                        <a:pt x="543" y="7227"/>
                        <a:pt x="543" y="6949"/>
                      </a:cubicBezTo>
                      <a:lnTo>
                        <a:pt x="543" y="5413"/>
                      </a:lnTo>
                      <a:cubicBezTo>
                        <a:pt x="543" y="5083"/>
                        <a:pt x="768" y="4858"/>
                        <a:pt x="1046" y="4858"/>
                      </a:cubicBezTo>
                      <a:close/>
                      <a:moveTo>
                        <a:pt x="2595" y="8325"/>
                      </a:moveTo>
                      <a:cubicBezTo>
                        <a:pt x="2926" y="8325"/>
                        <a:pt x="3137" y="8603"/>
                        <a:pt x="3137" y="8881"/>
                      </a:cubicBezTo>
                      <a:lnTo>
                        <a:pt x="3137" y="13950"/>
                      </a:lnTo>
                      <a:cubicBezTo>
                        <a:pt x="3137" y="14228"/>
                        <a:pt x="2926" y="14453"/>
                        <a:pt x="2595" y="14453"/>
                      </a:cubicBezTo>
                      <a:lnTo>
                        <a:pt x="1046" y="14453"/>
                      </a:lnTo>
                      <a:cubicBezTo>
                        <a:pt x="768" y="14453"/>
                        <a:pt x="543" y="14228"/>
                        <a:pt x="543" y="13950"/>
                      </a:cubicBezTo>
                      <a:lnTo>
                        <a:pt x="543" y="8881"/>
                      </a:lnTo>
                      <a:cubicBezTo>
                        <a:pt x="543" y="8603"/>
                        <a:pt x="768" y="8325"/>
                        <a:pt x="1046" y="8325"/>
                      </a:cubicBezTo>
                      <a:close/>
                      <a:moveTo>
                        <a:pt x="1" y="0"/>
                      </a:moveTo>
                      <a:lnTo>
                        <a:pt x="1" y="15671"/>
                      </a:lnTo>
                      <a:lnTo>
                        <a:pt x="3415" y="15671"/>
                      </a:lnTo>
                      <a:cubicBezTo>
                        <a:pt x="3521" y="15671"/>
                        <a:pt x="3693" y="15605"/>
                        <a:pt x="3799" y="15605"/>
                      </a:cubicBezTo>
                      <a:cubicBezTo>
                        <a:pt x="4183" y="15446"/>
                        <a:pt x="4408" y="15009"/>
                        <a:pt x="4408" y="14559"/>
                      </a:cubicBezTo>
                      <a:lnTo>
                        <a:pt x="4408" y="0"/>
                      </a:lnTo>
                      <a:close/>
                    </a:path>
                  </a:pathLst>
                </a:custGeom>
                <a:solidFill>
                  <a:srgbClr val="D9D9D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3" name="Google Shape;183;p23"/>
                <p:cNvSpPr/>
                <p:nvPr/>
              </p:nvSpPr>
              <p:spPr>
                <a:xfrm>
                  <a:off x="3855335" y="3793115"/>
                  <a:ext cx="243685" cy="389985"/>
                </a:xfrm>
                <a:custGeom>
                  <a:avLst/>
                  <a:gdLst/>
                  <a:ahLst/>
                  <a:cxnLst/>
                  <a:rect l="l" t="t" r="r" b="b"/>
                  <a:pathLst>
                    <a:path w="4409" h="7056" extrusionOk="0">
                      <a:moveTo>
                        <a:pt x="1" y="1"/>
                      </a:moveTo>
                      <a:lnTo>
                        <a:pt x="1" y="1986"/>
                      </a:lnTo>
                      <a:lnTo>
                        <a:pt x="2423" y="1986"/>
                      </a:lnTo>
                      <a:cubicBezTo>
                        <a:pt x="2807" y="1986"/>
                        <a:pt x="3085" y="2264"/>
                        <a:pt x="3085" y="2648"/>
                      </a:cubicBezTo>
                      <a:lnTo>
                        <a:pt x="3085" y="4633"/>
                      </a:lnTo>
                      <a:cubicBezTo>
                        <a:pt x="3085" y="5017"/>
                        <a:pt x="2807" y="5295"/>
                        <a:pt x="2423" y="5295"/>
                      </a:cubicBezTo>
                      <a:lnTo>
                        <a:pt x="1" y="5295"/>
                      </a:lnTo>
                      <a:lnTo>
                        <a:pt x="1" y="7055"/>
                      </a:lnTo>
                      <a:lnTo>
                        <a:pt x="4408" y="7055"/>
                      </a:lnTo>
                      <a:lnTo>
                        <a:pt x="4408" y="1099"/>
                      </a:lnTo>
                      <a:cubicBezTo>
                        <a:pt x="4408" y="491"/>
                        <a:pt x="4024" y="1"/>
                        <a:pt x="3415"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4" name="Google Shape;184;p23"/>
                <p:cNvSpPr/>
                <p:nvPr/>
              </p:nvSpPr>
              <p:spPr>
                <a:xfrm>
                  <a:off x="3855335" y="3905262"/>
                  <a:ext cx="170508" cy="182888"/>
                </a:xfrm>
                <a:custGeom>
                  <a:avLst/>
                  <a:gdLst/>
                  <a:ahLst/>
                  <a:cxnLst/>
                  <a:rect l="l" t="t" r="r" b="b"/>
                  <a:pathLst>
                    <a:path w="3085" h="3309" extrusionOk="0">
                      <a:moveTo>
                        <a:pt x="1" y="0"/>
                      </a:moveTo>
                      <a:lnTo>
                        <a:pt x="1" y="768"/>
                      </a:lnTo>
                      <a:lnTo>
                        <a:pt x="1761" y="768"/>
                      </a:lnTo>
                      <a:lnTo>
                        <a:pt x="1761" y="2594"/>
                      </a:lnTo>
                      <a:lnTo>
                        <a:pt x="1" y="2594"/>
                      </a:lnTo>
                      <a:lnTo>
                        <a:pt x="1" y="3309"/>
                      </a:lnTo>
                      <a:lnTo>
                        <a:pt x="2423" y="3309"/>
                      </a:lnTo>
                      <a:cubicBezTo>
                        <a:pt x="2807" y="3309"/>
                        <a:pt x="3085" y="3031"/>
                        <a:pt x="3085" y="2647"/>
                      </a:cubicBezTo>
                      <a:lnTo>
                        <a:pt x="3085" y="662"/>
                      </a:lnTo>
                      <a:cubicBezTo>
                        <a:pt x="3085" y="278"/>
                        <a:pt x="2807" y="0"/>
                        <a:pt x="2423" y="0"/>
                      </a:cubicBezTo>
                      <a:close/>
                    </a:path>
                  </a:pathLst>
                </a:custGeom>
                <a:solidFill>
                  <a:srgbClr val="233E49"/>
                </a:solidFill>
                <a:ln w="9525" cap="flat" cmpd="sng">
                  <a:solidFill>
                    <a:srgbClr val="233E49"/>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5" name="Google Shape;185;p23"/>
                <p:cNvSpPr/>
                <p:nvPr/>
              </p:nvSpPr>
              <p:spPr>
                <a:xfrm>
                  <a:off x="3723681" y="3945499"/>
                  <a:ext cx="35870" cy="100260"/>
                </a:xfrm>
                <a:custGeom>
                  <a:avLst/>
                  <a:gdLst/>
                  <a:ahLst/>
                  <a:cxnLst/>
                  <a:rect l="l" t="t" r="r" b="b"/>
                  <a:pathLst>
                    <a:path w="649" h="1814" extrusionOk="0">
                      <a:moveTo>
                        <a:pt x="80" y="0"/>
                      </a:moveTo>
                      <a:cubicBezTo>
                        <a:pt x="67" y="0"/>
                        <a:pt x="40" y="13"/>
                        <a:pt x="27" y="13"/>
                      </a:cubicBezTo>
                      <a:cubicBezTo>
                        <a:pt x="14" y="27"/>
                        <a:pt x="0" y="40"/>
                        <a:pt x="0" y="66"/>
                      </a:cubicBezTo>
                      <a:cubicBezTo>
                        <a:pt x="0" y="93"/>
                        <a:pt x="14" y="106"/>
                        <a:pt x="27" y="106"/>
                      </a:cubicBezTo>
                      <a:cubicBezTo>
                        <a:pt x="40" y="106"/>
                        <a:pt x="67" y="119"/>
                        <a:pt x="80" y="119"/>
                      </a:cubicBezTo>
                      <a:lnTo>
                        <a:pt x="278" y="119"/>
                      </a:lnTo>
                      <a:cubicBezTo>
                        <a:pt x="278" y="132"/>
                        <a:pt x="292" y="132"/>
                        <a:pt x="292" y="146"/>
                      </a:cubicBezTo>
                      <a:cubicBezTo>
                        <a:pt x="292" y="146"/>
                        <a:pt x="292" y="159"/>
                        <a:pt x="292" y="172"/>
                      </a:cubicBezTo>
                      <a:cubicBezTo>
                        <a:pt x="292" y="172"/>
                        <a:pt x="292" y="185"/>
                        <a:pt x="292" y="185"/>
                      </a:cubicBezTo>
                      <a:cubicBezTo>
                        <a:pt x="292" y="225"/>
                        <a:pt x="292" y="265"/>
                        <a:pt x="292" y="305"/>
                      </a:cubicBezTo>
                      <a:cubicBezTo>
                        <a:pt x="292" y="331"/>
                        <a:pt x="292" y="371"/>
                        <a:pt x="292" y="424"/>
                      </a:cubicBezTo>
                      <a:cubicBezTo>
                        <a:pt x="292" y="463"/>
                        <a:pt x="292" y="516"/>
                        <a:pt x="292" y="582"/>
                      </a:cubicBezTo>
                      <a:cubicBezTo>
                        <a:pt x="292" y="635"/>
                        <a:pt x="292" y="715"/>
                        <a:pt x="292" y="794"/>
                      </a:cubicBezTo>
                      <a:cubicBezTo>
                        <a:pt x="278" y="913"/>
                        <a:pt x="278" y="1006"/>
                        <a:pt x="278" y="1085"/>
                      </a:cubicBezTo>
                      <a:cubicBezTo>
                        <a:pt x="278" y="1165"/>
                        <a:pt x="278" y="1231"/>
                        <a:pt x="278" y="1284"/>
                      </a:cubicBezTo>
                      <a:cubicBezTo>
                        <a:pt x="278" y="1350"/>
                        <a:pt x="278" y="1403"/>
                        <a:pt x="265" y="1443"/>
                      </a:cubicBezTo>
                      <a:cubicBezTo>
                        <a:pt x="265" y="1496"/>
                        <a:pt x="265" y="1549"/>
                        <a:pt x="265" y="1602"/>
                      </a:cubicBezTo>
                      <a:cubicBezTo>
                        <a:pt x="265" y="1628"/>
                        <a:pt x="252" y="1641"/>
                        <a:pt x="239" y="1655"/>
                      </a:cubicBezTo>
                      <a:cubicBezTo>
                        <a:pt x="225" y="1668"/>
                        <a:pt x="212" y="1681"/>
                        <a:pt x="186" y="1694"/>
                      </a:cubicBezTo>
                      <a:lnTo>
                        <a:pt x="133" y="1694"/>
                      </a:lnTo>
                      <a:cubicBezTo>
                        <a:pt x="119" y="1694"/>
                        <a:pt x="93" y="1707"/>
                        <a:pt x="80" y="1707"/>
                      </a:cubicBezTo>
                      <a:lnTo>
                        <a:pt x="27" y="1707"/>
                      </a:lnTo>
                      <a:cubicBezTo>
                        <a:pt x="14" y="1721"/>
                        <a:pt x="0" y="1734"/>
                        <a:pt x="0" y="1760"/>
                      </a:cubicBezTo>
                      <a:cubicBezTo>
                        <a:pt x="0" y="1774"/>
                        <a:pt x="14" y="1787"/>
                        <a:pt x="27" y="1800"/>
                      </a:cubicBezTo>
                      <a:cubicBezTo>
                        <a:pt x="53" y="1800"/>
                        <a:pt x="80" y="1813"/>
                        <a:pt x="106" y="1813"/>
                      </a:cubicBezTo>
                      <a:lnTo>
                        <a:pt x="596" y="1813"/>
                      </a:lnTo>
                      <a:cubicBezTo>
                        <a:pt x="609" y="1813"/>
                        <a:pt x="622" y="1800"/>
                        <a:pt x="622" y="1800"/>
                      </a:cubicBezTo>
                      <a:cubicBezTo>
                        <a:pt x="636" y="1787"/>
                        <a:pt x="649" y="1774"/>
                        <a:pt x="649" y="1760"/>
                      </a:cubicBezTo>
                      <a:cubicBezTo>
                        <a:pt x="649" y="1734"/>
                        <a:pt x="636" y="1721"/>
                        <a:pt x="622" y="1707"/>
                      </a:cubicBezTo>
                      <a:cubicBezTo>
                        <a:pt x="609" y="1694"/>
                        <a:pt x="583" y="1694"/>
                        <a:pt x="569" y="1694"/>
                      </a:cubicBezTo>
                      <a:lnTo>
                        <a:pt x="424" y="1694"/>
                      </a:lnTo>
                      <a:lnTo>
                        <a:pt x="464" y="66"/>
                      </a:lnTo>
                      <a:cubicBezTo>
                        <a:pt x="464" y="40"/>
                        <a:pt x="450" y="27"/>
                        <a:pt x="450" y="13"/>
                      </a:cubicBezTo>
                      <a:cubicBezTo>
                        <a:pt x="450" y="0"/>
                        <a:pt x="437" y="0"/>
                        <a:pt x="411" y="0"/>
                      </a:cubicBezTo>
                      <a:close/>
                    </a:path>
                  </a:pathLst>
                </a:custGeom>
                <a:solidFill>
                  <a:srgbClr val="D2D2D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6" name="Google Shape;186;p23"/>
                <p:cNvSpPr/>
                <p:nvPr/>
              </p:nvSpPr>
              <p:spPr>
                <a:xfrm>
                  <a:off x="3764636" y="3944007"/>
                  <a:ext cx="63671" cy="102471"/>
                </a:xfrm>
                <a:custGeom>
                  <a:avLst/>
                  <a:gdLst/>
                  <a:ahLst/>
                  <a:cxnLst/>
                  <a:rect l="l" t="t" r="r" b="b"/>
                  <a:pathLst>
                    <a:path w="1152" h="1854" extrusionOk="0">
                      <a:moveTo>
                        <a:pt x="596" y="1"/>
                      </a:moveTo>
                      <a:cubicBezTo>
                        <a:pt x="503" y="1"/>
                        <a:pt x="424" y="27"/>
                        <a:pt x="358" y="54"/>
                      </a:cubicBezTo>
                      <a:cubicBezTo>
                        <a:pt x="292" y="93"/>
                        <a:pt x="226" y="133"/>
                        <a:pt x="186" y="186"/>
                      </a:cubicBezTo>
                      <a:cubicBezTo>
                        <a:pt x="133" y="239"/>
                        <a:pt x="106" y="292"/>
                        <a:pt x="80" y="345"/>
                      </a:cubicBezTo>
                      <a:cubicBezTo>
                        <a:pt x="53" y="398"/>
                        <a:pt x="40" y="437"/>
                        <a:pt x="40" y="477"/>
                      </a:cubicBezTo>
                      <a:cubicBezTo>
                        <a:pt x="40" y="477"/>
                        <a:pt x="40" y="490"/>
                        <a:pt x="40" y="504"/>
                      </a:cubicBezTo>
                      <a:cubicBezTo>
                        <a:pt x="40" y="517"/>
                        <a:pt x="53" y="543"/>
                        <a:pt x="53" y="557"/>
                      </a:cubicBezTo>
                      <a:cubicBezTo>
                        <a:pt x="67" y="570"/>
                        <a:pt x="67" y="583"/>
                        <a:pt x="80" y="596"/>
                      </a:cubicBezTo>
                      <a:cubicBezTo>
                        <a:pt x="106" y="609"/>
                        <a:pt x="120" y="609"/>
                        <a:pt x="146" y="609"/>
                      </a:cubicBezTo>
                      <a:cubicBezTo>
                        <a:pt x="186" y="609"/>
                        <a:pt x="212" y="596"/>
                        <a:pt x="239" y="583"/>
                      </a:cubicBezTo>
                      <a:cubicBezTo>
                        <a:pt x="252" y="570"/>
                        <a:pt x="265" y="543"/>
                        <a:pt x="265" y="504"/>
                      </a:cubicBezTo>
                      <a:cubicBezTo>
                        <a:pt x="265" y="490"/>
                        <a:pt x="265" y="477"/>
                        <a:pt x="252" y="477"/>
                      </a:cubicBezTo>
                      <a:cubicBezTo>
                        <a:pt x="252" y="464"/>
                        <a:pt x="252" y="451"/>
                        <a:pt x="239" y="451"/>
                      </a:cubicBezTo>
                      <a:lnTo>
                        <a:pt x="226" y="424"/>
                      </a:lnTo>
                      <a:cubicBezTo>
                        <a:pt x="212" y="424"/>
                        <a:pt x="212" y="411"/>
                        <a:pt x="212" y="398"/>
                      </a:cubicBezTo>
                      <a:cubicBezTo>
                        <a:pt x="212" y="384"/>
                        <a:pt x="226" y="371"/>
                        <a:pt x="239" y="345"/>
                      </a:cubicBezTo>
                      <a:cubicBezTo>
                        <a:pt x="252" y="305"/>
                        <a:pt x="278" y="279"/>
                        <a:pt x="318" y="252"/>
                      </a:cubicBezTo>
                      <a:cubicBezTo>
                        <a:pt x="345" y="226"/>
                        <a:pt x="384" y="199"/>
                        <a:pt x="424" y="173"/>
                      </a:cubicBezTo>
                      <a:cubicBezTo>
                        <a:pt x="464" y="146"/>
                        <a:pt x="517" y="133"/>
                        <a:pt x="570" y="133"/>
                      </a:cubicBezTo>
                      <a:cubicBezTo>
                        <a:pt x="636" y="133"/>
                        <a:pt x="676" y="146"/>
                        <a:pt x="715" y="173"/>
                      </a:cubicBezTo>
                      <a:cubicBezTo>
                        <a:pt x="755" y="186"/>
                        <a:pt x="795" y="212"/>
                        <a:pt x="821" y="239"/>
                      </a:cubicBezTo>
                      <a:cubicBezTo>
                        <a:pt x="848" y="279"/>
                        <a:pt x="861" y="305"/>
                        <a:pt x="874" y="345"/>
                      </a:cubicBezTo>
                      <a:cubicBezTo>
                        <a:pt x="887" y="384"/>
                        <a:pt x="887" y="411"/>
                        <a:pt x="887" y="451"/>
                      </a:cubicBezTo>
                      <a:cubicBezTo>
                        <a:pt x="887" y="530"/>
                        <a:pt x="874" y="596"/>
                        <a:pt x="848" y="676"/>
                      </a:cubicBezTo>
                      <a:cubicBezTo>
                        <a:pt x="821" y="768"/>
                        <a:pt x="781" y="848"/>
                        <a:pt x="742" y="927"/>
                      </a:cubicBezTo>
                      <a:cubicBezTo>
                        <a:pt x="689" y="1007"/>
                        <a:pt x="636" y="1099"/>
                        <a:pt x="583" y="1179"/>
                      </a:cubicBezTo>
                      <a:cubicBezTo>
                        <a:pt x="530" y="1258"/>
                        <a:pt x="464" y="1337"/>
                        <a:pt x="398" y="1404"/>
                      </a:cubicBezTo>
                      <a:cubicBezTo>
                        <a:pt x="345" y="1470"/>
                        <a:pt x="278" y="1536"/>
                        <a:pt x="212" y="1602"/>
                      </a:cubicBezTo>
                      <a:cubicBezTo>
                        <a:pt x="159" y="1655"/>
                        <a:pt x="93" y="1708"/>
                        <a:pt x="53" y="1748"/>
                      </a:cubicBezTo>
                      <a:cubicBezTo>
                        <a:pt x="40" y="1761"/>
                        <a:pt x="27" y="1761"/>
                        <a:pt x="14" y="1774"/>
                      </a:cubicBezTo>
                      <a:cubicBezTo>
                        <a:pt x="1" y="1787"/>
                        <a:pt x="1" y="1787"/>
                        <a:pt x="1" y="1801"/>
                      </a:cubicBezTo>
                      <a:cubicBezTo>
                        <a:pt x="1" y="1814"/>
                        <a:pt x="1" y="1827"/>
                        <a:pt x="14" y="1840"/>
                      </a:cubicBezTo>
                      <a:cubicBezTo>
                        <a:pt x="27" y="1854"/>
                        <a:pt x="40" y="1854"/>
                        <a:pt x="67" y="1854"/>
                      </a:cubicBezTo>
                      <a:cubicBezTo>
                        <a:pt x="80" y="1854"/>
                        <a:pt x="106" y="1854"/>
                        <a:pt x="120" y="1840"/>
                      </a:cubicBezTo>
                      <a:cubicBezTo>
                        <a:pt x="146" y="1840"/>
                        <a:pt x="146" y="1840"/>
                        <a:pt x="159" y="1827"/>
                      </a:cubicBezTo>
                      <a:lnTo>
                        <a:pt x="676" y="1827"/>
                      </a:lnTo>
                      <a:cubicBezTo>
                        <a:pt x="715" y="1827"/>
                        <a:pt x="768" y="1827"/>
                        <a:pt x="808" y="1840"/>
                      </a:cubicBezTo>
                      <a:lnTo>
                        <a:pt x="953" y="1840"/>
                      </a:lnTo>
                      <a:cubicBezTo>
                        <a:pt x="967" y="1840"/>
                        <a:pt x="967" y="1827"/>
                        <a:pt x="980" y="1827"/>
                      </a:cubicBezTo>
                      <a:cubicBezTo>
                        <a:pt x="1006" y="1814"/>
                        <a:pt x="1020" y="1801"/>
                        <a:pt x="1020" y="1787"/>
                      </a:cubicBezTo>
                      <a:cubicBezTo>
                        <a:pt x="1059" y="1721"/>
                        <a:pt x="1099" y="1668"/>
                        <a:pt x="1112" y="1629"/>
                      </a:cubicBezTo>
                      <a:cubicBezTo>
                        <a:pt x="1139" y="1589"/>
                        <a:pt x="1152" y="1576"/>
                        <a:pt x="1152" y="1562"/>
                      </a:cubicBezTo>
                      <a:cubicBezTo>
                        <a:pt x="1152" y="1536"/>
                        <a:pt x="1139" y="1523"/>
                        <a:pt x="1126" y="1523"/>
                      </a:cubicBezTo>
                      <a:cubicBezTo>
                        <a:pt x="1112" y="1509"/>
                        <a:pt x="1099" y="1509"/>
                        <a:pt x="1086" y="1509"/>
                      </a:cubicBezTo>
                      <a:cubicBezTo>
                        <a:pt x="1059" y="1509"/>
                        <a:pt x="1046" y="1509"/>
                        <a:pt x="1033" y="1523"/>
                      </a:cubicBezTo>
                      <a:cubicBezTo>
                        <a:pt x="1020" y="1536"/>
                        <a:pt x="1020" y="1549"/>
                        <a:pt x="1006" y="1562"/>
                      </a:cubicBezTo>
                      <a:lnTo>
                        <a:pt x="953" y="1655"/>
                      </a:lnTo>
                      <a:cubicBezTo>
                        <a:pt x="940" y="1668"/>
                        <a:pt x="927" y="1682"/>
                        <a:pt x="914" y="1682"/>
                      </a:cubicBezTo>
                      <a:cubicBezTo>
                        <a:pt x="914" y="1695"/>
                        <a:pt x="901" y="1695"/>
                        <a:pt x="887" y="1695"/>
                      </a:cubicBezTo>
                      <a:lnTo>
                        <a:pt x="464" y="1695"/>
                      </a:lnTo>
                      <a:cubicBezTo>
                        <a:pt x="398" y="1695"/>
                        <a:pt x="345" y="1682"/>
                        <a:pt x="292" y="1682"/>
                      </a:cubicBezTo>
                      <a:cubicBezTo>
                        <a:pt x="331" y="1642"/>
                        <a:pt x="384" y="1602"/>
                        <a:pt x="437" y="1536"/>
                      </a:cubicBezTo>
                      <a:cubicBezTo>
                        <a:pt x="490" y="1483"/>
                        <a:pt x="543" y="1417"/>
                        <a:pt x="609" y="1351"/>
                      </a:cubicBezTo>
                      <a:cubicBezTo>
                        <a:pt x="662" y="1284"/>
                        <a:pt x="715" y="1218"/>
                        <a:pt x="768" y="1139"/>
                      </a:cubicBezTo>
                      <a:cubicBezTo>
                        <a:pt x="821" y="1073"/>
                        <a:pt x="874" y="993"/>
                        <a:pt x="914" y="914"/>
                      </a:cubicBezTo>
                      <a:cubicBezTo>
                        <a:pt x="953" y="834"/>
                        <a:pt x="993" y="768"/>
                        <a:pt x="1006" y="689"/>
                      </a:cubicBezTo>
                      <a:cubicBezTo>
                        <a:pt x="1033" y="609"/>
                        <a:pt x="1046" y="530"/>
                        <a:pt x="1046" y="451"/>
                      </a:cubicBezTo>
                      <a:cubicBezTo>
                        <a:pt x="1046" y="398"/>
                        <a:pt x="1046" y="332"/>
                        <a:pt x="1033" y="279"/>
                      </a:cubicBezTo>
                      <a:cubicBezTo>
                        <a:pt x="1006" y="226"/>
                        <a:pt x="980" y="173"/>
                        <a:pt x="953" y="133"/>
                      </a:cubicBezTo>
                      <a:cubicBezTo>
                        <a:pt x="914" y="93"/>
                        <a:pt x="861" y="67"/>
                        <a:pt x="808" y="40"/>
                      </a:cubicBezTo>
                      <a:cubicBezTo>
                        <a:pt x="755" y="14"/>
                        <a:pt x="676" y="1"/>
                        <a:pt x="596" y="1"/>
                      </a:cubicBezTo>
                      <a:close/>
                    </a:path>
                  </a:pathLst>
                </a:custGeom>
                <a:solidFill>
                  <a:srgbClr val="D2D2D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7" name="Google Shape;187;p23"/>
                <p:cNvSpPr/>
                <p:nvPr/>
              </p:nvSpPr>
              <p:spPr>
                <a:xfrm>
                  <a:off x="3829745" y="3991539"/>
                  <a:ext cx="65882" cy="57149"/>
                </a:xfrm>
                <a:custGeom>
                  <a:avLst/>
                  <a:gdLst/>
                  <a:ahLst/>
                  <a:cxnLst/>
                  <a:rect l="l" t="t" r="r" b="b"/>
                  <a:pathLst>
                    <a:path w="1192" h="1034" extrusionOk="0">
                      <a:moveTo>
                        <a:pt x="173" y="1"/>
                      </a:moveTo>
                      <a:cubicBezTo>
                        <a:pt x="93" y="1"/>
                        <a:pt x="53" y="1"/>
                        <a:pt x="27" y="14"/>
                      </a:cubicBezTo>
                      <a:cubicBezTo>
                        <a:pt x="14" y="27"/>
                        <a:pt x="0" y="41"/>
                        <a:pt x="0" y="67"/>
                      </a:cubicBezTo>
                      <a:cubicBezTo>
                        <a:pt x="0" y="80"/>
                        <a:pt x="14" y="107"/>
                        <a:pt x="27" y="107"/>
                      </a:cubicBezTo>
                      <a:cubicBezTo>
                        <a:pt x="53" y="120"/>
                        <a:pt x="80" y="120"/>
                        <a:pt x="120" y="120"/>
                      </a:cubicBezTo>
                      <a:cubicBezTo>
                        <a:pt x="159" y="120"/>
                        <a:pt x="186" y="133"/>
                        <a:pt x="199" y="147"/>
                      </a:cubicBezTo>
                      <a:cubicBezTo>
                        <a:pt x="212" y="147"/>
                        <a:pt x="239" y="173"/>
                        <a:pt x="265" y="199"/>
                      </a:cubicBezTo>
                      <a:lnTo>
                        <a:pt x="490" y="517"/>
                      </a:lnTo>
                      <a:lnTo>
                        <a:pt x="450" y="557"/>
                      </a:lnTo>
                      <a:lnTo>
                        <a:pt x="424" y="610"/>
                      </a:lnTo>
                      <a:lnTo>
                        <a:pt x="371" y="676"/>
                      </a:lnTo>
                      <a:cubicBezTo>
                        <a:pt x="345" y="702"/>
                        <a:pt x="318" y="742"/>
                        <a:pt x="278" y="795"/>
                      </a:cubicBezTo>
                      <a:cubicBezTo>
                        <a:pt x="265" y="808"/>
                        <a:pt x="252" y="822"/>
                        <a:pt x="239" y="835"/>
                      </a:cubicBezTo>
                      <a:cubicBezTo>
                        <a:pt x="225" y="835"/>
                        <a:pt x="199" y="835"/>
                        <a:pt x="186" y="848"/>
                      </a:cubicBezTo>
                      <a:cubicBezTo>
                        <a:pt x="146" y="848"/>
                        <a:pt x="120" y="848"/>
                        <a:pt x="93" y="861"/>
                      </a:cubicBezTo>
                      <a:cubicBezTo>
                        <a:pt x="67" y="874"/>
                        <a:pt x="53" y="888"/>
                        <a:pt x="53" y="914"/>
                      </a:cubicBezTo>
                      <a:cubicBezTo>
                        <a:pt x="53" y="927"/>
                        <a:pt x="53" y="941"/>
                        <a:pt x="53" y="941"/>
                      </a:cubicBezTo>
                      <a:cubicBezTo>
                        <a:pt x="67" y="954"/>
                        <a:pt x="67" y="954"/>
                        <a:pt x="80" y="967"/>
                      </a:cubicBezTo>
                      <a:lnTo>
                        <a:pt x="398" y="967"/>
                      </a:lnTo>
                      <a:cubicBezTo>
                        <a:pt x="398" y="967"/>
                        <a:pt x="411" y="967"/>
                        <a:pt x="424" y="980"/>
                      </a:cubicBezTo>
                      <a:lnTo>
                        <a:pt x="477" y="980"/>
                      </a:lnTo>
                      <a:cubicBezTo>
                        <a:pt x="490" y="980"/>
                        <a:pt x="517" y="967"/>
                        <a:pt x="530" y="967"/>
                      </a:cubicBezTo>
                      <a:cubicBezTo>
                        <a:pt x="556" y="954"/>
                        <a:pt x="570" y="941"/>
                        <a:pt x="570" y="914"/>
                      </a:cubicBezTo>
                      <a:cubicBezTo>
                        <a:pt x="570" y="901"/>
                        <a:pt x="556" y="901"/>
                        <a:pt x="556" y="888"/>
                      </a:cubicBezTo>
                      <a:cubicBezTo>
                        <a:pt x="543" y="861"/>
                        <a:pt x="503" y="861"/>
                        <a:pt x="464" y="861"/>
                      </a:cubicBezTo>
                      <a:cubicBezTo>
                        <a:pt x="450" y="861"/>
                        <a:pt x="437" y="861"/>
                        <a:pt x="424" y="848"/>
                      </a:cubicBezTo>
                      <a:cubicBezTo>
                        <a:pt x="424" y="848"/>
                        <a:pt x="424" y="848"/>
                        <a:pt x="424" y="835"/>
                      </a:cubicBezTo>
                      <a:cubicBezTo>
                        <a:pt x="424" y="835"/>
                        <a:pt x="424" y="822"/>
                        <a:pt x="437" y="808"/>
                      </a:cubicBezTo>
                      <a:cubicBezTo>
                        <a:pt x="450" y="782"/>
                        <a:pt x="464" y="782"/>
                        <a:pt x="464" y="769"/>
                      </a:cubicBezTo>
                      <a:cubicBezTo>
                        <a:pt x="490" y="742"/>
                        <a:pt x="503" y="729"/>
                        <a:pt x="517" y="702"/>
                      </a:cubicBezTo>
                      <a:cubicBezTo>
                        <a:pt x="530" y="689"/>
                        <a:pt x="543" y="663"/>
                        <a:pt x="570" y="636"/>
                      </a:cubicBezTo>
                      <a:cubicBezTo>
                        <a:pt x="583" y="649"/>
                        <a:pt x="609" y="676"/>
                        <a:pt x="623" y="716"/>
                      </a:cubicBezTo>
                      <a:cubicBezTo>
                        <a:pt x="649" y="742"/>
                        <a:pt x="662" y="755"/>
                        <a:pt x="689" y="782"/>
                      </a:cubicBezTo>
                      <a:cubicBezTo>
                        <a:pt x="702" y="808"/>
                        <a:pt x="715" y="835"/>
                        <a:pt x="728" y="848"/>
                      </a:cubicBezTo>
                      <a:cubicBezTo>
                        <a:pt x="728" y="861"/>
                        <a:pt x="742" y="874"/>
                        <a:pt x="742" y="888"/>
                      </a:cubicBezTo>
                      <a:cubicBezTo>
                        <a:pt x="742" y="901"/>
                        <a:pt x="742" y="901"/>
                        <a:pt x="728" y="914"/>
                      </a:cubicBezTo>
                      <a:lnTo>
                        <a:pt x="702" y="914"/>
                      </a:lnTo>
                      <a:cubicBezTo>
                        <a:pt x="689" y="914"/>
                        <a:pt x="675" y="927"/>
                        <a:pt x="675" y="941"/>
                      </a:cubicBezTo>
                      <a:cubicBezTo>
                        <a:pt x="675" y="954"/>
                        <a:pt x="662" y="967"/>
                        <a:pt x="662" y="967"/>
                      </a:cubicBezTo>
                      <a:cubicBezTo>
                        <a:pt x="662" y="980"/>
                        <a:pt x="675" y="994"/>
                        <a:pt x="689" y="1007"/>
                      </a:cubicBezTo>
                      <a:cubicBezTo>
                        <a:pt x="702" y="1033"/>
                        <a:pt x="728" y="1033"/>
                        <a:pt x="768" y="1033"/>
                      </a:cubicBezTo>
                      <a:lnTo>
                        <a:pt x="1086" y="1033"/>
                      </a:lnTo>
                      <a:cubicBezTo>
                        <a:pt x="1112" y="1033"/>
                        <a:pt x="1139" y="1033"/>
                        <a:pt x="1152" y="1020"/>
                      </a:cubicBezTo>
                      <a:cubicBezTo>
                        <a:pt x="1178" y="1020"/>
                        <a:pt x="1192" y="1007"/>
                        <a:pt x="1192" y="980"/>
                      </a:cubicBezTo>
                      <a:cubicBezTo>
                        <a:pt x="1192" y="954"/>
                        <a:pt x="1178" y="941"/>
                        <a:pt x="1165" y="941"/>
                      </a:cubicBezTo>
                      <a:cubicBezTo>
                        <a:pt x="1139" y="927"/>
                        <a:pt x="1125" y="927"/>
                        <a:pt x="1099" y="927"/>
                      </a:cubicBezTo>
                      <a:cubicBezTo>
                        <a:pt x="1073" y="927"/>
                        <a:pt x="1046" y="914"/>
                        <a:pt x="1033" y="914"/>
                      </a:cubicBezTo>
                      <a:cubicBezTo>
                        <a:pt x="1020" y="914"/>
                        <a:pt x="993" y="914"/>
                        <a:pt x="967" y="901"/>
                      </a:cubicBezTo>
                      <a:cubicBezTo>
                        <a:pt x="967" y="901"/>
                        <a:pt x="953" y="888"/>
                        <a:pt x="940" y="888"/>
                      </a:cubicBezTo>
                      <a:cubicBezTo>
                        <a:pt x="927" y="874"/>
                        <a:pt x="914" y="848"/>
                        <a:pt x="887" y="822"/>
                      </a:cubicBezTo>
                      <a:cubicBezTo>
                        <a:pt x="861" y="795"/>
                        <a:pt x="834" y="755"/>
                        <a:pt x="795" y="716"/>
                      </a:cubicBezTo>
                      <a:cubicBezTo>
                        <a:pt x="755" y="663"/>
                        <a:pt x="715" y="597"/>
                        <a:pt x="649" y="517"/>
                      </a:cubicBezTo>
                      <a:cubicBezTo>
                        <a:pt x="689" y="477"/>
                        <a:pt x="715" y="438"/>
                        <a:pt x="742" y="398"/>
                      </a:cubicBezTo>
                      <a:cubicBezTo>
                        <a:pt x="768" y="358"/>
                        <a:pt x="795" y="319"/>
                        <a:pt x="834" y="266"/>
                      </a:cubicBezTo>
                      <a:cubicBezTo>
                        <a:pt x="861" y="239"/>
                        <a:pt x="874" y="226"/>
                        <a:pt x="900" y="213"/>
                      </a:cubicBezTo>
                      <a:cubicBezTo>
                        <a:pt x="927" y="213"/>
                        <a:pt x="940" y="199"/>
                        <a:pt x="980" y="199"/>
                      </a:cubicBezTo>
                      <a:lnTo>
                        <a:pt x="1125" y="199"/>
                      </a:lnTo>
                      <a:cubicBezTo>
                        <a:pt x="1139" y="199"/>
                        <a:pt x="1152" y="186"/>
                        <a:pt x="1165" y="186"/>
                      </a:cubicBezTo>
                      <a:cubicBezTo>
                        <a:pt x="1178" y="173"/>
                        <a:pt x="1178" y="160"/>
                        <a:pt x="1178" y="147"/>
                      </a:cubicBezTo>
                      <a:cubicBezTo>
                        <a:pt x="1178" y="107"/>
                        <a:pt x="1165" y="80"/>
                        <a:pt x="1125" y="80"/>
                      </a:cubicBezTo>
                      <a:lnTo>
                        <a:pt x="728" y="80"/>
                      </a:lnTo>
                      <a:cubicBezTo>
                        <a:pt x="689" y="80"/>
                        <a:pt x="675" y="80"/>
                        <a:pt x="649" y="94"/>
                      </a:cubicBezTo>
                      <a:cubicBezTo>
                        <a:pt x="636" y="107"/>
                        <a:pt x="623" y="120"/>
                        <a:pt x="623" y="147"/>
                      </a:cubicBezTo>
                      <a:cubicBezTo>
                        <a:pt x="623" y="160"/>
                        <a:pt x="636" y="173"/>
                        <a:pt x="649" y="186"/>
                      </a:cubicBezTo>
                      <a:cubicBezTo>
                        <a:pt x="662" y="186"/>
                        <a:pt x="662" y="199"/>
                        <a:pt x="675" y="199"/>
                      </a:cubicBezTo>
                      <a:cubicBezTo>
                        <a:pt x="675" y="199"/>
                        <a:pt x="689" y="199"/>
                        <a:pt x="689" y="213"/>
                      </a:cubicBezTo>
                      <a:cubicBezTo>
                        <a:pt x="689" y="213"/>
                        <a:pt x="675" y="226"/>
                        <a:pt x="662" y="252"/>
                      </a:cubicBezTo>
                      <a:cubicBezTo>
                        <a:pt x="649" y="266"/>
                        <a:pt x="636" y="292"/>
                        <a:pt x="623" y="319"/>
                      </a:cubicBezTo>
                      <a:lnTo>
                        <a:pt x="570" y="398"/>
                      </a:lnTo>
                      <a:cubicBezTo>
                        <a:pt x="543" y="372"/>
                        <a:pt x="517" y="345"/>
                        <a:pt x="503" y="305"/>
                      </a:cubicBezTo>
                      <a:cubicBezTo>
                        <a:pt x="477" y="279"/>
                        <a:pt x="464" y="252"/>
                        <a:pt x="450" y="239"/>
                      </a:cubicBezTo>
                      <a:cubicBezTo>
                        <a:pt x="437" y="213"/>
                        <a:pt x="424" y="199"/>
                        <a:pt x="411" y="173"/>
                      </a:cubicBezTo>
                      <a:cubicBezTo>
                        <a:pt x="411" y="160"/>
                        <a:pt x="398" y="147"/>
                        <a:pt x="398" y="147"/>
                      </a:cubicBezTo>
                      <a:cubicBezTo>
                        <a:pt x="398" y="133"/>
                        <a:pt x="411" y="133"/>
                        <a:pt x="424" y="133"/>
                      </a:cubicBezTo>
                      <a:lnTo>
                        <a:pt x="477" y="133"/>
                      </a:lnTo>
                      <a:cubicBezTo>
                        <a:pt x="490" y="133"/>
                        <a:pt x="517" y="120"/>
                        <a:pt x="530" y="107"/>
                      </a:cubicBezTo>
                      <a:cubicBezTo>
                        <a:pt x="543" y="94"/>
                        <a:pt x="543" y="80"/>
                        <a:pt x="543" y="67"/>
                      </a:cubicBezTo>
                      <a:cubicBezTo>
                        <a:pt x="543" y="54"/>
                        <a:pt x="543" y="54"/>
                        <a:pt x="543" y="41"/>
                      </a:cubicBezTo>
                      <a:cubicBezTo>
                        <a:pt x="543" y="41"/>
                        <a:pt x="530" y="27"/>
                        <a:pt x="530" y="27"/>
                      </a:cubicBezTo>
                      <a:cubicBezTo>
                        <a:pt x="517" y="14"/>
                        <a:pt x="503" y="14"/>
                        <a:pt x="490" y="1"/>
                      </a:cubicBezTo>
                      <a:close/>
                    </a:path>
                  </a:pathLst>
                </a:custGeom>
                <a:solidFill>
                  <a:srgbClr val="D2D2D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8" name="Google Shape;188;p23"/>
                <p:cNvSpPr/>
                <p:nvPr/>
              </p:nvSpPr>
              <p:spPr>
                <a:xfrm>
                  <a:off x="3901430" y="3946218"/>
                  <a:ext cx="60023" cy="100260"/>
                </a:xfrm>
                <a:custGeom>
                  <a:avLst/>
                  <a:gdLst/>
                  <a:ahLst/>
                  <a:cxnLst/>
                  <a:rect l="l" t="t" r="r" b="b"/>
                  <a:pathLst>
                    <a:path w="1086" h="1814" extrusionOk="0">
                      <a:moveTo>
                        <a:pt x="861" y="0"/>
                      </a:moveTo>
                      <a:cubicBezTo>
                        <a:pt x="834" y="0"/>
                        <a:pt x="781" y="0"/>
                        <a:pt x="728" y="14"/>
                      </a:cubicBezTo>
                      <a:lnTo>
                        <a:pt x="530" y="14"/>
                      </a:lnTo>
                      <a:cubicBezTo>
                        <a:pt x="464" y="14"/>
                        <a:pt x="398" y="27"/>
                        <a:pt x="331" y="27"/>
                      </a:cubicBezTo>
                      <a:cubicBezTo>
                        <a:pt x="265" y="40"/>
                        <a:pt x="212" y="40"/>
                        <a:pt x="173" y="40"/>
                      </a:cubicBezTo>
                      <a:cubicBezTo>
                        <a:pt x="146" y="53"/>
                        <a:pt x="133" y="67"/>
                        <a:pt x="133" y="93"/>
                      </a:cubicBezTo>
                      <a:cubicBezTo>
                        <a:pt x="133" y="159"/>
                        <a:pt x="120" y="212"/>
                        <a:pt x="120" y="265"/>
                      </a:cubicBezTo>
                      <a:cubicBezTo>
                        <a:pt x="120" y="318"/>
                        <a:pt x="106" y="358"/>
                        <a:pt x="106" y="397"/>
                      </a:cubicBezTo>
                      <a:cubicBezTo>
                        <a:pt x="106" y="437"/>
                        <a:pt x="93" y="477"/>
                        <a:pt x="93" y="530"/>
                      </a:cubicBezTo>
                      <a:cubicBezTo>
                        <a:pt x="93" y="569"/>
                        <a:pt x="80" y="622"/>
                        <a:pt x="67" y="675"/>
                      </a:cubicBezTo>
                      <a:cubicBezTo>
                        <a:pt x="67" y="702"/>
                        <a:pt x="67" y="715"/>
                        <a:pt x="67" y="742"/>
                      </a:cubicBezTo>
                      <a:cubicBezTo>
                        <a:pt x="67" y="755"/>
                        <a:pt x="67" y="768"/>
                        <a:pt x="67" y="781"/>
                      </a:cubicBezTo>
                      <a:cubicBezTo>
                        <a:pt x="67" y="821"/>
                        <a:pt x="67" y="861"/>
                        <a:pt x="80" y="887"/>
                      </a:cubicBezTo>
                      <a:cubicBezTo>
                        <a:pt x="93" y="914"/>
                        <a:pt x="106" y="927"/>
                        <a:pt x="146" y="927"/>
                      </a:cubicBezTo>
                      <a:cubicBezTo>
                        <a:pt x="159" y="927"/>
                        <a:pt x="173" y="927"/>
                        <a:pt x="212" y="914"/>
                      </a:cubicBezTo>
                      <a:cubicBezTo>
                        <a:pt x="239" y="914"/>
                        <a:pt x="265" y="900"/>
                        <a:pt x="305" y="900"/>
                      </a:cubicBezTo>
                      <a:cubicBezTo>
                        <a:pt x="345" y="887"/>
                        <a:pt x="384" y="874"/>
                        <a:pt x="424" y="874"/>
                      </a:cubicBezTo>
                      <a:cubicBezTo>
                        <a:pt x="464" y="861"/>
                        <a:pt x="503" y="861"/>
                        <a:pt x="556" y="861"/>
                      </a:cubicBezTo>
                      <a:cubicBezTo>
                        <a:pt x="623" y="861"/>
                        <a:pt x="689" y="874"/>
                        <a:pt x="728" y="887"/>
                      </a:cubicBezTo>
                      <a:cubicBezTo>
                        <a:pt x="781" y="914"/>
                        <a:pt x="821" y="940"/>
                        <a:pt x="848" y="967"/>
                      </a:cubicBezTo>
                      <a:cubicBezTo>
                        <a:pt x="874" y="993"/>
                        <a:pt x="901" y="1033"/>
                        <a:pt x="914" y="1072"/>
                      </a:cubicBezTo>
                      <a:cubicBezTo>
                        <a:pt x="914" y="1112"/>
                        <a:pt x="927" y="1152"/>
                        <a:pt x="927" y="1192"/>
                      </a:cubicBezTo>
                      <a:cubicBezTo>
                        <a:pt x="927" y="1244"/>
                        <a:pt x="914" y="1311"/>
                        <a:pt x="887" y="1364"/>
                      </a:cubicBezTo>
                      <a:cubicBezTo>
                        <a:pt x="874" y="1430"/>
                        <a:pt x="834" y="1483"/>
                        <a:pt x="795" y="1522"/>
                      </a:cubicBezTo>
                      <a:cubicBezTo>
                        <a:pt x="742" y="1575"/>
                        <a:pt x="689" y="1615"/>
                        <a:pt x="623" y="1642"/>
                      </a:cubicBezTo>
                      <a:cubicBezTo>
                        <a:pt x="543" y="1668"/>
                        <a:pt x="464" y="1681"/>
                        <a:pt x="371" y="1681"/>
                      </a:cubicBezTo>
                      <a:lnTo>
                        <a:pt x="292" y="1681"/>
                      </a:lnTo>
                      <a:cubicBezTo>
                        <a:pt x="265" y="1668"/>
                        <a:pt x="239" y="1668"/>
                        <a:pt x="212" y="1655"/>
                      </a:cubicBezTo>
                      <a:cubicBezTo>
                        <a:pt x="199" y="1642"/>
                        <a:pt x="173" y="1642"/>
                        <a:pt x="159" y="1628"/>
                      </a:cubicBezTo>
                      <a:cubicBezTo>
                        <a:pt x="146" y="1615"/>
                        <a:pt x="146" y="1602"/>
                        <a:pt x="146" y="1589"/>
                      </a:cubicBezTo>
                      <a:cubicBezTo>
                        <a:pt x="146" y="1562"/>
                        <a:pt x="146" y="1549"/>
                        <a:pt x="159" y="1549"/>
                      </a:cubicBezTo>
                      <a:cubicBezTo>
                        <a:pt x="173" y="1536"/>
                        <a:pt x="199" y="1536"/>
                        <a:pt x="212" y="1536"/>
                      </a:cubicBezTo>
                      <a:cubicBezTo>
                        <a:pt x="226" y="1522"/>
                        <a:pt x="239" y="1522"/>
                        <a:pt x="252" y="1509"/>
                      </a:cubicBezTo>
                      <a:cubicBezTo>
                        <a:pt x="265" y="1496"/>
                        <a:pt x="278" y="1483"/>
                        <a:pt x="278" y="1456"/>
                      </a:cubicBezTo>
                      <a:cubicBezTo>
                        <a:pt x="278" y="1417"/>
                        <a:pt x="265" y="1390"/>
                        <a:pt x="239" y="1377"/>
                      </a:cubicBezTo>
                      <a:cubicBezTo>
                        <a:pt x="226" y="1364"/>
                        <a:pt x="199" y="1364"/>
                        <a:pt x="173" y="1364"/>
                      </a:cubicBezTo>
                      <a:cubicBezTo>
                        <a:pt x="146" y="1364"/>
                        <a:pt x="133" y="1364"/>
                        <a:pt x="106" y="1377"/>
                      </a:cubicBezTo>
                      <a:cubicBezTo>
                        <a:pt x="93" y="1390"/>
                        <a:pt x="67" y="1403"/>
                        <a:pt x="53" y="1417"/>
                      </a:cubicBezTo>
                      <a:cubicBezTo>
                        <a:pt x="40" y="1443"/>
                        <a:pt x="27" y="1456"/>
                        <a:pt x="14" y="1483"/>
                      </a:cubicBezTo>
                      <a:cubicBezTo>
                        <a:pt x="14" y="1509"/>
                        <a:pt x="1" y="1536"/>
                        <a:pt x="1" y="1562"/>
                      </a:cubicBezTo>
                      <a:cubicBezTo>
                        <a:pt x="1" y="1628"/>
                        <a:pt x="27" y="1681"/>
                        <a:pt x="53" y="1708"/>
                      </a:cubicBezTo>
                      <a:cubicBezTo>
                        <a:pt x="80" y="1747"/>
                        <a:pt x="120" y="1774"/>
                        <a:pt x="159" y="1787"/>
                      </a:cubicBezTo>
                      <a:cubicBezTo>
                        <a:pt x="199" y="1800"/>
                        <a:pt x="239" y="1814"/>
                        <a:pt x="278" y="1814"/>
                      </a:cubicBezTo>
                      <a:lnTo>
                        <a:pt x="371" y="1814"/>
                      </a:lnTo>
                      <a:cubicBezTo>
                        <a:pt x="503" y="1814"/>
                        <a:pt x="609" y="1800"/>
                        <a:pt x="689" y="1761"/>
                      </a:cubicBezTo>
                      <a:cubicBezTo>
                        <a:pt x="781" y="1721"/>
                        <a:pt x="861" y="1681"/>
                        <a:pt x="914" y="1615"/>
                      </a:cubicBezTo>
                      <a:cubicBezTo>
                        <a:pt x="980" y="1562"/>
                        <a:pt x="1020" y="1496"/>
                        <a:pt x="1046" y="1417"/>
                      </a:cubicBezTo>
                      <a:cubicBezTo>
                        <a:pt x="1073" y="1350"/>
                        <a:pt x="1086" y="1271"/>
                        <a:pt x="1086" y="1205"/>
                      </a:cubicBezTo>
                      <a:cubicBezTo>
                        <a:pt x="1086" y="1152"/>
                        <a:pt x="1086" y="1086"/>
                        <a:pt x="1059" y="1033"/>
                      </a:cubicBezTo>
                      <a:cubicBezTo>
                        <a:pt x="1046" y="967"/>
                        <a:pt x="1020" y="914"/>
                        <a:pt x="967" y="874"/>
                      </a:cubicBezTo>
                      <a:cubicBezTo>
                        <a:pt x="940" y="821"/>
                        <a:pt x="887" y="781"/>
                        <a:pt x="821" y="755"/>
                      </a:cubicBezTo>
                      <a:cubicBezTo>
                        <a:pt x="755" y="728"/>
                        <a:pt x="662" y="715"/>
                        <a:pt x="570" y="715"/>
                      </a:cubicBezTo>
                      <a:lnTo>
                        <a:pt x="464" y="715"/>
                      </a:lnTo>
                      <a:cubicBezTo>
                        <a:pt x="424" y="728"/>
                        <a:pt x="384" y="728"/>
                        <a:pt x="358" y="742"/>
                      </a:cubicBezTo>
                      <a:cubicBezTo>
                        <a:pt x="318" y="742"/>
                        <a:pt x="292" y="755"/>
                        <a:pt x="265" y="755"/>
                      </a:cubicBezTo>
                      <a:cubicBezTo>
                        <a:pt x="239" y="768"/>
                        <a:pt x="226" y="768"/>
                        <a:pt x="212" y="768"/>
                      </a:cubicBezTo>
                      <a:lnTo>
                        <a:pt x="292" y="199"/>
                      </a:lnTo>
                      <a:cubicBezTo>
                        <a:pt x="318" y="186"/>
                        <a:pt x="345" y="186"/>
                        <a:pt x="398" y="172"/>
                      </a:cubicBezTo>
                      <a:cubicBezTo>
                        <a:pt x="464" y="172"/>
                        <a:pt x="517" y="172"/>
                        <a:pt x="570" y="159"/>
                      </a:cubicBezTo>
                      <a:lnTo>
                        <a:pt x="874" y="159"/>
                      </a:lnTo>
                      <a:cubicBezTo>
                        <a:pt x="901" y="159"/>
                        <a:pt x="914" y="146"/>
                        <a:pt x="940" y="146"/>
                      </a:cubicBezTo>
                      <a:cubicBezTo>
                        <a:pt x="967" y="133"/>
                        <a:pt x="980" y="106"/>
                        <a:pt x="980" y="80"/>
                      </a:cubicBezTo>
                      <a:cubicBezTo>
                        <a:pt x="980" y="53"/>
                        <a:pt x="967" y="27"/>
                        <a:pt x="940" y="27"/>
                      </a:cubicBezTo>
                      <a:cubicBezTo>
                        <a:pt x="927" y="14"/>
                        <a:pt x="887" y="0"/>
                        <a:pt x="861" y="0"/>
                      </a:cubicBezTo>
                      <a:close/>
                    </a:path>
                  </a:pathLst>
                </a:custGeom>
                <a:solidFill>
                  <a:srgbClr val="D2D2D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9" name="Google Shape;189;p23"/>
                <p:cNvSpPr/>
                <p:nvPr/>
              </p:nvSpPr>
              <p:spPr>
                <a:xfrm>
                  <a:off x="3885346" y="4261478"/>
                  <a:ext cx="143426" cy="143426"/>
                </a:xfrm>
                <a:custGeom>
                  <a:avLst/>
                  <a:gdLst/>
                  <a:ahLst/>
                  <a:cxnLst/>
                  <a:rect l="l" t="t" r="r" b="b"/>
                  <a:pathLst>
                    <a:path w="2595" h="2595" extrusionOk="0">
                      <a:moveTo>
                        <a:pt x="503" y="1"/>
                      </a:moveTo>
                      <a:cubicBezTo>
                        <a:pt x="225" y="1"/>
                        <a:pt x="0" y="226"/>
                        <a:pt x="0" y="504"/>
                      </a:cubicBezTo>
                      <a:lnTo>
                        <a:pt x="0" y="2052"/>
                      </a:lnTo>
                      <a:cubicBezTo>
                        <a:pt x="0" y="2383"/>
                        <a:pt x="225" y="2595"/>
                        <a:pt x="503" y="2595"/>
                      </a:cubicBezTo>
                      <a:lnTo>
                        <a:pt x="2052" y="2595"/>
                      </a:lnTo>
                      <a:cubicBezTo>
                        <a:pt x="2383" y="2595"/>
                        <a:pt x="2594" y="2383"/>
                        <a:pt x="2594" y="2052"/>
                      </a:cubicBezTo>
                      <a:lnTo>
                        <a:pt x="2594" y="504"/>
                      </a:lnTo>
                      <a:cubicBezTo>
                        <a:pt x="2594" y="226"/>
                        <a:pt x="2383" y="1"/>
                        <a:pt x="2052" y="1"/>
                      </a:cubicBezTo>
                      <a:close/>
                    </a:path>
                  </a:pathLst>
                </a:custGeom>
                <a:solidFill>
                  <a:srgbClr val="A0A0A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90" name="Google Shape;190;p23"/>
                <p:cNvSpPr/>
                <p:nvPr/>
              </p:nvSpPr>
              <p:spPr>
                <a:xfrm>
                  <a:off x="3885346" y="4453872"/>
                  <a:ext cx="143426" cy="143426"/>
                </a:xfrm>
                <a:custGeom>
                  <a:avLst/>
                  <a:gdLst/>
                  <a:ahLst/>
                  <a:cxnLst/>
                  <a:rect l="l" t="t" r="r" b="b"/>
                  <a:pathLst>
                    <a:path w="2595" h="2595" extrusionOk="0">
                      <a:moveTo>
                        <a:pt x="503" y="1"/>
                      </a:moveTo>
                      <a:cubicBezTo>
                        <a:pt x="225" y="1"/>
                        <a:pt x="0" y="226"/>
                        <a:pt x="0" y="556"/>
                      </a:cubicBezTo>
                      <a:lnTo>
                        <a:pt x="0" y="2092"/>
                      </a:lnTo>
                      <a:cubicBezTo>
                        <a:pt x="0" y="2370"/>
                        <a:pt x="225" y="2595"/>
                        <a:pt x="503" y="2595"/>
                      </a:cubicBezTo>
                      <a:lnTo>
                        <a:pt x="2052" y="2595"/>
                      </a:lnTo>
                      <a:cubicBezTo>
                        <a:pt x="2383" y="2595"/>
                        <a:pt x="2594" y="2370"/>
                        <a:pt x="2594" y="2092"/>
                      </a:cubicBezTo>
                      <a:lnTo>
                        <a:pt x="2594" y="556"/>
                      </a:lnTo>
                      <a:cubicBezTo>
                        <a:pt x="2594" y="226"/>
                        <a:pt x="2383" y="1"/>
                        <a:pt x="2052" y="1"/>
                      </a:cubicBezTo>
                      <a:close/>
                    </a:path>
                  </a:pathLst>
                </a:custGeom>
                <a:solidFill>
                  <a:srgbClr val="A0A0A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91" name="Google Shape;191;p23"/>
                <p:cNvSpPr/>
                <p:nvPr/>
              </p:nvSpPr>
              <p:spPr>
                <a:xfrm>
                  <a:off x="3885346" y="4645549"/>
                  <a:ext cx="143426" cy="338750"/>
                </a:xfrm>
                <a:custGeom>
                  <a:avLst/>
                  <a:gdLst/>
                  <a:ahLst/>
                  <a:cxnLst/>
                  <a:rect l="l" t="t" r="r" b="b"/>
                  <a:pathLst>
                    <a:path w="2595" h="6129" extrusionOk="0">
                      <a:moveTo>
                        <a:pt x="503" y="0"/>
                      </a:moveTo>
                      <a:cubicBezTo>
                        <a:pt x="225" y="0"/>
                        <a:pt x="0" y="278"/>
                        <a:pt x="0" y="556"/>
                      </a:cubicBezTo>
                      <a:lnTo>
                        <a:pt x="0" y="5625"/>
                      </a:lnTo>
                      <a:cubicBezTo>
                        <a:pt x="0" y="5903"/>
                        <a:pt x="225" y="6128"/>
                        <a:pt x="503" y="6128"/>
                      </a:cubicBezTo>
                      <a:lnTo>
                        <a:pt x="2052" y="6128"/>
                      </a:lnTo>
                      <a:cubicBezTo>
                        <a:pt x="2383" y="6128"/>
                        <a:pt x="2594" y="5903"/>
                        <a:pt x="2594" y="5625"/>
                      </a:cubicBezTo>
                      <a:lnTo>
                        <a:pt x="2594" y="556"/>
                      </a:lnTo>
                      <a:cubicBezTo>
                        <a:pt x="2594" y="278"/>
                        <a:pt x="2383" y="0"/>
                        <a:pt x="2052" y="0"/>
                      </a:cubicBezTo>
                      <a:close/>
                    </a:path>
                  </a:pathLst>
                </a:custGeom>
                <a:solidFill>
                  <a:srgbClr val="80808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sp>
          <p:nvSpPr>
            <p:cNvPr id="192" name="Google Shape;192;p23"/>
            <p:cNvSpPr/>
            <p:nvPr/>
          </p:nvSpPr>
          <p:spPr>
            <a:xfrm>
              <a:off x="2415510" y="3608289"/>
              <a:ext cx="278008" cy="1899077"/>
            </a:xfrm>
            <a:custGeom>
              <a:avLst/>
              <a:gdLst/>
              <a:ahLst/>
              <a:cxnLst/>
              <a:rect l="l" t="t" r="r" b="b"/>
              <a:pathLst>
                <a:path w="5030" h="34360" extrusionOk="0">
                  <a:moveTo>
                    <a:pt x="1" y="1"/>
                  </a:moveTo>
                  <a:lnTo>
                    <a:pt x="1" y="34359"/>
                  </a:lnTo>
                  <a:lnTo>
                    <a:pt x="5030" y="34359"/>
                  </a:lnTo>
                  <a:lnTo>
                    <a:pt x="5030" y="1"/>
                  </a:ln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93" name="Google Shape;193;p23"/>
            <p:cNvSpPr/>
            <p:nvPr/>
          </p:nvSpPr>
          <p:spPr>
            <a:xfrm>
              <a:off x="2653282" y="3608289"/>
              <a:ext cx="40237" cy="1899077"/>
            </a:xfrm>
            <a:custGeom>
              <a:avLst/>
              <a:gdLst/>
              <a:ahLst/>
              <a:cxnLst/>
              <a:rect l="l" t="t" r="r" b="b"/>
              <a:pathLst>
                <a:path w="728" h="34360" extrusionOk="0">
                  <a:moveTo>
                    <a:pt x="0" y="1"/>
                  </a:moveTo>
                  <a:lnTo>
                    <a:pt x="0" y="34359"/>
                  </a:lnTo>
                  <a:lnTo>
                    <a:pt x="728" y="34359"/>
                  </a:lnTo>
                  <a:lnTo>
                    <a:pt x="728"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94" name="Google Shape;194;p23"/>
            <p:cNvSpPr/>
            <p:nvPr/>
          </p:nvSpPr>
          <p:spPr>
            <a:xfrm>
              <a:off x="2510630" y="3669749"/>
              <a:ext cx="182888" cy="8843"/>
            </a:xfrm>
            <a:custGeom>
              <a:avLst/>
              <a:gdLst/>
              <a:ahLst/>
              <a:cxnLst/>
              <a:rect l="l" t="t" r="r" b="b"/>
              <a:pathLst>
                <a:path w="3309" h="160" extrusionOk="0">
                  <a:moveTo>
                    <a:pt x="0" y="1"/>
                  </a:moveTo>
                  <a:lnTo>
                    <a:pt x="0" y="159"/>
                  </a:lnTo>
                  <a:lnTo>
                    <a:pt x="3309" y="159"/>
                  </a:lnTo>
                  <a:lnTo>
                    <a:pt x="3309"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95" name="Google Shape;195;p23"/>
            <p:cNvSpPr/>
            <p:nvPr/>
          </p:nvSpPr>
          <p:spPr>
            <a:xfrm>
              <a:off x="2571316" y="3745856"/>
              <a:ext cx="122202" cy="8788"/>
            </a:xfrm>
            <a:custGeom>
              <a:avLst/>
              <a:gdLst/>
              <a:ahLst/>
              <a:cxnLst/>
              <a:rect l="l" t="t" r="r" b="b"/>
              <a:pathLst>
                <a:path w="2211" h="159" extrusionOk="0">
                  <a:moveTo>
                    <a:pt x="1" y="0"/>
                  </a:moveTo>
                  <a:lnTo>
                    <a:pt x="1" y="159"/>
                  </a:lnTo>
                  <a:lnTo>
                    <a:pt x="2211" y="159"/>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96" name="Google Shape;196;p23"/>
            <p:cNvSpPr/>
            <p:nvPr/>
          </p:nvSpPr>
          <p:spPr>
            <a:xfrm>
              <a:off x="2571316" y="3848990"/>
              <a:ext cx="122202" cy="12491"/>
            </a:xfrm>
            <a:custGeom>
              <a:avLst/>
              <a:gdLst/>
              <a:ahLst/>
              <a:cxnLst/>
              <a:rect l="l" t="t" r="r" b="b"/>
              <a:pathLst>
                <a:path w="2211" h="226" extrusionOk="0">
                  <a:moveTo>
                    <a:pt x="1" y="0"/>
                  </a:moveTo>
                  <a:lnTo>
                    <a:pt x="1" y="225"/>
                  </a:lnTo>
                  <a:lnTo>
                    <a:pt x="2211" y="225"/>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97" name="Google Shape;197;p23"/>
            <p:cNvSpPr/>
            <p:nvPr/>
          </p:nvSpPr>
          <p:spPr>
            <a:xfrm>
              <a:off x="2571316" y="3955771"/>
              <a:ext cx="122202" cy="9562"/>
            </a:xfrm>
            <a:custGeom>
              <a:avLst/>
              <a:gdLst/>
              <a:ahLst/>
              <a:cxnLst/>
              <a:rect l="l" t="t" r="r" b="b"/>
              <a:pathLst>
                <a:path w="2211" h="173" extrusionOk="0">
                  <a:moveTo>
                    <a:pt x="1" y="1"/>
                  </a:moveTo>
                  <a:lnTo>
                    <a:pt x="1" y="173"/>
                  </a:lnTo>
                  <a:lnTo>
                    <a:pt x="2211" y="173"/>
                  </a:lnTo>
                  <a:lnTo>
                    <a:pt x="2211"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98" name="Google Shape;198;p23"/>
            <p:cNvSpPr/>
            <p:nvPr/>
          </p:nvSpPr>
          <p:spPr>
            <a:xfrm>
              <a:off x="2571316" y="4120365"/>
              <a:ext cx="122202" cy="9562"/>
            </a:xfrm>
            <a:custGeom>
              <a:avLst/>
              <a:gdLst/>
              <a:ahLst/>
              <a:cxnLst/>
              <a:rect l="l" t="t" r="r" b="b"/>
              <a:pathLst>
                <a:path w="2211" h="173" extrusionOk="0">
                  <a:moveTo>
                    <a:pt x="1" y="0"/>
                  </a:moveTo>
                  <a:lnTo>
                    <a:pt x="1" y="173"/>
                  </a:lnTo>
                  <a:lnTo>
                    <a:pt x="2211" y="173"/>
                  </a:lnTo>
                  <a:lnTo>
                    <a:pt x="2211"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99" name="Google Shape;199;p23"/>
            <p:cNvSpPr/>
            <p:nvPr/>
          </p:nvSpPr>
          <p:spPr>
            <a:xfrm>
              <a:off x="2571316" y="4227147"/>
              <a:ext cx="122202" cy="9562"/>
            </a:xfrm>
            <a:custGeom>
              <a:avLst/>
              <a:gdLst/>
              <a:ahLst/>
              <a:cxnLst/>
              <a:rect l="l" t="t" r="r" b="b"/>
              <a:pathLst>
                <a:path w="2211" h="173" extrusionOk="0">
                  <a:moveTo>
                    <a:pt x="1" y="1"/>
                  </a:moveTo>
                  <a:lnTo>
                    <a:pt x="1" y="173"/>
                  </a:lnTo>
                  <a:lnTo>
                    <a:pt x="2211" y="173"/>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0" name="Google Shape;200;p23"/>
            <p:cNvSpPr/>
            <p:nvPr/>
          </p:nvSpPr>
          <p:spPr>
            <a:xfrm>
              <a:off x="2571316" y="4333984"/>
              <a:ext cx="122202" cy="8788"/>
            </a:xfrm>
            <a:custGeom>
              <a:avLst/>
              <a:gdLst/>
              <a:ahLst/>
              <a:cxnLst/>
              <a:rect l="l" t="t" r="r" b="b"/>
              <a:pathLst>
                <a:path w="2211" h="159" extrusionOk="0">
                  <a:moveTo>
                    <a:pt x="1" y="0"/>
                  </a:moveTo>
                  <a:lnTo>
                    <a:pt x="1" y="159"/>
                  </a:lnTo>
                  <a:lnTo>
                    <a:pt x="2211" y="159"/>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1" name="Google Shape;201;p23"/>
            <p:cNvSpPr/>
            <p:nvPr/>
          </p:nvSpPr>
          <p:spPr>
            <a:xfrm>
              <a:off x="2571316" y="4495649"/>
              <a:ext cx="122202" cy="8788"/>
            </a:xfrm>
            <a:custGeom>
              <a:avLst/>
              <a:gdLst/>
              <a:ahLst/>
              <a:cxnLst/>
              <a:rect l="l" t="t" r="r" b="b"/>
              <a:pathLst>
                <a:path w="2211" h="159" extrusionOk="0">
                  <a:moveTo>
                    <a:pt x="1" y="0"/>
                  </a:moveTo>
                  <a:lnTo>
                    <a:pt x="1" y="159"/>
                  </a:lnTo>
                  <a:lnTo>
                    <a:pt x="2211" y="159"/>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2" name="Google Shape;202;p23"/>
            <p:cNvSpPr/>
            <p:nvPr/>
          </p:nvSpPr>
          <p:spPr>
            <a:xfrm>
              <a:off x="2571316" y="4598782"/>
              <a:ext cx="122202" cy="12491"/>
            </a:xfrm>
            <a:custGeom>
              <a:avLst/>
              <a:gdLst/>
              <a:ahLst/>
              <a:cxnLst/>
              <a:rect l="l" t="t" r="r" b="b"/>
              <a:pathLst>
                <a:path w="2211" h="226" extrusionOk="0">
                  <a:moveTo>
                    <a:pt x="1" y="0"/>
                  </a:moveTo>
                  <a:lnTo>
                    <a:pt x="1" y="225"/>
                  </a:lnTo>
                  <a:lnTo>
                    <a:pt x="2211" y="225"/>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3" name="Google Shape;203;p23"/>
            <p:cNvSpPr/>
            <p:nvPr/>
          </p:nvSpPr>
          <p:spPr>
            <a:xfrm>
              <a:off x="2571316" y="4705564"/>
              <a:ext cx="122202" cy="9562"/>
            </a:xfrm>
            <a:custGeom>
              <a:avLst/>
              <a:gdLst/>
              <a:ahLst/>
              <a:cxnLst/>
              <a:rect l="l" t="t" r="r" b="b"/>
              <a:pathLst>
                <a:path w="2211" h="173" extrusionOk="0">
                  <a:moveTo>
                    <a:pt x="1" y="1"/>
                  </a:moveTo>
                  <a:lnTo>
                    <a:pt x="1" y="173"/>
                  </a:lnTo>
                  <a:lnTo>
                    <a:pt x="2211" y="173"/>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4" name="Google Shape;204;p23"/>
            <p:cNvSpPr/>
            <p:nvPr/>
          </p:nvSpPr>
          <p:spPr>
            <a:xfrm>
              <a:off x="2571316" y="4867229"/>
              <a:ext cx="122202" cy="12491"/>
            </a:xfrm>
            <a:custGeom>
              <a:avLst/>
              <a:gdLst/>
              <a:ahLst/>
              <a:cxnLst/>
              <a:rect l="l" t="t" r="r" b="b"/>
              <a:pathLst>
                <a:path w="2211" h="226" extrusionOk="0">
                  <a:moveTo>
                    <a:pt x="1" y="1"/>
                  </a:moveTo>
                  <a:lnTo>
                    <a:pt x="1" y="226"/>
                  </a:lnTo>
                  <a:lnTo>
                    <a:pt x="2211" y="226"/>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5" name="Google Shape;205;p23"/>
            <p:cNvSpPr/>
            <p:nvPr/>
          </p:nvSpPr>
          <p:spPr>
            <a:xfrm>
              <a:off x="2571316" y="4974010"/>
              <a:ext cx="122202" cy="8843"/>
            </a:xfrm>
            <a:custGeom>
              <a:avLst/>
              <a:gdLst/>
              <a:ahLst/>
              <a:cxnLst/>
              <a:rect l="l" t="t" r="r" b="b"/>
              <a:pathLst>
                <a:path w="2211" h="160" extrusionOk="0">
                  <a:moveTo>
                    <a:pt x="1" y="1"/>
                  </a:moveTo>
                  <a:lnTo>
                    <a:pt x="1" y="160"/>
                  </a:lnTo>
                  <a:lnTo>
                    <a:pt x="2211" y="160"/>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6" name="Google Shape;206;p23"/>
            <p:cNvSpPr/>
            <p:nvPr/>
          </p:nvSpPr>
          <p:spPr>
            <a:xfrm>
              <a:off x="2571316" y="5080847"/>
              <a:ext cx="122202" cy="8843"/>
            </a:xfrm>
            <a:custGeom>
              <a:avLst/>
              <a:gdLst/>
              <a:ahLst/>
              <a:cxnLst/>
              <a:rect l="l" t="t" r="r" b="b"/>
              <a:pathLst>
                <a:path w="2211" h="160" extrusionOk="0">
                  <a:moveTo>
                    <a:pt x="1" y="0"/>
                  </a:moveTo>
                  <a:lnTo>
                    <a:pt x="1" y="159"/>
                  </a:lnTo>
                  <a:lnTo>
                    <a:pt x="2211" y="159"/>
                  </a:lnTo>
                  <a:lnTo>
                    <a:pt x="2211"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7" name="Google Shape;207;p23"/>
            <p:cNvSpPr/>
            <p:nvPr/>
          </p:nvSpPr>
          <p:spPr>
            <a:xfrm>
              <a:off x="2571316" y="5242512"/>
              <a:ext cx="122202" cy="8843"/>
            </a:xfrm>
            <a:custGeom>
              <a:avLst/>
              <a:gdLst/>
              <a:ahLst/>
              <a:cxnLst/>
              <a:rect l="l" t="t" r="r" b="b"/>
              <a:pathLst>
                <a:path w="2211" h="160" extrusionOk="0">
                  <a:moveTo>
                    <a:pt x="1" y="0"/>
                  </a:moveTo>
                  <a:lnTo>
                    <a:pt x="1" y="159"/>
                  </a:lnTo>
                  <a:lnTo>
                    <a:pt x="2211" y="159"/>
                  </a:lnTo>
                  <a:lnTo>
                    <a:pt x="2211"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8" name="Google Shape;208;p23"/>
            <p:cNvSpPr/>
            <p:nvPr/>
          </p:nvSpPr>
          <p:spPr>
            <a:xfrm>
              <a:off x="2571316" y="5348575"/>
              <a:ext cx="122202" cy="9562"/>
            </a:xfrm>
            <a:custGeom>
              <a:avLst/>
              <a:gdLst/>
              <a:ahLst/>
              <a:cxnLst/>
              <a:rect l="l" t="t" r="r" b="b"/>
              <a:pathLst>
                <a:path w="2211" h="173" extrusionOk="0">
                  <a:moveTo>
                    <a:pt x="1" y="0"/>
                  </a:moveTo>
                  <a:lnTo>
                    <a:pt x="1" y="172"/>
                  </a:lnTo>
                  <a:lnTo>
                    <a:pt x="2211" y="172"/>
                  </a:lnTo>
                  <a:lnTo>
                    <a:pt x="2211"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9" name="Google Shape;209;p23"/>
            <p:cNvSpPr/>
            <p:nvPr/>
          </p:nvSpPr>
          <p:spPr>
            <a:xfrm>
              <a:off x="2571316" y="5452427"/>
              <a:ext cx="122202" cy="12491"/>
            </a:xfrm>
            <a:custGeom>
              <a:avLst/>
              <a:gdLst/>
              <a:ahLst/>
              <a:cxnLst/>
              <a:rect l="l" t="t" r="r" b="b"/>
              <a:pathLst>
                <a:path w="2211" h="226" extrusionOk="0">
                  <a:moveTo>
                    <a:pt x="1" y="1"/>
                  </a:moveTo>
                  <a:lnTo>
                    <a:pt x="1" y="226"/>
                  </a:lnTo>
                  <a:lnTo>
                    <a:pt x="2211" y="226"/>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0" name="Google Shape;210;p23"/>
            <p:cNvSpPr/>
            <p:nvPr/>
          </p:nvSpPr>
          <p:spPr>
            <a:xfrm>
              <a:off x="2510630" y="4041384"/>
              <a:ext cx="182888" cy="12491"/>
            </a:xfrm>
            <a:custGeom>
              <a:avLst/>
              <a:gdLst/>
              <a:ahLst/>
              <a:cxnLst/>
              <a:rect l="l" t="t" r="r" b="b"/>
              <a:pathLst>
                <a:path w="3309" h="226" extrusionOk="0">
                  <a:moveTo>
                    <a:pt x="0" y="0"/>
                  </a:moveTo>
                  <a:lnTo>
                    <a:pt x="0" y="225"/>
                  </a:lnTo>
                  <a:lnTo>
                    <a:pt x="3309" y="225"/>
                  </a:lnTo>
                  <a:lnTo>
                    <a:pt x="3309"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1" name="Google Shape;211;p23"/>
            <p:cNvSpPr/>
            <p:nvPr/>
          </p:nvSpPr>
          <p:spPr>
            <a:xfrm>
              <a:off x="2510630" y="4415894"/>
              <a:ext cx="182888" cy="9562"/>
            </a:xfrm>
            <a:custGeom>
              <a:avLst/>
              <a:gdLst/>
              <a:ahLst/>
              <a:cxnLst/>
              <a:rect l="l" t="t" r="r" b="b"/>
              <a:pathLst>
                <a:path w="3309" h="173" extrusionOk="0">
                  <a:moveTo>
                    <a:pt x="0" y="0"/>
                  </a:moveTo>
                  <a:lnTo>
                    <a:pt x="0" y="173"/>
                  </a:lnTo>
                  <a:lnTo>
                    <a:pt x="3309" y="173"/>
                  </a:lnTo>
                  <a:lnTo>
                    <a:pt x="3309"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2" name="Google Shape;212;p23"/>
            <p:cNvSpPr/>
            <p:nvPr/>
          </p:nvSpPr>
          <p:spPr>
            <a:xfrm>
              <a:off x="2510630" y="4788248"/>
              <a:ext cx="182888" cy="8843"/>
            </a:xfrm>
            <a:custGeom>
              <a:avLst/>
              <a:gdLst/>
              <a:ahLst/>
              <a:cxnLst/>
              <a:rect l="l" t="t" r="r" b="b"/>
              <a:pathLst>
                <a:path w="3309" h="160" extrusionOk="0">
                  <a:moveTo>
                    <a:pt x="0" y="0"/>
                  </a:moveTo>
                  <a:lnTo>
                    <a:pt x="0" y="159"/>
                  </a:lnTo>
                  <a:lnTo>
                    <a:pt x="3309" y="159"/>
                  </a:lnTo>
                  <a:lnTo>
                    <a:pt x="3309"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3" name="Google Shape;213;p23"/>
            <p:cNvSpPr/>
            <p:nvPr/>
          </p:nvSpPr>
          <p:spPr>
            <a:xfrm>
              <a:off x="2510630" y="5162757"/>
              <a:ext cx="182888" cy="9562"/>
            </a:xfrm>
            <a:custGeom>
              <a:avLst/>
              <a:gdLst/>
              <a:ahLst/>
              <a:cxnLst/>
              <a:rect l="l" t="t" r="r" b="b"/>
              <a:pathLst>
                <a:path w="3309" h="173" extrusionOk="0">
                  <a:moveTo>
                    <a:pt x="0" y="1"/>
                  </a:moveTo>
                  <a:lnTo>
                    <a:pt x="0" y="173"/>
                  </a:lnTo>
                  <a:lnTo>
                    <a:pt x="3309" y="173"/>
                  </a:lnTo>
                  <a:lnTo>
                    <a:pt x="3309"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4" name="Google Shape;214;p23"/>
            <p:cNvSpPr/>
            <p:nvPr/>
          </p:nvSpPr>
          <p:spPr>
            <a:xfrm>
              <a:off x="2598398" y="4303254"/>
              <a:ext cx="317526" cy="1058089"/>
            </a:xfrm>
            <a:custGeom>
              <a:avLst/>
              <a:gdLst/>
              <a:ahLst/>
              <a:cxnLst/>
              <a:rect l="l" t="t" r="r" b="b"/>
              <a:pathLst>
                <a:path w="5745" h="19144" extrusionOk="0">
                  <a:moveTo>
                    <a:pt x="3097" y="0"/>
                  </a:moveTo>
                  <a:lnTo>
                    <a:pt x="450" y="331"/>
                  </a:lnTo>
                  <a:cubicBezTo>
                    <a:pt x="67" y="2263"/>
                    <a:pt x="0" y="5466"/>
                    <a:pt x="397" y="8987"/>
                  </a:cubicBezTo>
                  <a:cubicBezTo>
                    <a:pt x="1047" y="14626"/>
                    <a:pt x="2590" y="19143"/>
                    <a:pt x="3848" y="19143"/>
                  </a:cubicBezTo>
                  <a:cubicBezTo>
                    <a:pt x="3872" y="19143"/>
                    <a:pt x="3895" y="19142"/>
                    <a:pt x="3918" y="19138"/>
                  </a:cubicBezTo>
                  <a:cubicBezTo>
                    <a:pt x="5242" y="18980"/>
                    <a:pt x="5744" y="14228"/>
                    <a:pt x="5083" y="8497"/>
                  </a:cubicBezTo>
                  <a:cubicBezTo>
                    <a:pt x="4633" y="4911"/>
                    <a:pt x="3918" y="1827"/>
                    <a:pt x="3097"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5" name="Google Shape;215;p23"/>
            <p:cNvSpPr/>
            <p:nvPr/>
          </p:nvSpPr>
          <p:spPr>
            <a:xfrm>
              <a:off x="2607905" y="4617077"/>
              <a:ext cx="286796" cy="744266"/>
            </a:xfrm>
            <a:custGeom>
              <a:avLst/>
              <a:gdLst/>
              <a:ahLst/>
              <a:cxnLst/>
              <a:rect l="l" t="t" r="r" b="b"/>
              <a:pathLst>
                <a:path w="5189" h="13466" extrusionOk="0">
                  <a:moveTo>
                    <a:pt x="0" y="0"/>
                  </a:moveTo>
                  <a:cubicBezTo>
                    <a:pt x="53" y="1059"/>
                    <a:pt x="106" y="2158"/>
                    <a:pt x="225" y="3309"/>
                  </a:cubicBezTo>
                  <a:cubicBezTo>
                    <a:pt x="875" y="8948"/>
                    <a:pt x="2418" y="13465"/>
                    <a:pt x="3676" y="13465"/>
                  </a:cubicBezTo>
                  <a:cubicBezTo>
                    <a:pt x="3700" y="13465"/>
                    <a:pt x="3723" y="13464"/>
                    <a:pt x="3746" y="13460"/>
                  </a:cubicBezTo>
                  <a:cubicBezTo>
                    <a:pt x="4686" y="13355"/>
                    <a:pt x="5189" y="10919"/>
                    <a:pt x="5189" y="7505"/>
                  </a:cubicBezTo>
                  <a:lnTo>
                    <a:pt x="5189" y="7505"/>
                  </a:lnTo>
                  <a:cubicBezTo>
                    <a:pt x="4695" y="7986"/>
                    <a:pt x="4237" y="8200"/>
                    <a:pt x="3813" y="8200"/>
                  </a:cubicBezTo>
                  <a:cubicBezTo>
                    <a:pt x="1860" y="8200"/>
                    <a:pt x="631" y="3676"/>
                    <a:pt x="0" y="0"/>
                  </a:cubicBezTo>
                  <a:close/>
                </a:path>
              </a:pathLst>
            </a:custGeom>
            <a:solidFill>
              <a:srgbClr val="BDB8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6" name="Google Shape;216;p23"/>
            <p:cNvSpPr/>
            <p:nvPr/>
          </p:nvSpPr>
          <p:spPr>
            <a:xfrm>
              <a:off x="2723474" y="4415452"/>
              <a:ext cx="101034" cy="247886"/>
            </a:xfrm>
            <a:custGeom>
              <a:avLst/>
              <a:gdLst/>
              <a:ahLst/>
              <a:cxnLst/>
              <a:rect l="l" t="t" r="r" b="b"/>
              <a:pathLst>
                <a:path w="1828" h="4485" extrusionOk="0">
                  <a:moveTo>
                    <a:pt x="561" y="1"/>
                  </a:moveTo>
                  <a:cubicBezTo>
                    <a:pt x="542" y="1"/>
                    <a:pt x="522" y="3"/>
                    <a:pt x="504" y="8"/>
                  </a:cubicBezTo>
                  <a:cubicBezTo>
                    <a:pt x="173" y="75"/>
                    <a:pt x="1" y="1120"/>
                    <a:pt x="226" y="2325"/>
                  </a:cubicBezTo>
                  <a:cubicBezTo>
                    <a:pt x="445" y="3561"/>
                    <a:pt x="914" y="4484"/>
                    <a:pt x="1244" y="4484"/>
                  </a:cubicBezTo>
                  <a:cubicBezTo>
                    <a:pt x="1253" y="4484"/>
                    <a:pt x="1262" y="4483"/>
                    <a:pt x="1271" y="4482"/>
                  </a:cubicBezTo>
                  <a:cubicBezTo>
                    <a:pt x="1655" y="4376"/>
                    <a:pt x="1827" y="3317"/>
                    <a:pt x="1602" y="2113"/>
                  </a:cubicBezTo>
                  <a:cubicBezTo>
                    <a:pt x="1388" y="955"/>
                    <a:pt x="935" y="1"/>
                    <a:pt x="561"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7" name="Google Shape;217;p23"/>
            <p:cNvSpPr/>
            <p:nvPr/>
          </p:nvSpPr>
          <p:spPr>
            <a:xfrm>
              <a:off x="2525221" y="3916253"/>
              <a:ext cx="396562" cy="371691"/>
            </a:xfrm>
            <a:custGeom>
              <a:avLst/>
              <a:gdLst/>
              <a:ahLst/>
              <a:cxnLst/>
              <a:rect l="l" t="t" r="r" b="b"/>
              <a:pathLst>
                <a:path w="7175" h="6725" extrusionOk="0">
                  <a:moveTo>
                    <a:pt x="993" y="1"/>
                  </a:moveTo>
                  <a:cubicBezTo>
                    <a:pt x="2317" y="2489"/>
                    <a:pt x="663" y="2595"/>
                    <a:pt x="332" y="4143"/>
                  </a:cubicBezTo>
                  <a:cubicBezTo>
                    <a:pt x="1" y="5679"/>
                    <a:pt x="1443" y="6724"/>
                    <a:pt x="1443" y="6724"/>
                  </a:cubicBezTo>
                  <a:lnTo>
                    <a:pt x="4580" y="6393"/>
                  </a:lnTo>
                  <a:cubicBezTo>
                    <a:pt x="7174" y="1430"/>
                    <a:pt x="994" y="1"/>
                    <a:pt x="993"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8" name="Google Shape;218;p23"/>
            <p:cNvSpPr/>
            <p:nvPr/>
          </p:nvSpPr>
          <p:spPr>
            <a:xfrm>
              <a:off x="2568387" y="4063935"/>
              <a:ext cx="246559" cy="224009"/>
            </a:xfrm>
            <a:custGeom>
              <a:avLst/>
              <a:gdLst/>
              <a:ahLst/>
              <a:cxnLst/>
              <a:rect l="l" t="t" r="r" b="b"/>
              <a:pathLst>
                <a:path w="4461" h="4053" extrusionOk="0">
                  <a:moveTo>
                    <a:pt x="3299" y="0"/>
                  </a:moveTo>
                  <a:cubicBezTo>
                    <a:pt x="3169" y="0"/>
                    <a:pt x="3085" y="164"/>
                    <a:pt x="3085" y="585"/>
                  </a:cubicBezTo>
                  <a:cubicBezTo>
                    <a:pt x="3069" y="1166"/>
                    <a:pt x="2954" y="1354"/>
                    <a:pt x="2792" y="1354"/>
                  </a:cubicBezTo>
                  <a:cubicBezTo>
                    <a:pt x="2490" y="1354"/>
                    <a:pt x="2027" y="703"/>
                    <a:pt x="1739" y="703"/>
                  </a:cubicBezTo>
                  <a:cubicBezTo>
                    <a:pt x="1652" y="703"/>
                    <a:pt x="1582" y="762"/>
                    <a:pt x="1536" y="916"/>
                  </a:cubicBezTo>
                  <a:cubicBezTo>
                    <a:pt x="1340" y="1528"/>
                    <a:pt x="1938" y="3037"/>
                    <a:pt x="1419" y="3037"/>
                  </a:cubicBezTo>
                  <a:cubicBezTo>
                    <a:pt x="1377" y="3037"/>
                    <a:pt x="1328" y="3027"/>
                    <a:pt x="1271" y="3007"/>
                  </a:cubicBezTo>
                  <a:cubicBezTo>
                    <a:pt x="708" y="2797"/>
                    <a:pt x="369" y="2411"/>
                    <a:pt x="211" y="2411"/>
                  </a:cubicBezTo>
                  <a:cubicBezTo>
                    <a:pt x="119" y="2411"/>
                    <a:pt x="87" y="2538"/>
                    <a:pt x="107" y="2901"/>
                  </a:cubicBezTo>
                  <a:cubicBezTo>
                    <a:pt x="107" y="3126"/>
                    <a:pt x="54" y="3285"/>
                    <a:pt x="1" y="3391"/>
                  </a:cubicBezTo>
                  <a:cubicBezTo>
                    <a:pt x="332" y="3841"/>
                    <a:pt x="662" y="4052"/>
                    <a:pt x="662" y="4052"/>
                  </a:cubicBezTo>
                  <a:lnTo>
                    <a:pt x="3799" y="3721"/>
                  </a:lnTo>
                  <a:cubicBezTo>
                    <a:pt x="4249" y="2848"/>
                    <a:pt x="4461" y="2067"/>
                    <a:pt x="4408" y="1352"/>
                  </a:cubicBezTo>
                  <a:cubicBezTo>
                    <a:pt x="4074" y="756"/>
                    <a:pt x="3580" y="0"/>
                    <a:pt x="3299"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9" name="Google Shape;219;p23"/>
            <p:cNvSpPr/>
            <p:nvPr/>
          </p:nvSpPr>
          <p:spPr>
            <a:xfrm>
              <a:off x="2586681" y="4259646"/>
              <a:ext cx="216603" cy="130382"/>
            </a:xfrm>
            <a:custGeom>
              <a:avLst/>
              <a:gdLst/>
              <a:ahLst/>
              <a:cxnLst/>
              <a:rect l="l" t="t" r="r" b="b"/>
              <a:pathLst>
                <a:path w="3919" h="2359" extrusionOk="0">
                  <a:moveTo>
                    <a:pt x="3604" y="1"/>
                  </a:moveTo>
                  <a:cubicBezTo>
                    <a:pt x="3580" y="1"/>
                    <a:pt x="3553" y="7"/>
                    <a:pt x="3521" y="22"/>
                  </a:cubicBezTo>
                  <a:lnTo>
                    <a:pt x="106" y="405"/>
                  </a:lnTo>
                  <a:cubicBezTo>
                    <a:pt x="54" y="405"/>
                    <a:pt x="1" y="458"/>
                    <a:pt x="1" y="511"/>
                  </a:cubicBezTo>
                  <a:lnTo>
                    <a:pt x="159" y="2232"/>
                  </a:lnTo>
                  <a:cubicBezTo>
                    <a:pt x="159" y="2309"/>
                    <a:pt x="223" y="2359"/>
                    <a:pt x="278" y="2359"/>
                  </a:cubicBezTo>
                  <a:cubicBezTo>
                    <a:pt x="298" y="2359"/>
                    <a:pt x="317" y="2352"/>
                    <a:pt x="331" y="2338"/>
                  </a:cubicBezTo>
                  <a:lnTo>
                    <a:pt x="3799" y="1954"/>
                  </a:lnTo>
                  <a:cubicBezTo>
                    <a:pt x="3852" y="1954"/>
                    <a:pt x="3918" y="1901"/>
                    <a:pt x="3918" y="1782"/>
                  </a:cubicBezTo>
                  <a:lnTo>
                    <a:pt x="3746" y="127"/>
                  </a:lnTo>
                  <a:cubicBezTo>
                    <a:pt x="3707" y="50"/>
                    <a:pt x="3669" y="1"/>
                    <a:pt x="3604"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0" name="Google Shape;220;p23"/>
            <p:cNvSpPr/>
            <p:nvPr/>
          </p:nvSpPr>
          <p:spPr>
            <a:xfrm rot="41933">
              <a:off x="2590197" y="4314548"/>
              <a:ext cx="215526" cy="77273"/>
            </a:xfrm>
            <a:custGeom>
              <a:avLst/>
              <a:gdLst/>
              <a:ahLst/>
              <a:cxnLst/>
              <a:rect l="l" t="t" r="r" b="b"/>
              <a:pathLst>
                <a:path w="3866" h="1398" extrusionOk="0">
                  <a:moveTo>
                    <a:pt x="3746" y="0"/>
                  </a:moveTo>
                  <a:lnTo>
                    <a:pt x="1" y="437"/>
                  </a:lnTo>
                  <a:lnTo>
                    <a:pt x="106" y="1271"/>
                  </a:lnTo>
                  <a:cubicBezTo>
                    <a:pt x="106" y="1348"/>
                    <a:pt x="170" y="1398"/>
                    <a:pt x="225" y="1398"/>
                  </a:cubicBezTo>
                  <a:cubicBezTo>
                    <a:pt x="245" y="1398"/>
                    <a:pt x="264" y="1391"/>
                    <a:pt x="278" y="1377"/>
                  </a:cubicBezTo>
                  <a:lnTo>
                    <a:pt x="3746" y="993"/>
                  </a:lnTo>
                  <a:cubicBezTo>
                    <a:pt x="3799" y="993"/>
                    <a:pt x="3865" y="940"/>
                    <a:pt x="3865" y="821"/>
                  </a:cubicBezTo>
                  <a:lnTo>
                    <a:pt x="3746" y="0"/>
                  </a:lnTo>
                  <a:close/>
                </a:path>
              </a:pathLst>
            </a:custGeom>
            <a:solidFill>
              <a:srgbClr val="CCC4C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1" name="Google Shape;221;p23"/>
            <p:cNvSpPr/>
            <p:nvPr/>
          </p:nvSpPr>
          <p:spPr>
            <a:xfrm>
              <a:off x="2724193" y="5007670"/>
              <a:ext cx="239982" cy="242138"/>
            </a:xfrm>
            <a:custGeom>
              <a:avLst/>
              <a:gdLst/>
              <a:ahLst/>
              <a:cxnLst/>
              <a:rect l="l" t="t" r="r" b="b"/>
              <a:pathLst>
                <a:path w="4342" h="4381" extrusionOk="0">
                  <a:moveTo>
                    <a:pt x="2635" y="1"/>
                  </a:moveTo>
                  <a:lnTo>
                    <a:pt x="107" y="3085"/>
                  </a:lnTo>
                  <a:cubicBezTo>
                    <a:pt x="0" y="3839"/>
                    <a:pt x="1571" y="4380"/>
                    <a:pt x="2831" y="4380"/>
                  </a:cubicBezTo>
                  <a:cubicBezTo>
                    <a:pt x="3605" y="4380"/>
                    <a:pt x="4261" y="4177"/>
                    <a:pt x="4342" y="3693"/>
                  </a:cubicBezTo>
                  <a:lnTo>
                    <a:pt x="2635" y="1"/>
                  </a:lnTo>
                  <a:close/>
                </a:path>
              </a:pathLst>
            </a:custGeom>
            <a:solidFill>
              <a:srgbClr val="F9A98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2" name="Google Shape;222;p23"/>
            <p:cNvSpPr/>
            <p:nvPr/>
          </p:nvSpPr>
          <p:spPr>
            <a:xfrm>
              <a:off x="2730052" y="4358081"/>
              <a:ext cx="356326" cy="853756"/>
            </a:xfrm>
            <a:custGeom>
              <a:avLst/>
              <a:gdLst/>
              <a:ahLst/>
              <a:cxnLst/>
              <a:rect l="l" t="t" r="r" b="b"/>
              <a:pathLst>
                <a:path w="6447" h="15447" extrusionOk="0">
                  <a:moveTo>
                    <a:pt x="2198" y="1"/>
                  </a:moveTo>
                  <a:lnTo>
                    <a:pt x="1" y="14785"/>
                  </a:lnTo>
                  <a:lnTo>
                    <a:pt x="4236" y="15446"/>
                  </a:lnTo>
                  <a:lnTo>
                    <a:pt x="6446" y="610"/>
                  </a:lnTo>
                  <a:lnTo>
                    <a:pt x="2198"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3" name="Google Shape;223;p23"/>
            <p:cNvSpPr/>
            <p:nvPr/>
          </p:nvSpPr>
          <p:spPr>
            <a:xfrm>
              <a:off x="2842692" y="4373447"/>
              <a:ext cx="243685" cy="838391"/>
            </a:xfrm>
            <a:custGeom>
              <a:avLst/>
              <a:gdLst/>
              <a:ahLst/>
              <a:cxnLst/>
              <a:rect l="l" t="t" r="r" b="b"/>
              <a:pathLst>
                <a:path w="4409" h="15169" extrusionOk="0">
                  <a:moveTo>
                    <a:pt x="2198" y="1"/>
                  </a:moveTo>
                  <a:lnTo>
                    <a:pt x="1" y="14838"/>
                  </a:lnTo>
                  <a:lnTo>
                    <a:pt x="2198" y="15168"/>
                  </a:lnTo>
                  <a:lnTo>
                    <a:pt x="4408" y="332"/>
                  </a:lnTo>
                  <a:lnTo>
                    <a:pt x="2198" y="1"/>
                  </a:ln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4" name="Google Shape;224;p23"/>
            <p:cNvSpPr/>
            <p:nvPr/>
          </p:nvSpPr>
          <p:spPr>
            <a:xfrm>
              <a:off x="2846063" y="4187684"/>
              <a:ext cx="240314" cy="242083"/>
            </a:xfrm>
            <a:custGeom>
              <a:avLst/>
              <a:gdLst/>
              <a:ahLst/>
              <a:cxnLst/>
              <a:rect l="l" t="t" r="r" b="b"/>
              <a:pathLst>
                <a:path w="4348" h="4380" extrusionOk="0">
                  <a:moveTo>
                    <a:pt x="2587" y="0"/>
                  </a:moveTo>
                  <a:lnTo>
                    <a:pt x="99" y="3084"/>
                  </a:lnTo>
                  <a:cubicBezTo>
                    <a:pt x="0" y="3839"/>
                    <a:pt x="1569" y="4380"/>
                    <a:pt x="2830" y="4380"/>
                  </a:cubicBezTo>
                  <a:cubicBezTo>
                    <a:pt x="3604" y="4380"/>
                    <a:pt x="4262" y="4176"/>
                    <a:pt x="4347" y="3693"/>
                  </a:cubicBezTo>
                  <a:lnTo>
                    <a:pt x="2587" y="0"/>
                  </a:lnTo>
                  <a:close/>
                </a:path>
              </a:pathLst>
            </a:custGeom>
            <a:solidFill>
              <a:srgbClr val="FFE78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5" name="Google Shape;225;p23"/>
            <p:cNvSpPr/>
            <p:nvPr/>
          </p:nvSpPr>
          <p:spPr>
            <a:xfrm>
              <a:off x="2942952" y="4186493"/>
              <a:ext cx="79755" cy="77267"/>
            </a:xfrm>
            <a:custGeom>
              <a:avLst/>
              <a:gdLst/>
              <a:ahLst/>
              <a:cxnLst/>
              <a:rect l="l" t="t" r="r" b="b"/>
              <a:pathLst>
                <a:path w="1443" h="1398" extrusionOk="0">
                  <a:moveTo>
                    <a:pt x="834" y="0"/>
                  </a:moveTo>
                  <a:lnTo>
                    <a:pt x="0" y="1046"/>
                  </a:lnTo>
                  <a:cubicBezTo>
                    <a:pt x="172" y="1218"/>
                    <a:pt x="384" y="1324"/>
                    <a:pt x="662" y="1377"/>
                  </a:cubicBezTo>
                  <a:cubicBezTo>
                    <a:pt x="736" y="1391"/>
                    <a:pt x="811" y="1397"/>
                    <a:pt x="884" y="1397"/>
                  </a:cubicBezTo>
                  <a:cubicBezTo>
                    <a:pt x="1085" y="1397"/>
                    <a:pt x="1278" y="1348"/>
                    <a:pt x="1443" y="1271"/>
                  </a:cubicBezTo>
                  <a:lnTo>
                    <a:pt x="834" y="0"/>
                  </a:ln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6" name="Google Shape;226;p23"/>
            <p:cNvSpPr/>
            <p:nvPr/>
          </p:nvSpPr>
          <p:spPr>
            <a:xfrm>
              <a:off x="2339458" y="4663117"/>
              <a:ext cx="777649" cy="963467"/>
            </a:xfrm>
            <a:custGeom>
              <a:avLst/>
              <a:gdLst/>
              <a:ahLst/>
              <a:cxnLst/>
              <a:rect l="l" t="t" r="r" b="b"/>
              <a:pathLst>
                <a:path w="14070" h="17432" extrusionOk="0">
                  <a:moveTo>
                    <a:pt x="0" y="1"/>
                  </a:moveTo>
                  <a:lnTo>
                    <a:pt x="0" y="13726"/>
                  </a:lnTo>
                  <a:cubicBezTo>
                    <a:pt x="0" y="15777"/>
                    <a:pt x="1377" y="17432"/>
                    <a:pt x="3097" y="17432"/>
                  </a:cubicBezTo>
                  <a:lnTo>
                    <a:pt x="10972" y="17432"/>
                  </a:lnTo>
                  <a:cubicBezTo>
                    <a:pt x="12693" y="17432"/>
                    <a:pt x="14069" y="15777"/>
                    <a:pt x="14069" y="13726"/>
                  </a:cubicBezTo>
                  <a:lnTo>
                    <a:pt x="14069"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7" name="Google Shape;227;p23"/>
            <p:cNvSpPr/>
            <p:nvPr/>
          </p:nvSpPr>
          <p:spPr>
            <a:xfrm>
              <a:off x="2375983" y="4821897"/>
              <a:ext cx="741115" cy="804661"/>
            </a:xfrm>
            <a:custGeom>
              <a:avLst/>
              <a:gdLst/>
              <a:ahLst/>
              <a:cxnLst/>
              <a:rect l="l" t="t" r="r" b="b"/>
              <a:pathLst>
                <a:path w="13409" h="17432" extrusionOk="0">
                  <a:moveTo>
                    <a:pt x="11701" y="1"/>
                  </a:moveTo>
                  <a:lnTo>
                    <a:pt x="11701" y="12469"/>
                  </a:lnTo>
                  <a:cubicBezTo>
                    <a:pt x="11701" y="14507"/>
                    <a:pt x="10258" y="16161"/>
                    <a:pt x="8551" y="16161"/>
                  </a:cubicBezTo>
                  <a:lnTo>
                    <a:pt x="716" y="16161"/>
                  </a:lnTo>
                  <a:cubicBezTo>
                    <a:pt x="451" y="16161"/>
                    <a:pt x="226" y="16108"/>
                    <a:pt x="1" y="16042"/>
                  </a:cubicBezTo>
                  <a:lnTo>
                    <a:pt x="1" y="16042"/>
                  </a:lnTo>
                  <a:cubicBezTo>
                    <a:pt x="557" y="16876"/>
                    <a:pt x="1443" y="17432"/>
                    <a:pt x="2436" y="17432"/>
                  </a:cubicBezTo>
                  <a:lnTo>
                    <a:pt x="10311" y="17432"/>
                  </a:lnTo>
                  <a:cubicBezTo>
                    <a:pt x="12032" y="17432"/>
                    <a:pt x="13408" y="15777"/>
                    <a:pt x="13408" y="13726"/>
                  </a:cubicBezTo>
                  <a:lnTo>
                    <a:pt x="13408"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8" name="Google Shape;228;p23"/>
            <p:cNvSpPr/>
            <p:nvPr/>
          </p:nvSpPr>
          <p:spPr>
            <a:xfrm>
              <a:off x="2433804" y="4873087"/>
              <a:ext cx="460897" cy="490908"/>
            </a:xfrm>
            <a:custGeom>
              <a:avLst/>
              <a:gdLst/>
              <a:ahLst/>
              <a:cxnLst/>
              <a:rect l="l" t="t" r="r" b="b"/>
              <a:pathLst>
                <a:path w="8339" h="8882" extrusionOk="0">
                  <a:moveTo>
                    <a:pt x="4196" y="1"/>
                  </a:moveTo>
                  <a:cubicBezTo>
                    <a:pt x="1880" y="1"/>
                    <a:pt x="0" y="1986"/>
                    <a:pt x="0" y="4421"/>
                  </a:cubicBezTo>
                  <a:cubicBezTo>
                    <a:pt x="0" y="6896"/>
                    <a:pt x="1880" y="8881"/>
                    <a:pt x="4196" y="8881"/>
                  </a:cubicBezTo>
                  <a:cubicBezTo>
                    <a:pt x="6459" y="8881"/>
                    <a:pt x="8339" y="6896"/>
                    <a:pt x="8339" y="4421"/>
                  </a:cubicBezTo>
                  <a:cubicBezTo>
                    <a:pt x="8339" y="1986"/>
                    <a:pt x="6459" y="1"/>
                    <a:pt x="4196"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9" name="Google Shape;229;p23"/>
            <p:cNvSpPr/>
            <p:nvPr/>
          </p:nvSpPr>
          <p:spPr>
            <a:xfrm>
              <a:off x="3375992" y="4937477"/>
              <a:ext cx="426519" cy="429448"/>
            </a:xfrm>
            <a:custGeom>
              <a:avLst/>
              <a:gdLst/>
              <a:ahLst/>
              <a:cxnLst/>
              <a:rect l="l" t="t" r="r" b="b"/>
              <a:pathLst>
                <a:path w="7717" h="7770" extrusionOk="0">
                  <a:moveTo>
                    <a:pt x="3865" y="1430"/>
                  </a:moveTo>
                  <a:cubicBezTo>
                    <a:pt x="5189" y="1430"/>
                    <a:pt x="6287" y="2541"/>
                    <a:pt x="6287" y="3865"/>
                  </a:cubicBezTo>
                  <a:cubicBezTo>
                    <a:pt x="6287" y="5241"/>
                    <a:pt x="5189" y="6287"/>
                    <a:pt x="3865" y="6287"/>
                  </a:cubicBezTo>
                  <a:cubicBezTo>
                    <a:pt x="2542" y="6287"/>
                    <a:pt x="1430" y="5241"/>
                    <a:pt x="1430" y="3865"/>
                  </a:cubicBezTo>
                  <a:cubicBezTo>
                    <a:pt x="1430" y="2541"/>
                    <a:pt x="2542" y="1430"/>
                    <a:pt x="3865" y="1430"/>
                  </a:cubicBezTo>
                  <a:close/>
                  <a:moveTo>
                    <a:pt x="3865" y="0"/>
                  </a:moveTo>
                  <a:cubicBezTo>
                    <a:pt x="1708" y="0"/>
                    <a:pt x="0" y="1708"/>
                    <a:pt x="0" y="3865"/>
                  </a:cubicBezTo>
                  <a:cubicBezTo>
                    <a:pt x="0" y="6009"/>
                    <a:pt x="1708" y="7769"/>
                    <a:pt x="3865" y="7769"/>
                  </a:cubicBezTo>
                  <a:cubicBezTo>
                    <a:pt x="6009" y="7769"/>
                    <a:pt x="7717" y="6009"/>
                    <a:pt x="7717" y="3865"/>
                  </a:cubicBezTo>
                  <a:cubicBezTo>
                    <a:pt x="7717" y="1708"/>
                    <a:pt x="6009" y="0"/>
                    <a:pt x="3865"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30" name="Google Shape;230;p23"/>
            <p:cNvSpPr/>
            <p:nvPr/>
          </p:nvSpPr>
          <p:spPr>
            <a:xfrm>
              <a:off x="2894646" y="4821907"/>
              <a:ext cx="658432" cy="768142"/>
            </a:xfrm>
            <a:custGeom>
              <a:avLst/>
              <a:gdLst/>
              <a:ahLst/>
              <a:cxnLst/>
              <a:rect l="l" t="t" r="r" b="b"/>
              <a:pathLst>
                <a:path w="11913" h="13898" extrusionOk="0">
                  <a:moveTo>
                    <a:pt x="1" y="0"/>
                  </a:moveTo>
                  <a:lnTo>
                    <a:pt x="1" y="10853"/>
                  </a:lnTo>
                  <a:cubicBezTo>
                    <a:pt x="1" y="12507"/>
                    <a:pt x="1205" y="13897"/>
                    <a:pt x="2648" y="13897"/>
                  </a:cubicBezTo>
                  <a:lnTo>
                    <a:pt x="9265" y="13897"/>
                  </a:lnTo>
                  <a:cubicBezTo>
                    <a:pt x="10695" y="13897"/>
                    <a:pt x="11912" y="12507"/>
                    <a:pt x="11912" y="10853"/>
                  </a:cubicBezTo>
                  <a:lnTo>
                    <a:pt x="11912" y="0"/>
                  </a:ln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31" name="Google Shape;231;p23"/>
            <p:cNvSpPr/>
            <p:nvPr/>
          </p:nvSpPr>
          <p:spPr>
            <a:xfrm>
              <a:off x="2927587" y="4821907"/>
              <a:ext cx="625491" cy="768142"/>
            </a:xfrm>
            <a:custGeom>
              <a:avLst/>
              <a:gdLst/>
              <a:ahLst/>
              <a:cxnLst/>
              <a:rect l="l" t="t" r="r" b="b"/>
              <a:pathLst>
                <a:path w="11317" h="13898" extrusionOk="0">
                  <a:moveTo>
                    <a:pt x="9768" y="0"/>
                  </a:moveTo>
                  <a:lnTo>
                    <a:pt x="9768" y="9860"/>
                  </a:lnTo>
                  <a:cubicBezTo>
                    <a:pt x="9768" y="11462"/>
                    <a:pt x="8669" y="12785"/>
                    <a:pt x="7174" y="12785"/>
                  </a:cubicBezTo>
                  <a:lnTo>
                    <a:pt x="609" y="12785"/>
                  </a:lnTo>
                  <a:cubicBezTo>
                    <a:pt x="397" y="12785"/>
                    <a:pt x="172" y="12785"/>
                    <a:pt x="0" y="12732"/>
                  </a:cubicBezTo>
                  <a:lnTo>
                    <a:pt x="0" y="12732"/>
                  </a:lnTo>
                  <a:cubicBezTo>
                    <a:pt x="503" y="13394"/>
                    <a:pt x="1218" y="13897"/>
                    <a:pt x="2052" y="13897"/>
                  </a:cubicBezTo>
                  <a:lnTo>
                    <a:pt x="8669" y="13897"/>
                  </a:lnTo>
                  <a:cubicBezTo>
                    <a:pt x="10099" y="13897"/>
                    <a:pt x="11316" y="12507"/>
                    <a:pt x="11316" y="10853"/>
                  </a:cubicBezTo>
                  <a:lnTo>
                    <a:pt x="11316"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232" name="Google Shape;232;p23"/>
            <p:cNvGrpSpPr/>
            <p:nvPr/>
          </p:nvGrpSpPr>
          <p:grpSpPr>
            <a:xfrm>
              <a:off x="3041664" y="5111577"/>
              <a:ext cx="320455" cy="156580"/>
              <a:chOff x="2774143" y="4536556"/>
              <a:chExt cx="320455" cy="156580"/>
            </a:xfrm>
          </p:grpSpPr>
          <p:sp>
            <p:nvSpPr>
              <p:cNvPr id="233" name="Google Shape;233;p23"/>
              <p:cNvSpPr/>
              <p:nvPr/>
            </p:nvSpPr>
            <p:spPr>
              <a:xfrm>
                <a:off x="2774143" y="4562865"/>
                <a:ext cx="112751" cy="98104"/>
              </a:xfrm>
              <a:custGeom>
                <a:avLst/>
                <a:gdLst/>
                <a:ahLst/>
                <a:cxnLst/>
                <a:rect l="l" t="t" r="r" b="b"/>
                <a:pathLst>
                  <a:path w="2040" h="1775" extrusionOk="0">
                    <a:moveTo>
                      <a:pt x="292" y="1"/>
                    </a:moveTo>
                    <a:cubicBezTo>
                      <a:pt x="173" y="1"/>
                      <a:pt x="94" y="14"/>
                      <a:pt x="67" y="27"/>
                    </a:cubicBezTo>
                    <a:cubicBezTo>
                      <a:pt x="27" y="40"/>
                      <a:pt x="1" y="67"/>
                      <a:pt x="1" y="107"/>
                    </a:cubicBezTo>
                    <a:cubicBezTo>
                      <a:pt x="1" y="146"/>
                      <a:pt x="27" y="173"/>
                      <a:pt x="54" y="186"/>
                    </a:cubicBezTo>
                    <a:cubicBezTo>
                      <a:pt x="94" y="199"/>
                      <a:pt x="147" y="212"/>
                      <a:pt x="226" y="212"/>
                    </a:cubicBezTo>
                    <a:cubicBezTo>
                      <a:pt x="279" y="226"/>
                      <a:pt x="319" y="239"/>
                      <a:pt x="345" y="252"/>
                    </a:cubicBezTo>
                    <a:cubicBezTo>
                      <a:pt x="385" y="265"/>
                      <a:pt x="411" y="292"/>
                      <a:pt x="451" y="358"/>
                    </a:cubicBezTo>
                    <a:lnTo>
                      <a:pt x="835" y="887"/>
                    </a:lnTo>
                    <a:lnTo>
                      <a:pt x="782" y="967"/>
                    </a:lnTo>
                    <a:lnTo>
                      <a:pt x="729" y="1033"/>
                    </a:lnTo>
                    <a:lnTo>
                      <a:pt x="636" y="1165"/>
                    </a:lnTo>
                    <a:cubicBezTo>
                      <a:pt x="597" y="1205"/>
                      <a:pt x="544" y="1271"/>
                      <a:pt x="477" y="1364"/>
                    </a:cubicBezTo>
                    <a:cubicBezTo>
                      <a:pt x="464" y="1390"/>
                      <a:pt x="438" y="1404"/>
                      <a:pt x="411" y="1417"/>
                    </a:cubicBezTo>
                    <a:cubicBezTo>
                      <a:pt x="385" y="1430"/>
                      <a:pt x="358" y="1443"/>
                      <a:pt x="319" y="1443"/>
                    </a:cubicBezTo>
                    <a:cubicBezTo>
                      <a:pt x="266" y="1443"/>
                      <a:pt x="213" y="1457"/>
                      <a:pt x="173" y="1470"/>
                    </a:cubicBezTo>
                    <a:cubicBezTo>
                      <a:pt x="120" y="1483"/>
                      <a:pt x="94" y="1509"/>
                      <a:pt x="94" y="1562"/>
                    </a:cubicBezTo>
                    <a:cubicBezTo>
                      <a:pt x="94" y="1576"/>
                      <a:pt x="94" y="1602"/>
                      <a:pt x="107" y="1615"/>
                    </a:cubicBezTo>
                    <a:cubicBezTo>
                      <a:pt x="120" y="1629"/>
                      <a:pt x="133" y="1642"/>
                      <a:pt x="147" y="1642"/>
                    </a:cubicBezTo>
                    <a:cubicBezTo>
                      <a:pt x="160" y="1655"/>
                      <a:pt x="186" y="1655"/>
                      <a:pt x="199" y="1668"/>
                    </a:cubicBezTo>
                    <a:lnTo>
                      <a:pt x="385" y="1668"/>
                    </a:lnTo>
                    <a:cubicBezTo>
                      <a:pt x="438" y="1655"/>
                      <a:pt x="491" y="1655"/>
                      <a:pt x="544" y="1655"/>
                    </a:cubicBezTo>
                    <a:cubicBezTo>
                      <a:pt x="570" y="1655"/>
                      <a:pt x="597" y="1655"/>
                      <a:pt x="623" y="1668"/>
                    </a:cubicBezTo>
                    <a:lnTo>
                      <a:pt x="822" y="1668"/>
                    </a:lnTo>
                    <a:cubicBezTo>
                      <a:pt x="848" y="1668"/>
                      <a:pt x="888" y="1655"/>
                      <a:pt x="927" y="1655"/>
                    </a:cubicBezTo>
                    <a:cubicBezTo>
                      <a:pt x="954" y="1642"/>
                      <a:pt x="980" y="1615"/>
                      <a:pt x="980" y="1562"/>
                    </a:cubicBezTo>
                    <a:cubicBezTo>
                      <a:pt x="980" y="1549"/>
                      <a:pt x="967" y="1536"/>
                      <a:pt x="954" y="1509"/>
                    </a:cubicBezTo>
                    <a:cubicBezTo>
                      <a:pt x="927" y="1483"/>
                      <a:pt x="874" y="1470"/>
                      <a:pt x="808" y="1470"/>
                    </a:cubicBezTo>
                    <a:cubicBezTo>
                      <a:pt x="769" y="1470"/>
                      <a:pt x="755" y="1470"/>
                      <a:pt x="742" y="1457"/>
                    </a:cubicBezTo>
                    <a:cubicBezTo>
                      <a:pt x="742" y="1457"/>
                      <a:pt x="729" y="1443"/>
                      <a:pt x="729" y="1430"/>
                    </a:cubicBezTo>
                    <a:cubicBezTo>
                      <a:pt x="729" y="1417"/>
                      <a:pt x="742" y="1404"/>
                      <a:pt x="755" y="1377"/>
                    </a:cubicBezTo>
                    <a:cubicBezTo>
                      <a:pt x="782" y="1351"/>
                      <a:pt x="795" y="1324"/>
                      <a:pt x="808" y="1311"/>
                    </a:cubicBezTo>
                    <a:cubicBezTo>
                      <a:pt x="835" y="1271"/>
                      <a:pt x="861" y="1245"/>
                      <a:pt x="888" y="1218"/>
                    </a:cubicBezTo>
                    <a:cubicBezTo>
                      <a:pt x="901" y="1179"/>
                      <a:pt x="941" y="1139"/>
                      <a:pt x="980" y="1086"/>
                    </a:cubicBezTo>
                    <a:cubicBezTo>
                      <a:pt x="1007" y="1126"/>
                      <a:pt x="1047" y="1165"/>
                      <a:pt x="1086" y="1218"/>
                    </a:cubicBezTo>
                    <a:cubicBezTo>
                      <a:pt x="1113" y="1258"/>
                      <a:pt x="1152" y="1298"/>
                      <a:pt x="1179" y="1337"/>
                    </a:cubicBezTo>
                    <a:cubicBezTo>
                      <a:pt x="1205" y="1377"/>
                      <a:pt x="1219" y="1417"/>
                      <a:pt x="1245" y="1457"/>
                    </a:cubicBezTo>
                    <a:cubicBezTo>
                      <a:pt x="1258" y="1483"/>
                      <a:pt x="1272" y="1496"/>
                      <a:pt x="1272" y="1509"/>
                    </a:cubicBezTo>
                    <a:cubicBezTo>
                      <a:pt x="1272" y="1536"/>
                      <a:pt x="1258" y="1549"/>
                      <a:pt x="1258" y="1549"/>
                    </a:cubicBezTo>
                    <a:lnTo>
                      <a:pt x="1205" y="1562"/>
                    </a:lnTo>
                    <a:cubicBezTo>
                      <a:pt x="1179" y="1576"/>
                      <a:pt x="1166" y="1589"/>
                      <a:pt x="1152" y="1602"/>
                    </a:cubicBezTo>
                    <a:cubicBezTo>
                      <a:pt x="1152" y="1629"/>
                      <a:pt x="1152" y="1642"/>
                      <a:pt x="1152" y="1655"/>
                    </a:cubicBezTo>
                    <a:cubicBezTo>
                      <a:pt x="1152" y="1682"/>
                      <a:pt x="1166" y="1708"/>
                      <a:pt x="1179" y="1734"/>
                    </a:cubicBezTo>
                    <a:cubicBezTo>
                      <a:pt x="1219" y="1761"/>
                      <a:pt x="1258" y="1774"/>
                      <a:pt x="1324" y="1774"/>
                    </a:cubicBezTo>
                    <a:cubicBezTo>
                      <a:pt x="1364" y="1774"/>
                      <a:pt x="1404" y="1774"/>
                      <a:pt x="1444" y="1761"/>
                    </a:cubicBezTo>
                    <a:lnTo>
                      <a:pt x="1708" y="1761"/>
                    </a:lnTo>
                    <a:cubicBezTo>
                      <a:pt x="1761" y="1774"/>
                      <a:pt x="1814" y="1774"/>
                      <a:pt x="1867" y="1774"/>
                    </a:cubicBezTo>
                    <a:cubicBezTo>
                      <a:pt x="1907" y="1774"/>
                      <a:pt x="1947" y="1761"/>
                      <a:pt x="1986" y="1761"/>
                    </a:cubicBezTo>
                    <a:cubicBezTo>
                      <a:pt x="2013" y="1748"/>
                      <a:pt x="2039" y="1721"/>
                      <a:pt x="2039" y="1668"/>
                    </a:cubicBezTo>
                    <a:cubicBezTo>
                      <a:pt x="2039" y="1642"/>
                      <a:pt x="2013" y="1615"/>
                      <a:pt x="1986" y="1602"/>
                    </a:cubicBezTo>
                    <a:cubicBezTo>
                      <a:pt x="1960" y="1589"/>
                      <a:pt x="1933" y="1576"/>
                      <a:pt x="1880" y="1576"/>
                    </a:cubicBezTo>
                    <a:lnTo>
                      <a:pt x="1774" y="1576"/>
                    </a:lnTo>
                    <a:cubicBezTo>
                      <a:pt x="1735" y="1562"/>
                      <a:pt x="1708" y="1562"/>
                      <a:pt x="1669" y="1549"/>
                    </a:cubicBezTo>
                    <a:cubicBezTo>
                      <a:pt x="1655" y="1536"/>
                      <a:pt x="1629" y="1536"/>
                      <a:pt x="1602" y="1509"/>
                    </a:cubicBezTo>
                    <a:cubicBezTo>
                      <a:pt x="1589" y="1496"/>
                      <a:pt x="1563" y="1457"/>
                      <a:pt x="1523" y="1417"/>
                    </a:cubicBezTo>
                    <a:cubicBezTo>
                      <a:pt x="1483" y="1364"/>
                      <a:pt x="1430" y="1298"/>
                      <a:pt x="1364" y="1218"/>
                    </a:cubicBezTo>
                    <a:cubicBezTo>
                      <a:pt x="1298" y="1126"/>
                      <a:pt x="1219" y="1020"/>
                      <a:pt x="1126" y="887"/>
                    </a:cubicBezTo>
                    <a:cubicBezTo>
                      <a:pt x="1179" y="808"/>
                      <a:pt x="1219" y="742"/>
                      <a:pt x="1272" y="676"/>
                    </a:cubicBezTo>
                    <a:cubicBezTo>
                      <a:pt x="1311" y="609"/>
                      <a:pt x="1364" y="543"/>
                      <a:pt x="1430" y="464"/>
                    </a:cubicBezTo>
                    <a:cubicBezTo>
                      <a:pt x="1470" y="424"/>
                      <a:pt x="1510" y="384"/>
                      <a:pt x="1549" y="371"/>
                    </a:cubicBezTo>
                    <a:cubicBezTo>
                      <a:pt x="1576" y="358"/>
                      <a:pt x="1629" y="345"/>
                      <a:pt x="1682" y="345"/>
                    </a:cubicBezTo>
                    <a:lnTo>
                      <a:pt x="1933" y="345"/>
                    </a:lnTo>
                    <a:cubicBezTo>
                      <a:pt x="1960" y="345"/>
                      <a:pt x="1986" y="332"/>
                      <a:pt x="1999" y="318"/>
                    </a:cubicBezTo>
                    <a:cubicBezTo>
                      <a:pt x="2013" y="292"/>
                      <a:pt x="2013" y="279"/>
                      <a:pt x="2013" y="252"/>
                    </a:cubicBezTo>
                    <a:cubicBezTo>
                      <a:pt x="2013" y="173"/>
                      <a:pt x="1986" y="133"/>
                      <a:pt x="1933" y="133"/>
                    </a:cubicBezTo>
                    <a:lnTo>
                      <a:pt x="1245" y="133"/>
                    </a:lnTo>
                    <a:cubicBezTo>
                      <a:pt x="1192" y="133"/>
                      <a:pt x="1152" y="146"/>
                      <a:pt x="1126" y="159"/>
                    </a:cubicBezTo>
                    <a:cubicBezTo>
                      <a:pt x="1086" y="186"/>
                      <a:pt x="1073" y="212"/>
                      <a:pt x="1073" y="252"/>
                    </a:cubicBezTo>
                    <a:cubicBezTo>
                      <a:pt x="1073" y="279"/>
                      <a:pt x="1086" y="305"/>
                      <a:pt x="1099" y="318"/>
                    </a:cubicBezTo>
                    <a:cubicBezTo>
                      <a:pt x="1126" y="332"/>
                      <a:pt x="1139" y="332"/>
                      <a:pt x="1152" y="345"/>
                    </a:cubicBezTo>
                    <a:cubicBezTo>
                      <a:pt x="1166" y="345"/>
                      <a:pt x="1179" y="358"/>
                      <a:pt x="1179" y="358"/>
                    </a:cubicBezTo>
                    <a:cubicBezTo>
                      <a:pt x="1179" y="371"/>
                      <a:pt x="1166" y="398"/>
                      <a:pt x="1139" y="437"/>
                    </a:cubicBezTo>
                    <a:cubicBezTo>
                      <a:pt x="1126" y="464"/>
                      <a:pt x="1099" y="504"/>
                      <a:pt x="1073" y="543"/>
                    </a:cubicBezTo>
                    <a:lnTo>
                      <a:pt x="980" y="689"/>
                    </a:lnTo>
                    <a:cubicBezTo>
                      <a:pt x="941" y="636"/>
                      <a:pt x="901" y="583"/>
                      <a:pt x="861" y="530"/>
                    </a:cubicBezTo>
                    <a:cubicBezTo>
                      <a:pt x="835" y="490"/>
                      <a:pt x="808" y="437"/>
                      <a:pt x="782" y="411"/>
                    </a:cubicBezTo>
                    <a:cubicBezTo>
                      <a:pt x="755" y="371"/>
                      <a:pt x="729" y="332"/>
                      <a:pt x="716" y="305"/>
                    </a:cubicBezTo>
                    <a:cubicBezTo>
                      <a:pt x="702" y="279"/>
                      <a:pt x="702" y="265"/>
                      <a:pt x="702" y="252"/>
                    </a:cubicBezTo>
                    <a:cubicBezTo>
                      <a:pt x="702" y="239"/>
                      <a:pt x="702" y="226"/>
                      <a:pt x="729" y="226"/>
                    </a:cubicBezTo>
                    <a:lnTo>
                      <a:pt x="808" y="226"/>
                    </a:lnTo>
                    <a:cubicBezTo>
                      <a:pt x="848" y="226"/>
                      <a:pt x="888" y="212"/>
                      <a:pt x="901" y="186"/>
                    </a:cubicBezTo>
                    <a:cubicBezTo>
                      <a:pt x="927" y="173"/>
                      <a:pt x="941" y="146"/>
                      <a:pt x="941" y="120"/>
                    </a:cubicBezTo>
                    <a:cubicBezTo>
                      <a:pt x="941" y="107"/>
                      <a:pt x="941" y="93"/>
                      <a:pt x="927" y="80"/>
                    </a:cubicBezTo>
                    <a:cubicBezTo>
                      <a:pt x="927" y="67"/>
                      <a:pt x="927" y="54"/>
                      <a:pt x="901" y="40"/>
                    </a:cubicBezTo>
                    <a:cubicBezTo>
                      <a:pt x="901" y="27"/>
                      <a:pt x="874" y="27"/>
                      <a:pt x="848" y="14"/>
                    </a:cubicBezTo>
                    <a:cubicBezTo>
                      <a:pt x="822" y="1"/>
                      <a:pt x="782" y="1"/>
                      <a:pt x="729" y="1"/>
                    </a:cubicBez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34" name="Google Shape;234;p23"/>
              <p:cNvSpPr/>
              <p:nvPr/>
            </p:nvSpPr>
            <p:spPr>
              <a:xfrm>
                <a:off x="2897782" y="4536556"/>
                <a:ext cx="65882" cy="66600"/>
              </a:xfrm>
              <a:custGeom>
                <a:avLst/>
                <a:gdLst/>
                <a:ahLst/>
                <a:cxnLst/>
                <a:rect l="l" t="t" r="r" b="b"/>
                <a:pathLst>
                  <a:path w="1192" h="1205" extrusionOk="0">
                    <a:moveTo>
                      <a:pt x="596" y="0"/>
                    </a:moveTo>
                    <a:cubicBezTo>
                      <a:pt x="557" y="0"/>
                      <a:pt x="530" y="13"/>
                      <a:pt x="504" y="40"/>
                    </a:cubicBezTo>
                    <a:cubicBezTo>
                      <a:pt x="477" y="53"/>
                      <a:pt x="477" y="80"/>
                      <a:pt x="477" y="106"/>
                    </a:cubicBezTo>
                    <a:cubicBezTo>
                      <a:pt x="477" y="159"/>
                      <a:pt x="477" y="212"/>
                      <a:pt x="477" y="278"/>
                    </a:cubicBezTo>
                    <a:cubicBezTo>
                      <a:pt x="477" y="331"/>
                      <a:pt x="477" y="410"/>
                      <a:pt x="477" y="490"/>
                    </a:cubicBezTo>
                    <a:lnTo>
                      <a:pt x="93" y="490"/>
                    </a:lnTo>
                    <a:cubicBezTo>
                      <a:pt x="67" y="490"/>
                      <a:pt x="54" y="503"/>
                      <a:pt x="27" y="516"/>
                    </a:cubicBezTo>
                    <a:cubicBezTo>
                      <a:pt x="1" y="543"/>
                      <a:pt x="1" y="569"/>
                      <a:pt x="1" y="609"/>
                    </a:cubicBezTo>
                    <a:cubicBezTo>
                      <a:pt x="1" y="649"/>
                      <a:pt x="1" y="688"/>
                      <a:pt x="27" y="702"/>
                    </a:cubicBezTo>
                    <a:cubicBezTo>
                      <a:pt x="54" y="728"/>
                      <a:pt x="80" y="728"/>
                      <a:pt x="93" y="728"/>
                    </a:cubicBezTo>
                    <a:lnTo>
                      <a:pt x="252" y="728"/>
                    </a:lnTo>
                    <a:cubicBezTo>
                      <a:pt x="318" y="728"/>
                      <a:pt x="398" y="728"/>
                      <a:pt x="477" y="715"/>
                    </a:cubicBezTo>
                    <a:lnTo>
                      <a:pt x="477" y="715"/>
                    </a:lnTo>
                    <a:cubicBezTo>
                      <a:pt x="477" y="781"/>
                      <a:pt x="464" y="860"/>
                      <a:pt x="464" y="940"/>
                    </a:cubicBezTo>
                    <a:cubicBezTo>
                      <a:pt x="464" y="1006"/>
                      <a:pt x="464" y="1072"/>
                      <a:pt x="464" y="1112"/>
                    </a:cubicBezTo>
                    <a:cubicBezTo>
                      <a:pt x="464" y="1125"/>
                      <a:pt x="477" y="1152"/>
                      <a:pt x="490" y="1165"/>
                    </a:cubicBezTo>
                    <a:cubicBezTo>
                      <a:pt x="517" y="1191"/>
                      <a:pt x="543" y="1205"/>
                      <a:pt x="583" y="1205"/>
                    </a:cubicBezTo>
                    <a:cubicBezTo>
                      <a:pt x="636" y="1205"/>
                      <a:pt x="662" y="1191"/>
                      <a:pt x="689" y="1165"/>
                    </a:cubicBezTo>
                    <a:cubicBezTo>
                      <a:pt x="702" y="1138"/>
                      <a:pt x="715" y="1125"/>
                      <a:pt x="715" y="1112"/>
                    </a:cubicBezTo>
                    <a:lnTo>
                      <a:pt x="715" y="715"/>
                    </a:lnTo>
                    <a:lnTo>
                      <a:pt x="1086" y="715"/>
                    </a:lnTo>
                    <a:cubicBezTo>
                      <a:pt x="1112" y="715"/>
                      <a:pt x="1139" y="715"/>
                      <a:pt x="1165" y="688"/>
                    </a:cubicBezTo>
                    <a:cubicBezTo>
                      <a:pt x="1179" y="662"/>
                      <a:pt x="1192" y="635"/>
                      <a:pt x="1192" y="596"/>
                    </a:cubicBezTo>
                    <a:cubicBezTo>
                      <a:pt x="1192" y="543"/>
                      <a:pt x="1192" y="516"/>
                      <a:pt x="1165" y="503"/>
                    </a:cubicBezTo>
                    <a:cubicBezTo>
                      <a:pt x="1152" y="477"/>
                      <a:pt x="1139" y="477"/>
                      <a:pt x="1112" y="477"/>
                    </a:cubicBezTo>
                    <a:lnTo>
                      <a:pt x="940" y="477"/>
                    </a:lnTo>
                    <a:cubicBezTo>
                      <a:pt x="874" y="490"/>
                      <a:pt x="808" y="490"/>
                      <a:pt x="715" y="490"/>
                    </a:cubicBezTo>
                    <a:lnTo>
                      <a:pt x="715" y="278"/>
                    </a:lnTo>
                    <a:cubicBezTo>
                      <a:pt x="715" y="212"/>
                      <a:pt x="729" y="159"/>
                      <a:pt x="729" y="106"/>
                    </a:cubicBezTo>
                    <a:cubicBezTo>
                      <a:pt x="729" y="80"/>
                      <a:pt x="715" y="53"/>
                      <a:pt x="689" y="40"/>
                    </a:cubicBezTo>
                    <a:cubicBezTo>
                      <a:pt x="662" y="13"/>
                      <a:pt x="636" y="0"/>
                      <a:pt x="596" y="0"/>
                    </a:cubicBez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35" name="Google Shape;235;p23"/>
              <p:cNvSpPr/>
              <p:nvPr/>
            </p:nvSpPr>
            <p:spPr>
              <a:xfrm>
                <a:off x="2967311" y="4565794"/>
                <a:ext cx="127287" cy="127342"/>
              </a:xfrm>
              <a:custGeom>
                <a:avLst/>
                <a:gdLst/>
                <a:ahLst/>
                <a:cxnLst/>
                <a:rect l="l" t="t" r="r" b="b"/>
                <a:pathLst>
                  <a:path w="2303" h="2304" extrusionOk="0">
                    <a:moveTo>
                      <a:pt x="225" y="1"/>
                    </a:moveTo>
                    <a:cubicBezTo>
                      <a:pt x="172" y="1"/>
                      <a:pt x="119" y="14"/>
                      <a:pt x="66" y="40"/>
                    </a:cubicBezTo>
                    <a:cubicBezTo>
                      <a:pt x="27" y="54"/>
                      <a:pt x="0" y="80"/>
                      <a:pt x="0" y="133"/>
                    </a:cubicBezTo>
                    <a:cubicBezTo>
                      <a:pt x="0" y="173"/>
                      <a:pt x="27" y="199"/>
                      <a:pt x="79" y="212"/>
                    </a:cubicBezTo>
                    <a:cubicBezTo>
                      <a:pt x="119" y="212"/>
                      <a:pt x="199" y="226"/>
                      <a:pt x="291" y="226"/>
                    </a:cubicBezTo>
                    <a:lnTo>
                      <a:pt x="371" y="226"/>
                    </a:lnTo>
                    <a:cubicBezTo>
                      <a:pt x="384" y="226"/>
                      <a:pt x="397" y="239"/>
                      <a:pt x="424" y="239"/>
                    </a:cubicBezTo>
                    <a:cubicBezTo>
                      <a:pt x="437" y="252"/>
                      <a:pt x="450" y="252"/>
                      <a:pt x="450" y="279"/>
                    </a:cubicBezTo>
                    <a:cubicBezTo>
                      <a:pt x="463" y="292"/>
                      <a:pt x="477" y="305"/>
                      <a:pt x="490" y="331"/>
                    </a:cubicBezTo>
                    <a:lnTo>
                      <a:pt x="1231" y="1655"/>
                    </a:lnTo>
                    <a:cubicBezTo>
                      <a:pt x="1191" y="1734"/>
                      <a:pt x="1165" y="1801"/>
                      <a:pt x="1125" y="1854"/>
                    </a:cubicBezTo>
                    <a:cubicBezTo>
                      <a:pt x="1099" y="1906"/>
                      <a:pt x="1059" y="1946"/>
                      <a:pt x="1019" y="1986"/>
                    </a:cubicBezTo>
                    <a:cubicBezTo>
                      <a:pt x="993" y="2012"/>
                      <a:pt x="953" y="2039"/>
                      <a:pt x="913" y="2065"/>
                    </a:cubicBezTo>
                    <a:cubicBezTo>
                      <a:pt x="874" y="2079"/>
                      <a:pt x="821" y="2092"/>
                      <a:pt x="781" y="2092"/>
                    </a:cubicBezTo>
                    <a:cubicBezTo>
                      <a:pt x="715" y="2092"/>
                      <a:pt x="649" y="2079"/>
                      <a:pt x="609" y="2039"/>
                    </a:cubicBezTo>
                    <a:cubicBezTo>
                      <a:pt x="556" y="2012"/>
                      <a:pt x="529" y="1973"/>
                      <a:pt x="529" y="1933"/>
                    </a:cubicBezTo>
                    <a:cubicBezTo>
                      <a:pt x="529" y="1906"/>
                      <a:pt x="543" y="1893"/>
                      <a:pt x="556" y="1867"/>
                    </a:cubicBezTo>
                    <a:cubicBezTo>
                      <a:pt x="556" y="1854"/>
                      <a:pt x="582" y="1840"/>
                      <a:pt x="609" y="1840"/>
                    </a:cubicBezTo>
                    <a:lnTo>
                      <a:pt x="649" y="1840"/>
                    </a:lnTo>
                    <a:cubicBezTo>
                      <a:pt x="662" y="1827"/>
                      <a:pt x="675" y="1827"/>
                      <a:pt x="702" y="1814"/>
                    </a:cubicBezTo>
                    <a:cubicBezTo>
                      <a:pt x="715" y="1814"/>
                      <a:pt x="728" y="1801"/>
                      <a:pt x="728" y="1787"/>
                    </a:cubicBezTo>
                    <a:cubicBezTo>
                      <a:pt x="741" y="1761"/>
                      <a:pt x="754" y="1748"/>
                      <a:pt x="754" y="1721"/>
                    </a:cubicBezTo>
                    <a:cubicBezTo>
                      <a:pt x="754" y="1681"/>
                      <a:pt x="728" y="1655"/>
                      <a:pt x="702" y="1629"/>
                    </a:cubicBezTo>
                    <a:cubicBezTo>
                      <a:pt x="675" y="1615"/>
                      <a:pt x="649" y="1602"/>
                      <a:pt x="609" y="1602"/>
                    </a:cubicBezTo>
                    <a:cubicBezTo>
                      <a:pt x="582" y="1602"/>
                      <a:pt x="543" y="1615"/>
                      <a:pt x="516" y="1629"/>
                    </a:cubicBezTo>
                    <a:cubicBezTo>
                      <a:pt x="477" y="1642"/>
                      <a:pt x="450" y="1655"/>
                      <a:pt x="424" y="1681"/>
                    </a:cubicBezTo>
                    <a:cubicBezTo>
                      <a:pt x="397" y="1708"/>
                      <a:pt x="371" y="1748"/>
                      <a:pt x="357" y="1787"/>
                    </a:cubicBezTo>
                    <a:cubicBezTo>
                      <a:pt x="344" y="1827"/>
                      <a:pt x="331" y="1880"/>
                      <a:pt x="331" y="1933"/>
                    </a:cubicBezTo>
                    <a:cubicBezTo>
                      <a:pt x="331" y="1986"/>
                      <a:pt x="344" y="2039"/>
                      <a:pt x="371" y="2092"/>
                    </a:cubicBezTo>
                    <a:cubicBezTo>
                      <a:pt x="397" y="2131"/>
                      <a:pt x="424" y="2171"/>
                      <a:pt x="463" y="2198"/>
                    </a:cubicBezTo>
                    <a:cubicBezTo>
                      <a:pt x="503" y="2237"/>
                      <a:pt x="543" y="2264"/>
                      <a:pt x="582" y="2277"/>
                    </a:cubicBezTo>
                    <a:cubicBezTo>
                      <a:pt x="635" y="2290"/>
                      <a:pt x="688" y="2304"/>
                      <a:pt x="741" y="2304"/>
                    </a:cubicBezTo>
                    <a:cubicBezTo>
                      <a:pt x="847" y="2304"/>
                      <a:pt x="927" y="2277"/>
                      <a:pt x="1006" y="2237"/>
                    </a:cubicBezTo>
                    <a:cubicBezTo>
                      <a:pt x="1085" y="2198"/>
                      <a:pt x="1165" y="2145"/>
                      <a:pt x="1244" y="2052"/>
                    </a:cubicBezTo>
                    <a:cubicBezTo>
                      <a:pt x="1297" y="1986"/>
                      <a:pt x="1350" y="1906"/>
                      <a:pt x="1403" y="1801"/>
                    </a:cubicBezTo>
                    <a:cubicBezTo>
                      <a:pt x="1443" y="1695"/>
                      <a:pt x="1496" y="1589"/>
                      <a:pt x="1535" y="1443"/>
                    </a:cubicBezTo>
                    <a:lnTo>
                      <a:pt x="1919" y="371"/>
                    </a:lnTo>
                    <a:cubicBezTo>
                      <a:pt x="1932" y="331"/>
                      <a:pt x="1959" y="305"/>
                      <a:pt x="1972" y="305"/>
                    </a:cubicBezTo>
                    <a:cubicBezTo>
                      <a:pt x="1999" y="292"/>
                      <a:pt x="2038" y="279"/>
                      <a:pt x="2091" y="279"/>
                    </a:cubicBezTo>
                    <a:cubicBezTo>
                      <a:pt x="2144" y="279"/>
                      <a:pt x="2197" y="265"/>
                      <a:pt x="2237" y="252"/>
                    </a:cubicBezTo>
                    <a:cubicBezTo>
                      <a:pt x="2277" y="252"/>
                      <a:pt x="2303" y="212"/>
                      <a:pt x="2303" y="173"/>
                    </a:cubicBezTo>
                    <a:cubicBezTo>
                      <a:pt x="2303" y="133"/>
                      <a:pt x="2277" y="106"/>
                      <a:pt x="2237" y="93"/>
                    </a:cubicBezTo>
                    <a:cubicBezTo>
                      <a:pt x="2197" y="80"/>
                      <a:pt x="2157" y="67"/>
                      <a:pt x="2091" y="67"/>
                    </a:cubicBezTo>
                    <a:lnTo>
                      <a:pt x="1469" y="67"/>
                    </a:lnTo>
                    <a:cubicBezTo>
                      <a:pt x="1403" y="67"/>
                      <a:pt x="1377" y="80"/>
                      <a:pt x="1350" y="93"/>
                    </a:cubicBezTo>
                    <a:cubicBezTo>
                      <a:pt x="1337" y="106"/>
                      <a:pt x="1337" y="133"/>
                      <a:pt x="1337" y="173"/>
                    </a:cubicBezTo>
                    <a:cubicBezTo>
                      <a:pt x="1337" y="199"/>
                      <a:pt x="1337" y="226"/>
                      <a:pt x="1363" y="252"/>
                    </a:cubicBezTo>
                    <a:cubicBezTo>
                      <a:pt x="1390" y="265"/>
                      <a:pt x="1443" y="279"/>
                      <a:pt x="1496" y="279"/>
                    </a:cubicBezTo>
                    <a:cubicBezTo>
                      <a:pt x="1562" y="279"/>
                      <a:pt x="1602" y="292"/>
                      <a:pt x="1615" y="305"/>
                    </a:cubicBezTo>
                    <a:cubicBezTo>
                      <a:pt x="1628" y="305"/>
                      <a:pt x="1641" y="318"/>
                      <a:pt x="1641" y="345"/>
                    </a:cubicBezTo>
                    <a:cubicBezTo>
                      <a:pt x="1641" y="384"/>
                      <a:pt x="1628" y="424"/>
                      <a:pt x="1615" y="490"/>
                    </a:cubicBezTo>
                    <a:lnTo>
                      <a:pt x="1324" y="1364"/>
                    </a:lnTo>
                    <a:lnTo>
                      <a:pt x="807" y="384"/>
                    </a:lnTo>
                    <a:cubicBezTo>
                      <a:pt x="794" y="358"/>
                      <a:pt x="794" y="331"/>
                      <a:pt x="781" y="318"/>
                    </a:cubicBezTo>
                    <a:cubicBezTo>
                      <a:pt x="781" y="292"/>
                      <a:pt x="781" y="279"/>
                      <a:pt x="781" y="265"/>
                    </a:cubicBezTo>
                    <a:cubicBezTo>
                      <a:pt x="781" y="239"/>
                      <a:pt x="781" y="226"/>
                      <a:pt x="781" y="226"/>
                    </a:cubicBezTo>
                    <a:cubicBezTo>
                      <a:pt x="794" y="226"/>
                      <a:pt x="807" y="212"/>
                      <a:pt x="821" y="212"/>
                    </a:cubicBezTo>
                    <a:cubicBezTo>
                      <a:pt x="874" y="212"/>
                      <a:pt x="900" y="199"/>
                      <a:pt x="927" y="186"/>
                    </a:cubicBezTo>
                    <a:cubicBezTo>
                      <a:pt x="940" y="159"/>
                      <a:pt x="953" y="133"/>
                      <a:pt x="953" y="106"/>
                    </a:cubicBezTo>
                    <a:cubicBezTo>
                      <a:pt x="953" y="80"/>
                      <a:pt x="940" y="54"/>
                      <a:pt x="913" y="40"/>
                    </a:cubicBezTo>
                    <a:cubicBezTo>
                      <a:pt x="900" y="14"/>
                      <a:pt x="860" y="1"/>
                      <a:pt x="794" y="1"/>
                    </a:cubicBez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sp>
          <p:nvSpPr>
            <p:cNvPr id="236" name="Google Shape;236;p23"/>
            <p:cNvSpPr/>
            <p:nvPr/>
          </p:nvSpPr>
          <p:spPr>
            <a:xfrm>
              <a:off x="3028510" y="5577559"/>
              <a:ext cx="389985" cy="49024"/>
            </a:xfrm>
            <a:custGeom>
              <a:avLst/>
              <a:gdLst/>
              <a:ahLst/>
              <a:cxnLst/>
              <a:rect l="l" t="t" r="r" b="b"/>
              <a:pathLst>
                <a:path w="7056" h="887" extrusionOk="0">
                  <a:moveTo>
                    <a:pt x="1" y="0"/>
                  </a:moveTo>
                  <a:lnTo>
                    <a:pt x="1" y="887"/>
                  </a:lnTo>
                  <a:lnTo>
                    <a:pt x="7055" y="887"/>
                  </a:lnTo>
                  <a:lnTo>
                    <a:pt x="7055" y="0"/>
                  </a:lnTo>
                  <a:close/>
                </a:path>
              </a:pathLst>
            </a:custGeom>
            <a:solidFill>
              <a:srgbClr val="8D7D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237" name="Google Shape;237;p23"/>
          <p:cNvGrpSpPr/>
          <p:nvPr/>
        </p:nvGrpSpPr>
        <p:grpSpPr>
          <a:xfrm>
            <a:off x="1524301" y="5626805"/>
            <a:ext cx="9320239" cy="1231194"/>
            <a:chOff x="1524301" y="5626805"/>
            <a:chExt cx="9320239" cy="1231194"/>
          </a:xfrm>
        </p:grpSpPr>
        <p:sp>
          <p:nvSpPr>
            <p:cNvPr id="238" name="Google Shape;238;p23"/>
            <p:cNvSpPr/>
            <p:nvPr/>
          </p:nvSpPr>
          <p:spPr>
            <a:xfrm>
              <a:off x="3307961" y="6403010"/>
              <a:ext cx="265628" cy="451390"/>
            </a:xfrm>
            <a:custGeom>
              <a:avLst/>
              <a:gdLst/>
              <a:ahLst/>
              <a:cxnLst/>
              <a:rect l="l" t="t" r="r" b="b"/>
              <a:pathLst>
                <a:path w="4806" h="8167" extrusionOk="0">
                  <a:moveTo>
                    <a:pt x="1" y="1"/>
                  </a:moveTo>
                  <a:lnTo>
                    <a:pt x="1" y="8167"/>
                  </a:lnTo>
                  <a:lnTo>
                    <a:pt x="4805" y="8167"/>
                  </a:lnTo>
                  <a:lnTo>
                    <a:pt x="4805" y="1"/>
                  </a:ln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239" name="Google Shape;239;p23"/>
            <p:cNvGrpSpPr/>
            <p:nvPr/>
          </p:nvGrpSpPr>
          <p:grpSpPr>
            <a:xfrm>
              <a:off x="1524301" y="5626805"/>
              <a:ext cx="9320239" cy="1231194"/>
              <a:chOff x="929285" y="5051507"/>
              <a:chExt cx="7315206" cy="1231194"/>
            </a:xfrm>
          </p:grpSpPr>
          <p:sp>
            <p:nvSpPr>
              <p:cNvPr id="240" name="Google Shape;240;p23"/>
              <p:cNvSpPr/>
              <p:nvPr/>
            </p:nvSpPr>
            <p:spPr>
              <a:xfrm>
                <a:off x="929285" y="5051507"/>
                <a:ext cx="7315206" cy="420715"/>
              </a:xfrm>
              <a:custGeom>
                <a:avLst/>
                <a:gdLst/>
                <a:ahLst/>
                <a:cxnLst/>
                <a:rect l="l" t="t" r="r" b="b"/>
                <a:pathLst>
                  <a:path w="132354" h="7612" extrusionOk="0">
                    <a:moveTo>
                      <a:pt x="1" y="1"/>
                    </a:moveTo>
                    <a:lnTo>
                      <a:pt x="1" y="7611"/>
                    </a:lnTo>
                    <a:lnTo>
                      <a:pt x="132353" y="7611"/>
                    </a:lnTo>
                    <a:lnTo>
                      <a:pt x="132353" y="1"/>
                    </a:lnTo>
                    <a:close/>
                  </a:path>
                </a:pathLst>
              </a:custGeom>
              <a:solidFill>
                <a:srgbClr val="EFEDD8"/>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41" name="Google Shape;241;p23"/>
              <p:cNvSpPr/>
              <p:nvPr/>
            </p:nvSpPr>
            <p:spPr>
              <a:xfrm>
                <a:off x="929285" y="5051507"/>
                <a:ext cx="7315206" cy="133919"/>
              </a:xfrm>
              <a:custGeom>
                <a:avLst/>
                <a:gdLst/>
                <a:ahLst/>
                <a:cxnLst/>
                <a:rect l="l" t="t" r="r" b="b"/>
                <a:pathLst>
                  <a:path w="132354" h="2423" extrusionOk="0">
                    <a:moveTo>
                      <a:pt x="1" y="1"/>
                    </a:moveTo>
                    <a:lnTo>
                      <a:pt x="1" y="2423"/>
                    </a:lnTo>
                    <a:lnTo>
                      <a:pt x="132353" y="2423"/>
                    </a:lnTo>
                    <a:lnTo>
                      <a:pt x="132353" y="1"/>
                    </a:lnTo>
                    <a:close/>
                  </a:path>
                </a:pathLst>
              </a:custGeom>
              <a:solidFill>
                <a:srgbClr val="FFFEF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42" name="Google Shape;242;p23"/>
              <p:cNvSpPr/>
              <p:nvPr/>
            </p:nvSpPr>
            <p:spPr>
              <a:xfrm>
                <a:off x="6668743" y="5831311"/>
                <a:ext cx="264854" cy="451390"/>
              </a:xfrm>
              <a:custGeom>
                <a:avLst/>
                <a:gdLst/>
                <a:ahLst/>
                <a:cxnLst/>
                <a:rect l="l" t="t" r="r" b="b"/>
                <a:pathLst>
                  <a:path w="4792" h="8167" extrusionOk="0">
                    <a:moveTo>
                      <a:pt x="1" y="1"/>
                    </a:moveTo>
                    <a:lnTo>
                      <a:pt x="1" y="8167"/>
                    </a:lnTo>
                    <a:lnTo>
                      <a:pt x="4792" y="8167"/>
                    </a:lnTo>
                    <a:lnTo>
                      <a:pt x="4792" y="1"/>
                    </a:ln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43" name="Google Shape;243;p23"/>
              <p:cNvSpPr/>
              <p:nvPr/>
            </p:nvSpPr>
            <p:spPr>
              <a:xfrm>
                <a:off x="6668743" y="5831311"/>
                <a:ext cx="264854" cy="164649"/>
              </a:xfrm>
              <a:custGeom>
                <a:avLst/>
                <a:gdLst/>
                <a:ahLst/>
                <a:cxnLst/>
                <a:rect l="l" t="t" r="r" b="b"/>
                <a:pathLst>
                  <a:path w="4792" h="2979" extrusionOk="0">
                    <a:moveTo>
                      <a:pt x="1" y="1"/>
                    </a:moveTo>
                    <a:lnTo>
                      <a:pt x="1" y="2978"/>
                    </a:lnTo>
                    <a:lnTo>
                      <a:pt x="4792" y="2978"/>
                    </a:lnTo>
                    <a:lnTo>
                      <a:pt x="4792" y="1"/>
                    </a:lnTo>
                    <a:close/>
                  </a:path>
                </a:pathLst>
              </a:custGeom>
              <a:solidFill>
                <a:srgbClr val="CCCCC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44" name="Google Shape;244;p23"/>
              <p:cNvSpPr/>
              <p:nvPr/>
            </p:nvSpPr>
            <p:spPr>
              <a:xfrm>
                <a:off x="1654207" y="5472167"/>
                <a:ext cx="5864644" cy="359200"/>
              </a:xfrm>
              <a:custGeom>
                <a:avLst/>
                <a:gdLst/>
                <a:ahLst/>
                <a:cxnLst/>
                <a:rect l="l" t="t" r="r" b="b"/>
                <a:pathLst>
                  <a:path w="106109" h="6499" extrusionOk="0">
                    <a:moveTo>
                      <a:pt x="1" y="0"/>
                    </a:moveTo>
                    <a:lnTo>
                      <a:pt x="1" y="6499"/>
                    </a:lnTo>
                    <a:lnTo>
                      <a:pt x="106108" y="6499"/>
                    </a:lnTo>
                    <a:lnTo>
                      <a:pt x="106108" y="0"/>
                    </a:ln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45" name="Google Shape;245;p23"/>
              <p:cNvSpPr/>
              <p:nvPr/>
            </p:nvSpPr>
            <p:spPr>
              <a:xfrm>
                <a:off x="1654207" y="5472167"/>
                <a:ext cx="5864644" cy="176311"/>
              </a:xfrm>
              <a:custGeom>
                <a:avLst/>
                <a:gdLst/>
                <a:ahLst/>
                <a:cxnLst/>
                <a:rect l="l" t="t" r="r" b="b"/>
                <a:pathLst>
                  <a:path w="106109" h="3190" extrusionOk="0">
                    <a:moveTo>
                      <a:pt x="1" y="0"/>
                    </a:moveTo>
                    <a:lnTo>
                      <a:pt x="1" y="3190"/>
                    </a:lnTo>
                    <a:lnTo>
                      <a:pt x="106108" y="3190"/>
                    </a:lnTo>
                    <a:lnTo>
                      <a:pt x="106108" y="0"/>
                    </a:lnTo>
                    <a:close/>
                  </a:path>
                </a:pathLst>
              </a:custGeom>
              <a:solidFill>
                <a:srgbClr val="B7B7B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237"/>
                                        </p:tgtEl>
                                        <p:attrNameLst>
                                          <p:attrName>style.visibility</p:attrName>
                                        </p:attrNameLst>
                                      </p:cBhvr>
                                      <p:to>
                                        <p:strVal val="visible"/>
                                      </p:to>
                                    </p:set>
                                    <p:anim calcmode="lin" valueType="num">
                                      <p:cBhvr additive="base">
                                        <p:cTn id="7" dur="500"/>
                                        <p:tgtEl>
                                          <p:spTgt spid="237"/>
                                        </p:tgtEl>
                                        <p:attrNameLst>
                                          <p:attrName>ppt_y</p:attrName>
                                        </p:attrNameLst>
                                      </p:cBhvr>
                                      <p:tavLst>
                                        <p:tav tm="0">
                                          <p:val>
                                            <p:strVal val="#ppt_y+1"/>
                                          </p:val>
                                        </p:tav>
                                        <p:tav tm="100000">
                                          <p:val>
                                            <p:strVal val="#ppt_y"/>
                                          </p:val>
                                        </p:tav>
                                      </p:tavLst>
                                    </p:anim>
                                  </p:childTnLst>
                                </p:cTn>
                              </p:par>
                            </p:childTnLst>
                          </p:cTn>
                        </p:par>
                        <p:par>
                          <p:cTn id="8" fill="hold">
                            <p:stCondLst>
                              <p:cond delay="500"/>
                            </p:stCondLst>
                            <p:childTnLst>
                              <p:par>
                                <p:cTn id="9" presetID="2" presetClass="entr" presetSubtype="8" fill="hold" nodeType="afterEffect">
                                  <p:stCondLst>
                                    <p:cond delay="0"/>
                                  </p:stCondLst>
                                  <p:childTnLst>
                                    <p:set>
                                      <p:cBhvr>
                                        <p:cTn id="10" dur="1" fill="hold">
                                          <p:stCondLst>
                                            <p:cond delay="0"/>
                                          </p:stCondLst>
                                        </p:cTn>
                                        <p:tgtEl>
                                          <p:spTgt spid="164"/>
                                        </p:tgtEl>
                                        <p:attrNameLst>
                                          <p:attrName>style.visibility</p:attrName>
                                        </p:attrNameLst>
                                      </p:cBhvr>
                                      <p:to>
                                        <p:strVal val="visible"/>
                                      </p:to>
                                    </p:set>
                                    <p:anim calcmode="lin" valueType="num">
                                      <p:cBhvr additive="base">
                                        <p:cTn id="11" dur="500"/>
                                        <p:tgtEl>
                                          <p:spTgt spid="164"/>
                                        </p:tgtEl>
                                        <p:attrNameLst>
                                          <p:attrName>ppt_x</p:attrName>
                                        </p:attrNameLst>
                                      </p:cBhvr>
                                      <p:tavLst>
                                        <p:tav tm="0">
                                          <p:val>
                                            <p:strVal val="#ppt_x-1"/>
                                          </p:val>
                                        </p:tav>
                                        <p:tav tm="100000">
                                          <p:val>
                                            <p:strVal val="#ppt_x"/>
                                          </p:val>
                                        </p:tav>
                                      </p:tavLst>
                                    </p:anim>
                                  </p:childTnLst>
                                </p:cTn>
                              </p:par>
                            </p:childTnLst>
                          </p:cTn>
                        </p:par>
                        <p:par>
                          <p:cTn id="12" fill="hold">
                            <p:stCondLst>
                              <p:cond delay="1000"/>
                            </p:stCondLst>
                            <p:childTnLst>
                              <p:par>
                                <p:cTn id="13" presetID="2" presetClass="entr" presetSubtype="2" fill="hold" nodeType="afterEffect">
                                  <p:stCondLst>
                                    <p:cond delay="0"/>
                                  </p:stCondLst>
                                  <p:childTnLst>
                                    <p:set>
                                      <p:cBhvr>
                                        <p:cTn id="14" dur="1" fill="hold">
                                          <p:stCondLst>
                                            <p:cond delay="0"/>
                                          </p:stCondLst>
                                        </p:cTn>
                                        <p:tgtEl>
                                          <p:spTgt spid="107"/>
                                        </p:tgtEl>
                                        <p:attrNameLst>
                                          <p:attrName>style.visibility</p:attrName>
                                        </p:attrNameLst>
                                      </p:cBhvr>
                                      <p:to>
                                        <p:strVal val="visible"/>
                                      </p:to>
                                    </p:set>
                                    <p:anim calcmode="lin" valueType="num">
                                      <p:cBhvr additive="base">
                                        <p:cTn id="15" dur="500"/>
                                        <p:tgtEl>
                                          <p:spTgt spid="107"/>
                                        </p:tgtEl>
                                        <p:attrNameLst>
                                          <p:attrName>ppt_x</p:attrName>
                                        </p:attrNameLst>
                                      </p:cBhvr>
                                      <p:tavLst>
                                        <p:tav tm="0">
                                          <p:val>
                                            <p:strVal val="#ppt_x+1"/>
                                          </p:val>
                                        </p:tav>
                                        <p:tav tm="100000">
                                          <p:val>
                                            <p:strVal val="#ppt_x"/>
                                          </p:val>
                                        </p:tav>
                                      </p:tavLst>
                                    </p:anim>
                                  </p:childTnLst>
                                </p:cTn>
                              </p:par>
                            </p:childTnLst>
                          </p:cTn>
                        </p:par>
                        <p:par>
                          <p:cTn id="16" fill="hold">
                            <p:stCondLst>
                              <p:cond delay="1500"/>
                            </p:stCondLst>
                            <p:childTnLst>
                              <p:par>
                                <p:cTn id="17" presetID="1" presetClass="entr" presetSubtype="0" fill="hold" nodeType="afterEffect">
                                  <p:stCondLst>
                                    <p:cond delay="0"/>
                                  </p:stCondLst>
                                  <p:childTnLst>
                                    <p:set>
                                      <p:cBhvr>
                                        <p:cTn id="18" dur="1" fill="hold">
                                          <p:stCondLst>
                                            <p:cond delay="0"/>
                                          </p:stCondLst>
                                        </p:cTn>
                                        <p:tgtEl>
                                          <p:spTgt spid="10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5_Title and Content">
  <p:cSld name="5_Title and Content">
    <p:bg>
      <p:bgPr>
        <a:solidFill>
          <a:srgbClr val="002060"/>
        </a:solidFill>
        <a:effectLst/>
      </p:bgPr>
    </p:bg>
    <p:spTree>
      <p:nvGrpSpPr>
        <p:cNvPr id="1" name="Shape 1611"/>
        <p:cNvGrpSpPr/>
        <p:nvPr/>
      </p:nvGrpSpPr>
      <p:grpSpPr>
        <a:xfrm>
          <a:off x="0" y="0"/>
          <a:ext cx="0" cy="0"/>
          <a:chOff x="0" y="0"/>
          <a:chExt cx="0" cy="0"/>
        </a:xfrm>
      </p:grpSpPr>
      <p:grpSp>
        <p:nvGrpSpPr>
          <p:cNvPr id="1612" name="Google Shape;1612;p34"/>
          <p:cNvGrpSpPr/>
          <p:nvPr/>
        </p:nvGrpSpPr>
        <p:grpSpPr>
          <a:xfrm>
            <a:off x="395894" y="219519"/>
            <a:ext cx="11613234" cy="6240131"/>
            <a:chOff x="395894" y="219519"/>
            <a:chExt cx="8518865" cy="4788281"/>
          </a:xfrm>
        </p:grpSpPr>
        <p:sp>
          <p:nvSpPr>
            <p:cNvPr id="1613" name="Google Shape;1613;p34"/>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614" name="Google Shape;1614;p34"/>
            <p:cNvGrpSpPr/>
            <p:nvPr/>
          </p:nvGrpSpPr>
          <p:grpSpPr>
            <a:xfrm>
              <a:off x="8341543" y="2282008"/>
              <a:ext cx="569676" cy="380612"/>
              <a:chOff x="8341543" y="2282008"/>
              <a:chExt cx="569676" cy="380612"/>
            </a:xfrm>
          </p:grpSpPr>
          <p:sp>
            <p:nvSpPr>
              <p:cNvPr id="1615" name="Google Shape;1615;p34"/>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16" name="Google Shape;1616;p34"/>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617" name="Google Shape;1617;p34"/>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618" name="Google Shape;1618;p34"/>
            <p:cNvGrpSpPr/>
            <p:nvPr/>
          </p:nvGrpSpPr>
          <p:grpSpPr>
            <a:xfrm>
              <a:off x="8341543" y="1721094"/>
              <a:ext cx="569676" cy="380612"/>
              <a:chOff x="8341543" y="1721094"/>
              <a:chExt cx="569676" cy="380612"/>
            </a:xfrm>
          </p:grpSpPr>
          <p:sp>
            <p:nvSpPr>
              <p:cNvPr id="1619" name="Google Shape;1619;p34"/>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20" name="Google Shape;1620;p34"/>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621" name="Google Shape;1621;p34"/>
            <p:cNvGrpSpPr/>
            <p:nvPr/>
          </p:nvGrpSpPr>
          <p:grpSpPr>
            <a:xfrm>
              <a:off x="8346273" y="1183592"/>
              <a:ext cx="568486" cy="388014"/>
              <a:chOff x="8346273" y="1183592"/>
              <a:chExt cx="568486" cy="388014"/>
            </a:xfrm>
          </p:grpSpPr>
          <p:sp>
            <p:nvSpPr>
              <p:cNvPr id="1622" name="Google Shape;1622;p34"/>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23" name="Google Shape;1623;p34"/>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624" name="Google Shape;1624;p34"/>
            <p:cNvGrpSpPr/>
            <p:nvPr/>
          </p:nvGrpSpPr>
          <p:grpSpPr>
            <a:xfrm>
              <a:off x="8341543" y="606635"/>
              <a:ext cx="569676" cy="388014"/>
              <a:chOff x="8341543" y="606635"/>
              <a:chExt cx="569676" cy="388014"/>
            </a:xfrm>
          </p:grpSpPr>
          <p:sp>
            <p:nvSpPr>
              <p:cNvPr id="1625" name="Google Shape;1625;p34"/>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26" name="Google Shape;1626;p34"/>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627" name="Google Shape;1627;p34"/>
            <p:cNvGrpSpPr/>
            <p:nvPr/>
          </p:nvGrpSpPr>
          <p:grpSpPr>
            <a:xfrm>
              <a:off x="8341543" y="2842933"/>
              <a:ext cx="569676" cy="380612"/>
              <a:chOff x="8341543" y="2282008"/>
              <a:chExt cx="569676" cy="380612"/>
            </a:xfrm>
          </p:grpSpPr>
          <p:sp>
            <p:nvSpPr>
              <p:cNvPr id="1628" name="Google Shape;1628;p34"/>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29" name="Google Shape;1629;p34"/>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630" name="Google Shape;1630;p34"/>
            <p:cNvGrpSpPr/>
            <p:nvPr/>
          </p:nvGrpSpPr>
          <p:grpSpPr>
            <a:xfrm>
              <a:off x="8341543" y="3403858"/>
              <a:ext cx="569676" cy="380612"/>
              <a:chOff x="8341543" y="2282008"/>
              <a:chExt cx="569676" cy="380612"/>
            </a:xfrm>
          </p:grpSpPr>
          <p:sp>
            <p:nvSpPr>
              <p:cNvPr id="1631" name="Google Shape;1631;p34"/>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32" name="Google Shape;1632;p34"/>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633" name="Google Shape;1633;p34"/>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34" name="Google Shape;1634;p34"/>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635" name="Google Shape;1635;p34"/>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36" name="Google Shape;1636;p34"/>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37" name="Google Shape;1637;p34"/>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38" name="Google Shape;1638;p34"/>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39" name="Google Shape;1639;p34"/>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0" name="Google Shape;1640;p34"/>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1" name="Google Shape;1641;p34"/>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2" name="Google Shape;1642;p34"/>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3" name="Google Shape;1643;p34"/>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4" name="Google Shape;1644;p34"/>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5" name="Google Shape;1645;p34"/>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6" name="Google Shape;1646;p34"/>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7" name="Google Shape;1647;p34"/>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8" name="Google Shape;1648;p34"/>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9" name="Google Shape;1649;p34"/>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0" name="Google Shape;1650;p34"/>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1" name="Google Shape;1651;p34"/>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2" name="Google Shape;1652;p34"/>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3" name="Google Shape;1653;p34"/>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4" name="Google Shape;1654;p34"/>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5" name="Google Shape;1655;p34"/>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6" name="Google Shape;1656;p34"/>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7" name="Google Shape;1657;p34"/>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8" name="Google Shape;1658;p34"/>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9" name="Google Shape;1659;p34"/>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0" name="Google Shape;1660;p34"/>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1" name="Google Shape;1661;p34"/>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2" name="Google Shape;1662;p34"/>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3" name="Google Shape;1663;p34"/>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4" name="Google Shape;1664;p34"/>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5" name="Google Shape;1665;p34"/>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6" name="Google Shape;1666;p34"/>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7" name="Google Shape;1667;p34"/>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8" name="Google Shape;1668;p34"/>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9" name="Google Shape;1669;p34"/>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0" name="Google Shape;1670;p34"/>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1" name="Google Shape;1671;p34"/>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2" name="Google Shape;1672;p34"/>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3" name="Google Shape;1673;p34"/>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4" name="Google Shape;1674;p34"/>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5" name="Google Shape;1675;p34"/>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6" name="Google Shape;1676;p34"/>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7" name="Google Shape;1677;p34"/>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8" name="Google Shape;1678;p34"/>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9" name="Google Shape;1679;p34"/>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80" name="Google Shape;1680;p34"/>
          <p:cNvSpPr/>
          <p:nvPr/>
        </p:nvSpPr>
        <p:spPr>
          <a:xfrm rot="126755">
            <a:off x="3091462" y="1090110"/>
            <a:ext cx="5550035" cy="4730758"/>
          </a:xfrm>
          <a:prstGeom prst="rect">
            <a:avLst/>
          </a:prstGeom>
          <a:solidFill>
            <a:srgbClr val="B6DDE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1681" name="Google Shape;1681;p34"/>
          <p:cNvSpPr/>
          <p:nvPr/>
        </p:nvSpPr>
        <p:spPr>
          <a:xfrm rot="-135875">
            <a:off x="2811048" y="772938"/>
            <a:ext cx="1284031" cy="1336800"/>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C0000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1682" name="Google Shape;1682;p34"/>
          <p:cNvSpPr/>
          <p:nvPr/>
        </p:nvSpPr>
        <p:spPr>
          <a:xfrm rot="4829593">
            <a:off x="7640070" y="1029487"/>
            <a:ext cx="1546974" cy="1109544"/>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0020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grpSp>
        <p:nvGrpSpPr>
          <p:cNvPr id="1683" name="Google Shape;1683;p34"/>
          <p:cNvGrpSpPr/>
          <p:nvPr/>
        </p:nvGrpSpPr>
        <p:grpSpPr>
          <a:xfrm>
            <a:off x="2204474" y="3950454"/>
            <a:ext cx="1973864" cy="2020086"/>
            <a:chOff x="2718975" y="493050"/>
            <a:chExt cx="2013175" cy="2066600"/>
          </a:xfrm>
        </p:grpSpPr>
        <p:sp>
          <p:nvSpPr>
            <p:cNvPr id="1684" name="Google Shape;1684;p34"/>
            <p:cNvSpPr/>
            <p:nvPr/>
          </p:nvSpPr>
          <p:spPr>
            <a:xfrm>
              <a:off x="3297025" y="2415950"/>
              <a:ext cx="962925" cy="143700"/>
            </a:xfrm>
            <a:custGeom>
              <a:avLst/>
              <a:gdLst/>
              <a:ahLst/>
              <a:cxnLst/>
              <a:rect l="l" t="t" r="r" b="b"/>
              <a:pathLst>
                <a:path w="38517" h="5748" extrusionOk="0">
                  <a:moveTo>
                    <a:pt x="19326" y="1"/>
                  </a:moveTo>
                  <a:cubicBezTo>
                    <a:pt x="8672" y="1"/>
                    <a:pt x="1" y="1379"/>
                    <a:pt x="1" y="2925"/>
                  </a:cubicBezTo>
                  <a:cubicBezTo>
                    <a:pt x="1" y="4471"/>
                    <a:pt x="8672" y="5748"/>
                    <a:pt x="19326" y="5748"/>
                  </a:cubicBezTo>
                  <a:cubicBezTo>
                    <a:pt x="29946" y="5748"/>
                    <a:pt x="38516" y="4471"/>
                    <a:pt x="38516" y="2925"/>
                  </a:cubicBezTo>
                  <a:cubicBezTo>
                    <a:pt x="38516" y="1379"/>
                    <a:pt x="29946" y="1"/>
                    <a:pt x="19326"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85" name="Google Shape;1685;p34"/>
            <p:cNvSpPr/>
            <p:nvPr/>
          </p:nvSpPr>
          <p:spPr>
            <a:xfrm>
              <a:off x="3853250" y="2190975"/>
              <a:ext cx="381500" cy="366800"/>
            </a:xfrm>
            <a:custGeom>
              <a:avLst/>
              <a:gdLst/>
              <a:ahLst/>
              <a:cxnLst/>
              <a:rect l="l" t="t" r="r" b="b"/>
              <a:pathLst>
                <a:path w="15260" h="14672" extrusionOk="0">
                  <a:moveTo>
                    <a:pt x="4963" y="1"/>
                  </a:moveTo>
                  <a:cubicBezTo>
                    <a:pt x="4854" y="1"/>
                    <a:pt x="4745" y="9"/>
                    <a:pt x="4639" y="26"/>
                  </a:cubicBezTo>
                  <a:cubicBezTo>
                    <a:pt x="3362" y="161"/>
                    <a:pt x="2387" y="732"/>
                    <a:pt x="1681" y="1438"/>
                  </a:cubicBezTo>
                  <a:cubicBezTo>
                    <a:pt x="1144" y="1975"/>
                    <a:pt x="572" y="2816"/>
                    <a:pt x="303" y="3824"/>
                  </a:cubicBezTo>
                  <a:cubicBezTo>
                    <a:pt x="1" y="4664"/>
                    <a:pt x="303" y="5773"/>
                    <a:pt x="1144" y="6345"/>
                  </a:cubicBezTo>
                  <a:lnTo>
                    <a:pt x="10789" y="13738"/>
                  </a:lnTo>
                  <a:lnTo>
                    <a:pt x="11629" y="14444"/>
                  </a:lnTo>
                  <a:cubicBezTo>
                    <a:pt x="11764" y="14595"/>
                    <a:pt x="11940" y="14671"/>
                    <a:pt x="12117" y="14671"/>
                  </a:cubicBezTo>
                  <a:cubicBezTo>
                    <a:pt x="12293" y="14671"/>
                    <a:pt x="12470" y="14595"/>
                    <a:pt x="12604" y="14444"/>
                  </a:cubicBezTo>
                  <a:lnTo>
                    <a:pt x="12739" y="14310"/>
                  </a:lnTo>
                  <a:lnTo>
                    <a:pt x="15125" y="12495"/>
                  </a:lnTo>
                  <a:cubicBezTo>
                    <a:pt x="15259" y="12361"/>
                    <a:pt x="15259" y="11924"/>
                    <a:pt x="14990" y="11924"/>
                  </a:cubicBezTo>
                  <a:lnTo>
                    <a:pt x="13175" y="11655"/>
                  </a:lnTo>
                  <a:lnTo>
                    <a:pt x="13041" y="11655"/>
                  </a:lnTo>
                  <a:lnTo>
                    <a:pt x="6857" y="1135"/>
                  </a:lnTo>
                  <a:cubicBezTo>
                    <a:pt x="6505" y="401"/>
                    <a:pt x="5716" y="1"/>
                    <a:pt x="4963"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86" name="Google Shape;1686;p34"/>
            <p:cNvSpPr/>
            <p:nvPr/>
          </p:nvSpPr>
          <p:spPr>
            <a:xfrm>
              <a:off x="3975925" y="2373950"/>
              <a:ext cx="195800" cy="181500"/>
            </a:xfrm>
            <a:custGeom>
              <a:avLst/>
              <a:gdLst/>
              <a:ahLst/>
              <a:cxnLst/>
              <a:rect l="l" t="t" r="r" b="b"/>
              <a:pathLst>
                <a:path w="7832" h="7260" extrusionOk="0">
                  <a:moveTo>
                    <a:pt x="1816" y="0"/>
                  </a:moveTo>
                  <a:cubicBezTo>
                    <a:pt x="1547" y="135"/>
                    <a:pt x="1412" y="404"/>
                    <a:pt x="1110" y="538"/>
                  </a:cubicBezTo>
                  <a:cubicBezTo>
                    <a:pt x="841" y="975"/>
                    <a:pt x="572" y="1378"/>
                    <a:pt x="270" y="1681"/>
                  </a:cubicBezTo>
                  <a:cubicBezTo>
                    <a:pt x="135" y="1681"/>
                    <a:pt x="135" y="1815"/>
                    <a:pt x="1" y="1950"/>
                  </a:cubicBezTo>
                  <a:lnTo>
                    <a:pt x="5882" y="6419"/>
                  </a:lnTo>
                  <a:lnTo>
                    <a:pt x="6722" y="7125"/>
                  </a:lnTo>
                  <a:cubicBezTo>
                    <a:pt x="6857" y="7260"/>
                    <a:pt x="6991" y="7260"/>
                    <a:pt x="7159" y="7260"/>
                  </a:cubicBezTo>
                  <a:cubicBezTo>
                    <a:pt x="7294" y="7260"/>
                    <a:pt x="7563" y="7260"/>
                    <a:pt x="7697" y="7125"/>
                  </a:cubicBezTo>
                  <a:lnTo>
                    <a:pt x="7832" y="6991"/>
                  </a:lnTo>
                  <a:cubicBezTo>
                    <a:pt x="6588" y="5310"/>
                    <a:pt x="4202" y="2521"/>
                    <a:pt x="1816" y="0"/>
                  </a:cubicBez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87" name="Google Shape;1687;p34"/>
            <p:cNvSpPr/>
            <p:nvPr/>
          </p:nvSpPr>
          <p:spPr>
            <a:xfrm>
              <a:off x="3366775" y="2190975"/>
              <a:ext cx="381475" cy="366800"/>
            </a:xfrm>
            <a:custGeom>
              <a:avLst/>
              <a:gdLst/>
              <a:ahLst/>
              <a:cxnLst/>
              <a:rect l="l" t="t" r="r" b="b"/>
              <a:pathLst>
                <a:path w="15259" h="14672" extrusionOk="0">
                  <a:moveTo>
                    <a:pt x="10330" y="1"/>
                  </a:moveTo>
                  <a:cubicBezTo>
                    <a:pt x="9576" y="1"/>
                    <a:pt x="8784" y="401"/>
                    <a:pt x="8403" y="1135"/>
                  </a:cubicBezTo>
                  <a:lnTo>
                    <a:pt x="2252" y="11655"/>
                  </a:lnTo>
                  <a:lnTo>
                    <a:pt x="2118" y="11655"/>
                  </a:lnTo>
                  <a:lnTo>
                    <a:pt x="269" y="11924"/>
                  </a:lnTo>
                  <a:cubicBezTo>
                    <a:pt x="0" y="11924"/>
                    <a:pt x="0" y="12361"/>
                    <a:pt x="135" y="12495"/>
                  </a:cubicBezTo>
                  <a:lnTo>
                    <a:pt x="2387" y="14175"/>
                  </a:lnTo>
                  <a:lnTo>
                    <a:pt x="2656" y="14444"/>
                  </a:lnTo>
                  <a:cubicBezTo>
                    <a:pt x="2807" y="14595"/>
                    <a:pt x="2983" y="14671"/>
                    <a:pt x="3155" y="14671"/>
                  </a:cubicBezTo>
                  <a:cubicBezTo>
                    <a:pt x="3328" y="14671"/>
                    <a:pt x="3496" y="14595"/>
                    <a:pt x="3630" y="14444"/>
                  </a:cubicBezTo>
                  <a:lnTo>
                    <a:pt x="4470" y="13738"/>
                  </a:lnTo>
                  <a:lnTo>
                    <a:pt x="14284" y="6345"/>
                  </a:lnTo>
                  <a:cubicBezTo>
                    <a:pt x="14990" y="5773"/>
                    <a:pt x="15259" y="4664"/>
                    <a:pt x="14990" y="3824"/>
                  </a:cubicBezTo>
                  <a:cubicBezTo>
                    <a:pt x="14721" y="2984"/>
                    <a:pt x="14284" y="2278"/>
                    <a:pt x="13881" y="1707"/>
                  </a:cubicBezTo>
                  <a:cubicBezTo>
                    <a:pt x="13041" y="866"/>
                    <a:pt x="12032" y="161"/>
                    <a:pt x="10654" y="26"/>
                  </a:cubicBezTo>
                  <a:cubicBezTo>
                    <a:pt x="10548" y="9"/>
                    <a:pt x="10440" y="1"/>
                    <a:pt x="10330"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88" name="Google Shape;1688;p34"/>
            <p:cNvSpPr/>
            <p:nvPr/>
          </p:nvSpPr>
          <p:spPr>
            <a:xfrm>
              <a:off x="3426425" y="2377300"/>
              <a:ext cx="199150" cy="178150"/>
            </a:xfrm>
            <a:custGeom>
              <a:avLst/>
              <a:gdLst/>
              <a:ahLst/>
              <a:cxnLst/>
              <a:rect l="l" t="t" r="r" b="b"/>
              <a:pathLst>
                <a:path w="7966" h="7126" extrusionOk="0">
                  <a:moveTo>
                    <a:pt x="6151" y="1"/>
                  </a:moveTo>
                  <a:cubicBezTo>
                    <a:pt x="3933" y="2387"/>
                    <a:pt x="1412" y="5042"/>
                    <a:pt x="1" y="6722"/>
                  </a:cubicBezTo>
                  <a:lnTo>
                    <a:pt x="270" y="6991"/>
                  </a:lnTo>
                  <a:cubicBezTo>
                    <a:pt x="404" y="7126"/>
                    <a:pt x="706" y="7126"/>
                    <a:pt x="841" y="7126"/>
                  </a:cubicBezTo>
                  <a:cubicBezTo>
                    <a:pt x="975" y="7126"/>
                    <a:pt x="1110" y="7126"/>
                    <a:pt x="1244" y="6991"/>
                  </a:cubicBezTo>
                  <a:lnTo>
                    <a:pt x="2084" y="6285"/>
                  </a:lnTo>
                  <a:lnTo>
                    <a:pt x="7966" y="1816"/>
                  </a:lnTo>
                  <a:cubicBezTo>
                    <a:pt x="7697" y="1681"/>
                    <a:pt x="7563" y="1412"/>
                    <a:pt x="7428" y="1110"/>
                  </a:cubicBezTo>
                  <a:lnTo>
                    <a:pt x="6991" y="706"/>
                  </a:lnTo>
                  <a:cubicBezTo>
                    <a:pt x="6722" y="404"/>
                    <a:pt x="6454" y="135"/>
                    <a:pt x="6151" y="1"/>
                  </a:cubicBez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89" name="Google Shape;1689;p34"/>
            <p:cNvSpPr/>
            <p:nvPr/>
          </p:nvSpPr>
          <p:spPr>
            <a:xfrm>
              <a:off x="3366775" y="2482325"/>
              <a:ext cx="111775" cy="75450"/>
            </a:xfrm>
            <a:custGeom>
              <a:avLst/>
              <a:gdLst/>
              <a:ahLst/>
              <a:cxnLst/>
              <a:rect l="l" t="t" r="r" b="b"/>
              <a:pathLst>
                <a:path w="4471" h="3018" extrusionOk="0">
                  <a:moveTo>
                    <a:pt x="2118" y="1"/>
                  </a:moveTo>
                  <a:lnTo>
                    <a:pt x="269" y="270"/>
                  </a:lnTo>
                  <a:cubicBezTo>
                    <a:pt x="0" y="270"/>
                    <a:pt x="0" y="707"/>
                    <a:pt x="135" y="841"/>
                  </a:cubicBezTo>
                  <a:lnTo>
                    <a:pt x="2656" y="2790"/>
                  </a:lnTo>
                  <a:cubicBezTo>
                    <a:pt x="2807" y="2941"/>
                    <a:pt x="2983" y="3017"/>
                    <a:pt x="3155" y="3017"/>
                  </a:cubicBezTo>
                  <a:cubicBezTo>
                    <a:pt x="3328" y="3017"/>
                    <a:pt x="3496" y="2941"/>
                    <a:pt x="3630" y="2790"/>
                  </a:cubicBezTo>
                  <a:lnTo>
                    <a:pt x="4470" y="2084"/>
                  </a:lnTo>
                  <a:lnTo>
                    <a:pt x="2118" y="1"/>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0" name="Google Shape;1690;p34"/>
            <p:cNvSpPr/>
            <p:nvPr/>
          </p:nvSpPr>
          <p:spPr>
            <a:xfrm>
              <a:off x="4122975" y="2482325"/>
              <a:ext cx="111775" cy="75450"/>
            </a:xfrm>
            <a:custGeom>
              <a:avLst/>
              <a:gdLst/>
              <a:ahLst/>
              <a:cxnLst/>
              <a:rect l="l" t="t" r="r" b="b"/>
              <a:pathLst>
                <a:path w="4471" h="3018" extrusionOk="0">
                  <a:moveTo>
                    <a:pt x="2386" y="1"/>
                  </a:moveTo>
                  <a:lnTo>
                    <a:pt x="0" y="2084"/>
                  </a:lnTo>
                  <a:lnTo>
                    <a:pt x="840" y="2790"/>
                  </a:lnTo>
                  <a:cubicBezTo>
                    <a:pt x="975" y="2941"/>
                    <a:pt x="1151" y="3017"/>
                    <a:pt x="1328" y="3017"/>
                  </a:cubicBezTo>
                  <a:cubicBezTo>
                    <a:pt x="1504" y="3017"/>
                    <a:pt x="1681" y="2941"/>
                    <a:pt x="1815" y="2790"/>
                  </a:cubicBezTo>
                  <a:lnTo>
                    <a:pt x="4336" y="841"/>
                  </a:lnTo>
                  <a:cubicBezTo>
                    <a:pt x="4470" y="707"/>
                    <a:pt x="4470" y="270"/>
                    <a:pt x="4201" y="270"/>
                  </a:cubicBezTo>
                  <a:lnTo>
                    <a:pt x="2386" y="1"/>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1" name="Google Shape;1691;p34"/>
            <p:cNvSpPr/>
            <p:nvPr/>
          </p:nvSpPr>
          <p:spPr>
            <a:xfrm>
              <a:off x="3559175" y="1745975"/>
              <a:ext cx="473075" cy="611225"/>
            </a:xfrm>
            <a:custGeom>
              <a:avLst/>
              <a:gdLst/>
              <a:ahLst/>
              <a:cxnLst/>
              <a:rect l="l" t="t" r="r" b="b"/>
              <a:pathLst>
                <a:path w="18923" h="24449" extrusionOk="0">
                  <a:moveTo>
                    <a:pt x="9163" y="1"/>
                  </a:moveTo>
                  <a:cubicBezTo>
                    <a:pt x="7538" y="1"/>
                    <a:pt x="5920" y="545"/>
                    <a:pt x="4639" y="1593"/>
                  </a:cubicBezTo>
                  <a:lnTo>
                    <a:pt x="4504" y="1593"/>
                  </a:lnTo>
                  <a:cubicBezTo>
                    <a:pt x="2387" y="3274"/>
                    <a:pt x="1412" y="5929"/>
                    <a:pt x="1816" y="8449"/>
                  </a:cubicBezTo>
                  <a:cubicBezTo>
                    <a:pt x="2253" y="11373"/>
                    <a:pt x="1984" y="14331"/>
                    <a:pt x="975" y="16986"/>
                  </a:cubicBezTo>
                  <a:lnTo>
                    <a:pt x="438" y="18532"/>
                  </a:lnTo>
                  <a:cubicBezTo>
                    <a:pt x="1" y="19641"/>
                    <a:pt x="438" y="21053"/>
                    <a:pt x="1412" y="21758"/>
                  </a:cubicBezTo>
                  <a:lnTo>
                    <a:pt x="4639" y="23977"/>
                  </a:lnTo>
                  <a:cubicBezTo>
                    <a:pt x="4969" y="24224"/>
                    <a:pt x="5411" y="24449"/>
                    <a:pt x="5874" y="24449"/>
                  </a:cubicBezTo>
                  <a:cubicBezTo>
                    <a:pt x="5977" y="24449"/>
                    <a:pt x="6081" y="24438"/>
                    <a:pt x="6185" y="24413"/>
                  </a:cubicBezTo>
                  <a:lnTo>
                    <a:pt x="12066" y="24279"/>
                  </a:lnTo>
                  <a:cubicBezTo>
                    <a:pt x="12470" y="24279"/>
                    <a:pt x="13041" y="24145"/>
                    <a:pt x="13444" y="23708"/>
                  </a:cubicBezTo>
                  <a:lnTo>
                    <a:pt x="17511" y="20918"/>
                  </a:lnTo>
                  <a:cubicBezTo>
                    <a:pt x="18486" y="20212"/>
                    <a:pt x="18922" y="18801"/>
                    <a:pt x="18351" y="17692"/>
                  </a:cubicBezTo>
                  <a:lnTo>
                    <a:pt x="17376" y="15305"/>
                  </a:lnTo>
                  <a:cubicBezTo>
                    <a:pt x="16536" y="13222"/>
                    <a:pt x="16099" y="10701"/>
                    <a:pt x="16267" y="8315"/>
                  </a:cubicBezTo>
                  <a:lnTo>
                    <a:pt x="16267" y="7475"/>
                  </a:lnTo>
                  <a:cubicBezTo>
                    <a:pt x="16402" y="4820"/>
                    <a:pt x="14990" y="2299"/>
                    <a:pt x="12604" y="887"/>
                  </a:cubicBezTo>
                  <a:cubicBezTo>
                    <a:pt x="11540" y="291"/>
                    <a:pt x="10350" y="1"/>
                    <a:pt x="9163"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2" name="Google Shape;1692;p34"/>
            <p:cNvSpPr/>
            <p:nvPr/>
          </p:nvSpPr>
          <p:spPr>
            <a:xfrm>
              <a:off x="3597825" y="2020200"/>
              <a:ext cx="14325" cy="111775"/>
            </a:xfrm>
            <a:custGeom>
              <a:avLst/>
              <a:gdLst/>
              <a:ahLst/>
              <a:cxnLst/>
              <a:rect l="l" t="t" r="r" b="b"/>
              <a:pathLst>
                <a:path w="573" h="4471" extrusionOk="0">
                  <a:moveTo>
                    <a:pt x="572" y="1"/>
                  </a:moveTo>
                  <a:cubicBezTo>
                    <a:pt x="572" y="1547"/>
                    <a:pt x="270" y="3093"/>
                    <a:pt x="1" y="4471"/>
                  </a:cubicBezTo>
                  <a:lnTo>
                    <a:pt x="1" y="4471"/>
                  </a:lnTo>
                  <a:cubicBezTo>
                    <a:pt x="270" y="3093"/>
                    <a:pt x="572" y="1547"/>
                    <a:pt x="572" y="1"/>
                  </a:cubicBezTo>
                  <a:close/>
                </a:path>
              </a:pathLst>
            </a:custGeom>
            <a:solidFill>
              <a:srgbClr val="CACCD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3" name="Google Shape;1693;p34"/>
            <p:cNvSpPr/>
            <p:nvPr/>
          </p:nvSpPr>
          <p:spPr>
            <a:xfrm>
              <a:off x="3595030" y="1907045"/>
              <a:ext cx="59700" cy="252100"/>
            </a:xfrm>
            <a:custGeom>
              <a:avLst/>
              <a:gdLst/>
              <a:ahLst/>
              <a:cxnLst/>
              <a:rect l="l" t="t" r="r" b="b"/>
              <a:pathLst>
                <a:path w="2388" h="10084" extrusionOk="0">
                  <a:moveTo>
                    <a:pt x="438" y="1"/>
                  </a:moveTo>
                  <a:cubicBezTo>
                    <a:pt x="270" y="1"/>
                    <a:pt x="135" y="303"/>
                    <a:pt x="135" y="1009"/>
                  </a:cubicBezTo>
                  <a:cubicBezTo>
                    <a:pt x="135" y="1278"/>
                    <a:pt x="135" y="1681"/>
                    <a:pt x="270" y="2118"/>
                  </a:cubicBezTo>
                  <a:cubicBezTo>
                    <a:pt x="438" y="2959"/>
                    <a:pt x="438" y="3799"/>
                    <a:pt x="572" y="4639"/>
                  </a:cubicBezTo>
                  <a:cubicBezTo>
                    <a:pt x="572" y="6185"/>
                    <a:pt x="270" y="7731"/>
                    <a:pt x="1" y="9109"/>
                  </a:cubicBezTo>
                  <a:cubicBezTo>
                    <a:pt x="270" y="9243"/>
                    <a:pt x="1816" y="9949"/>
                    <a:pt x="1950" y="9949"/>
                  </a:cubicBezTo>
                  <a:cubicBezTo>
                    <a:pt x="2118" y="10084"/>
                    <a:pt x="2253" y="10084"/>
                    <a:pt x="2387" y="10084"/>
                  </a:cubicBezTo>
                  <a:cubicBezTo>
                    <a:pt x="1816" y="2690"/>
                    <a:pt x="841" y="1"/>
                    <a:pt x="438"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4" name="Google Shape;1694;p34"/>
            <p:cNvSpPr/>
            <p:nvPr/>
          </p:nvSpPr>
          <p:spPr>
            <a:xfrm>
              <a:off x="3965850" y="1984925"/>
              <a:ext cx="31100" cy="147050"/>
            </a:xfrm>
            <a:custGeom>
              <a:avLst/>
              <a:gdLst/>
              <a:ahLst/>
              <a:cxnLst/>
              <a:rect l="l" t="t" r="r" b="b"/>
              <a:pathLst>
                <a:path w="1244" h="5882" extrusionOk="0">
                  <a:moveTo>
                    <a:pt x="0" y="0"/>
                  </a:moveTo>
                  <a:cubicBezTo>
                    <a:pt x="0" y="1983"/>
                    <a:pt x="404" y="3933"/>
                    <a:pt x="1109" y="5747"/>
                  </a:cubicBezTo>
                  <a:lnTo>
                    <a:pt x="1109" y="5747"/>
                  </a:lnTo>
                  <a:lnTo>
                    <a:pt x="1244" y="5882"/>
                  </a:lnTo>
                  <a:lnTo>
                    <a:pt x="1109" y="5747"/>
                  </a:lnTo>
                  <a:cubicBezTo>
                    <a:pt x="404" y="3933"/>
                    <a:pt x="0" y="1983"/>
                    <a:pt x="0" y="0"/>
                  </a:cubicBezTo>
                  <a:close/>
                </a:path>
              </a:pathLst>
            </a:custGeom>
            <a:solidFill>
              <a:srgbClr val="CACCD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5" name="Google Shape;1695;p34"/>
            <p:cNvSpPr/>
            <p:nvPr/>
          </p:nvSpPr>
          <p:spPr>
            <a:xfrm>
              <a:off x="3877625" y="1852175"/>
              <a:ext cx="115975" cy="308375"/>
            </a:xfrm>
            <a:custGeom>
              <a:avLst/>
              <a:gdLst/>
              <a:ahLst/>
              <a:cxnLst/>
              <a:rect l="l" t="t" r="r" b="b"/>
              <a:pathLst>
                <a:path w="4639" h="12335" extrusionOk="0">
                  <a:moveTo>
                    <a:pt x="841" y="0"/>
                  </a:moveTo>
                  <a:cubicBezTo>
                    <a:pt x="303" y="0"/>
                    <a:pt x="0" y="269"/>
                    <a:pt x="169" y="1109"/>
                  </a:cubicBezTo>
                  <a:cubicBezTo>
                    <a:pt x="841" y="4336"/>
                    <a:pt x="1143" y="8537"/>
                    <a:pt x="1278" y="12335"/>
                  </a:cubicBezTo>
                  <a:cubicBezTo>
                    <a:pt x="1546" y="12167"/>
                    <a:pt x="1849" y="12032"/>
                    <a:pt x="2252" y="12032"/>
                  </a:cubicBezTo>
                  <a:cubicBezTo>
                    <a:pt x="2252" y="11898"/>
                    <a:pt x="4504" y="11192"/>
                    <a:pt x="4638" y="11057"/>
                  </a:cubicBezTo>
                  <a:cubicBezTo>
                    <a:pt x="3933" y="9243"/>
                    <a:pt x="3529" y="7293"/>
                    <a:pt x="3529" y="5310"/>
                  </a:cubicBezTo>
                  <a:cubicBezTo>
                    <a:pt x="3361" y="4907"/>
                    <a:pt x="3361" y="4470"/>
                    <a:pt x="3529" y="4067"/>
                  </a:cubicBezTo>
                  <a:lnTo>
                    <a:pt x="3529" y="3227"/>
                  </a:lnTo>
                  <a:lnTo>
                    <a:pt x="3529" y="2924"/>
                  </a:lnTo>
                  <a:cubicBezTo>
                    <a:pt x="3529" y="1244"/>
                    <a:pt x="1849" y="0"/>
                    <a:pt x="841"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6" name="Google Shape;1696;p34"/>
            <p:cNvSpPr/>
            <p:nvPr/>
          </p:nvSpPr>
          <p:spPr>
            <a:xfrm>
              <a:off x="3486075" y="2128600"/>
              <a:ext cx="622625" cy="372375"/>
            </a:xfrm>
            <a:custGeom>
              <a:avLst/>
              <a:gdLst/>
              <a:ahLst/>
              <a:cxnLst/>
              <a:rect l="l" t="t" r="r" b="b"/>
              <a:pathLst>
                <a:path w="24905" h="14895" extrusionOk="0">
                  <a:moveTo>
                    <a:pt x="20300" y="0"/>
                  </a:moveTo>
                  <a:cubicBezTo>
                    <a:pt x="17304" y="1203"/>
                    <a:pt x="14432" y="1916"/>
                    <a:pt x="11618" y="1916"/>
                  </a:cubicBezTo>
                  <a:cubicBezTo>
                    <a:pt x="9161" y="1916"/>
                    <a:pt x="6749" y="1372"/>
                    <a:pt x="4336" y="135"/>
                  </a:cubicBezTo>
                  <a:lnTo>
                    <a:pt x="1" y="9108"/>
                  </a:lnTo>
                  <a:cubicBezTo>
                    <a:pt x="62" y="9108"/>
                    <a:pt x="527" y="8879"/>
                    <a:pt x="1241" y="8879"/>
                  </a:cubicBezTo>
                  <a:cubicBezTo>
                    <a:pt x="2095" y="8879"/>
                    <a:pt x="3305" y="9208"/>
                    <a:pt x="4605" y="10654"/>
                  </a:cubicBezTo>
                  <a:lnTo>
                    <a:pt x="5042" y="11058"/>
                  </a:lnTo>
                  <a:cubicBezTo>
                    <a:pt x="6420" y="13041"/>
                    <a:pt x="8537" y="14419"/>
                    <a:pt x="10924" y="14721"/>
                  </a:cubicBezTo>
                  <a:cubicBezTo>
                    <a:pt x="11577" y="14826"/>
                    <a:pt x="12267" y="14894"/>
                    <a:pt x="12972" y="14894"/>
                  </a:cubicBezTo>
                  <a:cubicBezTo>
                    <a:pt x="14986" y="14894"/>
                    <a:pt x="17122" y="14336"/>
                    <a:pt x="18889" y="12469"/>
                  </a:cubicBezTo>
                  <a:cubicBezTo>
                    <a:pt x="19326" y="12200"/>
                    <a:pt x="19595" y="11764"/>
                    <a:pt x="19864" y="11495"/>
                  </a:cubicBezTo>
                  <a:cubicBezTo>
                    <a:pt x="20166" y="11192"/>
                    <a:pt x="20435" y="10789"/>
                    <a:pt x="20704" y="10352"/>
                  </a:cubicBezTo>
                  <a:cubicBezTo>
                    <a:pt x="21531" y="9549"/>
                    <a:pt x="22640" y="8675"/>
                    <a:pt x="23713" y="8675"/>
                  </a:cubicBezTo>
                  <a:cubicBezTo>
                    <a:pt x="24121" y="8675"/>
                    <a:pt x="24525" y="8802"/>
                    <a:pt x="24905" y="9108"/>
                  </a:cubicBezTo>
                  <a:lnTo>
                    <a:pt x="20300"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7" name="Google Shape;1697;p34"/>
            <p:cNvSpPr/>
            <p:nvPr/>
          </p:nvSpPr>
          <p:spPr>
            <a:xfrm>
              <a:off x="3486075" y="2131950"/>
              <a:ext cx="111775" cy="224375"/>
            </a:xfrm>
            <a:custGeom>
              <a:avLst/>
              <a:gdLst/>
              <a:ahLst/>
              <a:cxnLst/>
              <a:rect l="l" t="t" r="r" b="b"/>
              <a:pathLst>
                <a:path w="4471" h="8975" extrusionOk="0">
                  <a:moveTo>
                    <a:pt x="4336" y="1"/>
                  </a:moveTo>
                  <a:lnTo>
                    <a:pt x="1" y="8974"/>
                  </a:lnTo>
                  <a:lnTo>
                    <a:pt x="1" y="8974"/>
                  </a:lnTo>
                  <a:lnTo>
                    <a:pt x="4336" y="1"/>
                  </a:lnTo>
                  <a:lnTo>
                    <a:pt x="4471" y="1"/>
                  </a:lnTo>
                  <a:lnTo>
                    <a:pt x="4471" y="1"/>
                  </a:lnTo>
                  <a:close/>
                </a:path>
              </a:pathLst>
            </a:custGeom>
            <a:solidFill>
              <a:srgbClr val="BAC5E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8" name="Google Shape;1698;p34"/>
            <p:cNvSpPr/>
            <p:nvPr/>
          </p:nvSpPr>
          <p:spPr>
            <a:xfrm>
              <a:off x="3597825" y="2131950"/>
              <a:ext cx="25" cy="25"/>
            </a:xfrm>
            <a:custGeom>
              <a:avLst/>
              <a:gdLst/>
              <a:ahLst/>
              <a:cxnLst/>
              <a:rect l="l" t="t" r="r" b="b"/>
              <a:pathLst>
                <a:path w="1" h="1" extrusionOk="0">
                  <a:moveTo>
                    <a:pt x="1" y="1"/>
                  </a:moveTo>
                  <a:lnTo>
                    <a:pt x="1" y="1"/>
                  </a:lnTo>
                  <a:lnTo>
                    <a:pt x="1" y="1"/>
                  </a:lnTo>
                  <a:lnTo>
                    <a:pt x="1" y="1"/>
                  </a:lnTo>
                  <a:close/>
                </a:path>
              </a:pathLst>
            </a:custGeom>
            <a:solidFill>
              <a:srgbClr val="949EC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9" name="Google Shape;1699;p34"/>
            <p:cNvSpPr/>
            <p:nvPr/>
          </p:nvSpPr>
          <p:spPr>
            <a:xfrm>
              <a:off x="3486075" y="2131950"/>
              <a:ext cx="160525" cy="231100"/>
            </a:xfrm>
            <a:custGeom>
              <a:avLst/>
              <a:gdLst/>
              <a:ahLst/>
              <a:cxnLst/>
              <a:rect l="l" t="t" r="r" b="b"/>
              <a:pathLst>
                <a:path w="6421" h="9244" extrusionOk="0">
                  <a:moveTo>
                    <a:pt x="4336" y="1"/>
                  </a:moveTo>
                  <a:lnTo>
                    <a:pt x="1" y="8974"/>
                  </a:lnTo>
                  <a:cubicBezTo>
                    <a:pt x="135" y="8974"/>
                    <a:pt x="539" y="8706"/>
                    <a:pt x="1244" y="8706"/>
                  </a:cubicBezTo>
                  <a:cubicBezTo>
                    <a:pt x="1816" y="8706"/>
                    <a:pt x="2387" y="8840"/>
                    <a:pt x="3059" y="9243"/>
                  </a:cubicBezTo>
                  <a:cubicBezTo>
                    <a:pt x="3362" y="5882"/>
                    <a:pt x="4471" y="3093"/>
                    <a:pt x="6420" y="841"/>
                  </a:cubicBezTo>
                  <a:cubicBezTo>
                    <a:pt x="5748" y="707"/>
                    <a:pt x="5042" y="438"/>
                    <a:pt x="4471"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0" name="Google Shape;1700;p34"/>
            <p:cNvSpPr/>
            <p:nvPr/>
          </p:nvSpPr>
          <p:spPr>
            <a:xfrm>
              <a:off x="3996925" y="2131950"/>
              <a:ext cx="111775" cy="224375"/>
            </a:xfrm>
            <a:custGeom>
              <a:avLst/>
              <a:gdLst/>
              <a:ahLst/>
              <a:cxnLst/>
              <a:rect l="l" t="t" r="r" b="b"/>
              <a:pathLst>
                <a:path w="4471" h="8975" extrusionOk="0">
                  <a:moveTo>
                    <a:pt x="1" y="1"/>
                  </a:moveTo>
                  <a:lnTo>
                    <a:pt x="1" y="1"/>
                  </a:lnTo>
                  <a:lnTo>
                    <a:pt x="4471" y="8974"/>
                  </a:lnTo>
                  <a:lnTo>
                    <a:pt x="4471" y="8974"/>
                  </a:lnTo>
                  <a:close/>
                </a:path>
              </a:pathLst>
            </a:custGeom>
            <a:solidFill>
              <a:srgbClr val="BAC5E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1" name="Google Shape;1701;p34"/>
            <p:cNvSpPr/>
            <p:nvPr/>
          </p:nvSpPr>
          <p:spPr>
            <a:xfrm>
              <a:off x="3993575" y="2128600"/>
              <a:ext cx="3375" cy="3375"/>
            </a:xfrm>
            <a:custGeom>
              <a:avLst/>
              <a:gdLst/>
              <a:ahLst/>
              <a:cxnLst/>
              <a:rect l="l" t="t" r="r" b="b"/>
              <a:pathLst>
                <a:path w="135" h="135" extrusionOk="0">
                  <a:moveTo>
                    <a:pt x="0" y="0"/>
                  </a:moveTo>
                  <a:lnTo>
                    <a:pt x="0" y="135"/>
                  </a:lnTo>
                  <a:lnTo>
                    <a:pt x="135" y="135"/>
                  </a:lnTo>
                  <a:lnTo>
                    <a:pt x="0" y="0"/>
                  </a:lnTo>
                  <a:close/>
                </a:path>
              </a:pathLst>
            </a:custGeom>
            <a:solidFill>
              <a:srgbClr val="949EC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2" name="Google Shape;1702;p34"/>
            <p:cNvSpPr/>
            <p:nvPr/>
          </p:nvSpPr>
          <p:spPr>
            <a:xfrm>
              <a:off x="3933925" y="2128600"/>
              <a:ext cx="59675" cy="24400"/>
            </a:xfrm>
            <a:custGeom>
              <a:avLst/>
              <a:gdLst/>
              <a:ahLst/>
              <a:cxnLst/>
              <a:rect l="l" t="t" r="r" b="b"/>
              <a:pathLst>
                <a:path w="2387" h="976" extrusionOk="0">
                  <a:moveTo>
                    <a:pt x="2386" y="0"/>
                  </a:moveTo>
                  <a:lnTo>
                    <a:pt x="2386" y="0"/>
                  </a:lnTo>
                  <a:cubicBezTo>
                    <a:pt x="2324" y="33"/>
                    <a:pt x="2262" y="64"/>
                    <a:pt x="2200" y="95"/>
                  </a:cubicBezTo>
                  <a:lnTo>
                    <a:pt x="2200" y="95"/>
                  </a:lnTo>
                  <a:cubicBezTo>
                    <a:pt x="2300" y="53"/>
                    <a:pt x="2366" y="20"/>
                    <a:pt x="2386" y="0"/>
                  </a:cubicBezTo>
                  <a:close/>
                  <a:moveTo>
                    <a:pt x="2200" y="95"/>
                  </a:moveTo>
                  <a:lnTo>
                    <a:pt x="2200" y="95"/>
                  </a:lnTo>
                  <a:cubicBezTo>
                    <a:pt x="1632" y="332"/>
                    <a:pt x="0" y="861"/>
                    <a:pt x="0" y="975"/>
                  </a:cubicBezTo>
                  <a:cubicBezTo>
                    <a:pt x="654" y="726"/>
                    <a:pt x="1423" y="477"/>
                    <a:pt x="2200" y="95"/>
                  </a:cubicBezTo>
                  <a:close/>
                </a:path>
              </a:pathLst>
            </a:custGeom>
            <a:solidFill>
              <a:srgbClr val="2E346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3" name="Google Shape;1703;p34"/>
            <p:cNvSpPr/>
            <p:nvPr/>
          </p:nvSpPr>
          <p:spPr>
            <a:xfrm>
              <a:off x="3933925" y="2128600"/>
              <a:ext cx="174775" cy="237800"/>
            </a:xfrm>
            <a:custGeom>
              <a:avLst/>
              <a:gdLst/>
              <a:ahLst/>
              <a:cxnLst/>
              <a:rect l="l" t="t" r="r" b="b"/>
              <a:pathLst>
                <a:path w="6991" h="9512" extrusionOk="0">
                  <a:moveTo>
                    <a:pt x="2386" y="0"/>
                  </a:moveTo>
                  <a:cubicBezTo>
                    <a:pt x="1546" y="437"/>
                    <a:pt x="706" y="706"/>
                    <a:pt x="0" y="975"/>
                  </a:cubicBezTo>
                  <a:cubicBezTo>
                    <a:pt x="2252" y="2656"/>
                    <a:pt x="3227" y="5748"/>
                    <a:pt x="3798" y="9512"/>
                  </a:cubicBezTo>
                  <a:cubicBezTo>
                    <a:pt x="4336" y="9108"/>
                    <a:pt x="5042" y="8672"/>
                    <a:pt x="5747" y="8672"/>
                  </a:cubicBezTo>
                  <a:cubicBezTo>
                    <a:pt x="6151" y="8672"/>
                    <a:pt x="6588" y="8840"/>
                    <a:pt x="6991" y="9108"/>
                  </a:cubicBezTo>
                  <a:lnTo>
                    <a:pt x="2521" y="135"/>
                  </a:lnTo>
                  <a:lnTo>
                    <a:pt x="2386" y="135"/>
                  </a:lnTo>
                  <a:lnTo>
                    <a:pt x="23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4" name="Google Shape;1704;p34"/>
            <p:cNvSpPr/>
            <p:nvPr/>
          </p:nvSpPr>
          <p:spPr>
            <a:xfrm>
              <a:off x="3801175" y="2093300"/>
              <a:ext cx="108400" cy="238650"/>
            </a:xfrm>
            <a:custGeom>
              <a:avLst/>
              <a:gdLst/>
              <a:ahLst/>
              <a:cxnLst/>
              <a:rect l="l" t="t" r="r" b="b"/>
              <a:pathLst>
                <a:path w="4336" h="9546" extrusionOk="0">
                  <a:moveTo>
                    <a:pt x="4336" y="1"/>
                  </a:moveTo>
                  <a:lnTo>
                    <a:pt x="403" y="169"/>
                  </a:lnTo>
                  <a:lnTo>
                    <a:pt x="0" y="7731"/>
                  </a:lnTo>
                  <a:cubicBezTo>
                    <a:pt x="0" y="8000"/>
                    <a:pt x="135" y="8403"/>
                    <a:pt x="403" y="8706"/>
                  </a:cubicBezTo>
                  <a:cubicBezTo>
                    <a:pt x="1244" y="9546"/>
                    <a:pt x="2521" y="9411"/>
                    <a:pt x="3361" y="9546"/>
                  </a:cubicBezTo>
                  <a:cubicBezTo>
                    <a:pt x="3899" y="9546"/>
                    <a:pt x="4201" y="8974"/>
                    <a:pt x="3899" y="8403"/>
                  </a:cubicBezTo>
                  <a:lnTo>
                    <a:pt x="2084" y="7025"/>
                  </a:lnTo>
                  <a:lnTo>
                    <a:pt x="4336" y="1"/>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5" name="Google Shape;1705;p34"/>
            <p:cNvSpPr/>
            <p:nvPr/>
          </p:nvSpPr>
          <p:spPr>
            <a:xfrm>
              <a:off x="3814600" y="1806800"/>
              <a:ext cx="147075" cy="241175"/>
            </a:xfrm>
            <a:custGeom>
              <a:avLst/>
              <a:gdLst/>
              <a:ahLst/>
              <a:cxnLst/>
              <a:rect l="l" t="t" r="r" b="b"/>
              <a:pathLst>
                <a:path w="5883" h="9647" extrusionOk="0">
                  <a:moveTo>
                    <a:pt x="2824" y="0"/>
                  </a:moveTo>
                  <a:cubicBezTo>
                    <a:pt x="1984" y="0"/>
                    <a:pt x="1144" y="404"/>
                    <a:pt x="707" y="1378"/>
                  </a:cubicBezTo>
                  <a:cubicBezTo>
                    <a:pt x="438" y="1681"/>
                    <a:pt x="438" y="2084"/>
                    <a:pt x="438" y="2387"/>
                  </a:cubicBezTo>
                  <a:lnTo>
                    <a:pt x="1" y="9646"/>
                  </a:lnTo>
                  <a:lnTo>
                    <a:pt x="4370" y="9512"/>
                  </a:lnTo>
                  <a:lnTo>
                    <a:pt x="5613" y="5176"/>
                  </a:lnTo>
                  <a:cubicBezTo>
                    <a:pt x="5748" y="4605"/>
                    <a:pt x="5882" y="4201"/>
                    <a:pt x="5882" y="3630"/>
                  </a:cubicBezTo>
                  <a:cubicBezTo>
                    <a:pt x="5882" y="2790"/>
                    <a:pt x="5479" y="1815"/>
                    <a:pt x="4908" y="1109"/>
                  </a:cubicBezTo>
                  <a:cubicBezTo>
                    <a:pt x="4504" y="269"/>
                    <a:pt x="3664" y="0"/>
                    <a:pt x="2824"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6" name="Google Shape;1706;p34"/>
            <p:cNvSpPr/>
            <p:nvPr/>
          </p:nvSpPr>
          <p:spPr>
            <a:xfrm>
              <a:off x="3807875" y="2044575"/>
              <a:ext cx="140350" cy="52950"/>
            </a:xfrm>
            <a:custGeom>
              <a:avLst/>
              <a:gdLst/>
              <a:ahLst/>
              <a:cxnLst/>
              <a:rect l="l" t="t" r="r" b="b"/>
              <a:pathLst>
                <a:path w="5614" h="2118" extrusionOk="0">
                  <a:moveTo>
                    <a:pt x="5614" y="1"/>
                  </a:moveTo>
                  <a:lnTo>
                    <a:pt x="135" y="135"/>
                  </a:lnTo>
                  <a:lnTo>
                    <a:pt x="1" y="2118"/>
                  </a:lnTo>
                  <a:lnTo>
                    <a:pt x="4336" y="1950"/>
                  </a:lnTo>
                  <a:lnTo>
                    <a:pt x="5614"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7" name="Google Shape;1707;p34"/>
            <p:cNvSpPr/>
            <p:nvPr/>
          </p:nvSpPr>
          <p:spPr>
            <a:xfrm>
              <a:off x="3618850" y="2044575"/>
              <a:ext cx="143700" cy="48750"/>
            </a:xfrm>
            <a:custGeom>
              <a:avLst/>
              <a:gdLst/>
              <a:ahLst/>
              <a:cxnLst/>
              <a:rect l="l" t="t" r="r" b="b"/>
              <a:pathLst>
                <a:path w="5748" h="1950" extrusionOk="0">
                  <a:moveTo>
                    <a:pt x="0" y="1"/>
                  </a:moveTo>
                  <a:lnTo>
                    <a:pt x="1412" y="1950"/>
                  </a:lnTo>
                  <a:lnTo>
                    <a:pt x="5747" y="1950"/>
                  </a:lnTo>
                  <a:lnTo>
                    <a:pt x="5478"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8" name="Google Shape;1708;p34"/>
            <p:cNvSpPr/>
            <p:nvPr/>
          </p:nvSpPr>
          <p:spPr>
            <a:xfrm>
              <a:off x="3612125" y="1806800"/>
              <a:ext cx="143700" cy="237800"/>
            </a:xfrm>
            <a:custGeom>
              <a:avLst/>
              <a:gdLst/>
              <a:ahLst/>
              <a:cxnLst/>
              <a:rect l="l" t="t" r="r" b="b"/>
              <a:pathLst>
                <a:path w="5748" h="9512" extrusionOk="0">
                  <a:moveTo>
                    <a:pt x="3059" y="0"/>
                  </a:moveTo>
                  <a:cubicBezTo>
                    <a:pt x="2218" y="0"/>
                    <a:pt x="1546" y="269"/>
                    <a:pt x="975" y="975"/>
                  </a:cubicBezTo>
                  <a:cubicBezTo>
                    <a:pt x="403" y="1815"/>
                    <a:pt x="0" y="2790"/>
                    <a:pt x="0" y="3899"/>
                  </a:cubicBezTo>
                  <a:cubicBezTo>
                    <a:pt x="0" y="4336"/>
                    <a:pt x="135" y="4739"/>
                    <a:pt x="135" y="5042"/>
                  </a:cubicBezTo>
                  <a:lnTo>
                    <a:pt x="1378" y="9512"/>
                  </a:lnTo>
                  <a:lnTo>
                    <a:pt x="5747" y="9512"/>
                  </a:lnTo>
                  <a:lnTo>
                    <a:pt x="5579" y="2521"/>
                  </a:lnTo>
                  <a:cubicBezTo>
                    <a:pt x="5579" y="2084"/>
                    <a:pt x="5445" y="1815"/>
                    <a:pt x="5310" y="1378"/>
                  </a:cubicBezTo>
                  <a:cubicBezTo>
                    <a:pt x="4907" y="538"/>
                    <a:pt x="3899" y="0"/>
                    <a:pt x="3059"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9" name="Google Shape;1709;p34"/>
            <p:cNvSpPr/>
            <p:nvPr/>
          </p:nvSpPr>
          <p:spPr>
            <a:xfrm>
              <a:off x="3654125" y="2093300"/>
              <a:ext cx="105050" cy="238650"/>
            </a:xfrm>
            <a:custGeom>
              <a:avLst/>
              <a:gdLst/>
              <a:ahLst/>
              <a:cxnLst/>
              <a:rect l="l" t="t" r="r" b="b"/>
              <a:pathLst>
                <a:path w="4202" h="9546" extrusionOk="0">
                  <a:moveTo>
                    <a:pt x="269" y="1"/>
                  </a:moveTo>
                  <a:lnTo>
                    <a:pt x="2084" y="7025"/>
                  </a:lnTo>
                  <a:lnTo>
                    <a:pt x="269" y="8403"/>
                  </a:lnTo>
                  <a:cubicBezTo>
                    <a:pt x="1" y="8974"/>
                    <a:pt x="269" y="9546"/>
                    <a:pt x="841" y="9546"/>
                  </a:cubicBezTo>
                  <a:cubicBezTo>
                    <a:pt x="1681" y="9411"/>
                    <a:pt x="2925" y="9546"/>
                    <a:pt x="3765" y="8840"/>
                  </a:cubicBezTo>
                  <a:cubicBezTo>
                    <a:pt x="4067" y="8571"/>
                    <a:pt x="4202" y="8134"/>
                    <a:pt x="4202" y="7731"/>
                  </a:cubicBezTo>
                  <a:lnTo>
                    <a:pt x="4067" y="1"/>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0" name="Google Shape;1710;p34"/>
            <p:cNvSpPr/>
            <p:nvPr/>
          </p:nvSpPr>
          <p:spPr>
            <a:xfrm>
              <a:off x="3706225" y="1631200"/>
              <a:ext cx="119325" cy="203350"/>
            </a:xfrm>
            <a:custGeom>
              <a:avLst/>
              <a:gdLst/>
              <a:ahLst/>
              <a:cxnLst/>
              <a:rect l="l" t="t" r="r" b="b"/>
              <a:pathLst>
                <a:path w="4773" h="8134" extrusionOk="0">
                  <a:moveTo>
                    <a:pt x="3933" y="0"/>
                  </a:moveTo>
                  <a:lnTo>
                    <a:pt x="0" y="437"/>
                  </a:lnTo>
                  <a:lnTo>
                    <a:pt x="0" y="1277"/>
                  </a:lnTo>
                  <a:lnTo>
                    <a:pt x="572" y="5210"/>
                  </a:lnTo>
                  <a:lnTo>
                    <a:pt x="572" y="6319"/>
                  </a:lnTo>
                  <a:cubicBezTo>
                    <a:pt x="706" y="7428"/>
                    <a:pt x="1681" y="8133"/>
                    <a:pt x="2823" y="8133"/>
                  </a:cubicBezTo>
                  <a:cubicBezTo>
                    <a:pt x="3933" y="7999"/>
                    <a:pt x="4773" y="7024"/>
                    <a:pt x="4638" y="5882"/>
                  </a:cubicBezTo>
                  <a:lnTo>
                    <a:pt x="4504" y="4907"/>
                  </a:lnTo>
                  <a:lnTo>
                    <a:pt x="4067" y="840"/>
                  </a:lnTo>
                  <a:lnTo>
                    <a:pt x="3933" y="0"/>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1" name="Google Shape;1711;p34"/>
            <p:cNvSpPr/>
            <p:nvPr/>
          </p:nvSpPr>
          <p:spPr>
            <a:xfrm>
              <a:off x="3717150" y="1729500"/>
              <a:ext cx="101675" cy="42025"/>
            </a:xfrm>
            <a:custGeom>
              <a:avLst/>
              <a:gdLst/>
              <a:ahLst/>
              <a:cxnLst/>
              <a:rect l="l" t="t" r="r" b="b"/>
              <a:pathLst>
                <a:path w="4067" h="1681" extrusionOk="0">
                  <a:moveTo>
                    <a:pt x="4067" y="0"/>
                  </a:moveTo>
                  <a:cubicBezTo>
                    <a:pt x="2924" y="135"/>
                    <a:pt x="1815" y="135"/>
                    <a:pt x="706" y="135"/>
                  </a:cubicBezTo>
                  <a:lnTo>
                    <a:pt x="0" y="135"/>
                  </a:lnTo>
                  <a:lnTo>
                    <a:pt x="135" y="1278"/>
                  </a:lnTo>
                  <a:cubicBezTo>
                    <a:pt x="706" y="1546"/>
                    <a:pt x="1378" y="1681"/>
                    <a:pt x="1950" y="1681"/>
                  </a:cubicBezTo>
                  <a:cubicBezTo>
                    <a:pt x="2790" y="1681"/>
                    <a:pt x="3496" y="1412"/>
                    <a:pt x="4067" y="975"/>
                  </a:cubicBezTo>
                  <a:lnTo>
                    <a:pt x="4067" y="0"/>
                  </a:ln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2" name="Google Shape;1712;p34"/>
            <p:cNvSpPr/>
            <p:nvPr/>
          </p:nvSpPr>
          <p:spPr>
            <a:xfrm>
              <a:off x="3891900" y="493050"/>
              <a:ext cx="840250" cy="1409575"/>
            </a:xfrm>
            <a:custGeom>
              <a:avLst/>
              <a:gdLst/>
              <a:ahLst/>
              <a:cxnLst/>
              <a:rect l="l" t="t" r="r" b="b"/>
              <a:pathLst>
                <a:path w="33610" h="56383" extrusionOk="0">
                  <a:moveTo>
                    <a:pt x="18315" y="1"/>
                  </a:moveTo>
                  <a:cubicBezTo>
                    <a:pt x="15526" y="1"/>
                    <a:pt x="12803" y="587"/>
                    <a:pt x="10520" y="1835"/>
                  </a:cubicBezTo>
                  <a:cubicBezTo>
                    <a:pt x="10352" y="1835"/>
                    <a:pt x="10218" y="2003"/>
                    <a:pt x="10083" y="2137"/>
                  </a:cubicBezTo>
                  <a:cubicBezTo>
                    <a:pt x="7159" y="3818"/>
                    <a:pt x="4908" y="6607"/>
                    <a:pt x="3362" y="9699"/>
                  </a:cubicBezTo>
                  <a:cubicBezTo>
                    <a:pt x="135" y="16421"/>
                    <a:pt x="1" y="24252"/>
                    <a:pt x="2118" y="31411"/>
                  </a:cubicBezTo>
                  <a:cubicBezTo>
                    <a:pt x="3799" y="37695"/>
                    <a:pt x="6991" y="43711"/>
                    <a:pt x="11193" y="48753"/>
                  </a:cubicBezTo>
                  <a:cubicBezTo>
                    <a:pt x="12470" y="50299"/>
                    <a:pt x="13881" y="51710"/>
                    <a:pt x="15259" y="53088"/>
                  </a:cubicBezTo>
                  <a:cubicBezTo>
                    <a:pt x="17376" y="54937"/>
                    <a:pt x="19326" y="56180"/>
                    <a:pt x="22115" y="56315"/>
                  </a:cubicBezTo>
                  <a:cubicBezTo>
                    <a:pt x="22454" y="56360"/>
                    <a:pt x="22799" y="56383"/>
                    <a:pt x="23145" y="56383"/>
                  </a:cubicBezTo>
                  <a:cubicBezTo>
                    <a:pt x="25103" y="56383"/>
                    <a:pt x="27120" y="55659"/>
                    <a:pt x="28434" y="54231"/>
                  </a:cubicBezTo>
                  <a:lnTo>
                    <a:pt x="28434" y="54231"/>
                  </a:lnTo>
                  <a:cubicBezTo>
                    <a:pt x="28305" y="54257"/>
                    <a:pt x="28180" y="54270"/>
                    <a:pt x="28060" y="54270"/>
                  </a:cubicBezTo>
                  <a:cubicBezTo>
                    <a:pt x="26356" y="54270"/>
                    <a:pt x="25487" y="51734"/>
                    <a:pt x="25644" y="50164"/>
                  </a:cubicBezTo>
                  <a:cubicBezTo>
                    <a:pt x="26047" y="47644"/>
                    <a:pt x="28165" y="45963"/>
                    <a:pt x="29677" y="44148"/>
                  </a:cubicBezTo>
                  <a:cubicBezTo>
                    <a:pt x="31358" y="42165"/>
                    <a:pt x="32366" y="39645"/>
                    <a:pt x="31929" y="37124"/>
                  </a:cubicBezTo>
                  <a:cubicBezTo>
                    <a:pt x="31526" y="35175"/>
                    <a:pt x="30517" y="33629"/>
                    <a:pt x="29980" y="31814"/>
                  </a:cubicBezTo>
                  <a:cubicBezTo>
                    <a:pt x="29677" y="30974"/>
                    <a:pt x="28837" y="28319"/>
                    <a:pt x="29408" y="27478"/>
                  </a:cubicBezTo>
                  <a:lnTo>
                    <a:pt x="29408" y="27478"/>
                  </a:lnTo>
                  <a:cubicBezTo>
                    <a:pt x="30390" y="28579"/>
                    <a:pt x="31292" y="30364"/>
                    <a:pt x="32931" y="30364"/>
                  </a:cubicBezTo>
                  <a:cubicBezTo>
                    <a:pt x="33144" y="30364"/>
                    <a:pt x="33370" y="30334"/>
                    <a:pt x="33609" y="30268"/>
                  </a:cubicBezTo>
                  <a:lnTo>
                    <a:pt x="33609" y="30268"/>
                  </a:lnTo>
                  <a:cubicBezTo>
                    <a:pt x="33599" y="30270"/>
                    <a:pt x="33588" y="30272"/>
                    <a:pt x="33576" y="30272"/>
                  </a:cubicBezTo>
                  <a:cubicBezTo>
                    <a:pt x="32992" y="30272"/>
                    <a:pt x="31792" y="26899"/>
                    <a:pt x="31660" y="26504"/>
                  </a:cubicBezTo>
                  <a:cubicBezTo>
                    <a:pt x="30954" y="23983"/>
                    <a:pt x="31089" y="21462"/>
                    <a:pt x="31223" y="18942"/>
                  </a:cubicBezTo>
                  <a:cubicBezTo>
                    <a:pt x="31358" y="16421"/>
                    <a:pt x="31526" y="14035"/>
                    <a:pt x="31223" y="11514"/>
                  </a:cubicBezTo>
                  <a:cubicBezTo>
                    <a:pt x="30685" y="8153"/>
                    <a:pt x="29274" y="4792"/>
                    <a:pt x="26619" y="2675"/>
                  </a:cubicBezTo>
                  <a:cubicBezTo>
                    <a:pt x="24502" y="995"/>
                    <a:pt x="21846" y="154"/>
                    <a:pt x="19191" y="20"/>
                  </a:cubicBezTo>
                  <a:cubicBezTo>
                    <a:pt x="18899" y="7"/>
                    <a:pt x="18607" y="1"/>
                    <a:pt x="18315" y="1"/>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3" name="Google Shape;1713;p34"/>
            <p:cNvSpPr/>
            <p:nvPr/>
          </p:nvSpPr>
          <p:spPr>
            <a:xfrm>
              <a:off x="4056600" y="538900"/>
              <a:ext cx="304175" cy="1172975"/>
            </a:xfrm>
            <a:custGeom>
              <a:avLst/>
              <a:gdLst/>
              <a:ahLst/>
              <a:cxnLst/>
              <a:rect l="l" t="t" r="r" b="b"/>
              <a:pathLst>
                <a:path w="12167" h="46919" extrusionOk="0">
                  <a:moveTo>
                    <a:pt x="3932" y="1"/>
                  </a:moveTo>
                  <a:cubicBezTo>
                    <a:pt x="3764" y="1"/>
                    <a:pt x="3630" y="169"/>
                    <a:pt x="3495" y="303"/>
                  </a:cubicBezTo>
                  <a:cubicBezTo>
                    <a:pt x="2084" y="1009"/>
                    <a:pt x="975" y="1984"/>
                    <a:pt x="0" y="3093"/>
                  </a:cubicBezTo>
                  <a:cubicBezTo>
                    <a:pt x="1815" y="4202"/>
                    <a:pt x="3630" y="5345"/>
                    <a:pt x="5445" y="6723"/>
                  </a:cubicBezTo>
                  <a:cubicBezTo>
                    <a:pt x="4336" y="6050"/>
                    <a:pt x="3495" y="5614"/>
                    <a:pt x="2252" y="5614"/>
                  </a:cubicBezTo>
                  <a:lnTo>
                    <a:pt x="1949" y="5614"/>
                  </a:lnTo>
                  <a:cubicBezTo>
                    <a:pt x="3764" y="7160"/>
                    <a:pt x="6285" y="7865"/>
                    <a:pt x="8268" y="9546"/>
                  </a:cubicBezTo>
                  <a:cubicBezTo>
                    <a:pt x="8806" y="10083"/>
                    <a:pt x="9377" y="10655"/>
                    <a:pt x="9948" y="11226"/>
                  </a:cubicBezTo>
                  <a:cubicBezTo>
                    <a:pt x="9814" y="10789"/>
                    <a:pt x="9814" y="10252"/>
                    <a:pt x="9814" y="9680"/>
                  </a:cubicBezTo>
                  <a:cubicBezTo>
                    <a:pt x="9242" y="6319"/>
                    <a:pt x="7696" y="2958"/>
                    <a:pt x="5041" y="841"/>
                  </a:cubicBezTo>
                  <a:cubicBezTo>
                    <a:pt x="4605" y="572"/>
                    <a:pt x="4336" y="303"/>
                    <a:pt x="3932" y="1"/>
                  </a:cubicBezTo>
                  <a:close/>
                  <a:moveTo>
                    <a:pt x="10217" y="25073"/>
                  </a:moveTo>
                  <a:cubicBezTo>
                    <a:pt x="9948" y="25644"/>
                    <a:pt x="9646" y="26216"/>
                    <a:pt x="9242" y="26888"/>
                  </a:cubicBezTo>
                  <a:lnTo>
                    <a:pt x="9108" y="27056"/>
                  </a:lnTo>
                  <a:cubicBezTo>
                    <a:pt x="9814" y="27896"/>
                    <a:pt x="10486" y="28568"/>
                    <a:pt x="11494" y="28568"/>
                  </a:cubicBezTo>
                  <a:cubicBezTo>
                    <a:pt x="11763" y="28568"/>
                    <a:pt x="11898" y="28568"/>
                    <a:pt x="12166" y="28434"/>
                  </a:cubicBezTo>
                  <a:cubicBezTo>
                    <a:pt x="11629" y="28434"/>
                    <a:pt x="10654" y="26048"/>
                    <a:pt x="10217" y="25073"/>
                  </a:cubicBezTo>
                  <a:close/>
                  <a:moveTo>
                    <a:pt x="10217" y="34618"/>
                  </a:moveTo>
                  <a:cubicBezTo>
                    <a:pt x="9948" y="35592"/>
                    <a:pt x="9108" y="36433"/>
                    <a:pt x="8268" y="36970"/>
                  </a:cubicBezTo>
                  <a:cubicBezTo>
                    <a:pt x="7562" y="37273"/>
                    <a:pt x="6991" y="37407"/>
                    <a:pt x="6150" y="37407"/>
                  </a:cubicBezTo>
                  <a:lnTo>
                    <a:pt x="5445" y="37407"/>
                  </a:lnTo>
                  <a:cubicBezTo>
                    <a:pt x="4336" y="39222"/>
                    <a:pt x="2924" y="40903"/>
                    <a:pt x="1412" y="42449"/>
                  </a:cubicBezTo>
                  <a:cubicBezTo>
                    <a:pt x="2386" y="43995"/>
                    <a:pt x="3495" y="45541"/>
                    <a:pt x="4605" y="46919"/>
                  </a:cubicBezTo>
                  <a:cubicBezTo>
                    <a:pt x="5445" y="45104"/>
                    <a:pt x="6991" y="43692"/>
                    <a:pt x="8268" y="42314"/>
                  </a:cubicBezTo>
                  <a:cubicBezTo>
                    <a:pt x="9948" y="40331"/>
                    <a:pt x="10923" y="37811"/>
                    <a:pt x="10352" y="35290"/>
                  </a:cubicBezTo>
                  <a:cubicBezTo>
                    <a:pt x="10352" y="35021"/>
                    <a:pt x="10352" y="34887"/>
                    <a:pt x="10217" y="34618"/>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4" name="Google Shape;1714;p34"/>
            <p:cNvSpPr/>
            <p:nvPr/>
          </p:nvSpPr>
          <p:spPr>
            <a:xfrm>
              <a:off x="2718975" y="714525"/>
              <a:ext cx="861250" cy="1396700"/>
            </a:xfrm>
            <a:custGeom>
              <a:avLst/>
              <a:gdLst/>
              <a:ahLst/>
              <a:cxnLst/>
              <a:rect l="l" t="t" r="r" b="b"/>
              <a:pathLst>
                <a:path w="34450" h="55868" extrusionOk="0">
                  <a:moveTo>
                    <a:pt x="0" y="28971"/>
                  </a:moveTo>
                  <a:lnTo>
                    <a:pt x="0" y="28971"/>
                  </a:lnTo>
                  <a:cubicBezTo>
                    <a:pt x="15" y="28978"/>
                    <a:pt x="30" y="28984"/>
                    <a:pt x="46" y="28987"/>
                  </a:cubicBezTo>
                  <a:lnTo>
                    <a:pt x="46" y="28987"/>
                  </a:lnTo>
                  <a:cubicBezTo>
                    <a:pt x="31" y="28981"/>
                    <a:pt x="15" y="28976"/>
                    <a:pt x="0" y="28971"/>
                  </a:cubicBezTo>
                  <a:close/>
                  <a:moveTo>
                    <a:pt x="16805" y="0"/>
                  </a:moveTo>
                  <a:cubicBezTo>
                    <a:pt x="14149" y="0"/>
                    <a:pt x="11494" y="538"/>
                    <a:pt x="9243" y="1949"/>
                  </a:cubicBezTo>
                  <a:cubicBezTo>
                    <a:pt x="6453" y="3899"/>
                    <a:pt x="4638" y="7125"/>
                    <a:pt x="3932" y="10486"/>
                  </a:cubicBezTo>
                  <a:cubicBezTo>
                    <a:pt x="3361" y="12872"/>
                    <a:pt x="3361" y="15393"/>
                    <a:pt x="3227" y="17779"/>
                  </a:cubicBezTo>
                  <a:cubicBezTo>
                    <a:pt x="3227" y="20300"/>
                    <a:pt x="3092" y="22820"/>
                    <a:pt x="2252" y="25341"/>
                  </a:cubicBezTo>
                  <a:cubicBezTo>
                    <a:pt x="2123" y="25728"/>
                    <a:pt x="696" y="28989"/>
                    <a:pt x="75" y="28989"/>
                  </a:cubicBezTo>
                  <a:cubicBezTo>
                    <a:pt x="65" y="28989"/>
                    <a:pt x="55" y="28988"/>
                    <a:pt x="46" y="28987"/>
                  </a:cubicBezTo>
                  <a:lnTo>
                    <a:pt x="46" y="28987"/>
                  </a:lnTo>
                  <a:cubicBezTo>
                    <a:pt x="319" y="29079"/>
                    <a:pt x="578" y="29120"/>
                    <a:pt x="825" y="29120"/>
                  </a:cubicBezTo>
                  <a:cubicBezTo>
                    <a:pt x="2344" y="29120"/>
                    <a:pt x="3389" y="27540"/>
                    <a:pt x="4336" y="26450"/>
                  </a:cubicBezTo>
                  <a:lnTo>
                    <a:pt x="4336" y="26450"/>
                  </a:lnTo>
                  <a:cubicBezTo>
                    <a:pt x="4907" y="27425"/>
                    <a:pt x="3932" y="29945"/>
                    <a:pt x="3496" y="30786"/>
                  </a:cubicBezTo>
                  <a:cubicBezTo>
                    <a:pt x="2823" y="32466"/>
                    <a:pt x="1681" y="34012"/>
                    <a:pt x="1277" y="35827"/>
                  </a:cubicBezTo>
                  <a:cubicBezTo>
                    <a:pt x="572" y="38516"/>
                    <a:pt x="1277" y="41036"/>
                    <a:pt x="2823" y="43120"/>
                  </a:cubicBezTo>
                  <a:cubicBezTo>
                    <a:pt x="4201" y="44935"/>
                    <a:pt x="6184" y="46918"/>
                    <a:pt x="6319" y="49438"/>
                  </a:cubicBezTo>
                  <a:cubicBezTo>
                    <a:pt x="6443" y="50994"/>
                    <a:pt x="5502" y="53385"/>
                    <a:pt x="3682" y="53385"/>
                  </a:cubicBezTo>
                  <a:cubicBezTo>
                    <a:pt x="3536" y="53385"/>
                    <a:pt x="3384" y="53370"/>
                    <a:pt x="3227" y="53337"/>
                  </a:cubicBezTo>
                  <a:lnTo>
                    <a:pt x="3227" y="53337"/>
                  </a:lnTo>
                  <a:cubicBezTo>
                    <a:pt x="4773" y="55017"/>
                    <a:pt x="7159" y="55858"/>
                    <a:pt x="9377" y="55858"/>
                  </a:cubicBezTo>
                  <a:cubicBezTo>
                    <a:pt x="9517" y="55864"/>
                    <a:pt x="9655" y="55868"/>
                    <a:pt x="9792" y="55868"/>
                  </a:cubicBezTo>
                  <a:cubicBezTo>
                    <a:pt x="12407" y="55868"/>
                    <a:pt x="14396" y="54665"/>
                    <a:pt x="16536" y="53068"/>
                  </a:cubicBezTo>
                  <a:cubicBezTo>
                    <a:pt x="18787" y="51253"/>
                    <a:pt x="21006" y="49136"/>
                    <a:pt x="22989" y="46750"/>
                  </a:cubicBezTo>
                  <a:cubicBezTo>
                    <a:pt x="26618" y="42549"/>
                    <a:pt x="29408" y="37810"/>
                    <a:pt x="31391" y="32634"/>
                  </a:cubicBezTo>
                  <a:cubicBezTo>
                    <a:pt x="33911" y="25610"/>
                    <a:pt x="34449" y="17779"/>
                    <a:pt x="31794" y="10923"/>
                  </a:cubicBezTo>
                  <a:cubicBezTo>
                    <a:pt x="30550" y="7696"/>
                    <a:pt x="28568" y="4739"/>
                    <a:pt x="25778" y="2655"/>
                  </a:cubicBezTo>
                  <a:cubicBezTo>
                    <a:pt x="25207" y="2386"/>
                    <a:pt x="24669" y="1949"/>
                    <a:pt x="24098" y="1681"/>
                  </a:cubicBezTo>
                  <a:cubicBezTo>
                    <a:pt x="21846" y="538"/>
                    <a:pt x="19325" y="0"/>
                    <a:pt x="16805" y="0"/>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5" name="Google Shape;1715;p34"/>
            <p:cNvSpPr/>
            <p:nvPr/>
          </p:nvSpPr>
          <p:spPr>
            <a:xfrm>
              <a:off x="3135725" y="1369050"/>
              <a:ext cx="315100" cy="514225"/>
            </a:xfrm>
            <a:custGeom>
              <a:avLst/>
              <a:gdLst/>
              <a:ahLst/>
              <a:cxnLst/>
              <a:rect l="l" t="t" r="r" b="b"/>
              <a:pathLst>
                <a:path w="12604" h="20569" extrusionOk="0">
                  <a:moveTo>
                    <a:pt x="975" y="0"/>
                  </a:moveTo>
                  <a:cubicBezTo>
                    <a:pt x="706" y="572"/>
                    <a:pt x="269" y="840"/>
                    <a:pt x="135" y="840"/>
                  </a:cubicBezTo>
                  <a:lnTo>
                    <a:pt x="0" y="840"/>
                  </a:lnTo>
                  <a:cubicBezTo>
                    <a:pt x="437" y="975"/>
                    <a:pt x="706" y="1109"/>
                    <a:pt x="840" y="1109"/>
                  </a:cubicBezTo>
                  <a:cubicBezTo>
                    <a:pt x="1277" y="1109"/>
                    <a:pt x="1546" y="975"/>
                    <a:pt x="1949" y="840"/>
                  </a:cubicBezTo>
                  <a:cubicBezTo>
                    <a:pt x="1546" y="572"/>
                    <a:pt x="1277" y="269"/>
                    <a:pt x="975" y="0"/>
                  </a:cubicBezTo>
                  <a:close/>
                  <a:moveTo>
                    <a:pt x="3932" y="1950"/>
                  </a:moveTo>
                  <a:cubicBezTo>
                    <a:pt x="3798" y="2252"/>
                    <a:pt x="3630" y="2521"/>
                    <a:pt x="3630" y="2655"/>
                  </a:cubicBezTo>
                  <a:cubicBezTo>
                    <a:pt x="3495" y="2790"/>
                    <a:pt x="3495" y="2924"/>
                    <a:pt x="3361" y="3092"/>
                  </a:cubicBezTo>
                  <a:cubicBezTo>
                    <a:pt x="3630" y="2790"/>
                    <a:pt x="3932" y="2386"/>
                    <a:pt x="4201" y="2084"/>
                  </a:cubicBezTo>
                  <a:cubicBezTo>
                    <a:pt x="4067" y="2084"/>
                    <a:pt x="3932" y="2084"/>
                    <a:pt x="3932" y="1950"/>
                  </a:cubicBezTo>
                  <a:close/>
                  <a:moveTo>
                    <a:pt x="2958" y="3932"/>
                  </a:moveTo>
                  <a:lnTo>
                    <a:pt x="2958" y="3932"/>
                  </a:lnTo>
                  <a:cubicBezTo>
                    <a:pt x="2386" y="5176"/>
                    <a:pt x="1681" y="6453"/>
                    <a:pt x="1277" y="7831"/>
                  </a:cubicBezTo>
                  <a:cubicBezTo>
                    <a:pt x="571" y="10352"/>
                    <a:pt x="1277" y="12872"/>
                    <a:pt x="2958" y="14990"/>
                  </a:cubicBezTo>
                  <a:cubicBezTo>
                    <a:pt x="4201" y="16670"/>
                    <a:pt x="5882" y="18485"/>
                    <a:pt x="6319" y="20569"/>
                  </a:cubicBezTo>
                  <a:cubicBezTo>
                    <a:pt x="8671" y="17779"/>
                    <a:pt x="10788" y="14687"/>
                    <a:pt x="12603" y="11326"/>
                  </a:cubicBezTo>
                  <a:cubicBezTo>
                    <a:pt x="11494" y="10789"/>
                    <a:pt x="10520" y="9948"/>
                    <a:pt x="9679" y="9243"/>
                  </a:cubicBezTo>
                  <a:cubicBezTo>
                    <a:pt x="9511" y="9243"/>
                    <a:pt x="9377" y="9377"/>
                    <a:pt x="9242" y="9512"/>
                  </a:cubicBezTo>
                  <a:cubicBezTo>
                    <a:pt x="8537" y="9814"/>
                    <a:pt x="7831" y="9948"/>
                    <a:pt x="7159" y="9948"/>
                  </a:cubicBezTo>
                  <a:cubicBezTo>
                    <a:pt x="4773" y="9948"/>
                    <a:pt x="2655" y="7966"/>
                    <a:pt x="2655" y="5445"/>
                  </a:cubicBezTo>
                  <a:cubicBezTo>
                    <a:pt x="2655" y="4907"/>
                    <a:pt x="2790" y="4470"/>
                    <a:pt x="2958" y="3932"/>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6" name="Google Shape;1716;p34"/>
            <p:cNvSpPr/>
            <p:nvPr/>
          </p:nvSpPr>
          <p:spPr>
            <a:xfrm>
              <a:off x="3198725" y="661575"/>
              <a:ext cx="1124250" cy="1071300"/>
            </a:xfrm>
            <a:custGeom>
              <a:avLst/>
              <a:gdLst/>
              <a:ahLst/>
              <a:cxnLst/>
              <a:rect l="l" t="t" r="r" b="b"/>
              <a:pathLst>
                <a:path w="44970" h="42852" extrusionOk="0">
                  <a:moveTo>
                    <a:pt x="21443" y="1"/>
                  </a:moveTo>
                  <a:cubicBezTo>
                    <a:pt x="9512" y="1"/>
                    <a:pt x="1" y="9680"/>
                    <a:pt x="1" y="21443"/>
                  </a:cubicBezTo>
                  <a:cubicBezTo>
                    <a:pt x="1" y="24670"/>
                    <a:pt x="707" y="27593"/>
                    <a:pt x="1816" y="30383"/>
                  </a:cubicBezTo>
                  <a:cubicBezTo>
                    <a:pt x="841" y="31089"/>
                    <a:pt x="135" y="32366"/>
                    <a:pt x="135" y="33744"/>
                  </a:cubicBezTo>
                  <a:cubicBezTo>
                    <a:pt x="135" y="36265"/>
                    <a:pt x="2253" y="38247"/>
                    <a:pt x="4639" y="38247"/>
                  </a:cubicBezTo>
                  <a:cubicBezTo>
                    <a:pt x="5613" y="38247"/>
                    <a:pt x="6454" y="37945"/>
                    <a:pt x="7159" y="37542"/>
                  </a:cubicBezTo>
                  <a:cubicBezTo>
                    <a:pt x="10924" y="40903"/>
                    <a:pt x="15965" y="42852"/>
                    <a:pt x="21443" y="42852"/>
                  </a:cubicBezTo>
                  <a:cubicBezTo>
                    <a:pt x="29274" y="42852"/>
                    <a:pt x="35996" y="38651"/>
                    <a:pt x="39760" y="32500"/>
                  </a:cubicBezTo>
                  <a:lnTo>
                    <a:pt x="40465" y="32500"/>
                  </a:lnTo>
                  <a:cubicBezTo>
                    <a:pt x="42852" y="32500"/>
                    <a:pt x="44969" y="30551"/>
                    <a:pt x="44969" y="28030"/>
                  </a:cubicBezTo>
                  <a:cubicBezTo>
                    <a:pt x="44969" y="26484"/>
                    <a:pt x="43961" y="24938"/>
                    <a:pt x="42717" y="24233"/>
                  </a:cubicBezTo>
                  <a:cubicBezTo>
                    <a:pt x="42717" y="23258"/>
                    <a:pt x="42852" y="22418"/>
                    <a:pt x="42852" y="21443"/>
                  </a:cubicBezTo>
                  <a:cubicBezTo>
                    <a:pt x="42852" y="9680"/>
                    <a:pt x="33206" y="1"/>
                    <a:pt x="21443"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7" name="Google Shape;1717;p34"/>
            <p:cNvSpPr/>
            <p:nvPr/>
          </p:nvSpPr>
          <p:spPr>
            <a:xfrm>
              <a:off x="3352500" y="1064050"/>
              <a:ext cx="830150" cy="259650"/>
            </a:xfrm>
            <a:custGeom>
              <a:avLst/>
              <a:gdLst/>
              <a:ahLst/>
              <a:cxnLst/>
              <a:rect l="l" t="t" r="r" b="b"/>
              <a:pathLst>
                <a:path w="33206" h="10386" extrusionOk="0">
                  <a:moveTo>
                    <a:pt x="21711" y="0"/>
                  </a:moveTo>
                  <a:cubicBezTo>
                    <a:pt x="21577" y="841"/>
                    <a:pt x="20333" y="1681"/>
                    <a:pt x="19056" y="2823"/>
                  </a:cubicBezTo>
                  <a:cubicBezTo>
                    <a:pt x="20468" y="2823"/>
                    <a:pt x="21711" y="2958"/>
                    <a:pt x="22854" y="3227"/>
                  </a:cubicBezTo>
                  <a:cubicBezTo>
                    <a:pt x="22854" y="2689"/>
                    <a:pt x="22551" y="1983"/>
                    <a:pt x="22417" y="1412"/>
                  </a:cubicBezTo>
                  <a:cubicBezTo>
                    <a:pt x="22283" y="1009"/>
                    <a:pt x="21711" y="572"/>
                    <a:pt x="21711" y="0"/>
                  </a:cubicBezTo>
                  <a:close/>
                  <a:moveTo>
                    <a:pt x="0" y="6184"/>
                  </a:moveTo>
                  <a:cubicBezTo>
                    <a:pt x="168" y="6453"/>
                    <a:pt x="571" y="7730"/>
                    <a:pt x="1008" y="8839"/>
                  </a:cubicBezTo>
                  <a:cubicBezTo>
                    <a:pt x="1412" y="8402"/>
                    <a:pt x="1849" y="7999"/>
                    <a:pt x="2252" y="7730"/>
                  </a:cubicBezTo>
                  <a:cubicBezTo>
                    <a:pt x="1546" y="7428"/>
                    <a:pt x="706" y="6890"/>
                    <a:pt x="0" y="6184"/>
                  </a:cubicBezTo>
                  <a:close/>
                  <a:moveTo>
                    <a:pt x="29408" y="437"/>
                  </a:moveTo>
                  <a:cubicBezTo>
                    <a:pt x="28567" y="1681"/>
                    <a:pt x="27324" y="2958"/>
                    <a:pt x="26047" y="4067"/>
                  </a:cubicBezTo>
                  <a:lnTo>
                    <a:pt x="25912" y="4067"/>
                  </a:lnTo>
                  <a:cubicBezTo>
                    <a:pt x="29004" y="5344"/>
                    <a:pt x="31525" y="7293"/>
                    <a:pt x="33205" y="10385"/>
                  </a:cubicBezTo>
                  <a:lnTo>
                    <a:pt x="33205" y="9680"/>
                  </a:lnTo>
                  <a:cubicBezTo>
                    <a:pt x="33071" y="8571"/>
                    <a:pt x="32769" y="7428"/>
                    <a:pt x="32365" y="6319"/>
                  </a:cubicBezTo>
                  <a:cubicBezTo>
                    <a:pt x="31525" y="4369"/>
                    <a:pt x="30248" y="2521"/>
                    <a:pt x="29408" y="437"/>
                  </a:cubicBez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8" name="Google Shape;1718;p34"/>
            <p:cNvSpPr/>
            <p:nvPr/>
          </p:nvSpPr>
          <p:spPr>
            <a:xfrm>
              <a:off x="4266650" y="1267375"/>
              <a:ext cx="56325" cy="94975"/>
            </a:xfrm>
            <a:custGeom>
              <a:avLst/>
              <a:gdLst/>
              <a:ahLst/>
              <a:cxnLst/>
              <a:rect l="l" t="t" r="r" b="b"/>
              <a:pathLst>
                <a:path w="2253" h="3799" extrusionOk="0">
                  <a:moveTo>
                    <a:pt x="1" y="1"/>
                  </a:moveTo>
                  <a:cubicBezTo>
                    <a:pt x="1244" y="707"/>
                    <a:pt x="2252" y="2253"/>
                    <a:pt x="2252" y="3798"/>
                  </a:cubicBezTo>
                  <a:cubicBezTo>
                    <a:pt x="2252" y="2118"/>
                    <a:pt x="1244" y="707"/>
                    <a:pt x="1" y="1"/>
                  </a:cubicBezTo>
                  <a:close/>
                </a:path>
              </a:pathLst>
            </a:custGeom>
            <a:solidFill>
              <a:srgbClr val="F0D39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9" name="Google Shape;1719;p34"/>
            <p:cNvSpPr/>
            <p:nvPr/>
          </p:nvSpPr>
          <p:spPr>
            <a:xfrm>
              <a:off x="4210350" y="1463150"/>
              <a:ext cx="52950" cy="10950"/>
            </a:xfrm>
            <a:custGeom>
              <a:avLst/>
              <a:gdLst/>
              <a:ahLst/>
              <a:cxnLst/>
              <a:rect l="l" t="t" r="r" b="b"/>
              <a:pathLst>
                <a:path w="2118" h="438" extrusionOk="0">
                  <a:moveTo>
                    <a:pt x="2117" y="1"/>
                  </a:moveTo>
                  <a:lnTo>
                    <a:pt x="2117" y="1"/>
                  </a:lnTo>
                  <a:cubicBezTo>
                    <a:pt x="1412" y="303"/>
                    <a:pt x="706" y="437"/>
                    <a:pt x="0" y="437"/>
                  </a:cubicBezTo>
                  <a:cubicBezTo>
                    <a:pt x="841" y="437"/>
                    <a:pt x="1412" y="303"/>
                    <a:pt x="2117" y="1"/>
                  </a:cubicBezTo>
                  <a:close/>
                </a:path>
              </a:pathLst>
            </a:custGeom>
            <a:solidFill>
              <a:srgbClr val="E7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0" name="Google Shape;1720;p34"/>
            <p:cNvSpPr/>
            <p:nvPr/>
          </p:nvSpPr>
          <p:spPr>
            <a:xfrm>
              <a:off x="4192700" y="1243000"/>
              <a:ext cx="130275" cy="231100"/>
            </a:xfrm>
            <a:custGeom>
              <a:avLst/>
              <a:gdLst/>
              <a:ahLst/>
              <a:cxnLst/>
              <a:rect l="l" t="t" r="r" b="b"/>
              <a:pathLst>
                <a:path w="5211" h="9244" extrusionOk="0">
                  <a:moveTo>
                    <a:pt x="2958" y="1"/>
                  </a:moveTo>
                  <a:cubicBezTo>
                    <a:pt x="2118" y="1413"/>
                    <a:pt x="1143" y="2925"/>
                    <a:pt x="1" y="4336"/>
                  </a:cubicBezTo>
                  <a:cubicBezTo>
                    <a:pt x="706" y="5882"/>
                    <a:pt x="706" y="7697"/>
                    <a:pt x="1" y="9243"/>
                  </a:cubicBezTo>
                  <a:lnTo>
                    <a:pt x="706" y="9243"/>
                  </a:lnTo>
                  <a:cubicBezTo>
                    <a:pt x="1412" y="9243"/>
                    <a:pt x="2118" y="9109"/>
                    <a:pt x="2824" y="8806"/>
                  </a:cubicBezTo>
                  <a:cubicBezTo>
                    <a:pt x="4067" y="7966"/>
                    <a:pt x="5042" y="6588"/>
                    <a:pt x="5210" y="5177"/>
                  </a:cubicBezTo>
                  <a:lnTo>
                    <a:pt x="5210" y="4773"/>
                  </a:lnTo>
                  <a:cubicBezTo>
                    <a:pt x="5210" y="3227"/>
                    <a:pt x="4202" y="1681"/>
                    <a:pt x="2958" y="976"/>
                  </a:cubicBezTo>
                  <a:lnTo>
                    <a:pt x="2958" y="1"/>
                  </a:ln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1" name="Google Shape;1721;p34"/>
            <p:cNvSpPr/>
            <p:nvPr/>
          </p:nvSpPr>
          <p:spPr>
            <a:xfrm>
              <a:off x="3209650" y="1446350"/>
              <a:ext cx="10100" cy="21025"/>
            </a:xfrm>
            <a:custGeom>
              <a:avLst/>
              <a:gdLst/>
              <a:ahLst/>
              <a:cxnLst/>
              <a:rect l="l" t="t" r="r" b="b"/>
              <a:pathLst>
                <a:path w="404" h="841" extrusionOk="0">
                  <a:moveTo>
                    <a:pt x="404" y="0"/>
                  </a:moveTo>
                  <a:cubicBezTo>
                    <a:pt x="270" y="269"/>
                    <a:pt x="135" y="538"/>
                    <a:pt x="1" y="840"/>
                  </a:cubicBezTo>
                  <a:lnTo>
                    <a:pt x="135" y="840"/>
                  </a:lnTo>
                  <a:cubicBezTo>
                    <a:pt x="135" y="538"/>
                    <a:pt x="270" y="404"/>
                    <a:pt x="404" y="135"/>
                  </a:cubicBezTo>
                  <a:lnTo>
                    <a:pt x="404" y="0"/>
                  </a:lnTo>
                  <a:close/>
                </a:path>
              </a:pathLst>
            </a:custGeom>
            <a:solidFill>
              <a:srgbClr val="F0D39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2" name="Google Shape;1722;p34"/>
            <p:cNvSpPr/>
            <p:nvPr/>
          </p:nvSpPr>
          <p:spPr>
            <a:xfrm>
              <a:off x="3202100" y="1421125"/>
              <a:ext cx="38675" cy="83975"/>
            </a:xfrm>
            <a:custGeom>
              <a:avLst/>
              <a:gdLst/>
              <a:ahLst/>
              <a:cxnLst/>
              <a:rect l="l" t="t" r="r" b="b"/>
              <a:pathLst>
                <a:path w="1547" h="3359" extrusionOk="0">
                  <a:moveTo>
                    <a:pt x="1546" y="1"/>
                  </a:moveTo>
                  <a:cubicBezTo>
                    <a:pt x="1277" y="303"/>
                    <a:pt x="975" y="707"/>
                    <a:pt x="706" y="1009"/>
                  </a:cubicBezTo>
                  <a:lnTo>
                    <a:pt x="706" y="1144"/>
                  </a:lnTo>
                  <a:cubicBezTo>
                    <a:pt x="975" y="707"/>
                    <a:pt x="1277" y="438"/>
                    <a:pt x="1546" y="169"/>
                  </a:cubicBezTo>
                  <a:lnTo>
                    <a:pt x="1546" y="1"/>
                  </a:lnTo>
                  <a:close/>
                  <a:moveTo>
                    <a:pt x="303" y="1849"/>
                  </a:moveTo>
                  <a:cubicBezTo>
                    <a:pt x="192" y="2204"/>
                    <a:pt x="96" y="2514"/>
                    <a:pt x="43" y="2839"/>
                  </a:cubicBezTo>
                  <a:lnTo>
                    <a:pt x="43" y="2839"/>
                  </a:lnTo>
                  <a:cubicBezTo>
                    <a:pt x="104" y="2474"/>
                    <a:pt x="232" y="2123"/>
                    <a:pt x="437" y="1849"/>
                  </a:cubicBezTo>
                  <a:close/>
                  <a:moveTo>
                    <a:pt x="43" y="2839"/>
                  </a:moveTo>
                  <a:cubicBezTo>
                    <a:pt x="14" y="3011"/>
                    <a:pt x="0" y="3186"/>
                    <a:pt x="0" y="3358"/>
                  </a:cubicBezTo>
                  <a:lnTo>
                    <a:pt x="0" y="3358"/>
                  </a:lnTo>
                  <a:cubicBezTo>
                    <a:pt x="0" y="3176"/>
                    <a:pt x="16" y="3006"/>
                    <a:pt x="43" y="2839"/>
                  </a:cubicBezTo>
                  <a:close/>
                </a:path>
              </a:pathLst>
            </a:custGeom>
            <a:solidFill>
              <a:srgbClr val="E7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3" name="Google Shape;1723;p34"/>
            <p:cNvSpPr/>
            <p:nvPr/>
          </p:nvSpPr>
          <p:spPr>
            <a:xfrm>
              <a:off x="3202100" y="1320300"/>
              <a:ext cx="175625" cy="297475"/>
            </a:xfrm>
            <a:custGeom>
              <a:avLst/>
              <a:gdLst/>
              <a:ahLst/>
              <a:cxnLst/>
              <a:rect l="l" t="t" r="r" b="b"/>
              <a:pathLst>
                <a:path w="7025" h="11899" extrusionOk="0">
                  <a:moveTo>
                    <a:pt x="2655" y="1"/>
                  </a:moveTo>
                  <a:cubicBezTo>
                    <a:pt x="2655" y="1"/>
                    <a:pt x="2521" y="841"/>
                    <a:pt x="2521" y="1816"/>
                  </a:cubicBezTo>
                  <a:cubicBezTo>
                    <a:pt x="2655" y="2522"/>
                    <a:pt x="2958" y="3496"/>
                    <a:pt x="3495" y="4336"/>
                  </a:cubicBezTo>
                  <a:lnTo>
                    <a:pt x="3495" y="4471"/>
                  </a:lnTo>
                  <a:lnTo>
                    <a:pt x="3092" y="4471"/>
                  </a:lnTo>
                  <a:cubicBezTo>
                    <a:pt x="2655" y="4471"/>
                    <a:pt x="2118" y="4336"/>
                    <a:pt x="1546" y="4202"/>
                  </a:cubicBezTo>
                  <a:cubicBezTo>
                    <a:pt x="1277" y="4471"/>
                    <a:pt x="975" y="4740"/>
                    <a:pt x="706" y="5177"/>
                  </a:cubicBezTo>
                  <a:cubicBezTo>
                    <a:pt x="572" y="5446"/>
                    <a:pt x="437" y="5580"/>
                    <a:pt x="437" y="5882"/>
                  </a:cubicBezTo>
                  <a:cubicBezTo>
                    <a:pt x="135" y="6286"/>
                    <a:pt x="0" y="6857"/>
                    <a:pt x="0" y="7395"/>
                  </a:cubicBezTo>
                  <a:cubicBezTo>
                    <a:pt x="0" y="9916"/>
                    <a:pt x="2118" y="11898"/>
                    <a:pt x="4504" y="11898"/>
                  </a:cubicBezTo>
                  <a:cubicBezTo>
                    <a:pt x="4773" y="11898"/>
                    <a:pt x="5747" y="11764"/>
                    <a:pt x="6587" y="11462"/>
                  </a:cubicBezTo>
                  <a:cubicBezTo>
                    <a:pt x="6722" y="11327"/>
                    <a:pt x="6856" y="11193"/>
                    <a:pt x="7024" y="11193"/>
                  </a:cubicBezTo>
                  <a:cubicBezTo>
                    <a:pt x="6016" y="8672"/>
                    <a:pt x="2823" y="5580"/>
                    <a:pt x="5747" y="135"/>
                  </a:cubicBezTo>
                  <a:cubicBezTo>
                    <a:pt x="5882" y="135"/>
                    <a:pt x="5882" y="1"/>
                    <a:pt x="5882" y="1"/>
                  </a:cubicBezTo>
                  <a:cubicBezTo>
                    <a:pt x="5344" y="1"/>
                    <a:pt x="4773" y="135"/>
                    <a:pt x="4336" y="135"/>
                  </a:cubicBezTo>
                  <a:cubicBezTo>
                    <a:pt x="3361" y="135"/>
                    <a:pt x="2655" y="1"/>
                    <a:pt x="2655" y="1"/>
                  </a:cubicBez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4" name="Google Shape;1724;p34"/>
            <p:cNvSpPr/>
            <p:nvPr/>
          </p:nvSpPr>
          <p:spPr>
            <a:xfrm>
              <a:off x="3058425" y="530950"/>
              <a:ext cx="1320000" cy="898800"/>
            </a:xfrm>
            <a:custGeom>
              <a:avLst/>
              <a:gdLst/>
              <a:ahLst/>
              <a:cxnLst/>
              <a:rect l="l" t="t" r="r" b="b"/>
              <a:pathLst>
                <a:path w="52800" h="35952" extrusionOk="0">
                  <a:moveTo>
                    <a:pt x="27902" y="0"/>
                  </a:moveTo>
                  <a:cubicBezTo>
                    <a:pt x="27435" y="0"/>
                    <a:pt x="26964" y="17"/>
                    <a:pt x="26484" y="50"/>
                  </a:cubicBezTo>
                  <a:cubicBezTo>
                    <a:pt x="25643" y="184"/>
                    <a:pt x="24803" y="184"/>
                    <a:pt x="24097" y="487"/>
                  </a:cubicBezTo>
                  <a:cubicBezTo>
                    <a:pt x="23123" y="890"/>
                    <a:pt x="22686" y="1730"/>
                    <a:pt x="21846" y="2302"/>
                  </a:cubicBezTo>
                  <a:cubicBezTo>
                    <a:pt x="21679" y="2385"/>
                    <a:pt x="21470" y="2417"/>
                    <a:pt x="21236" y="2417"/>
                  </a:cubicBezTo>
                  <a:cubicBezTo>
                    <a:pt x="20716" y="2417"/>
                    <a:pt x="20073" y="2260"/>
                    <a:pt x="19493" y="2167"/>
                  </a:cubicBezTo>
                  <a:cubicBezTo>
                    <a:pt x="18653" y="2167"/>
                    <a:pt x="17645" y="2167"/>
                    <a:pt x="16670" y="2302"/>
                  </a:cubicBezTo>
                  <a:cubicBezTo>
                    <a:pt x="14721" y="2571"/>
                    <a:pt x="12906" y="3276"/>
                    <a:pt x="11494" y="4520"/>
                  </a:cubicBezTo>
                  <a:cubicBezTo>
                    <a:pt x="10654" y="5360"/>
                    <a:pt x="10083" y="6200"/>
                    <a:pt x="9411" y="7209"/>
                  </a:cubicBezTo>
                  <a:cubicBezTo>
                    <a:pt x="8839" y="7746"/>
                    <a:pt x="8133" y="8452"/>
                    <a:pt x="7730" y="9292"/>
                  </a:cubicBezTo>
                  <a:cubicBezTo>
                    <a:pt x="6722" y="10973"/>
                    <a:pt x="6319" y="13090"/>
                    <a:pt x="5882" y="14905"/>
                  </a:cubicBezTo>
                  <a:cubicBezTo>
                    <a:pt x="5209" y="17291"/>
                    <a:pt x="4067" y="19644"/>
                    <a:pt x="3092" y="21896"/>
                  </a:cubicBezTo>
                  <a:cubicBezTo>
                    <a:pt x="2252" y="23711"/>
                    <a:pt x="840" y="25391"/>
                    <a:pt x="0" y="27206"/>
                  </a:cubicBezTo>
                  <a:cubicBezTo>
                    <a:pt x="706" y="27071"/>
                    <a:pt x="1546" y="26668"/>
                    <a:pt x="2252" y="26366"/>
                  </a:cubicBezTo>
                  <a:lnTo>
                    <a:pt x="2252" y="26366"/>
                  </a:lnTo>
                  <a:cubicBezTo>
                    <a:pt x="1143" y="28483"/>
                    <a:pt x="1681" y="30298"/>
                    <a:pt x="2823" y="32113"/>
                  </a:cubicBezTo>
                  <a:cubicBezTo>
                    <a:pt x="3730" y="33552"/>
                    <a:pt x="6705" y="35952"/>
                    <a:pt x="8793" y="35952"/>
                  </a:cubicBezTo>
                  <a:cubicBezTo>
                    <a:pt x="8948" y="35952"/>
                    <a:pt x="9098" y="35938"/>
                    <a:pt x="9242" y="35910"/>
                  </a:cubicBezTo>
                  <a:cubicBezTo>
                    <a:pt x="7865" y="33928"/>
                    <a:pt x="8402" y="31575"/>
                    <a:pt x="8402" y="31575"/>
                  </a:cubicBezTo>
                  <a:lnTo>
                    <a:pt x="8402" y="31575"/>
                  </a:lnTo>
                  <a:cubicBezTo>
                    <a:pt x="8402" y="31575"/>
                    <a:pt x="9001" y="31616"/>
                    <a:pt x="9789" y="31616"/>
                  </a:cubicBezTo>
                  <a:cubicBezTo>
                    <a:pt x="11021" y="31616"/>
                    <a:pt x="12715" y="31516"/>
                    <a:pt x="13309" y="31004"/>
                  </a:cubicBezTo>
                  <a:cubicBezTo>
                    <a:pt x="12771" y="30298"/>
                    <a:pt x="11763" y="27509"/>
                    <a:pt x="11763" y="27508"/>
                  </a:cubicBezTo>
                  <a:lnTo>
                    <a:pt x="11763" y="27508"/>
                  </a:lnTo>
                  <a:cubicBezTo>
                    <a:pt x="13256" y="28983"/>
                    <a:pt x="14864" y="29421"/>
                    <a:pt x="16528" y="29421"/>
                  </a:cubicBezTo>
                  <a:cubicBezTo>
                    <a:pt x="17859" y="29421"/>
                    <a:pt x="19228" y="29140"/>
                    <a:pt x="20602" y="28886"/>
                  </a:cubicBezTo>
                  <a:cubicBezTo>
                    <a:pt x="21972" y="28609"/>
                    <a:pt x="23342" y="28323"/>
                    <a:pt x="24637" y="28323"/>
                  </a:cubicBezTo>
                  <a:cubicBezTo>
                    <a:pt x="25854" y="28323"/>
                    <a:pt x="27005" y="28575"/>
                    <a:pt x="28030" y="29323"/>
                  </a:cubicBezTo>
                  <a:cubicBezTo>
                    <a:pt x="27738" y="25005"/>
                    <a:pt x="33090" y="23291"/>
                    <a:pt x="33455" y="21392"/>
                  </a:cubicBezTo>
                  <a:lnTo>
                    <a:pt x="33455" y="21392"/>
                  </a:lnTo>
                  <a:cubicBezTo>
                    <a:pt x="33474" y="21862"/>
                    <a:pt x="33944" y="22234"/>
                    <a:pt x="34180" y="22736"/>
                  </a:cubicBezTo>
                  <a:cubicBezTo>
                    <a:pt x="34314" y="23307"/>
                    <a:pt x="34617" y="24013"/>
                    <a:pt x="34751" y="24685"/>
                  </a:cubicBezTo>
                  <a:cubicBezTo>
                    <a:pt x="34886" y="25828"/>
                    <a:pt x="34617" y="26937"/>
                    <a:pt x="33911" y="27777"/>
                  </a:cubicBezTo>
                  <a:cubicBezTo>
                    <a:pt x="35155" y="26803"/>
                    <a:pt x="36566" y="26366"/>
                    <a:pt x="37810" y="25257"/>
                  </a:cubicBezTo>
                  <a:cubicBezTo>
                    <a:pt x="39087" y="24282"/>
                    <a:pt x="40330" y="23005"/>
                    <a:pt x="41171" y="21761"/>
                  </a:cubicBezTo>
                  <a:cubicBezTo>
                    <a:pt x="42011" y="23711"/>
                    <a:pt x="43288" y="25693"/>
                    <a:pt x="44128" y="27643"/>
                  </a:cubicBezTo>
                  <a:cubicBezTo>
                    <a:pt x="44968" y="29458"/>
                    <a:pt x="45103" y="31844"/>
                    <a:pt x="44700" y="33659"/>
                  </a:cubicBezTo>
                  <a:cubicBezTo>
                    <a:pt x="46380" y="31709"/>
                    <a:pt x="47758" y="29323"/>
                    <a:pt x="49169" y="27206"/>
                  </a:cubicBezTo>
                  <a:cubicBezTo>
                    <a:pt x="50984" y="24282"/>
                    <a:pt x="51556" y="21761"/>
                    <a:pt x="51556" y="18400"/>
                  </a:cubicBezTo>
                  <a:cubicBezTo>
                    <a:pt x="51556" y="17291"/>
                    <a:pt x="51690" y="16283"/>
                    <a:pt x="51253" y="15308"/>
                  </a:cubicBezTo>
                  <a:lnTo>
                    <a:pt x="51253" y="15308"/>
                  </a:lnTo>
                  <a:cubicBezTo>
                    <a:pt x="51690" y="16014"/>
                    <a:pt x="52261" y="16585"/>
                    <a:pt x="52665" y="17123"/>
                  </a:cubicBezTo>
                  <a:cubicBezTo>
                    <a:pt x="52799" y="16014"/>
                    <a:pt x="52261" y="14771"/>
                    <a:pt x="51556" y="13762"/>
                  </a:cubicBezTo>
                  <a:cubicBezTo>
                    <a:pt x="50715" y="12519"/>
                    <a:pt x="49304" y="10973"/>
                    <a:pt x="48195" y="9864"/>
                  </a:cubicBezTo>
                  <a:cubicBezTo>
                    <a:pt x="46212" y="8183"/>
                    <a:pt x="43691" y="7478"/>
                    <a:pt x="41876" y="5932"/>
                  </a:cubicBezTo>
                  <a:cubicBezTo>
                    <a:pt x="42017" y="5918"/>
                    <a:pt x="42152" y="5912"/>
                    <a:pt x="42282" y="5912"/>
                  </a:cubicBezTo>
                  <a:cubicBezTo>
                    <a:pt x="43459" y="5912"/>
                    <a:pt x="44252" y="6435"/>
                    <a:pt x="45372" y="7041"/>
                  </a:cubicBezTo>
                  <a:cubicBezTo>
                    <a:pt x="41473" y="3982"/>
                    <a:pt x="36970" y="1730"/>
                    <a:pt x="32096" y="487"/>
                  </a:cubicBezTo>
                  <a:cubicBezTo>
                    <a:pt x="30703" y="158"/>
                    <a:pt x="29329" y="0"/>
                    <a:pt x="27902" y="0"/>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5" name="Google Shape;1725;p34"/>
            <p:cNvSpPr/>
            <p:nvPr/>
          </p:nvSpPr>
          <p:spPr>
            <a:xfrm>
              <a:off x="4266650" y="996350"/>
              <a:ext cx="80675" cy="246675"/>
            </a:xfrm>
            <a:custGeom>
              <a:avLst/>
              <a:gdLst/>
              <a:ahLst/>
              <a:cxnLst/>
              <a:rect l="l" t="t" r="r" b="b"/>
              <a:pathLst>
                <a:path w="3227" h="9867" extrusionOk="0">
                  <a:moveTo>
                    <a:pt x="3226" y="0"/>
                  </a:moveTo>
                  <a:cubicBezTo>
                    <a:pt x="3210" y="2555"/>
                    <a:pt x="2894" y="4614"/>
                    <a:pt x="1815" y="6641"/>
                  </a:cubicBezTo>
                  <a:lnTo>
                    <a:pt x="1815" y="6775"/>
                  </a:lnTo>
                  <a:cubicBezTo>
                    <a:pt x="2894" y="4617"/>
                    <a:pt x="3210" y="2555"/>
                    <a:pt x="3226" y="0"/>
                  </a:cubicBezTo>
                  <a:close/>
                  <a:moveTo>
                    <a:pt x="701" y="8765"/>
                  </a:moveTo>
                  <a:lnTo>
                    <a:pt x="701" y="8765"/>
                  </a:lnTo>
                  <a:cubicBezTo>
                    <a:pt x="402" y="9164"/>
                    <a:pt x="268" y="9432"/>
                    <a:pt x="0" y="9733"/>
                  </a:cubicBezTo>
                  <a:lnTo>
                    <a:pt x="0" y="9867"/>
                  </a:lnTo>
                  <a:cubicBezTo>
                    <a:pt x="268" y="9432"/>
                    <a:pt x="402" y="9164"/>
                    <a:pt x="701" y="8765"/>
                  </a:cubicBez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6" name="Google Shape;1726;p34"/>
            <p:cNvSpPr/>
            <p:nvPr/>
          </p:nvSpPr>
          <p:spPr>
            <a:xfrm>
              <a:off x="4287650" y="1162350"/>
              <a:ext cx="24400" cy="48750"/>
            </a:xfrm>
            <a:custGeom>
              <a:avLst/>
              <a:gdLst/>
              <a:ahLst/>
              <a:cxnLst/>
              <a:rect l="l" t="t" r="r" b="b"/>
              <a:pathLst>
                <a:path w="976" h="1950" extrusionOk="0">
                  <a:moveTo>
                    <a:pt x="975" y="1"/>
                  </a:moveTo>
                  <a:cubicBezTo>
                    <a:pt x="706" y="706"/>
                    <a:pt x="404" y="1278"/>
                    <a:pt x="0" y="1950"/>
                  </a:cubicBezTo>
                  <a:cubicBezTo>
                    <a:pt x="404" y="1278"/>
                    <a:pt x="706" y="706"/>
                    <a:pt x="975" y="135"/>
                  </a:cubicBezTo>
                  <a:lnTo>
                    <a:pt x="975" y="1"/>
                  </a:lnTo>
                  <a:close/>
                </a:path>
              </a:pathLst>
            </a:custGeom>
            <a:solidFill>
              <a:srgbClr val="E5B9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7" name="Google Shape;1727;p34"/>
            <p:cNvSpPr/>
            <p:nvPr/>
          </p:nvSpPr>
          <p:spPr>
            <a:xfrm>
              <a:off x="3759150" y="1134625"/>
              <a:ext cx="241150" cy="122700"/>
            </a:xfrm>
            <a:custGeom>
              <a:avLst/>
              <a:gdLst/>
              <a:ahLst/>
              <a:cxnLst/>
              <a:rect l="l" t="t" r="r" b="b"/>
              <a:pathLst>
                <a:path w="9646" h="4908" extrusionOk="0">
                  <a:moveTo>
                    <a:pt x="6588" y="404"/>
                  </a:moveTo>
                  <a:cubicBezTo>
                    <a:pt x="6722" y="404"/>
                    <a:pt x="6722" y="538"/>
                    <a:pt x="6722" y="538"/>
                  </a:cubicBezTo>
                  <a:cubicBezTo>
                    <a:pt x="6722" y="404"/>
                    <a:pt x="6722" y="404"/>
                    <a:pt x="6588" y="404"/>
                  </a:cubicBezTo>
                  <a:close/>
                  <a:moveTo>
                    <a:pt x="9646" y="1245"/>
                  </a:moveTo>
                  <a:lnTo>
                    <a:pt x="9646" y="1245"/>
                  </a:lnTo>
                  <a:cubicBezTo>
                    <a:pt x="8537" y="2219"/>
                    <a:pt x="6991" y="2656"/>
                    <a:pt x="5882" y="3630"/>
                  </a:cubicBezTo>
                  <a:cubicBezTo>
                    <a:pt x="7125" y="2656"/>
                    <a:pt x="8537" y="2219"/>
                    <a:pt x="9646" y="1245"/>
                  </a:cubicBezTo>
                  <a:close/>
                  <a:moveTo>
                    <a:pt x="2790" y="0"/>
                  </a:moveTo>
                  <a:lnTo>
                    <a:pt x="2790" y="0"/>
                  </a:lnTo>
                  <a:cubicBezTo>
                    <a:pt x="1379" y="1110"/>
                    <a:pt x="1" y="2656"/>
                    <a:pt x="1" y="4907"/>
                  </a:cubicBezTo>
                  <a:cubicBezTo>
                    <a:pt x="1" y="2656"/>
                    <a:pt x="1547" y="1110"/>
                    <a:pt x="2790" y="0"/>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8" name="Google Shape;1728;p34"/>
            <p:cNvSpPr/>
            <p:nvPr/>
          </p:nvSpPr>
          <p:spPr>
            <a:xfrm>
              <a:off x="3058425" y="1190075"/>
              <a:ext cx="56300" cy="21025"/>
            </a:xfrm>
            <a:custGeom>
              <a:avLst/>
              <a:gdLst/>
              <a:ahLst/>
              <a:cxnLst/>
              <a:rect l="l" t="t" r="r" b="b"/>
              <a:pathLst>
                <a:path w="2252" h="841" extrusionOk="0">
                  <a:moveTo>
                    <a:pt x="2252" y="1"/>
                  </a:moveTo>
                  <a:cubicBezTo>
                    <a:pt x="1546" y="303"/>
                    <a:pt x="706" y="706"/>
                    <a:pt x="0" y="841"/>
                  </a:cubicBezTo>
                  <a:cubicBezTo>
                    <a:pt x="706" y="706"/>
                    <a:pt x="1546" y="438"/>
                    <a:pt x="2252" y="169"/>
                  </a:cubicBezTo>
                  <a:lnTo>
                    <a:pt x="2252" y="1"/>
                  </a:ln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9" name="Google Shape;1729;p34"/>
            <p:cNvSpPr/>
            <p:nvPr/>
          </p:nvSpPr>
          <p:spPr>
            <a:xfrm>
              <a:off x="3671800" y="1239650"/>
              <a:ext cx="87375" cy="27750"/>
            </a:xfrm>
            <a:custGeom>
              <a:avLst/>
              <a:gdLst/>
              <a:ahLst/>
              <a:cxnLst/>
              <a:rect l="l" t="t" r="r" b="b"/>
              <a:pathLst>
                <a:path w="3495" h="1110" extrusionOk="0">
                  <a:moveTo>
                    <a:pt x="0" y="1"/>
                  </a:moveTo>
                  <a:lnTo>
                    <a:pt x="0" y="1"/>
                  </a:lnTo>
                  <a:cubicBezTo>
                    <a:pt x="1243" y="1"/>
                    <a:pt x="2520" y="270"/>
                    <a:pt x="3495" y="1110"/>
                  </a:cubicBezTo>
                  <a:lnTo>
                    <a:pt x="3495" y="975"/>
                  </a:lnTo>
                  <a:cubicBezTo>
                    <a:pt x="2520" y="270"/>
                    <a:pt x="1243" y="1"/>
                    <a:pt x="0" y="1"/>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0" name="Google Shape;1730;p34"/>
            <p:cNvSpPr/>
            <p:nvPr/>
          </p:nvSpPr>
          <p:spPr>
            <a:xfrm>
              <a:off x="3097075" y="1260650"/>
              <a:ext cx="136975" cy="157150"/>
            </a:xfrm>
            <a:custGeom>
              <a:avLst/>
              <a:gdLst/>
              <a:ahLst/>
              <a:cxnLst/>
              <a:rect l="l" t="t" r="r" b="b"/>
              <a:pathLst>
                <a:path w="5479" h="6286" extrusionOk="0">
                  <a:moveTo>
                    <a:pt x="3495" y="5176"/>
                  </a:moveTo>
                  <a:lnTo>
                    <a:pt x="3495" y="5176"/>
                  </a:lnTo>
                  <a:cubicBezTo>
                    <a:pt x="4067" y="5580"/>
                    <a:pt x="4773" y="6017"/>
                    <a:pt x="5478" y="6286"/>
                  </a:cubicBezTo>
                  <a:lnTo>
                    <a:pt x="5478" y="6286"/>
                  </a:lnTo>
                  <a:cubicBezTo>
                    <a:pt x="4773" y="6017"/>
                    <a:pt x="4067" y="5580"/>
                    <a:pt x="3495" y="5176"/>
                  </a:cubicBezTo>
                  <a:close/>
                  <a:moveTo>
                    <a:pt x="0" y="1"/>
                  </a:moveTo>
                  <a:cubicBezTo>
                    <a:pt x="135" y="975"/>
                    <a:pt x="571" y="1950"/>
                    <a:pt x="1277" y="2925"/>
                  </a:cubicBezTo>
                  <a:cubicBezTo>
                    <a:pt x="1546" y="3362"/>
                    <a:pt x="1983" y="3899"/>
                    <a:pt x="2521" y="4336"/>
                  </a:cubicBezTo>
                  <a:lnTo>
                    <a:pt x="2521" y="4336"/>
                  </a:lnTo>
                  <a:cubicBezTo>
                    <a:pt x="1983" y="3899"/>
                    <a:pt x="1546" y="3362"/>
                    <a:pt x="1277" y="2925"/>
                  </a:cubicBezTo>
                  <a:cubicBezTo>
                    <a:pt x="571" y="1950"/>
                    <a:pt x="135" y="975"/>
                    <a:pt x="0" y="1"/>
                  </a:cubicBez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1" name="Google Shape;1731;p34"/>
            <p:cNvSpPr/>
            <p:nvPr/>
          </p:nvSpPr>
          <p:spPr>
            <a:xfrm>
              <a:off x="3234025" y="1417775"/>
              <a:ext cx="6750" cy="3375"/>
            </a:xfrm>
            <a:custGeom>
              <a:avLst/>
              <a:gdLst/>
              <a:ahLst/>
              <a:cxnLst/>
              <a:rect l="l" t="t" r="r" b="b"/>
              <a:pathLst>
                <a:path w="270" h="135" extrusionOk="0">
                  <a:moveTo>
                    <a:pt x="0" y="1"/>
                  </a:moveTo>
                  <a:cubicBezTo>
                    <a:pt x="0" y="135"/>
                    <a:pt x="135" y="135"/>
                    <a:pt x="269" y="135"/>
                  </a:cubicBezTo>
                  <a:cubicBezTo>
                    <a:pt x="135" y="135"/>
                    <a:pt x="135" y="135"/>
                    <a:pt x="0" y="1"/>
                  </a:cubicBezTo>
                  <a:close/>
                </a:path>
              </a:pathLst>
            </a:custGeom>
            <a:solidFill>
              <a:srgbClr val="E5B9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2" name="Google Shape;1732;p34"/>
            <p:cNvSpPr/>
            <p:nvPr/>
          </p:nvSpPr>
          <p:spPr>
            <a:xfrm>
              <a:off x="4175900" y="1351525"/>
              <a:ext cx="16775" cy="24275"/>
            </a:xfrm>
            <a:custGeom>
              <a:avLst/>
              <a:gdLst/>
              <a:ahLst/>
              <a:cxnLst/>
              <a:rect l="l" t="t" r="r" b="b"/>
              <a:pathLst>
                <a:path w="671" h="971" extrusionOk="0">
                  <a:moveTo>
                    <a:pt x="670" y="1"/>
                  </a:moveTo>
                  <a:lnTo>
                    <a:pt x="670" y="1"/>
                  </a:lnTo>
                  <a:cubicBezTo>
                    <a:pt x="535" y="268"/>
                    <a:pt x="268" y="569"/>
                    <a:pt x="1" y="836"/>
                  </a:cubicBezTo>
                  <a:lnTo>
                    <a:pt x="1" y="970"/>
                  </a:lnTo>
                  <a:cubicBezTo>
                    <a:pt x="268" y="569"/>
                    <a:pt x="535" y="268"/>
                    <a:pt x="670" y="1"/>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3" name="Google Shape;1733;p34"/>
            <p:cNvSpPr/>
            <p:nvPr/>
          </p:nvSpPr>
          <p:spPr>
            <a:xfrm>
              <a:off x="4000300" y="1074975"/>
              <a:ext cx="161350" cy="147050"/>
            </a:xfrm>
            <a:custGeom>
              <a:avLst/>
              <a:gdLst/>
              <a:ahLst/>
              <a:cxnLst/>
              <a:rect l="l" t="t" r="r" b="b"/>
              <a:pathLst>
                <a:path w="6454" h="5882" extrusionOk="0">
                  <a:moveTo>
                    <a:pt x="3481" y="21"/>
                  </a:moveTo>
                  <a:cubicBezTo>
                    <a:pt x="2641" y="1258"/>
                    <a:pt x="1405" y="2526"/>
                    <a:pt x="135" y="3496"/>
                  </a:cubicBezTo>
                  <a:cubicBezTo>
                    <a:pt x="135" y="3630"/>
                    <a:pt x="0" y="3630"/>
                    <a:pt x="0" y="3630"/>
                  </a:cubicBezTo>
                  <a:lnTo>
                    <a:pt x="135" y="3630"/>
                  </a:lnTo>
                  <a:cubicBezTo>
                    <a:pt x="1405" y="2527"/>
                    <a:pt x="2641" y="1258"/>
                    <a:pt x="3481" y="21"/>
                  </a:cubicBezTo>
                  <a:close/>
                  <a:moveTo>
                    <a:pt x="3496" y="0"/>
                  </a:moveTo>
                  <a:cubicBezTo>
                    <a:pt x="4336" y="2084"/>
                    <a:pt x="5613" y="3932"/>
                    <a:pt x="6453" y="5882"/>
                  </a:cubicBezTo>
                  <a:cubicBezTo>
                    <a:pt x="5613" y="3932"/>
                    <a:pt x="4336" y="1950"/>
                    <a:pt x="3496" y="0"/>
                  </a:cubicBez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4" name="Google Shape;1734;p34"/>
            <p:cNvSpPr/>
            <p:nvPr/>
          </p:nvSpPr>
          <p:spPr>
            <a:xfrm>
              <a:off x="4266650" y="1239650"/>
              <a:ext cx="25" cy="3375"/>
            </a:xfrm>
            <a:custGeom>
              <a:avLst/>
              <a:gdLst/>
              <a:ahLst/>
              <a:cxnLst/>
              <a:rect l="l" t="t" r="r" b="b"/>
              <a:pathLst>
                <a:path w="1" h="135" extrusionOk="0">
                  <a:moveTo>
                    <a:pt x="0" y="1"/>
                  </a:moveTo>
                  <a:lnTo>
                    <a:pt x="0" y="1"/>
                  </a:lnTo>
                  <a:lnTo>
                    <a:pt x="0" y="135"/>
                  </a:lnTo>
                  <a:lnTo>
                    <a:pt x="0" y="135"/>
                  </a:lnTo>
                  <a:close/>
                </a:path>
              </a:pathLst>
            </a:custGeom>
            <a:solidFill>
              <a:srgbClr val="E8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5" name="Google Shape;1735;p34"/>
            <p:cNvSpPr/>
            <p:nvPr/>
          </p:nvSpPr>
          <p:spPr>
            <a:xfrm>
              <a:off x="3265100" y="1239650"/>
              <a:ext cx="1001575" cy="126050"/>
            </a:xfrm>
            <a:custGeom>
              <a:avLst/>
              <a:gdLst/>
              <a:ahLst/>
              <a:cxnLst/>
              <a:rect l="l" t="t" r="r" b="b"/>
              <a:pathLst>
                <a:path w="40063" h="5042" extrusionOk="0">
                  <a:moveTo>
                    <a:pt x="135" y="3227"/>
                  </a:moveTo>
                  <a:cubicBezTo>
                    <a:pt x="135" y="3227"/>
                    <a:pt x="841" y="3361"/>
                    <a:pt x="1816" y="3361"/>
                  </a:cubicBezTo>
                  <a:cubicBezTo>
                    <a:pt x="2253" y="3361"/>
                    <a:pt x="2824" y="3227"/>
                    <a:pt x="3362" y="3227"/>
                  </a:cubicBezTo>
                  <a:close/>
                  <a:moveTo>
                    <a:pt x="40062" y="1"/>
                  </a:moveTo>
                  <a:cubicBezTo>
                    <a:pt x="39224" y="1542"/>
                    <a:pt x="38253" y="3050"/>
                    <a:pt x="37114" y="4459"/>
                  </a:cubicBezTo>
                  <a:lnTo>
                    <a:pt x="37114" y="4459"/>
                  </a:lnTo>
                  <a:cubicBezTo>
                    <a:pt x="38253" y="3050"/>
                    <a:pt x="39224" y="1543"/>
                    <a:pt x="40062" y="135"/>
                  </a:cubicBezTo>
                  <a:lnTo>
                    <a:pt x="40062" y="1"/>
                  </a:lnTo>
                  <a:close/>
                  <a:moveTo>
                    <a:pt x="135" y="3227"/>
                  </a:moveTo>
                  <a:lnTo>
                    <a:pt x="135" y="3227"/>
                  </a:lnTo>
                  <a:cubicBezTo>
                    <a:pt x="135" y="3227"/>
                    <a:pt x="1" y="3900"/>
                    <a:pt x="1" y="5042"/>
                  </a:cubicBezTo>
                  <a:cubicBezTo>
                    <a:pt x="1" y="4068"/>
                    <a:pt x="135" y="3228"/>
                    <a:pt x="135" y="3227"/>
                  </a:cubicBez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6" name="Google Shape;1736;p34"/>
            <p:cNvSpPr/>
            <p:nvPr/>
          </p:nvSpPr>
          <p:spPr>
            <a:xfrm>
              <a:off x="3240750" y="1421125"/>
              <a:ext cx="25" cy="4250"/>
            </a:xfrm>
            <a:custGeom>
              <a:avLst/>
              <a:gdLst/>
              <a:ahLst/>
              <a:cxnLst/>
              <a:rect l="l" t="t" r="r" b="b"/>
              <a:pathLst>
                <a:path w="1" h="170" extrusionOk="0">
                  <a:moveTo>
                    <a:pt x="0" y="1"/>
                  </a:moveTo>
                  <a:lnTo>
                    <a:pt x="0" y="1"/>
                  </a:lnTo>
                  <a:lnTo>
                    <a:pt x="0" y="169"/>
                  </a:lnTo>
                  <a:lnTo>
                    <a:pt x="0" y="1"/>
                  </a:lnTo>
                  <a:close/>
                </a:path>
              </a:pathLst>
            </a:custGeom>
            <a:solidFill>
              <a:srgbClr val="DFA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7" name="Google Shape;1737;p34"/>
            <p:cNvSpPr/>
            <p:nvPr/>
          </p:nvSpPr>
          <p:spPr>
            <a:xfrm>
              <a:off x="3240750" y="1421125"/>
              <a:ext cx="48750" cy="10950"/>
            </a:xfrm>
            <a:custGeom>
              <a:avLst/>
              <a:gdLst/>
              <a:ahLst/>
              <a:cxnLst/>
              <a:rect l="l" t="t" r="r" b="b"/>
              <a:pathLst>
                <a:path w="1950" h="438" extrusionOk="0">
                  <a:moveTo>
                    <a:pt x="0" y="1"/>
                  </a:moveTo>
                  <a:lnTo>
                    <a:pt x="0" y="169"/>
                  </a:lnTo>
                  <a:cubicBezTo>
                    <a:pt x="572" y="303"/>
                    <a:pt x="1109" y="438"/>
                    <a:pt x="1546" y="438"/>
                  </a:cubicBezTo>
                  <a:cubicBezTo>
                    <a:pt x="1109" y="438"/>
                    <a:pt x="572" y="303"/>
                    <a:pt x="0" y="1"/>
                  </a:cubicBezTo>
                  <a:close/>
                  <a:moveTo>
                    <a:pt x="1949" y="303"/>
                  </a:moveTo>
                  <a:cubicBezTo>
                    <a:pt x="1815" y="438"/>
                    <a:pt x="1681" y="438"/>
                    <a:pt x="1546" y="438"/>
                  </a:cubicBezTo>
                  <a:lnTo>
                    <a:pt x="1949" y="438"/>
                  </a:lnTo>
                  <a:lnTo>
                    <a:pt x="1949" y="303"/>
                  </a:ln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8" name="Google Shape;1738;p34"/>
            <p:cNvSpPr/>
            <p:nvPr/>
          </p:nvSpPr>
          <p:spPr>
            <a:xfrm>
              <a:off x="3058425" y="819550"/>
              <a:ext cx="1316625" cy="612525"/>
            </a:xfrm>
            <a:custGeom>
              <a:avLst/>
              <a:gdLst/>
              <a:ahLst/>
              <a:cxnLst/>
              <a:rect l="l" t="t" r="r" b="b"/>
              <a:pathLst>
                <a:path w="52665" h="24501" extrusionOk="0">
                  <a:moveTo>
                    <a:pt x="49741" y="0"/>
                  </a:moveTo>
                  <a:lnTo>
                    <a:pt x="49741" y="0"/>
                  </a:lnTo>
                  <a:cubicBezTo>
                    <a:pt x="51690" y="6016"/>
                    <a:pt x="49035" y="14418"/>
                    <a:pt x="45809" y="15259"/>
                  </a:cubicBezTo>
                  <a:cubicBezTo>
                    <a:pt x="46077" y="13309"/>
                    <a:pt x="43422" y="8671"/>
                    <a:pt x="42582" y="6991"/>
                  </a:cubicBezTo>
                  <a:cubicBezTo>
                    <a:pt x="41742" y="4907"/>
                    <a:pt x="40498" y="3059"/>
                    <a:pt x="39658" y="975"/>
                  </a:cubicBezTo>
                  <a:cubicBezTo>
                    <a:pt x="38818" y="2218"/>
                    <a:pt x="37541" y="3495"/>
                    <a:pt x="36297" y="4605"/>
                  </a:cubicBezTo>
                  <a:cubicBezTo>
                    <a:pt x="35155" y="5579"/>
                    <a:pt x="33609" y="6016"/>
                    <a:pt x="32365" y="6991"/>
                  </a:cubicBezTo>
                  <a:cubicBezTo>
                    <a:pt x="33071" y="6151"/>
                    <a:pt x="33340" y="5041"/>
                    <a:pt x="33205" y="3899"/>
                  </a:cubicBezTo>
                  <a:cubicBezTo>
                    <a:pt x="33071" y="3361"/>
                    <a:pt x="32937" y="2521"/>
                    <a:pt x="32634" y="1949"/>
                  </a:cubicBezTo>
                  <a:cubicBezTo>
                    <a:pt x="32500" y="1546"/>
                    <a:pt x="31928" y="1109"/>
                    <a:pt x="31928" y="538"/>
                  </a:cubicBezTo>
                  <a:cubicBezTo>
                    <a:pt x="31659" y="2386"/>
                    <a:pt x="26349" y="4201"/>
                    <a:pt x="26484" y="8671"/>
                  </a:cubicBezTo>
                  <a:cubicBezTo>
                    <a:pt x="25509" y="7831"/>
                    <a:pt x="24232" y="7562"/>
                    <a:pt x="23123" y="7562"/>
                  </a:cubicBezTo>
                  <a:cubicBezTo>
                    <a:pt x="21846" y="7562"/>
                    <a:pt x="20468" y="7831"/>
                    <a:pt x="19056" y="8100"/>
                  </a:cubicBezTo>
                  <a:cubicBezTo>
                    <a:pt x="17813" y="8402"/>
                    <a:pt x="16401" y="8671"/>
                    <a:pt x="14990" y="8671"/>
                  </a:cubicBezTo>
                  <a:cubicBezTo>
                    <a:pt x="13309" y="8671"/>
                    <a:pt x="11763" y="8268"/>
                    <a:pt x="10251" y="6722"/>
                  </a:cubicBezTo>
                  <a:lnTo>
                    <a:pt x="10251" y="6722"/>
                  </a:lnTo>
                  <a:cubicBezTo>
                    <a:pt x="10385" y="6991"/>
                    <a:pt x="11225" y="9511"/>
                    <a:pt x="11763" y="10217"/>
                  </a:cubicBezTo>
                  <a:cubicBezTo>
                    <a:pt x="11225" y="10789"/>
                    <a:pt x="9679" y="10923"/>
                    <a:pt x="8570" y="10923"/>
                  </a:cubicBezTo>
                  <a:cubicBezTo>
                    <a:pt x="7562" y="10923"/>
                    <a:pt x="6890" y="10789"/>
                    <a:pt x="6890" y="10789"/>
                  </a:cubicBezTo>
                  <a:lnTo>
                    <a:pt x="6890" y="10789"/>
                  </a:lnTo>
                  <a:cubicBezTo>
                    <a:pt x="6890" y="10789"/>
                    <a:pt x="6319" y="13141"/>
                    <a:pt x="7865" y="15259"/>
                  </a:cubicBezTo>
                  <a:lnTo>
                    <a:pt x="7293" y="15259"/>
                  </a:lnTo>
                  <a:cubicBezTo>
                    <a:pt x="5613" y="15259"/>
                    <a:pt x="3361" y="13578"/>
                    <a:pt x="1983" y="12301"/>
                  </a:cubicBezTo>
                  <a:cubicBezTo>
                    <a:pt x="1277" y="13444"/>
                    <a:pt x="571" y="14553"/>
                    <a:pt x="0" y="15662"/>
                  </a:cubicBezTo>
                  <a:cubicBezTo>
                    <a:pt x="706" y="15527"/>
                    <a:pt x="1546" y="15124"/>
                    <a:pt x="2252" y="14822"/>
                  </a:cubicBezTo>
                  <a:lnTo>
                    <a:pt x="2252" y="14822"/>
                  </a:lnTo>
                  <a:cubicBezTo>
                    <a:pt x="1681" y="15830"/>
                    <a:pt x="1546" y="16670"/>
                    <a:pt x="1546" y="17645"/>
                  </a:cubicBezTo>
                  <a:cubicBezTo>
                    <a:pt x="1681" y="18619"/>
                    <a:pt x="2117" y="19594"/>
                    <a:pt x="2823" y="20569"/>
                  </a:cubicBezTo>
                  <a:cubicBezTo>
                    <a:pt x="3092" y="21006"/>
                    <a:pt x="3529" y="21543"/>
                    <a:pt x="4067" y="21980"/>
                  </a:cubicBezTo>
                  <a:cubicBezTo>
                    <a:pt x="4369" y="22249"/>
                    <a:pt x="4638" y="22552"/>
                    <a:pt x="5041" y="22820"/>
                  </a:cubicBezTo>
                  <a:cubicBezTo>
                    <a:pt x="5613" y="23224"/>
                    <a:pt x="6319" y="23661"/>
                    <a:pt x="7024" y="23930"/>
                  </a:cubicBezTo>
                  <a:cubicBezTo>
                    <a:pt x="7159" y="24064"/>
                    <a:pt x="7159" y="24064"/>
                    <a:pt x="7293" y="24064"/>
                  </a:cubicBezTo>
                  <a:cubicBezTo>
                    <a:pt x="7865" y="24366"/>
                    <a:pt x="8402" y="24501"/>
                    <a:pt x="8839" y="24501"/>
                  </a:cubicBezTo>
                  <a:cubicBezTo>
                    <a:pt x="8974" y="24501"/>
                    <a:pt x="9108" y="24501"/>
                    <a:pt x="9242" y="24366"/>
                  </a:cubicBezTo>
                  <a:cubicBezTo>
                    <a:pt x="8705" y="23526"/>
                    <a:pt x="8402" y="22552"/>
                    <a:pt x="8268" y="21846"/>
                  </a:cubicBezTo>
                  <a:cubicBezTo>
                    <a:pt x="8268" y="20703"/>
                    <a:pt x="8402" y="20031"/>
                    <a:pt x="8402" y="20031"/>
                  </a:cubicBezTo>
                  <a:lnTo>
                    <a:pt x="11629" y="20031"/>
                  </a:lnTo>
                  <a:cubicBezTo>
                    <a:pt x="12334" y="19863"/>
                    <a:pt x="13040" y="19728"/>
                    <a:pt x="13309" y="19460"/>
                  </a:cubicBezTo>
                  <a:cubicBezTo>
                    <a:pt x="12781" y="18767"/>
                    <a:pt x="11962" y="16195"/>
                    <a:pt x="11773" y="15974"/>
                  </a:cubicBezTo>
                  <a:lnTo>
                    <a:pt x="11773" y="15974"/>
                  </a:lnTo>
                  <a:cubicBezTo>
                    <a:pt x="12477" y="16675"/>
                    <a:pt x="13312" y="17209"/>
                    <a:pt x="14015" y="17510"/>
                  </a:cubicBezTo>
                  <a:cubicBezTo>
                    <a:pt x="14855" y="17779"/>
                    <a:pt x="15695" y="17914"/>
                    <a:pt x="16536" y="17914"/>
                  </a:cubicBezTo>
                  <a:cubicBezTo>
                    <a:pt x="17947" y="17914"/>
                    <a:pt x="19325" y="17645"/>
                    <a:pt x="20602" y="17342"/>
                  </a:cubicBezTo>
                  <a:cubicBezTo>
                    <a:pt x="22014" y="17073"/>
                    <a:pt x="23257" y="16805"/>
                    <a:pt x="24534" y="16805"/>
                  </a:cubicBezTo>
                  <a:cubicBezTo>
                    <a:pt x="25778" y="16805"/>
                    <a:pt x="27055" y="17073"/>
                    <a:pt x="28030" y="17779"/>
                  </a:cubicBezTo>
                  <a:lnTo>
                    <a:pt x="28030" y="17510"/>
                  </a:lnTo>
                  <a:cubicBezTo>
                    <a:pt x="28030" y="15259"/>
                    <a:pt x="29408" y="13713"/>
                    <a:pt x="30819" y="12603"/>
                  </a:cubicBezTo>
                  <a:cubicBezTo>
                    <a:pt x="32096" y="11461"/>
                    <a:pt x="33340" y="10621"/>
                    <a:pt x="33474" y="9780"/>
                  </a:cubicBezTo>
                  <a:cubicBezTo>
                    <a:pt x="33474" y="10352"/>
                    <a:pt x="34046" y="10789"/>
                    <a:pt x="34180" y="11192"/>
                  </a:cubicBezTo>
                  <a:cubicBezTo>
                    <a:pt x="34314" y="11763"/>
                    <a:pt x="34617" y="12469"/>
                    <a:pt x="34617" y="13007"/>
                  </a:cubicBezTo>
                  <a:cubicBezTo>
                    <a:pt x="34751" y="13007"/>
                    <a:pt x="34751" y="13007"/>
                    <a:pt x="34751" y="13141"/>
                  </a:cubicBezTo>
                  <a:lnTo>
                    <a:pt x="34751" y="13578"/>
                  </a:lnTo>
                  <a:cubicBezTo>
                    <a:pt x="34751" y="14553"/>
                    <a:pt x="34449" y="15393"/>
                    <a:pt x="33911" y="16233"/>
                  </a:cubicBezTo>
                  <a:cubicBezTo>
                    <a:pt x="35155" y="15259"/>
                    <a:pt x="36566" y="14822"/>
                    <a:pt x="37675" y="13847"/>
                  </a:cubicBezTo>
                  <a:cubicBezTo>
                    <a:pt x="37675" y="13847"/>
                    <a:pt x="37810" y="13847"/>
                    <a:pt x="37810" y="13713"/>
                  </a:cubicBezTo>
                  <a:cubicBezTo>
                    <a:pt x="39087" y="12738"/>
                    <a:pt x="40330" y="11461"/>
                    <a:pt x="41171" y="10217"/>
                  </a:cubicBezTo>
                  <a:cubicBezTo>
                    <a:pt x="42011" y="12167"/>
                    <a:pt x="43288" y="14149"/>
                    <a:pt x="44128" y="16099"/>
                  </a:cubicBezTo>
                  <a:cubicBezTo>
                    <a:pt x="44532" y="17208"/>
                    <a:pt x="44834" y="18351"/>
                    <a:pt x="44968" y="19460"/>
                  </a:cubicBezTo>
                  <a:cubicBezTo>
                    <a:pt x="44968" y="20434"/>
                    <a:pt x="44968" y="21274"/>
                    <a:pt x="44700" y="22115"/>
                  </a:cubicBezTo>
                  <a:cubicBezTo>
                    <a:pt x="44968" y="21846"/>
                    <a:pt x="45237" y="21543"/>
                    <a:pt x="45372" y="21274"/>
                  </a:cubicBezTo>
                  <a:cubicBezTo>
                    <a:pt x="46514" y="19863"/>
                    <a:pt x="47489" y="18351"/>
                    <a:pt x="48329" y="16805"/>
                  </a:cubicBezTo>
                  <a:cubicBezTo>
                    <a:pt x="48598" y="16502"/>
                    <a:pt x="48733" y="16233"/>
                    <a:pt x="49035" y="15830"/>
                  </a:cubicBezTo>
                  <a:lnTo>
                    <a:pt x="49169" y="15662"/>
                  </a:lnTo>
                  <a:cubicBezTo>
                    <a:pt x="49573" y="14990"/>
                    <a:pt x="49875" y="14418"/>
                    <a:pt x="50144" y="13713"/>
                  </a:cubicBezTo>
                  <a:cubicBezTo>
                    <a:pt x="51253" y="11629"/>
                    <a:pt x="51556" y="9511"/>
                    <a:pt x="51556" y="6856"/>
                  </a:cubicBezTo>
                  <a:lnTo>
                    <a:pt x="51556" y="4739"/>
                  </a:lnTo>
                  <a:cubicBezTo>
                    <a:pt x="51421" y="4470"/>
                    <a:pt x="51421" y="4201"/>
                    <a:pt x="51253" y="3764"/>
                  </a:cubicBezTo>
                  <a:lnTo>
                    <a:pt x="51253" y="3764"/>
                  </a:lnTo>
                  <a:cubicBezTo>
                    <a:pt x="51690" y="4470"/>
                    <a:pt x="52261" y="5041"/>
                    <a:pt x="52665" y="5579"/>
                  </a:cubicBezTo>
                  <a:lnTo>
                    <a:pt x="52665" y="5310"/>
                  </a:lnTo>
                  <a:cubicBezTo>
                    <a:pt x="52665" y="4201"/>
                    <a:pt x="52093" y="3059"/>
                    <a:pt x="51556" y="2218"/>
                  </a:cubicBezTo>
                  <a:cubicBezTo>
                    <a:pt x="51119" y="1546"/>
                    <a:pt x="50413" y="706"/>
                    <a:pt x="49741" y="0"/>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9" name="Google Shape;1739;p34"/>
            <p:cNvSpPr/>
            <p:nvPr/>
          </p:nvSpPr>
          <p:spPr>
            <a:xfrm>
              <a:off x="3664200" y="1449700"/>
              <a:ext cx="175650" cy="115150"/>
            </a:xfrm>
            <a:custGeom>
              <a:avLst/>
              <a:gdLst/>
              <a:ahLst/>
              <a:cxnLst/>
              <a:rect l="l" t="t" r="r" b="b"/>
              <a:pathLst>
                <a:path w="7026" h="4606" extrusionOk="0">
                  <a:moveTo>
                    <a:pt x="6319" y="1"/>
                  </a:moveTo>
                  <a:cubicBezTo>
                    <a:pt x="6017" y="1"/>
                    <a:pt x="5882" y="270"/>
                    <a:pt x="5882" y="538"/>
                  </a:cubicBezTo>
                  <a:cubicBezTo>
                    <a:pt x="6017" y="706"/>
                    <a:pt x="6017" y="975"/>
                    <a:pt x="6017" y="1110"/>
                  </a:cubicBezTo>
                  <a:cubicBezTo>
                    <a:pt x="6017" y="2521"/>
                    <a:pt x="4908" y="3630"/>
                    <a:pt x="3496" y="3630"/>
                  </a:cubicBezTo>
                  <a:cubicBezTo>
                    <a:pt x="2253" y="3630"/>
                    <a:pt x="1144" y="2656"/>
                    <a:pt x="976" y="1379"/>
                  </a:cubicBezTo>
                  <a:cubicBezTo>
                    <a:pt x="976" y="1110"/>
                    <a:pt x="707" y="975"/>
                    <a:pt x="438" y="975"/>
                  </a:cubicBezTo>
                  <a:cubicBezTo>
                    <a:pt x="135" y="975"/>
                    <a:pt x="1" y="1244"/>
                    <a:pt x="1" y="1547"/>
                  </a:cubicBezTo>
                  <a:cubicBezTo>
                    <a:pt x="303" y="3227"/>
                    <a:pt x="1681" y="4605"/>
                    <a:pt x="3496" y="4605"/>
                  </a:cubicBezTo>
                  <a:cubicBezTo>
                    <a:pt x="5479" y="4605"/>
                    <a:pt x="7025" y="3059"/>
                    <a:pt x="7025" y="1110"/>
                  </a:cubicBezTo>
                  <a:cubicBezTo>
                    <a:pt x="7025" y="841"/>
                    <a:pt x="7025" y="706"/>
                    <a:pt x="6857" y="404"/>
                  </a:cubicBezTo>
                  <a:cubicBezTo>
                    <a:pt x="6857" y="135"/>
                    <a:pt x="6588" y="1"/>
                    <a:pt x="6319" y="1"/>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40" name="Google Shape;1740;p34"/>
            <p:cNvSpPr/>
            <p:nvPr/>
          </p:nvSpPr>
          <p:spPr>
            <a:xfrm>
              <a:off x="3381050" y="1294800"/>
              <a:ext cx="231100" cy="168725"/>
            </a:xfrm>
            <a:custGeom>
              <a:avLst/>
              <a:gdLst/>
              <a:ahLst/>
              <a:cxnLst/>
              <a:rect l="l" t="t" r="r" b="b"/>
              <a:pathLst>
                <a:path w="9244" h="6749" extrusionOk="0">
                  <a:moveTo>
                    <a:pt x="5732" y="0"/>
                  </a:moveTo>
                  <a:cubicBezTo>
                    <a:pt x="4300" y="0"/>
                    <a:pt x="3026" y="940"/>
                    <a:pt x="2521" y="2264"/>
                  </a:cubicBezTo>
                  <a:cubicBezTo>
                    <a:pt x="2270" y="2342"/>
                    <a:pt x="2033" y="2374"/>
                    <a:pt x="1812" y="2374"/>
                  </a:cubicBezTo>
                  <a:cubicBezTo>
                    <a:pt x="794" y="2374"/>
                    <a:pt x="135" y="1693"/>
                    <a:pt x="135" y="1693"/>
                  </a:cubicBezTo>
                  <a:lnTo>
                    <a:pt x="135" y="1693"/>
                  </a:lnTo>
                  <a:cubicBezTo>
                    <a:pt x="1" y="4079"/>
                    <a:pt x="1681" y="4651"/>
                    <a:pt x="2656" y="4785"/>
                  </a:cubicBezTo>
                  <a:cubicBezTo>
                    <a:pt x="3059" y="5760"/>
                    <a:pt x="4202" y="6600"/>
                    <a:pt x="5445" y="6734"/>
                  </a:cubicBezTo>
                  <a:cubicBezTo>
                    <a:pt x="5544" y="6744"/>
                    <a:pt x="5642" y="6748"/>
                    <a:pt x="5740" y="6748"/>
                  </a:cubicBezTo>
                  <a:cubicBezTo>
                    <a:pt x="7438" y="6748"/>
                    <a:pt x="8950" y="5392"/>
                    <a:pt x="9109" y="3676"/>
                  </a:cubicBezTo>
                  <a:cubicBezTo>
                    <a:pt x="9243" y="1861"/>
                    <a:pt x="7832" y="181"/>
                    <a:pt x="6017" y="13"/>
                  </a:cubicBezTo>
                  <a:cubicBezTo>
                    <a:pt x="5921" y="4"/>
                    <a:pt x="5826" y="0"/>
                    <a:pt x="5732"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41" name="Google Shape;1741;p34"/>
            <p:cNvSpPr/>
            <p:nvPr/>
          </p:nvSpPr>
          <p:spPr>
            <a:xfrm>
              <a:off x="3507100" y="1306025"/>
              <a:ext cx="59675" cy="59675"/>
            </a:xfrm>
            <a:custGeom>
              <a:avLst/>
              <a:gdLst/>
              <a:ahLst/>
              <a:cxnLst/>
              <a:rect l="l" t="t" r="r" b="b"/>
              <a:pathLst>
                <a:path w="2387" h="2387" extrusionOk="0">
                  <a:moveTo>
                    <a:pt x="1109" y="1"/>
                  </a:moveTo>
                  <a:cubicBezTo>
                    <a:pt x="403" y="1"/>
                    <a:pt x="0" y="572"/>
                    <a:pt x="0" y="1244"/>
                  </a:cubicBezTo>
                  <a:cubicBezTo>
                    <a:pt x="0" y="1950"/>
                    <a:pt x="403" y="2387"/>
                    <a:pt x="1109" y="2387"/>
                  </a:cubicBezTo>
                  <a:cubicBezTo>
                    <a:pt x="1815" y="2387"/>
                    <a:pt x="2386" y="1950"/>
                    <a:pt x="2386" y="1244"/>
                  </a:cubicBezTo>
                  <a:cubicBezTo>
                    <a:pt x="2386" y="572"/>
                    <a:pt x="1815" y="1"/>
                    <a:pt x="1109"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42" name="Google Shape;1742;p34"/>
            <p:cNvSpPr/>
            <p:nvPr/>
          </p:nvSpPr>
          <p:spPr>
            <a:xfrm>
              <a:off x="3877625" y="1246025"/>
              <a:ext cx="227725" cy="168650"/>
            </a:xfrm>
            <a:custGeom>
              <a:avLst/>
              <a:gdLst/>
              <a:ahLst/>
              <a:cxnLst/>
              <a:rect l="l" t="t" r="r" b="b"/>
              <a:pathLst>
                <a:path w="9109" h="6746" extrusionOk="0">
                  <a:moveTo>
                    <a:pt x="3549" y="0"/>
                  </a:moveTo>
                  <a:cubicBezTo>
                    <a:pt x="3443" y="0"/>
                    <a:pt x="3335" y="5"/>
                    <a:pt x="3227" y="14"/>
                  </a:cubicBezTo>
                  <a:cubicBezTo>
                    <a:pt x="1278" y="149"/>
                    <a:pt x="0" y="1695"/>
                    <a:pt x="169" y="3644"/>
                  </a:cubicBezTo>
                  <a:cubicBezTo>
                    <a:pt x="297" y="5409"/>
                    <a:pt x="1712" y="6745"/>
                    <a:pt x="3537" y="6745"/>
                  </a:cubicBezTo>
                  <a:cubicBezTo>
                    <a:pt x="3623" y="6745"/>
                    <a:pt x="3710" y="6742"/>
                    <a:pt x="3798" y="6736"/>
                  </a:cubicBezTo>
                  <a:cubicBezTo>
                    <a:pt x="5042" y="6602"/>
                    <a:pt x="6050" y="5761"/>
                    <a:pt x="6588" y="4652"/>
                  </a:cubicBezTo>
                  <a:cubicBezTo>
                    <a:pt x="7562" y="4652"/>
                    <a:pt x="9108" y="4081"/>
                    <a:pt x="8974" y="1560"/>
                  </a:cubicBezTo>
                  <a:lnTo>
                    <a:pt x="8974" y="1560"/>
                  </a:lnTo>
                  <a:cubicBezTo>
                    <a:pt x="8974" y="1561"/>
                    <a:pt x="8430" y="2279"/>
                    <a:pt x="7411" y="2279"/>
                  </a:cubicBezTo>
                  <a:cubicBezTo>
                    <a:pt x="7164" y="2279"/>
                    <a:pt x="6889" y="2237"/>
                    <a:pt x="6588" y="2132"/>
                  </a:cubicBezTo>
                  <a:cubicBezTo>
                    <a:pt x="6213" y="819"/>
                    <a:pt x="4966" y="0"/>
                    <a:pt x="3549"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43" name="Google Shape;1743;p34"/>
            <p:cNvSpPr/>
            <p:nvPr/>
          </p:nvSpPr>
          <p:spPr>
            <a:xfrm>
              <a:off x="3916275" y="1264025"/>
              <a:ext cx="59675" cy="59675"/>
            </a:xfrm>
            <a:custGeom>
              <a:avLst/>
              <a:gdLst/>
              <a:ahLst/>
              <a:cxnLst/>
              <a:rect l="l" t="t" r="r" b="b"/>
              <a:pathLst>
                <a:path w="2387" h="2387" extrusionOk="0">
                  <a:moveTo>
                    <a:pt x="1143" y="0"/>
                  </a:moveTo>
                  <a:cubicBezTo>
                    <a:pt x="572" y="0"/>
                    <a:pt x="0" y="572"/>
                    <a:pt x="0" y="1244"/>
                  </a:cubicBezTo>
                  <a:cubicBezTo>
                    <a:pt x="0" y="1815"/>
                    <a:pt x="572" y="2386"/>
                    <a:pt x="1143" y="2386"/>
                  </a:cubicBezTo>
                  <a:cubicBezTo>
                    <a:pt x="1815" y="2386"/>
                    <a:pt x="2387" y="1815"/>
                    <a:pt x="2387" y="1244"/>
                  </a:cubicBezTo>
                  <a:cubicBezTo>
                    <a:pt x="2387" y="572"/>
                    <a:pt x="1815" y="0"/>
                    <a:pt x="1143"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44" name="Google Shape;1744;p34"/>
            <p:cNvSpPr/>
            <p:nvPr/>
          </p:nvSpPr>
          <p:spPr>
            <a:xfrm>
              <a:off x="3373500" y="1446350"/>
              <a:ext cx="206725" cy="105050"/>
            </a:xfrm>
            <a:custGeom>
              <a:avLst/>
              <a:gdLst/>
              <a:ahLst/>
              <a:cxnLst/>
              <a:rect l="l" t="t" r="r" b="b"/>
              <a:pathLst>
                <a:path w="8269" h="4202" extrusionOk="0">
                  <a:moveTo>
                    <a:pt x="4201" y="0"/>
                  </a:moveTo>
                  <a:cubicBezTo>
                    <a:pt x="1849" y="0"/>
                    <a:pt x="0" y="975"/>
                    <a:pt x="0" y="2084"/>
                  </a:cubicBezTo>
                  <a:cubicBezTo>
                    <a:pt x="0" y="3193"/>
                    <a:pt x="1849" y="4201"/>
                    <a:pt x="4201" y="4201"/>
                  </a:cubicBezTo>
                  <a:cubicBezTo>
                    <a:pt x="6453" y="4201"/>
                    <a:pt x="8268" y="3193"/>
                    <a:pt x="8268" y="2084"/>
                  </a:cubicBezTo>
                  <a:cubicBezTo>
                    <a:pt x="8268" y="975"/>
                    <a:pt x="6453" y="0"/>
                    <a:pt x="4201"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45" name="Google Shape;1745;p34"/>
            <p:cNvSpPr/>
            <p:nvPr/>
          </p:nvSpPr>
          <p:spPr>
            <a:xfrm>
              <a:off x="3930550" y="1374500"/>
              <a:ext cx="213450" cy="111225"/>
            </a:xfrm>
            <a:custGeom>
              <a:avLst/>
              <a:gdLst/>
              <a:ahLst/>
              <a:cxnLst/>
              <a:rect l="l" t="t" r="r" b="b"/>
              <a:pathLst>
                <a:path w="8538" h="4449" extrusionOk="0">
                  <a:moveTo>
                    <a:pt x="4900" y="1"/>
                  </a:moveTo>
                  <a:cubicBezTo>
                    <a:pt x="4629" y="1"/>
                    <a:pt x="4350" y="17"/>
                    <a:pt x="4067" y="51"/>
                  </a:cubicBezTo>
                  <a:cubicBezTo>
                    <a:pt x="1681" y="354"/>
                    <a:pt x="1" y="1463"/>
                    <a:pt x="135" y="2706"/>
                  </a:cubicBezTo>
                  <a:cubicBezTo>
                    <a:pt x="251" y="3689"/>
                    <a:pt x="1735" y="4449"/>
                    <a:pt x="3561" y="4449"/>
                  </a:cubicBezTo>
                  <a:cubicBezTo>
                    <a:pt x="3856" y="4449"/>
                    <a:pt x="4161" y="4429"/>
                    <a:pt x="4471" y="4387"/>
                  </a:cubicBezTo>
                  <a:cubicBezTo>
                    <a:pt x="6723" y="4118"/>
                    <a:pt x="8537" y="3009"/>
                    <a:pt x="8403" y="1732"/>
                  </a:cubicBezTo>
                  <a:cubicBezTo>
                    <a:pt x="8286" y="764"/>
                    <a:pt x="6761" y="1"/>
                    <a:pt x="4900"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46" name="Google Shape;1746;p34"/>
            <p:cNvSpPr/>
            <p:nvPr/>
          </p:nvSpPr>
          <p:spPr>
            <a:xfrm>
              <a:off x="3597825" y="2131950"/>
              <a:ext cx="48775" cy="21050"/>
            </a:xfrm>
            <a:custGeom>
              <a:avLst/>
              <a:gdLst/>
              <a:ahLst/>
              <a:cxnLst/>
              <a:rect l="l" t="t" r="r" b="b"/>
              <a:pathLst>
                <a:path w="1951" h="842" extrusionOk="0">
                  <a:moveTo>
                    <a:pt x="1" y="1"/>
                  </a:moveTo>
                  <a:cubicBezTo>
                    <a:pt x="559" y="428"/>
                    <a:pt x="1245" y="694"/>
                    <a:pt x="1903" y="832"/>
                  </a:cubicBezTo>
                  <a:lnTo>
                    <a:pt x="1903" y="832"/>
                  </a:lnTo>
                  <a:cubicBezTo>
                    <a:pt x="1610" y="747"/>
                    <a:pt x="251" y="126"/>
                    <a:pt x="1" y="1"/>
                  </a:cubicBezTo>
                  <a:close/>
                  <a:moveTo>
                    <a:pt x="1903" y="832"/>
                  </a:moveTo>
                  <a:cubicBezTo>
                    <a:pt x="1925" y="838"/>
                    <a:pt x="1941" y="841"/>
                    <a:pt x="1950" y="841"/>
                  </a:cubicBezTo>
                  <a:cubicBezTo>
                    <a:pt x="1935" y="838"/>
                    <a:pt x="1919" y="835"/>
                    <a:pt x="1903" y="832"/>
                  </a:cubicBezTo>
                  <a:close/>
                </a:path>
              </a:pathLst>
            </a:custGeom>
            <a:solidFill>
              <a:srgbClr val="2E346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747" name="Google Shape;1747;p34"/>
          <p:cNvGrpSpPr/>
          <p:nvPr/>
        </p:nvGrpSpPr>
        <p:grpSpPr>
          <a:xfrm>
            <a:off x="1030175" y="1581350"/>
            <a:ext cx="444275" cy="398525"/>
            <a:chOff x="2495125" y="2142250"/>
            <a:chExt cx="444275" cy="398525"/>
          </a:xfrm>
        </p:grpSpPr>
        <p:sp>
          <p:nvSpPr>
            <p:cNvPr id="1748" name="Google Shape;1748;p34"/>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49" name="Google Shape;1749;p34"/>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750" name="Google Shape;1750;p34"/>
          <p:cNvGrpSpPr/>
          <p:nvPr/>
        </p:nvGrpSpPr>
        <p:grpSpPr>
          <a:xfrm>
            <a:off x="10561107" y="5038641"/>
            <a:ext cx="291375" cy="281375"/>
            <a:chOff x="3243875" y="2372825"/>
            <a:chExt cx="291375" cy="281375"/>
          </a:xfrm>
        </p:grpSpPr>
        <p:sp>
          <p:nvSpPr>
            <p:cNvPr id="1751" name="Google Shape;1751;p34"/>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52" name="Google Shape;1752;p34"/>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53" name="Google Shape;1753;p34"/>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54" name="Google Shape;1754;p34"/>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55" name="Google Shape;1755;p34"/>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56" name="Google Shape;1756;p34"/>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57" name="Google Shape;1757;p34"/>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58" name="Google Shape;1758;p34"/>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59" name="Google Shape;1759;p34"/>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60" name="Google Shape;1760;p34"/>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761" name="Google Shape;1761;p34"/>
          <p:cNvGrpSpPr/>
          <p:nvPr/>
        </p:nvGrpSpPr>
        <p:grpSpPr>
          <a:xfrm>
            <a:off x="10778557" y="714860"/>
            <a:ext cx="166675" cy="168575"/>
            <a:chOff x="4954425" y="2036375"/>
            <a:chExt cx="166675" cy="168575"/>
          </a:xfrm>
        </p:grpSpPr>
        <p:sp>
          <p:nvSpPr>
            <p:cNvPr id="1762" name="Google Shape;1762;p34"/>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63" name="Google Shape;1763;p34"/>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764" name="Google Shape;1764;p34"/>
          <p:cNvSpPr/>
          <p:nvPr/>
        </p:nvSpPr>
        <p:spPr>
          <a:xfrm>
            <a:off x="1577019" y="3597776"/>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65" name="Google Shape;1765;p34"/>
          <p:cNvSpPr/>
          <p:nvPr/>
        </p:nvSpPr>
        <p:spPr>
          <a:xfrm>
            <a:off x="9846753" y="3888529"/>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766" name="Google Shape;1766;p34"/>
          <p:cNvGrpSpPr/>
          <p:nvPr/>
        </p:nvGrpSpPr>
        <p:grpSpPr>
          <a:xfrm>
            <a:off x="1274794" y="5541495"/>
            <a:ext cx="166675" cy="168575"/>
            <a:chOff x="4954425" y="2036375"/>
            <a:chExt cx="166675" cy="168575"/>
          </a:xfrm>
        </p:grpSpPr>
        <p:sp>
          <p:nvSpPr>
            <p:cNvPr id="1767" name="Google Shape;1767;p34"/>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68" name="Google Shape;1768;p34"/>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769" name="Google Shape;1769;p34"/>
          <p:cNvSpPr txBox="1"/>
          <p:nvPr/>
        </p:nvSpPr>
        <p:spPr>
          <a:xfrm>
            <a:off x="3642720" y="1503378"/>
            <a:ext cx="4728208" cy="3631763"/>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1500">
                <a:solidFill>
                  <a:srgbClr val="002060"/>
                </a:solidFill>
                <a:latin typeface="Cookie"/>
                <a:ea typeface="Cookie"/>
                <a:cs typeface="Cookie"/>
                <a:sym typeface="Cookie"/>
              </a:rPr>
              <a:t>LUYỆN TẬP</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680"/>
                                        </p:tgtEl>
                                        <p:attrNameLst>
                                          <p:attrName>style.visibility</p:attrName>
                                        </p:attrNameLst>
                                      </p:cBhvr>
                                      <p:to>
                                        <p:strVal val="visible"/>
                                      </p:to>
                                    </p:set>
                                    <p:animEffect transition="in" filter="fade">
                                      <p:cBhvr>
                                        <p:cTn id="7" dur="500"/>
                                        <p:tgtEl>
                                          <p:spTgt spid="1680"/>
                                        </p:tgtEl>
                                      </p:cBhvr>
                                    </p:animEffect>
                                  </p:childTnLst>
                                </p:cTn>
                              </p:par>
                              <p:par>
                                <p:cTn id="8" presetID="10" presetClass="entr" presetSubtype="0" fill="hold" nodeType="withEffect">
                                  <p:stCondLst>
                                    <p:cond delay="0"/>
                                  </p:stCondLst>
                                  <p:childTnLst>
                                    <p:set>
                                      <p:cBhvr>
                                        <p:cTn id="9" dur="1" fill="hold">
                                          <p:stCondLst>
                                            <p:cond delay="0"/>
                                          </p:stCondLst>
                                        </p:cTn>
                                        <p:tgtEl>
                                          <p:spTgt spid="1681"/>
                                        </p:tgtEl>
                                        <p:attrNameLst>
                                          <p:attrName>style.visibility</p:attrName>
                                        </p:attrNameLst>
                                      </p:cBhvr>
                                      <p:to>
                                        <p:strVal val="visible"/>
                                      </p:to>
                                    </p:set>
                                    <p:animEffect transition="in" filter="fade">
                                      <p:cBhvr>
                                        <p:cTn id="10" dur="500"/>
                                        <p:tgtEl>
                                          <p:spTgt spid="1681"/>
                                        </p:tgtEl>
                                      </p:cBhvr>
                                    </p:animEffect>
                                  </p:childTnLst>
                                </p:cTn>
                              </p:par>
                              <p:par>
                                <p:cTn id="11" presetID="10" presetClass="entr" presetSubtype="0" fill="hold" nodeType="withEffect">
                                  <p:stCondLst>
                                    <p:cond delay="0"/>
                                  </p:stCondLst>
                                  <p:childTnLst>
                                    <p:set>
                                      <p:cBhvr>
                                        <p:cTn id="12" dur="1" fill="hold">
                                          <p:stCondLst>
                                            <p:cond delay="0"/>
                                          </p:stCondLst>
                                        </p:cTn>
                                        <p:tgtEl>
                                          <p:spTgt spid="1682"/>
                                        </p:tgtEl>
                                        <p:attrNameLst>
                                          <p:attrName>style.visibility</p:attrName>
                                        </p:attrNameLst>
                                      </p:cBhvr>
                                      <p:to>
                                        <p:strVal val="visible"/>
                                      </p:to>
                                    </p:set>
                                    <p:animEffect transition="in" filter="fade">
                                      <p:cBhvr>
                                        <p:cTn id="13" dur="500"/>
                                        <p:tgtEl>
                                          <p:spTgt spid="1682"/>
                                        </p:tgtEl>
                                      </p:cBhvr>
                                    </p:animEffect>
                                  </p:childTnLst>
                                </p:cTn>
                              </p:par>
                            </p:childTnLst>
                          </p:cTn>
                        </p:par>
                        <p:par>
                          <p:cTn id="14" fill="hold">
                            <p:stCondLst>
                              <p:cond delay="500"/>
                            </p:stCondLst>
                            <p:childTnLst>
                              <p:par>
                                <p:cTn id="15" presetID="10" presetClass="entr" presetSubtype="0" fill="hold" nodeType="afterEffect">
                                  <p:stCondLst>
                                    <p:cond delay="0"/>
                                  </p:stCondLst>
                                  <p:childTnLst>
                                    <p:set>
                                      <p:cBhvr>
                                        <p:cTn id="16" dur="1" fill="hold">
                                          <p:stCondLst>
                                            <p:cond delay="0"/>
                                          </p:stCondLst>
                                        </p:cTn>
                                        <p:tgtEl>
                                          <p:spTgt spid="1683"/>
                                        </p:tgtEl>
                                        <p:attrNameLst>
                                          <p:attrName>style.visibility</p:attrName>
                                        </p:attrNameLst>
                                      </p:cBhvr>
                                      <p:to>
                                        <p:strVal val="visible"/>
                                      </p:to>
                                    </p:set>
                                    <p:animEffect transition="in" filter="fade">
                                      <p:cBhvr>
                                        <p:cTn id="17" dur="1000"/>
                                        <p:tgtEl>
                                          <p:spTgt spid="1683"/>
                                        </p:tgtEl>
                                      </p:cBhvr>
                                    </p:animEffect>
                                  </p:childTnLst>
                                </p:cTn>
                              </p:par>
                            </p:childTnLst>
                          </p:cTn>
                        </p:par>
                        <p:par>
                          <p:cTn id="18" fill="hold">
                            <p:stCondLst>
                              <p:cond delay="1500"/>
                            </p:stCondLst>
                            <p:childTnLst>
                              <p:par>
                                <p:cTn id="19" presetID="10" presetClass="entr" presetSubtype="0" fill="hold" nodeType="afterEffect">
                                  <p:stCondLst>
                                    <p:cond delay="0"/>
                                  </p:stCondLst>
                                  <p:childTnLst>
                                    <p:set>
                                      <p:cBhvr>
                                        <p:cTn id="20" dur="1" fill="hold">
                                          <p:stCondLst>
                                            <p:cond delay="0"/>
                                          </p:stCondLst>
                                        </p:cTn>
                                        <p:tgtEl>
                                          <p:spTgt spid="1769"/>
                                        </p:tgtEl>
                                        <p:attrNameLst>
                                          <p:attrName>style.visibility</p:attrName>
                                        </p:attrNameLst>
                                      </p:cBhvr>
                                      <p:to>
                                        <p:strVal val="visible"/>
                                      </p:to>
                                    </p:set>
                                    <p:animEffect transition="in" filter="fade">
                                      <p:cBhvr>
                                        <p:cTn id="21" dur="500"/>
                                        <p:tgtEl>
                                          <p:spTgt spid="176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9_Title and Content">
  <p:cSld name="9_Title and Content">
    <p:bg>
      <p:bgPr>
        <a:solidFill>
          <a:srgbClr val="002060"/>
        </a:solidFill>
        <a:effectLst/>
      </p:bgPr>
    </p:bg>
    <p:spTree>
      <p:nvGrpSpPr>
        <p:cNvPr id="1" name="Shape 1770"/>
        <p:cNvGrpSpPr/>
        <p:nvPr/>
      </p:nvGrpSpPr>
      <p:grpSpPr>
        <a:xfrm>
          <a:off x="0" y="0"/>
          <a:ext cx="0" cy="0"/>
          <a:chOff x="0" y="0"/>
          <a:chExt cx="0" cy="0"/>
        </a:xfrm>
      </p:grpSpPr>
      <p:grpSp>
        <p:nvGrpSpPr>
          <p:cNvPr id="1771" name="Google Shape;1771;p35"/>
          <p:cNvGrpSpPr/>
          <p:nvPr/>
        </p:nvGrpSpPr>
        <p:grpSpPr>
          <a:xfrm>
            <a:off x="395894" y="219519"/>
            <a:ext cx="11613234" cy="6240131"/>
            <a:chOff x="395894" y="219519"/>
            <a:chExt cx="8518865" cy="4788281"/>
          </a:xfrm>
        </p:grpSpPr>
        <p:sp>
          <p:nvSpPr>
            <p:cNvPr id="1772" name="Google Shape;1772;p35"/>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773" name="Google Shape;1773;p35"/>
            <p:cNvGrpSpPr/>
            <p:nvPr/>
          </p:nvGrpSpPr>
          <p:grpSpPr>
            <a:xfrm>
              <a:off x="8341543" y="2282008"/>
              <a:ext cx="569676" cy="380612"/>
              <a:chOff x="8341543" y="2282008"/>
              <a:chExt cx="569676" cy="380612"/>
            </a:xfrm>
          </p:grpSpPr>
          <p:sp>
            <p:nvSpPr>
              <p:cNvPr id="1774" name="Google Shape;1774;p35"/>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75" name="Google Shape;1775;p35"/>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776" name="Google Shape;1776;p35"/>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777" name="Google Shape;1777;p35"/>
            <p:cNvGrpSpPr/>
            <p:nvPr/>
          </p:nvGrpSpPr>
          <p:grpSpPr>
            <a:xfrm>
              <a:off x="8341543" y="1721094"/>
              <a:ext cx="569676" cy="380612"/>
              <a:chOff x="8341543" y="1721094"/>
              <a:chExt cx="569676" cy="380612"/>
            </a:xfrm>
          </p:grpSpPr>
          <p:sp>
            <p:nvSpPr>
              <p:cNvPr id="1778" name="Google Shape;1778;p35"/>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79" name="Google Shape;1779;p35"/>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780" name="Google Shape;1780;p35"/>
            <p:cNvGrpSpPr/>
            <p:nvPr/>
          </p:nvGrpSpPr>
          <p:grpSpPr>
            <a:xfrm>
              <a:off x="8346273" y="1183592"/>
              <a:ext cx="568486" cy="388014"/>
              <a:chOff x="8346273" y="1183592"/>
              <a:chExt cx="568486" cy="388014"/>
            </a:xfrm>
          </p:grpSpPr>
          <p:sp>
            <p:nvSpPr>
              <p:cNvPr id="1781" name="Google Shape;1781;p35"/>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82" name="Google Shape;1782;p35"/>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783" name="Google Shape;1783;p35"/>
            <p:cNvGrpSpPr/>
            <p:nvPr/>
          </p:nvGrpSpPr>
          <p:grpSpPr>
            <a:xfrm>
              <a:off x="8341543" y="606635"/>
              <a:ext cx="569676" cy="388014"/>
              <a:chOff x="8341543" y="606635"/>
              <a:chExt cx="569676" cy="388014"/>
            </a:xfrm>
          </p:grpSpPr>
          <p:sp>
            <p:nvSpPr>
              <p:cNvPr id="1784" name="Google Shape;1784;p35"/>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85" name="Google Shape;1785;p35"/>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786" name="Google Shape;1786;p35"/>
            <p:cNvGrpSpPr/>
            <p:nvPr/>
          </p:nvGrpSpPr>
          <p:grpSpPr>
            <a:xfrm>
              <a:off x="8341543" y="2842933"/>
              <a:ext cx="569676" cy="380612"/>
              <a:chOff x="8341543" y="2282008"/>
              <a:chExt cx="569676" cy="380612"/>
            </a:xfrm>
          </p:grpSpPr>
          <p:sp>
            <p:nvSpPr>
              <p:cNvPr id="1787" name="Google Shape;1787;p35"/>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88" name="Google Shape;1788;p35"/>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789" name="Google Shape;1789;p35"/>
            <p:cNvGrpSpPr/>
            <p:nvPr/>
          </p:nvGrpSpPr>
          <p:grpSpPr>
            <a:xfrm>
              <a:off x="8341543" y="3403858"/>
              <a:ext cx="569676" cy="380612"/>
              <a:chOff x="8341543" y="2282008"/>
              <a:chExt cx="569676" cy="380612"/>
            </a:xfrm>
          </p:grpSpPr>
          <p:sp>
            <p:nvSpPr>
              <p:cNvPr id="1790" name="Google Shape;1790;p35"/>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91" name="Google Shape;1791;p35"/>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792" name="Google Shape;1792;p35"/>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93" name="Google Shape;1793;p35"/>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794" name="Google Shape;1794;p35"/>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95" name="Google Shape;1795;p35"/>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96" name="Google Shape;1796;p35"/>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97" name="Google Shape;1797;p35"/>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98" name="Google Shape;1798;p35"/>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99" name="Google Shape;1799;p35"/>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0" name="Google Shape;1800;p35"/>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1" name="Google Shape;1801;p35"/>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2" name="Google Shape;1802;p35"/>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3" name="Google Shape;1803;p35"/>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4" name="Google Shape;1804;p35"/>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5" name="Google Shape;1805;p35"/>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6" name="Google Shape;1806;p35"/>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7" name="Google Shape;1807;p35"/>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8" name="Google Shape;1808;p35"/>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9" name="Google Shape;1809;p35"/>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0" name="Google Shape;1810;p35"/>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1" name="Google Shape;1811;p35"/>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2" name="Google Shape;1812;p35"/>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3" name="Google Shape;1813;p35"/>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4" name="Google Shape;1814;p35"/>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5" name="Google Shape;1815;p35"/>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6" name="Google Shape;1816;p35"/>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7" name="Google Shape;1817;p35"/>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8" name="Google Shape;1818;p35"/>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9" name="Google Shape;1819;p35"/>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0" name="Google Shape;1820;p35"/>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1" name="Google Shape;1821;p35"/>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2" name="Google Shape;1822;p35"/>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3" name="Google Shape;1823;p35"/>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4" name="Google Shape;1824;p35"/>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5" name="Google Shape;1825;p35"/>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6" name="Google Shape;1826;p35"/>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7" name="Google Shape;1827;p35"/>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8" name="Google Shape;1828;p35"/>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9" name="Google Shape;1829;p35"/>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0" name="Google Shape;1830;p35"/>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1" name="Google Shape;1831;p35"/>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2" name="Google Shape;1832;p35"/>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3" name="Google Shape;1833;p35"/>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4" name="Google Shape;1834;p35"/>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5" name="Google Shape;1835;p35"/>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6" name="Google Shape;1836;p35"/>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7" name="Google Shape;1837;p35"/>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8" name="Google Shape;1838;p35"/>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9" name="Google Shape;1839;p35"/>
          <p:cNvSpPr/>
          <p:nvPr/>
        </p:nvSpPr>
        <p:spPr>
          <a:xfrm rot="126755">
            <a:off x="3091462" y="1090110"/>
            <a:ext cx="5550035" cy="4730758"/>
          </a:xfrm>
          <a:prstGeom prst="rect">
            <a:avLst/>
          </a:prstGeom>
          <a:solidFill>
            <a:srgbClr val="B2CB7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1840" name="Google Shape;1840;p35"/>
          <p:cNvSpPr/>
          <p:nvPr/>
        </p:nvSpPr>
        <p:spPr>
          <a:xfrm rot="-135875">
            <a:off x="2811048" y="772938"/>
            <a:ext cx="1284031" cy="1336800"/>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8064A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1841" name="Google Shape;1841;p35"/>
          <p:cNvSpPr/>
          <p:nvPr/>
        </p:nvSpPr>
        <p:spPr>
          <a:xfrm rot="4829593">
            <a:off x="7640070" y="1029487"/>
            <a:ext cx="1546974" cy="1109544"/>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F3575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grpSp>
        <p:nvGrpSpPr>
          <p:cNvPr id="1842" name="Google Shape;1842;p35"/>
          <p:cNvGrpSpPr/>
          <p:nvPr/>
        </p:nvGrpSpPr>
        <p:grpSpPr>
          <a:xfrm>
            <a:off x="2204474" y="3950454"/>
            <a:ext cx="1973864" cy="2020086"/>
            <a:chOff x="2718975" y="493050"/>
            <a:chExt cx="2013175" cy="2066600"/>
          </a:xfrm>
        </p:grpSpPr>
        <p:sp>
          <p:nvSpPr>
            <p:cNvPr id="1843" name="Google Shape;1843;p35"/>
            <p:cNvSpPr/>
            <p:nvPr/>
          </p:nvSpPr>
          <p:spPr>
            <a:xfrm>
              <a:off x="3297025" y="2415950"/>
              <a:ext cx="962925" cy="143700"/>
            </a:xfrm>
            <a:custGeom>
              <a:avLst/>
              <a:gdLst/>
              <a:ahLst/>
              <a:cxnLst/>
              <a:rect l="l" t="t" r="r" b="b"/>
              <a:pathLst>
                <a:path w="38517" h="5748" extrusionOk="0">
                  <a:moveTo>
                    <a:pt x="19326" y="1"/>
                  </a:moveTo>
                  <a:cubicBezTo>
                    <a:pt x="8672" y="1"/>
                    <a:pt x="1" y="1379"/>
                    <a:pt x="1" y="2925"/>
                  </a:cubicBezTo>
                  <a:cubicBezTo>
                    <a:pt x="1" y="4471"/>
                    <a:pt x="8672" y="5748"/>
                    <a:pt x="19326" y="5748"/>
                  </a:cubicBezTo>
                  <a:cubicBezTo>
                    <a:pt x="29946" y="5748"/>
                    <a:pt x="38516" y="4471"/>
                    <a:pt x="38516" y="2925"/>
                  </a:cubicBezTo>
                  <a:cubicBezTo>
                    <a:pt x="38516" y="1379"/>
                    <a:pt x="29946" y="1"/>
                    <a:pt x="19326"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44" name="Google Shape;1844;p35"/>
            <p:cNvSpPr/>
            <p:nvPr/>
          </p:nvSpPr>
          <p:spPr>
            <a:xfrm>
              <a:off x="3853250" y="2190975"/>
              <a:ext cx="381500" cy="366800"/>
            </a:xfrm>
            <a:custGeom>
              <a:avLst/>
              <a:gdLst/>
              <a:ahLst/>
              <a:cxnLst/>
              <a:rect l="l" t="t" r="r" b="b"/>
              <a:pathLst>
                <a:path w="15260" h="14672" extrusionOk="0">
                  <a:moveTo>
                    <a:pt x="4963" y="1"/>
                  </a:moveTo>
                  <a:cubicBezTo>
                    <a:pt x="4854" y="1"/>
                    <a:pt x="4745" y="9"/>
                    <a:pt x="4639" y="26"/>
                  </a:cubicBezTo>
                  <a:cubicBezTo>
                    <a:pt x="3362" y="161"/>
                    <a:pt x="2387" y="732"/>
                    <a:pt x="1681" y="1438"/>
                  </a:cubicBezTo>
                  <a:cubicBezTo>
                    <a:pt x="1144" y="1975"/>
                    <a:pt x="572" y="2816"/>
                    <a:pt x="303" y="3824"/>
                  </a:cubicBezTo>
                  <a:cubicBezTo>
                    <a:pt x="1" y="4664"/>
                    <a:pt x="303" y="5773"/>
                    <a:pt x="1144" y="6345"/>
                  </a:cubicBezTo>
                  <a:lnTo>
                    <a:pt x="10789" y="13738"/>
                  </a:lnTo>
                  <a:lnTo>
                    <a:pt x="11629" y="14444"/>
                  </a:lnTo>
                  <a:cubicBezTo>
                    <a:pt x="11764" y="14595"/>
                    <a:pt x="11940" y="14671"/>
                    <a:pt x="12117" y="14671"/>
                  </a:cubicBezTo>
                  <a:cubicBezTo>
                    <a:pt x="12293" y="14671"/>
                    <a:pt x="12470" y="14595"/>
                    <a:pt x="12604" y="14444"/>
                  </a:cubicBezTo>
                  <a:lnTo>
                    <a:pt x="12739" y="14310"/>
                  </a:lnTo>
                  <a:lnTo>
                    <a:pt x="15125" y="12495"/>
                  </a:lnTo>
                  <a:cubicBezTo>
                    <a:pt x="15259" y="12361"/>
                    <a:pt x="15259" y="11924"/>
                    <a:pt x="14990" y="11924"/>
                  </a:cubicBezTo>
                  <a:lnTo>
                    <a:pt x="13175" y="11655"/>
                  </a:lnTo>
                  <a:lnTo>
                    <a:pt x="13041" y="11655"/>
                  </a:lnTo>
                  <a:lnTo>
                    <a:pt x="6857" y="1135"/>
                  </a:lnTo>
                  <a:cubicBezTo>
                    <a:pt x="6505" y="401"/>
                    <a:pt x="5716" y="1"/>
                    <a:pt x="4963"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45" name="Google Shape;1845;p35"/>
            <p:cNvSpPr/>
            <p:nvPr/>
          </p:nvSpPr>
          <p:spPr>
            <a:xfrm>
              <a:off x="3975925" y="2373950"/>
              <a:ext cx="195800" cy="181500"/>
            </a:xfrm>
            <a:custGeom>
              <a:avLst/>
              <a:gdLst/>
              <a:ahLst/>
              <a:cxnLst/>
              <a:rect l="l" t="t" r="r" b="b"/>
              <a:pathLst>
                <a:path w="7832" h="7260" extrusionOk="0">
                  <a:moveTo>
                    <a:pt x="1816" y="0"/>
                  </a:moveTo>
                  <a:cubicBezTo>
                    <a:pt x="1547" y="135"/>
                    <a:pt x="1412" y="404"/>
                    <a:pt x="1110" y="538"/>
                  </a:cubicBezTo>
                  <a:cubicBezTo>
                    <a:pt x="841" y="975"/>
                    <a:pt x="572" y="1378"/>
                    <a:pt x="270" y="1681"/>
                  </a:cubicBezTo>
                  <a:cubicBezTo>
                    <a:pt x="135" y="1681"/>
                    <a:pt x="135" y="1815"/>
                    <a:pt x="1" y="1950"/>
                  </a:cubicBezTo>
                  <a:lnTo>
                    <a:pt x="5882" y="6419"/>
                  </a:lnTo>
                  <a:lnTo>
                    <a:pt x="6722" y="7125"/>
                  </a:lnTo>
                  <a:cubicBezTo>
                    <a:pt x="6857" y="7260"/>
                    <a:pt x="6991" y="7260"/>
                    <a:pt x="7159" y="7260"/>
                  </a:cubicBezTo>
                  <a:cubicBezTo>
                    <a:pt x="7294" y="7260"/>
                    <a:pt x="7563" y="7260"/>
                    <a:pt x="7697" y="7125"/>
                  </a:cubicBezTo>
                  <a:lnTo>
                    <a:pt x="7832" y="6991"/>
                  </a:lnTo>
                  <a:cubicBezTo>
                    <a:pt x="6588" y="5310"/>
                    <a:pt x="4202" y="2521"/>
                    <a:pt x="1816" y="0"/>
                  </a:cubicBez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46" name="Google Shape;1846;p35"/>
            <p:cNvSpPr/>
            <p:nvPr/>
          </p:nvSpPr>
          <p:spPr>
            <a:xfrm>
              <a:off x="3366775" y="2190975"/>
              <a:ext cx="381475" cy="366800"/>
            </a:xfrm>
            <a:custGeom>
              <a:avLst/>
              <a:gdLst/>
              <a:ahLst/>
              <a:cxnLst/>
              <a:rect l="l" t="t" r="r" b="b"/>
              <a:pathLst>
                <a:path w="15259" h="14672" extrusionOk="0">
                  <a:moveTo>
                    <a:pt x="10330" y="1"/>
                  </a:moveTo>
                  <a:cubicBezTo>
                    <a:pt x="9576" y="1"/>
                    <a:pt x="8784" y="401"/>
                    <a:pt x="8403" y="1135"/>
                  </a:cubicBezTo>
                  <a:lnTo>
                    <a:pt x="2252" y="11655"/>
                  </a:lnTo>
                  <a:lnTo>
                    <a:pt x="2118" y="11655"/>
                  </a:lnTo>
                  <a:lnTo>
                    <a:pt x="269" y="11924"/>
                  </a:lnTo>
                  <a:cubicBezTo>
                    <a:pt x="0" y="11924"/>
                    <a:pt x="0" y="12361"/>
                    <a:pt x="135" y="12495"/>
                  </a:cubicBezTo>
                  <a:lnTo>
                    <a:pt x="2387" y="14175"/>
                  </a:lnTo>
                  <a:lnTo>
                    <a:pt x="2656" y="14444"/>
                  </a:lnTo>
                  <a:cubicBezTo>
                    <a:pt x="2807" y="14595"/>
                    <a:pt x="2983" y="14671"/>
                    <a:pt x="3155" y="14671"/>
                  </a:cubicBezTo>
                  <a:cubicBezTo>
                    <a:pt x="3328" y="14671"/>
                    <a:pt x="3496" y="14595"/>
                    <a:pt x="3630" y="14444"/>
                  </a:cubicBezTo>
                  <a:lnTo>
                    <a:pt x="4470" y="13738"/>
                  </a:lnTo>
                  <a:lnTo>
                    <a:pt x="14284" y="6345"/>
                  </a:lnTo>
                  <a:cubicBezTo>
                    <a:pt x="14990" y="5773"/>
                    <a:pt x="15259" y="4664"/>
                    <a:pt x="14990" y="3824"/>
                  </a:cubicBezTo>
                  <a:cubicBezTo>
                    <a:pt x="14721" y="2984"/>
                    <a:pt x="14284" y="2278"/>
                    <a:pt x="13881" y="1707"/>
                  </a:cubicBezTo>
                  <a:cubicBezTo>
                    <a:pt x="13041" y="866"/>
                    <a:pt x="12032" y="161"/>
                    <a:pt x="10654" y="26"/>
                  </a:cubicBezTo>
                  <a:cubicBezTo>
                    <a:pt x="10548" y="9"/>
                    <a:pt x="10440" y="1"/>
                    <a:pt x="10330"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47" name="Google Shape;1847;p35"/>
            <p:cNvSpPr/>
            <p:nvPr/>
          </p:nvSpPr>
          <p:spPr>
            <a:xfrm>
              <a:off x="3426425" y="2377300"/>
              <a:ext cx="199150" cy="178150"/>
            </a:xfrm>
            <a:custGeom>
              <a:avLst/>
              <a:gdLst/>
              <a:ahLst/>
              <a:cxnLst/>
              <a:rect l="l" t="t" r="r" b="b"/>
              <a:pathLst>
                <a:path w="7966" h="7126" extrusionOk="0">
                  <a:moveTo>
                    <a:pt x="6151" y="1"/>
                  </a:moveTo>
                  <a:cubicBezTo>
                    <a:pt x="3933" y="2387"/>
                    <a:pt x="1412" y="5042"/>
                    <a:pt x="1" y="6722"/>
                  </a:cubicBezTo>
                  <a:lnTo>
                    <a:pt x="270" y="6991"/>
                  </a:lnTo>
                  <a:cubicBezTo>
                    <a:pt x="404" y="7126"/>
                    <a:pt x="706" y="7126"/>
                    <a:pt x="841" y="7126"/>
                  </a:cubicBezTo>
                  <a:cubicBezTo>
                    <a:pt x="975" y="7126"/>
                    <a:pt x="1110" y="7126"/>
                    <a:pt x="1244" y="6991"/>
                  </a:cubicBezTo>
                  <a:lnTo>
                    <a:pt x="2084" y="6285"/>
                  </a:lnTo>
                  <a:lnTo>
                    <a:pt x="7966" y="1816"/>
                  </a:lnTo>
                  <a:cubicBezTo>
                    <a:pt x="7697" y="1681"/>
                    <a:pt x="7563" y="1412"/>
                    <a:pt x="7428" y="1110"/>
                  </a:cubicBezTo>
                  <a:lnTo>
                    <a:pt x="6991" y="706"/>
                  </a:lnTo>
                  <a:cubicBezTo>
                    <a:pt x="6722" y="404"/>
                    <a:pt x="6454" y="135"/>
                    <a:pt x="6151" y="1"/>
                  </a:cubicBez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48" name="Google Shape;1848;p35"/>
            <p:cNvSpPr/>
            <p:nvPr/>
          </p:nvSpPr>
          <p:spPr>
            <a:xfrm>
              <a:off x="3366775" y="2482325"/>
              <a:ext cx="111775" cy="75450"/>
            </a:xfrm>
            <a:custGeom>
              <a:avLst/>
              <a:gdLst/>
              <a:ahLst/>
              <a:cxnLst/>
              <a:rect l="l" t="t" r="r" b="b"/>
              <a:pathLst>
                <a:path w="4471" h="3018" extrusionOk="0">
                  <a:moveTo>
                    <a:pt x="2118" y="1"/>
                  </a:moveTo>
                  <a:lnTo>
                    <a:pt x="269" y="270"/>
                  </a:lnTo>
                  <a:cubicBezTo>
                    <a:pt x="0" y="270"/>
                    <a:pt x="0" y="707"/>
                    <a:pt x="135" y="841"/>
                  </a:cubicBezTo>
                  <a:lnTo>
                    <a:pt x="2656" y="2790"/>
                  </a:lnTo>
                  <a:cubicBezTo>
                    <a:pt x="2807" y="2941"/>
                    <a:pt x="2983" y="3017"/>
                    <a:pt x="3155" y="3017"/>
                  </a:cubicBezTo>
                  <a:cubicBezTo>
                    <a:pt x="3328" y="3017"/>
                    <a:pt x="3496" y="2941"/>
                    <a:pt x="3630" y="2790"/>
                  </a:cubicBezTo>
                  <a:lnTo>
                    <a:pt x="4470" y="2084"/>
                  </a:lnTo>
                  <a:lnTo>
                    <a:pt x="2118" y="1"/>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49" name="Google Shape;1849;p35"/>
            <p:cNvSpPr/>
            <p:nvPr/>
          </p:nvSpPr>
          <p:spPr>
            <a:xfrm>
              <a:off x="4122975" y="2482325"/>
              <a:ext cx="111775" cy="75450"/>
            </a:xfrm>
            <a:custGeom>
              <a:avLst/>
              <a:gdLst/>
              <a:ahLst/>
              <a:cxnLst/>
              <a:rect l="l" t="t" r="r" b="b"/>
              <a:pathLst>
                <a:path w="4471" h="3018" extrusionOk="0">
                  <a:moveTo>
                    <a:pt x="2386" y="1"/>
                  </a:moveTo>
                  <a:lnTo>
                    <a:pt x="0" y="2084"/>
                  </a:lnTo>
                  <a:lnTo>
                    <a:pt x="840" y="2790"/>
                  </a:lnTo>
                  <a:cubicBezTo>
                    <a:pt x="975" y="2941"/>
                    <a:pt x="1151" y="3017"/>
                    <a:pt x="1328" y="3017"/>
                  </a:cubicBezTo>
                  <a:cubicBezTo>
                    <a:pt x="1504" y="3017"/>
                    <a:pt x="1681" y="2941"/>
                    <a:pt x="1815" y="2790"/>
                  </a:cubicBezTo>
                  <a:lnTo>
                    <a:pt x="4336" y="841"/>
                  </a:lnTo>
                  <a:cubicBezTo>
                    <a:pt x="4470" y="707"/>
                    <a:pt x="4470" y="270"/>
                    <a:pt x="4201" y="270"/>
                  </a:cubicBezTo>
                  <a:lnTo>
                    <a:pt x="2386" y="1"/>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0" name="Google Shape;1850;p35"/>
            <p:cNvSpPr/>
            <p:nvPr/>
          </p:nvSpPr>
          <p:spPr>
            <a:xfrm>
              <a:off x="3559175" y="1745975"/>
              <a:ext cx="473075" cy="611225"/>
            </a:xfrm>
            <a:custGeom>
              <a:avLst/>
              <a:gdLst/>
              <a:ahLst/>
              <a:cxnLst/>
              <a:rect l="l" t="t" r="r" b="b"/>
              <a:pathLst>
                <a:path w="18923" h="24449" extrusionOk="0">
                  <a:moveTo>
                    <a:pt x="9163" y="1"/>
                  </a:moveTo>
                  <a:cubicBezTo>
                    <a:pt x="7538" y="1"/>
                    <a:pt x="5920" y="545"/>
                    <a:pt x="4639" y="1593"/>
                  </a:cubicBezTo>
                  <a:lnTo>
                    <a:pt x="4504" y="1593"/>
                  </a:lnTo>
                  <a:cubicBezTo>
                    <a:pt x="2387" y="3274"/>
                    <a:pt x="1412" y="5929"/>
                    <a:pt x="1816" y="8449"/>
                  </a:cubicBezTo>
                  <a:cubicBezTo>
                    <a:pt x="2253" y="11373"/>
                    <a:pt x="1984" y="14331"/>
                    <a:pt x="975" y="16986"/>
                  </a:cubicBezTo>
                  <a:lnTo>
                    <a:pt x="438" y="18532"/>
                  </a:lnTo>
                  <a:cubicBezTo>
                    <a:pt x="1" y="19641"/>
                    <a:pt x="438" y="21053"/>
                    <a:pt x="1412" y="21758"/>
                  </a:cubicBezTo>
                  <a:lnTo>
                    <a:pt x="4639" y="23977"/>
                  </a:lnTo>
                  <a:cubicBezTo>
                    <a:pt x="4969" y="24224"/>
                    <a:pt x="5411" y="24449"/>
                    <a:pt x="5874" y="24449"/>
                  </a:cubicBezTo>
                  <a:cubicBezTo>
                    <a:pt x="5977" y="24449"/>
                    <a:pt x="6081" y="24438"/>
                    <a:pt x="6185" y="24413"/>
                  </a:cubicBezTo>
                  <a:lnTo>
                    <a:pt x="12066" y="24279"/>
                  </a:lnTo>
                  <a:cubicBezTo>
                    <a:pt x="12470" y="24279"/>
                    <a:pt x="13041" y="24145"/>
                    <a:pt x="13444" y="23708"/>
                  </a:cubicBezTo>
                  <a:lnTo>
                    <a:pt x="17511" y="20918"/>
                  </a:lnTo>
                  <a:cubicBezTo>
                    <a:pt x="18486" y="20212"/>
                    <a:pt x="18922" y="18801"/>
                    <a:pt x="18351" y="17692"/>
                  </a:cubicBezTo>
                  <a:lnTo>
                    <a:pt x="17376" y="15305"/>
                  </a:lnTo>
                  <a:cubicBezTo>
                    <a:pt x="16536" y="13222"/>
                    <a:pt x="16099" y="10701"/>
                    <a:pt x="16267" y="8315"/>
                  </a:cubicBezTo>
                  <a:lnTo>
                    <a:pt x="16267" y="7475"/>
                  </a:lnTo>
                  <a:cubicBezTo>
                    <a:pt x="16402" y="4820"/>
                    <a:pt x="14990" y="2299"/>
                    <a:pt x="12604" y="887"/>
                  </a:cubicBezTo>
                  <a:cubicBezTo>
                    <a:pt x="11540" y="291"/>
                    <a:pt x="10350" y="1"/>
                    <a:pt x="9163"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1" name="Google Shape;1851;p35"/>
            <p:cNvSpPr/>
            <p:nvPr/>
          </p:nvSpPr>
          <p:spPr>
            <a:xfrm>
              <a:off x="3597825" y="2020200"/>
              <a:ext cx="14325" cy="111775"/>
            </a:xfrm>
            <a:custGeom>
              <a:avLst/>
              <a:gdLst/>
              <a:ahLst/>
              <a:cxnLst/>
              <a:rect l="l" t="t" r="r" b="b"/>
              <a:pathLst>
                <a:path w="573" h="4471" extrusionOk="0">
                  <a:moveTo>
                    <a:pt x="572" y="1"/>
                  </a:moveTo>
                  <a:cubicBezTo>
                    <a:pt x="572" y="1547"/>
                    <a:pt x="270" y="3093"/>
                    <a:pt x="1" y="4471"/>
                  </a:cubicBezTo>
                  <a:lnTo>
                    <a:pt x="1" y="4471"/>
                  </a:lnTo>
                  <a:cubicBezTo>
                    <a:pt x="270" y="3093"/>
                    <a:pt x="572" y="1547"/>
                    <a:pt x="572" y="1"/>
                  </a:cubicBezTo>
                  <a:close/>
                </a:path>
              </a:pathLst>
            </a:custGeom>
            <a:solidFill>
              <a:srgbClr val="CACCD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2" name="Google Shape;1852;p35"/>
            <p:cNvSpPr/>
            <p:nvPr/>
          </p:nvSpPr>
          <p:spPr>
            <a:xfrm>
              <a:off x="3595030" y="1907045"/>
              <a:ext cx="59700" cy="252100"/>
            </a:xfrm>
            <a:custGeom>
              <a:avLst/>
              <a:gdLst/>
              <a:ahLst/>
              <a:cxnLst/>
              <a:rect l="l" t="t" r="r" b="b"/>
              <a:pathLst>
                <a:path w="2388" h="10084" extrusionOk="0">
                  <a:moveTo>
                    <a:pt x="438" y="1"/>
                  </a:moveTo>
                  <a:cubicBezTo>
                    <a:pt x="270" y="1"/>
                    <a:pt x="135" y="303"/>
                    <a:pt x="135" y="1009"/>
                  </a:cubicBezTo>
                  <a:cubicBezTo>
                    <a:pt x="135" y="1278"/>
                    <a:pt x="135" y="1681"/>
                    <a:pt x="270" y="2118"/>
                  </a:cubicBezTo>
                  <a:cubicBezTo>
                    <a:pt x="438" y="2959"/>
                    <a:pt x="438" y="3799"/>
                    <a:pt x="572" y="4639"/>
                  </a:cubicBezTo>
                  <a:cubicBezTo>
                    <a:pt x="572" y="6185"/>
                    <a:pt x="270" y="7731"/>
                    <a:pt x="1" y="9109"/>
                  </a:cubicBezTo>
                  <a:cubicBezTo>
                    <a:pt x="270" y="9243"/>
                    <a:pt x="1816" y="9949"/>
                    <a:pt x="1950" y="9949"/>
                  </a:cubicBezTo>
                  <a:cubicBezTo>
                    <a:pt x="2118" y="10084"/>
                    <a:pt x="2253" y="10084"/>
                    <a:pt x="2387" y="10084"/>
                  </a:cubicBezTo>
                  <a:cubicBezTo>
                    <a:pt x="1816" y="2690"/>
                    <a:pt x="841" y="1"/>
                    <a:pt x="438"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3" name="Google Shape;1853;p35"/>
            <p:cNvSpPr/>
            <p:nvPr/>
          </p:nvSpPr>
          <p:spPr>
            <a:xfrm>
              <a:off x="3965850" y="1984925"/>
              <a:ext cx="31100" cy="147050"/>
            </a:xfrm>
            <a:custGeom>
              <a:avLst/>
              <a:gdLst/>
              <a:ahLst/>
              <a:cxnLst/>
              <a:rect l="l" t="t" r="r" b="b"/>
              <a:pathLst>
                <a:path w="1244" h="5882" extrusionOk="0">
                  <a:moveTo>
                    <a:pt x="0" y="0"/>
                  </a:moveTo>
                  <a:cubicBezTo>
                    <a:pt x="0" y="1983"/>
                    <a:pt x="404" y="3933"/>
                    <a:pt x="1109" y="5747"/>
                  </a:cubicBezTo>
                  <a:lnTo>
                    <a:pt x="1109" y="5747"/>
                  </a:lnTo>
                  <a:lnTo>
                    <a:pt x="1244" y="5882"/>
                  </a:lnTo>
                  <a:lnTo>
                    <a:pt x="1109" y="5747"/>
                  </a:lnTo>
                  <a:cubicBezTo>
                    <a:pt x="404" y="3933"/>
                    <a:pt x="0" y="1983"/>
                    <a:pt x="0" y="0"/>
                  </a:cubicBezTo>
                  <a:close/>
                </a:path>
              </a:pathLst>
            </a:custGeom>
            <a:solidFill>
              <a:srgbClr val="CACCD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4" name="Google Shape;1854;p35"/>
            <p:cNvSpPr/>
            <p:nvPr/>
          </p:nvSpPr>
          <p:spPr>
            <a:xfrm>
              <a:off x="3877625" y="1852175"/>
              <a:ext cx="115975" cy="308375"/>
            </a:xfrm>
            <a:custGeom>
              <a:avLst/>
              <a:gdLst/>
              <a:ahLst/>
              <a:cxnLst/>
              <a:rect l="l" t="t" r="r" b="b"/>
              <a:pathLst>
                <a:path w="4639" h="12335" extrusionOk="0">
                  <a:moveTo>
                    <a:pt x="841" y="0"/>
                  </a:moveTo>
                  <a:cubicBezTo>
                    <a:pt x="303" y="0"/>
                    <a:pt x="0" y="269"/>
                    <a:pt x="169" y="1109"/>
                  </a:cubicBezTo>
                  <a:cubicBezTo>
                    <a:pt x="841" y="4336"/>
                    <a:pt x="1143" y="8537"/>
                    <a:pt x="1278" y="12335"/>
                  </a:cubicBezTo>
                  <a:cubicBezTo>
                    <a:pt x="1546" y="12167"/>
                    <a:pt x="1849" y="12032"/>
                    <a:pt x="2252" y="12032"/>
                  </a:cubicBezTo>
                  <a:cubicBezTo>
                    <a:pt x="2252" y="11898"/>
                    <a:pt x="4504" y="11192"/>
                    <a:pt x="4638" y="11057"/>
                  </a:cubicBezTo>
                  <a:cubicBezTo>
                    <a:pt x="3933" y="9243"/>
                    <a:pt x="3529" y="7293"/>
                    <a:pt x="3529" y="5310"/>
                  </a:cubicBezTo>
                  <a:cubicBezTo>
                    <a:pt x="3361" y="4907"/>
                    <a:pt x="3361" y="4470"/>
                    <a:pt x="3529" y="4067"/>
                  </a:cubicBezTo>
                  <a:lnTo>
                    <a:pt x="3529" y="3227"/>
                  </a:lnTo>
                  <a:lnTo>
                    <a:pt x="3529" y="2924"/>
                  </a:lnTo>
                  <a:cubicBezTo>
                    <a:pt x="3529" y="1244"/>
                    <a:pt x="1849" y="0"/>
                    <a:pt x="841"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5" name="Google Shape;1855;p35"/>
            <p:cNvSpPr/>
            <p:nvPr/>
          </p:nvSpPr>
          <p:spPr>
            <a:xfrm>
              <a:off x="3486075" y="2128600"/>
              <a:ext cx="622625" cy="372375"/>
            </a:xfrm>
            <a:custGeom>
              <a:avLst/>
              <a:gdLst/>
              <a:ahLst/>
              <a:cxnLst/>
              <a:rect l="l" t="t" r="r" b="b"/>
              <a:pathLst>
                <a:path w="24905" h="14895" extrusionOk="0">
                  <a:moveTo>
                    <a:pt x="20300" y="0"/>
                  </a:moveTo>
                  <a:cubicBezTo>
                    <a:pt x="17304" y="1203"/>
                    <a:pt x="14432" y="1916"/>
                    <a:pt x="11618" y="1916"/>
                  </a:cubicBezTo>
                  <a:cubicBezTo>
                    <a:pt x="9161" y="1916"/>
                    <a:pt x="6749" y="1372"/>
                    <a:pt x="4336" y="135"/>
                  </a:cubicBezTo>
                  <a:lnTo>
                    <a:pt x="1" y="9108"/>
                  </a:lnTo>
                  <a:cubicBezTo>
                    <a:pt x="62" y="9108"/>
                    <a:pt x="527" y="8879"/>
                    <a:pt x="1241" y="8879"/>
                  </a:cubicBezTo>
                  <a:cubicBezTo>
                    <a:pt x="2095" y="8879"/>
                    <a:pt x="3305" y="9208"/>
                    <a:pt x="4605" y="10654"/>
                  </a:cubicBezTo>
                  <a:lnTo>
                    <a:pt x="5042" y="11058"/>
                  </a:lnTo>
                  <a:cubicBezTo>
                    <a:pt x="6420" y="13041"/>
                    <a:pt x="8537" y="14419"/>
                    <a:pt x="10924" y="14721"/>
                  </a:cubicBezTo>
                  <a:cubicBezTo>
                    <a:pt x="11577" y="14826"/>
                    <a:pt x="12267" y="14894"/>
                    <a:pt x="12972" y="14894"/>
                  </a:cubicBezTo>
                  <a:cubicBezTo>
                    <a:pt x="14986" y="14894"/>
                    <a:pt x="17122" y="14336"/>
                    <a:pt x="18889" y="12469"/>
                  </a:cubicBezTo>
                  <a:cubicBezTo>
                    <a:pt x="19326" y="12200"/>
                    <a:pt x="19595" y="11764"/>
                    <a:pt x="19864" y="11495"/>
                  </a:cubicBezTo>
                  <a:cubicBezTo>
                    <a:pt x="20166" y="11192"/>
                    <a:pt x="20435" y="10789"/>
                    <a:pt x="20704" y="10352"/>
                  </a:cubicBezTo>
                  <a:cubicBezTo>
                    <a:pt x="21531" y="9549"/>
                    <a:pt x="22640" y="8675"/>
                    <a:pt x="23713" y="8675"/>
                  </a:cubicBezTo>
                  <a:cubicBezTo>
                    <a:pt x="24121" y="8675"/>
                    <a:pt x="24525" y="8802"/>
                    <a:pt x="24905" y="9108"/>
                  </a:cubicBezTo>
                  <a:lnTo>
                    <a:pt x="20300"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6" name="Google Shape;1856;p35"/>
            <p:cNvSpPr/>
            <p:nvPr/>
          </p:nvSpPr>
          <p:spPr>
            <a:xfrm>
              <a:off x="3486075" y="2131950"/>
              <a:ext cx="111775" cy="224375"/>
            </a:xfrm>
            <a:custGeom>
              <a:avLst/>
              <a:gdLst/>
              <a:ahLst/>
              <a:cxnLst/>
              <a:rect l="l" t="t" r="r" b="b"/>
              <a:pathLst>
                <a:path w="4471" h="8975" extrusionOk="0">
                  <a:moveTo>
                    <a:pt x="4336" y="1"/>
                  </a:moveTo>
                  <a:lnTo>
                    <a:pt x="1" y="8974"/>
                  </a:lnTo>
                  <a:lnTo>
                    <a:pt x="1" y="8974"/>
                  </a:lnTo>
                  <a:lnTo>
                    <a:pt x="4336" y="1"/>
                  </a:lnTo>
                  <a:lnTo>
                    <a:pt x="4471" y="1"/>
                  </a:lnTo>
                  <a:lnTo>
                    <a:pt x="4471" y="1"/>
                  </a:lnTo>
                  <a:close/>
                </a:path>
              </a:pathLst>
            </a:custGeom>
            <a:solidFill>
              <a:srgbClr val="BAC5E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7" name="Google Shape;1857;p35"/>
            <p:cNvSpPr/>
            <p:nvPr/>
          </p:nvSpPr>
          <p:spPr>
            <a:xfrm>
              <a:off x="3597825" y="2131950"/>
              <a:ext cx="25" cy="25"/>
            </a:xfrm>
            <a:custGeom>
              <a:avLst/>
              <a:gdLst/>
              <a:ahLst/>
              <a:cxnLst/>
              <a:rect l="l" t="t" r="r" b="b"/>
              <a:pathLst>
                <a:path w="1" h="1" extrusionOk="0">
                  <a:moveTo>
                    <a:pt x="1" y="1"/>
                  </a:moveTo>
                  <a:lnTo>
                    <a:pt x="1" y="1"/>
                  </a:lnTo>
                  <a:lnTo>
                    <a:pt x="1" y="1"/>
                  </a:lnTo>
                  <a:lnTo>
                    <a:pt x="1" y="1"/>
                  </a:lnTo>
                  <a:close/>
                </a:path>
              </a:pathLst>
            </a:custGeom>
            <a:solidFill>
              <a:srgbClr val="949EC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8" name="Google Shape;1858;p35"/>
            <p:cNvSpPr/>
            <p:nvPr/>
          </p:nvSpPr>
          <p:spPr>
            <a:xfrm>
              <a:off x="3486075" y="2131950"/>
              <a:ext cx="160525" cy="231100"/>
            </a:xfrm>
            <a:custGeom>
              <a:avLst/>
              <a:gdLst/>
              <a:ahLst/>
              <a:cxnLst/>
              <a:rect l="l" t="t" r="r" b="b"/>
              <a:pathLst>
                <a:path w="6421" h="9244" extrusionOk="0">
                  <a:moveTo>
                    <a:pt x="4336" y="1"/>
                  </a:moveTo>
                  <a:lnTo>
                    <a:pt x="1" y="8974"/>
                  </a:lnTo>
                  <a:cubicBezTo>
                    <a:pt x="135" y="8974"/>
                    <a:pt x="539" y="8706"/>
                    <a:pt x="1244" y="8706"/>
                  </a:cubicBezTo>
                  <a:cubicBezTo>
                    <a:pt x="1816" y="8706"/>
                    <a:pt x="2387" y="8840"/>
                    <a:pt x="3059" y="9243"/>
                  </a:cubicBezTo>
                  <a:cubicBezTo>
                    <a:pt x="3362" y="5882"/>
                    <a:pt x="4471" y="3093"/>
                    <a:pt x="6420" y="841"/>
                  </a:cubicBezTo>
                  <a:cubicBezTo>
                    <a:pt x="5748" y="707"/>
                    <a:pt x="5042" y="438"/>
                    <a:pt x="4471"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9" name="Google Shape;1859;p35"/>
            <p:cNvSpPr/>
            <p:nvPr/>
          </p:nvSpPr>
          <p:spPr>
            <a:xfrm>
              <a:off x="3996925" y="2131950"/>
              <a:ext cx="111775" cy="224375"/>
            </a:xfrm>
            <a:custGeom>
              <a:avLst/>
              <a:gdLst/>
              <a:ahLst/>
              <a:cxnLst/>
              <a:rect l="l" t="t" r="r" b="b"/>
              <a:pathLst>
                <a:path w="4471" h="8975" extrusionOk="0">
                  <a:moveTo>
                    <a:pt x="1" y="1"/>
                  </a:moveTo>
                  <a:lnTo>
                    <a:pt x="1" y="1"/>
                  </a:lnTo>
                  <a:lnTo>
                    <a:pt x="4471" y="8974"/>
                  </a:lnTo>
                  <a:lnTo>
                    <a:pt x="4471" y="8974"/>
                  </a:lnTo>
                  <a:close/>
                </a:path>
              </a:pathLst>
            </a:custGeom>
            <a:solidFill>
              <a:srgbClr val="BAC5E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0" name="Google Shape;1860;p35"/>
            <p:cNvSpPr/>
            <p:nvPr/>
          </p:nvSpPr>
          <p:spPr>
            <a:xfrm>
              <a:off x="3993575" y="2128600"/>
              <a:ext cx="3375" cy="3375"/>
            </a:xfrm>
            <a:custGeom>
              <a:avLst/>
              <a:gdLst/>
              <a:ahLst/>
              <a:cxnLst/>
              <a:rect l="l" t="t" r="r" b="b"/>
              <a:pathLst>
                <a:path w="135" h="135" extrusionOk="0">
                  <a:moveTo>
                    <a:pt x="0" y="0"/>
                  </a:moveTo>
                  <a:lnTo>
                    <a:pt x="0" y="135"/>
                  </a:lnTo>
                  <a:lnTo>
                    <a:pt x="135" y="135"/>
                  </a:lnTo>
                  <a:lnTo>
                    <a:pt x="0" y="0"/>
                  </a:lnTo>
                  <a:close/>
                </a:path>
              </a:pathLst>
            </a:custGeom>
            <a:solidFill>
              <a:srgbClr val="949EC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1" name="Google Shape;1861;p35"/>
            <p:cNvSpPr/>
            <p:nvPr/>
          </p:nvSpPr>
          <p:spPr>
            <a:xfrm>
              <a:off x="3933925" y="2128600"/>
              <a:ext cx="59675" cy="24400"/>
            </a:xfrm>
            <a:custGeom>
              <a:avLst/>
              <a:gdLst/>
              <a:ahLst/>
              <a:cxnLst/>
              <a:rect l="l" t="t" r="r" b="b"/>
              <a:pathLst>
                <a:path w="2387" h="976" extrusionOk="0">
                  <a:moveTo>
                    <a:pt x="2386" y="0"/>
                  </a:moveTo>
                  <a:lnTo>
                    <a:pt x="2386" y="0"/>
                  </a:lnTo>
                  <a:cubicBezTo>
                    <a:pt x="2324" y="33"/>
                    <a:pt x="2262" y="64"/>
                    <a:pt x="2200" y="95"/>
                  </a:cubicBezTo>
                  <a:lnTo>
                    <a:pt x="2200" y="95"/>
                  </a:lnTo>
                  <a:cubicBezTo>
                    <a:pt x="2300" y="53"/>
                    <a:pt x="2366" y="20"/>
                    <a:pt x="2386" y="0"/>
                  </a:cubicBezTo>
                  <a:close/>
                  <a:moveTo>
                    <a:pt x="2200" y="95"/>
                  </a:moveTo>
                  <a:lnTo>
                    <a:pt x="2200" y="95"/>
                  </a:lnTo>
                  <a:cubicBezTo>
                    <a:pt x="1632" y="332"/>
                    <a:pt x="0" y="861"/>
                    <a:pt x="0" y="975"/>
                  </a:cubicBezTo>
                  <a:cubicBezTo>
                    <a:pt x="654" y="726"/>
                    <a:pt x="1423" y="477"/>
                    <a:pt x="2200" y="95"/>
                  </a:cubicBezTo>
                  <a:close/>
                </a:path>
              </a:pathLst>
            </a:custGeom>
            <a:solidFill>
              <a:srgbClr val="2E346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2" name="Google Shape;1862;p35"/>
            <p:cNvSpPr/>
            <p:nvPr/>
          </p:nvSpPr>
          <p:spPr>
            <a:xfrm>
              <a:off x="3933925" y="2128600"/>
              <a:ext cx="174775" cy="237800"/>
            </a:xfrm>
            <a:custGeom>
              <a:avLst/>
              <a:gdLst/>
              <a:ahLst/>
              <a:cxnLst/>
              <a:rect l="l" t="t" r="r" b="b"/>
              <a:pathLst>
                <a:path w="6991" h="9512" extrusionOk="0">
                  <a:moveTo>
                    <a:pt x="2386" y="0"/>
                  </a:moveTo>
                  <a:cubicBezTo>
                    <a:pt x="1546" y="437"/>
                    <a:pt x="706" y="706"/>
                    <a:pt x="0" y="975"/>
                  </a:cubicBezTo>
                  <a:cubicBezTo>
                    <a:pt x="2252" y="2656"/>
                    <a:pt x="3227" y="5748"/>
                    <a:pt x="3798" y="9512"/>
                  </a:cubicBezTo>
                  <a:cubicBezTo>
                    <a:pt x="4336" y="9108"/>
                    <a:pt x="5042" y="8672"/>
                    <a:pt x="5747" y="8672"/>
                  </a:cubicBezTo>
                  <a:cubicBezTo>
                    <a:pt x="6151" y="8672"/>
                    <a:pt x="6588" y="8840"/>
                    <a:pt x="6991" y="9108"/>
                  </a:cubicBezTo>
                  <a:lnTo>
                    <a:pt x="2521" y="135"/>
                  </a:lnTo>
                  <a:lnTo>
                    <a:pt x="2386" y="135"/>
                  </a:lnTo>
                  <a:lnTo>
                    <a:pt x="23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3" name="Google Shape;1863;p35"/>
            <p:cNvSpPr/>
            <p:nvPr/>
          </p:nvSpPr>
          <p:spPr>
            <a:xfrm>
              <a:off x="3801175" y="2093300"/>
              <a:ext cx="108400" cy="238650"/>
            </a:xfrm>
            <a:custGeom>
              <a:avLst/>
              <a:gdLst/>
              <a:ahLst/>
              <a:cxnLst/>
              <a:rect l="l" t="t" r="r" b="b"/>
              <a:pathLst>
                <a:path w="4336" h="9546" extrusionOk="0">
                  <a:moveTo>
                    <a:pt x="4336" y="1"/>
                  </a:moveTo>
                  <a:lnTo>
                    <a:pt x="403" y="169"/>
                  </a:lnTo>
                  <a:lnTo>
                    <a:pt x="0" y="7731"/>
                  </a:lnTo>
                  <a:cubicBezTo>
                    <a:pt x="0" y="8000"/>
                    <a:pt x="135" y="8403"/>
                    <a:pt x="403" y="8706"/>
                  </a:cubicBezTo>
                  <a:cubicBezTo>
                    <a:pt x="1244" y="9546"/>
                    <a:pt x="2521" y="9411"/>
                    <a:pt x="3361" y="9546"/>
                  </a:cubicBezTo>
                  <a:cubicBezTo>
                    <a:pt x="3899" y="9546"/>
                    <a:pt x="4201" y="8974"/>
                    <a:pt x="3899" y="8403"/>
                  </a:cubicBezTo>
                  <a:lnTo>
                    <a:pt x="2084" y="7025"/>
                  </a:lnTo>
                  <a:lnTo>
                    <a:pt x="4336" y="1"/>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4" name="Google Shape;1864;p35"/>
            <p:cNvSpPr/>
            <p:nvPr/>
          </p:nvSpPr>
          <p:spPr>
            <a:xfrm>
              <a:off x="3814600" y="1806800"/>
              <a:ext cx="147075" cy="241175"/>
            </a:xfrm>
            <a:custGeom>
              <a:avLst/>
              <a:gdLst/>
              <a:ahLst/>
              <a:cxnLst/>
              <a:rect l="l" t="t" r="r" b="b"/>
              <a:pathLst>
                <a:path w="5883" h="9647" extrusionOk="0">
                  <a:moveTo>
                    <a:pt x="2824" y="0"/>
                  </a:moveTo>
                  <a:cubicBezTo>
                    <a:pt x="1984" y="0"/>
                    <a:pt x="1144" y="404"/>
                    <a:pt x="707" y="1378"/>
                  </a:cubicBezTo>
                  <a:cubicBezTo>
                    <a:pt x="438" y="1681"/>
                    <a:pt x="438" y="2084"/>
                    <a:pt x="438" y="2387"/>
                  </a:cubicBezTo>
                  <a:lnTo>
                    <a:pt x="1" y="9646"/>
                  </a:lnTo>
                  <a:lnTo>
                    <a:pt x="4370" y="9512"/>
                  </a:lnTo>
                  <a:lnTo>
                    <a:pt x="5613" y="5176"/>
                  </a:lnTo>
                  <a:cubicBezTo>
                    <a:pt x="5748" y="4605"/>
                    <a:pt x="5882" y="4201"/>
                    <a:pt x="5882" y="3630"/>
                  </a:cubicBezTo>
                  <a:cubicBezTo>
                    <a:pt x="5882" y="2790"/>
                    <a:pt x="5479" y="1815"/>
                    <a:pt x="4908" y="1109"/>
                  </a:cubicBezTo>
                  <a:cubicBezTo>
                    <a:pt x="4504" y="269"/>
                    <a:pt x="3664" y="0"/>
                    <a:pt x="2824"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5" name="Google Shape;1865;p35"/>
            <p:cNvSpPr/>
            <p:nvPr/>
          </p:nvSpPr>
          <p:spPr>
            <a:xfrm>
              <a:off x="3807875" y="2044575"/>
              <a:ext cx="140350" cy="52950"/>
            </a:xfrm>
            <a:custGeom>
              <a:avLst/>
              <a:gdLst/>
              <a:ahLst/>
              <a:cxnLst/>
              <a:rect l="l" t="t" r="r" b="b"/>
              <a:pathLst>
                <a:path w="5614" h="2118" extrusionOk="0">
                  <a:moveTo>
                    <a:pt x="5614" y="1"/>
                  </a:moveTo>
                  <a:lnTo>
                    <a:pt x="135" y="135"/>
                  </a:lnTo>
                  <a:lnTo>
                    <a:pt x="1" y="2118"/>
                  </a:lnTo>
                  <a:lnTo>
                    <a:pt x="4336" y="1950"/>
                  </a:lnTo>
                  <a:lnTo>
                    <a:pt x="5614"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6" name="Google Shape;1866;p35"/>
            <p:cNvSpPr/>
            <p:nvPr/>
          </p:nvSpPr>
          <p:spPr>
            <a:xfrm>
              <a:off x="3618850" y="2044575"/>
              <a:ext cx="143700" cy="48750"/>
            </a:xfrm>
            <a:custGeom>
              <a:avLst/>
              <a:gdLst/>
              <a:ahLst/>
              <a:cxnLst/>
              <a:rect l="l" t="t" r="r" b="b"/>
              <a:pathLst>
                <a:path w="5748" h="1950" extrusionOk="0">
                  <a:moveTo>
                    <a:pt x="0" y="1"/>
                  </a:moveTo>
                  <a:lnTo>
                    <a:pt x="1412" y="1950"/>
                  </a:lnTo>
                  <a:lnTo>
                    <a:pt x="5747" y="1950"/>
                  </a:lnTo>
                  <a:lnTo>
                    <a:pt x="5478"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7" name="Google Shape;1867;p35"/>
            <p:cNvSpPr/>
            <p:nvPr/>
          </p:nvSpPr>
          <p:spPr>
            <a:xfrm>
              <a:off x="3612125" y="1806800"/>
              <a:ext cx="143700" cy="237800"/>
            </a:xfrm>
            <a:custGeom>
              <a:avLst/>
              <a:gdLst/>
              <a:ahLst/>
              <a:cxnLst/>
              <a:rect l="l" t="t" r="r" b="b"/>
              <a:pathLst>
                <a:path w="5748" h="9512" extrusionOk="0">
                  <a:moveTo>
                    <a:pt x="3059" y="0"/>
                  </a:moveTo>
                  <a:cubicBezTo>
                    <a:pt x="2218" y="0"/>
                    <a:pt x="1546" y="269"/>
                    <a:pt x="975" y="975"/>
                  </a:cubicBezTo>
                  <a:cubicBezTo>
                    <a:pt x="403" y="1815"/>
                    <a:pt x="0" y="2790"/>
                    <a:pt x="0" y="3899"/>
                  </a:cubicBezTo>
                  <a:cubicBezTo>
                    <a:pt x="0" y="4336"/>
                    <a:pt x="135" y="4739"/>
                    <a:pt x="135" y="5042"/>
                  </a:cubicBezTo>
                  <a:lnTo>
                    <a:pt x="1378" y="9512"/>
                  </a:lnTo>
                  <a:lnTo>
                    <a:pt x="5747" y="9512"/>
                  </a:lnTo>
                  <a:lnTo>
                    <a:pt x="5579" y="2521"/>
                  </a:lnTo>
                  <a:cubicBezTo>
                    <a:pt x="5579" y="2084"/>
                    <a:pt x="5445" y="1815"/>
                    <a:pt x="5310" y="1378"/>
                  </a:cubicBezTo>
                  <a:cubicBezTo>
                    <a:pt x="4907" y="538"/>
                    <a:pt x="3899" y="0"/>
                    <a:pt x="3059"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8" name="Google Shape;1868;p35"/>
            <p:cNvSpPr/>
            <p:nvPr/>
          </p:nvSpPr>
          <p:spPr>
            <a:xfrm>
              <a:off x="3654125" y="2093300"/>
              <a:ext cx="105050" cy="238650"/>
            </a:xfrm>
            <a:custGeom>
              <a:avLst/>
              <a:gdLst/>
              <a:ahLst/>
              <a:cxnLst/>
              <a:rect l="l" t="t" r="r" b="b"/>
              <a:pathLst>
                <a:path w="4202" h="9546" extrusionOk="0">
                  <a:moveTo>
                    <a:pt x="269" y="1"/>
                  </a:moveTo>
                  <a:lnTo>
                    <a:pt x="2084" y="7025"/>
                  </a:lnTo>
                  <a:lnTo>
                    <a:pt x="269" y="8403"/>
                  </a:lnTo>
                  <a:cubicBezTo>
                    <a:pt x="1" y="8974"/>
                    <a:pt x="269" y="9546"/>
                    <a:pt x="841" y="9546"/>
                  </a:cubicBezTo>
                  <a:cubicBezTo>
                    <a:pt x="1681" y="9411"/>
                    <a:pt x="2925" y="9546"/>
                    <a:pt x="3765" y="8840"/>
                  </a:cubicBezTo>
                  <a:cubicBezTo>
                    <a:pt x="4067" y="8571"/>
                    <a:pt x="4202" y="8134"/>
                    <a:pt x="4202" y="7731"/>
                  </a:cubicBezTo>
                  <a:lnTo>
                    <a:pt x="4067" y="1"/>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9" name="Google Shape;1869;p35"/>
            <p:cNvSpPr/>
            <p:nvPr/>
          </p:nvSpPr>
          <p:spPr>
            <a:xfrm>
              <a:off x="3706225" y="1631200"/>
              <a:ext cx="119325" cy="203350"/>
            </a:xfrm>
            <a:custGeom>
              <a:avLst/>
              <a:gdLst/>
              <a:ahLst/>
              <a:cxnLst/>
              <a:rect l="l" t="t" r="r" b="b"/>
              <a:pathLst>
                <a:path w="4773" h="8134" extrusionOk="0">
                  <a:moveTo>
                    <a:pt x="3933" y="0"/>
                  </a:moveTo>
                  <a:lnTo>
                    <a:pt x="0" y="437"/>
                  </a:lnTo>
                  <a:lnTo>
                    <a:pt x="0" y="1277"/>
                  </a:lnTo>
                  <a:lnTo>
                    <a:pt x="572" y="5210"/>
                  </a:lnTo>
                  <a:lnTo>
                    <a:pt x="572" y="6319"/>
                  </a:lnTo>
                  <a:cubicBezTo>
                    <a:pt x="706" y="7428"/>
                    <a:pt x="1681" y="8133"/>
                    <a:pt x="2823" y="8133"/>
                  </a:cubicBezTo>
                  <a:cubicBezTo>
                    <a:pt x="3933" y="7999"/>
                    <a:pt x="4773" y="7024"/>
                    <a:pt x="4638" y="5882"/>
                  </a:cubicBezTo>
                  <a:lnTo>
                    <a:pt x="4504" y="4907"/>
                  </a:lnTo>
                  <a:lnTo>
                    <a:pt x="4067" y="840"/>
                  </a:lnTo>
                  <a:lnTo>
                    <a:pt x="3933" y="0"/>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0" name="Google Shape;1870;p35"/>
            <p:cNvSpPr/>
            <p:nvPr/>
          </p:nvSpPr>
          <p:spPr>
            <a:xfrm>
              <a:off x="3717150" y="1729500"/>
              <a:ext cx="101675" cy="42025"/>
            </a:xfrm>
            <a:custGeom>
              <a:avLst/>
              <a:gdLst/>
              <a:ahLst/>
              <a:cxnLst/>
              <a:rect l="l" t="t" r="r" b="b"/>
              <a:pathLst>
                <a:path w="4067" h="1681" extrusionOk="0">
                  <a:moveTo>
                    <a:pt x="4067" y="0"/>
                  </a:moveTo>
                  <a:cubicBezTo>
                    <a:pt x="2924" y="135"/>
                    <a:pt x="1815" y="135"/>
                    <a:pt x="706" y="135"/>
                  </a:cubicBezTo>
                  <a:lnTo>
                    <a:pt x="0" y="135"/>
                  </a:lnTo>
                  <a:lnTo>
                    <a:pt x="135" y="1278"/>
                  </a:lnTo>
                  <a:cubicBezTo>
                    <a:pt x="706" y="1546"/>
                    <a:pt x="1378" y="1681"/>
                    <a:pt x="1950" y="1681"/>
                  </a:cubicBezTo>
                  <a:cubicBezTo>
                    <a:pt x="2790" y="1681"/>
                    <a:pt x="3496" y="1412"/>
                    <a:pt x="4067" y="975"/>
                  </a:cubicBezTo>
                  <a:lnTo>
                    <a:pt x="4067" y="0"/>
                  </a:ln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1" name="Google Shape;1871;p35"/>
            <p:cNvSpPr/>
            <p:nvPr/>
          </p:nvSpPr>
          <p:spPr>
            <a:xfrm>
              <a:off x="3891900" y="493050"/>
              <a:ext cx="840250" cy="1409575"/>
            </a:xfrm>
            <a:custGeom>
              <a:avLst/>
              <a:gdLst/>
              <a:ahLst/>
              <a:cxnLst/>
              <a:rect l="l" t="t" r="r" b="b"/>
              <a:pathLst>
                <a:path w="33610" h="56383" extrusionOk="0">
                  <a:moveTo>
                    <a:pt x="18315" y="1"/>
                  </a:moveTo>
                  <a:cubicBezTo>
                    <a:pt x="15526" y="1"/>
                    <a:pt x="12803" y="587"/>
                    <a:pt x="10520" y="1835"/>
                  </a:cubicBezTo>
                  <a:cubicBezTo>
                    <a:pt x="10352" y="1835"/>
                    <a:pt x="10218" y="2003"/>
                    <a:pt x="10083" y="2137"/>
                  </a:cubicBezTo>
                  <a:cubicBezTo>
                    <a:pt x="7159" y="3818"/>
                    <a:pt x="4908" y="6607"/>
                    <a:pt x="3362" y="9699"/>
                  </a:cubicBezTo>
                  <a:cubicBezTo>
                    <a:pt x="135" y="16421"/>
                    <a:pt x="1" y="24252"/>
                    <a:pt x="2118" y="31411"/>
                  </a:cubicBezTo>
                  <a:cubicBezTo>
                    <a:pt x="3799" y="37695"/>
                    <a:pt x="6991" y="43711"/>
                    <a:pt x="11193" y="48753"/>
                  </a:cubicBezTo>
                  <a:cubicBezTo>
                    <a:pt x="12470" y="50299"/>
                    <a:pt x="13881" y="51710"/>
                    <a:pt x="15259" y="53088"/>
                  </a:cubicBezTo>
                  <a:cubicBezTo>
                    <a:pt x="17376" y="54937"/>
                    <a:pt x="19326" y="56180"/>
                    <a:pt x="22115" y="56315"/>
                  </a:cubicBezTo>
                  <a:cubicBezTo>
                    <a:pt x="22454" y="56360"/>
                    <a:pt x="22799" y="56383"/>
                    <a:pt x="23145" y="56383"/>
                  </a:cubicBezTo>
                  <a:cubicBezTo>
                    <a:pt x="25103" y="56383"/>
                    <a:pt x="27120" y="55659"/>
                    <a:pt x="28434" y="54231"/>
                  </a:cubicBezTo>
                  <a:lnTo>
                    <a:pt x="28434" y="54231"/>
                  </a:lnTo>
                  <a:cubicBezTo>
                    <a:pt x="28305" y="54257"/>
                    <a:pt x="28180" y="54270"/>
                    <a:pt x="28060" y="54270"/>
                  </a:cubicBezTo>
                  <a:cubicBezTo>
                    <a:pt x="26356" y="54270"/>
                    <a:pt x="25487" y="51734"/>
                    <a:pt x="25644" y="50164"/>
                  </a:cubicBezTo>
                  <a:cubicBezTo>
                    <a:pt x="26047" y="47644"/>
                    <a:pt x="28165" y="45963"/>
                    <a:pt x="29677" y="44148"/>
                  </a:cubicBezTo>
                  <a:cubicBezTo>
                    <a:pt x="31358" y="42165"/>
                    <a:pt x="32366" y="39645"/>
                    <a:pt x="31929" y="37124"/>
                  </a:cubicBezTo>
                  <a:cubicBezTo>
                    <a:pt x="31526" y="35175"/>
                    <a:pt x="30517" y="33629"/>
                    <a:pt x="29980" y="31814"/>
                  </a:cubicBezTo>
                  <a:cubicBezTo>
                    <a:pt x="29677" y="30974"/>
                    <a:pt x="28837" y="28319"/>
                    <a:pt x="29408" y="27478"/>
                  </a:cubicBezTo>
                  <a:lnTo>
                    <a:pt x="29408" y="27478"/>
                  </a:lnTo>
                  <a:cubicBezTo>
                    <a:pt x="30390" y="28579"/>
                    <a:pt x="31292" y="30364"/>
                    <a:pt x="32931" y="30364"/>
                  </a:cubicBezTo>
                  <a:cubicBezTo>
                    <a:pt x="33144" y="30364"/>
                    <a:pt x="33370" y="30334"/>
                    <a:pt x="33609" y="30268"/>
                  </a:cubicBezTo>
                  <a:lnTo>
                    <a:pt x="33609" y="30268"/>
                  </a:lnTo>
                  <a:cubicBezTo>
                    <a:pt x="33599" y="30270"/>
                    <a:pt x="33588" y="30272"/>
                    <a:pt x="33576" y="30272"/>
                  </a:cubicBezTo>
                  <a:cubicBezTo>
                    <a:pt x="32992" y="30272"/>
                    <a:pt x="31792" y="26899"/>
                    <a:pt x="31660" y="26504"/>
                  </a:cubicBezTo>
                  <a:cubicBezTo>
                    <a:pt x="30954" y="23983"/>
                    <a:pt x="31089" y="21462"/>
                    <a:pt x="31223" y="18942"/>
                  </a:cubicBezTo>
                  <a:cubicBezTo>
                    <a:pt x="31358" y="16421"/>
                    <a:pt x="31526" y="14035"/>
                    <a:pt x="31223" y="11514"/>
                  </a:cubicBezTo>
                  <a:cubicBezTo>
                    <a:pt x="30685" y="8153"/>
                    <a:pt x="29274" y="4792"/>
                    <a:pt x="26619" y="2675"/>
                  </a:cubicBezTo>
                  <a:cubicBezTo>
                    <a:pt x="24502" y="995"/>
                    <a:pt x="21846" y="154"/>
                    <a:pt x="19191" y="20"/>
                  </a:cubicBezTo>
                  <a:cubicBezTo>
                    <a:pt x="18899" y="7"/>
                    <a:pt x="18607" y="1"/>
                    <a:pt x="18315" y="1"/>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2" name="Google Shape;1872;p35"/>
            <p:cNvSpPr/>
            <p:nvPr/>
          </p:nvSpPr>
          <p:spPr>
            <a:xfrm>
              <a:off x="4056600" y="538900"/>
              <a:ext cx="304175" cy="1172975"/>
            </a:xfrm>
            <a:custGeom>
              <a:avLst/>
              <a:gdLst/>
              <a:ahLst/>
              <a:cxnLst/>
              <a:rect l="l" t="t" r="r" b="b"/>
              <a:pathLst>
                <a:path w="12167" h="46919" extrusionOk="0">
                  <a:moveTo>
                    <a:pt x="3932" y="1"/>
                  </a:moveTo>
                  <a:cubicBezTo>
                    <a:pt x="3764" y="1"/>
                    <a:pt x="3630" y="169"/>
                    <a:pt x="3495" y="303"/>
                  </a:cubicBezTo>
                  <a:cubicBezTo>
                    <a:pt x="2084" y="1009"/>
                    <a:pt x="975" y="1984"/>
                    <a:pt x="0" y="3093"/>
                  </a:cubicBezTo>
                  <a:cubicBezTo>
                    <a:pt x="1815" y="4202"/>
                    <a:pt x="3630" y="5345"/>
                    <a:pt x="5445" y="6723"/>
                  </a:cubicBezTo>
                  <a:cubicBezTo>
                    <a:pt x="4336" y="6050"/>
                    <a:pt x="3495" y="5614"/>
                    <a:pt x="2252" y="5614"/>
                  </a:cubicBezTo>
                  <a:lnTo>
                    <a:pt x="1949" y="5614"/>
                  </a:lnTo>
                  <a:cubicBezTo>
                    <a:pt x="3764" y="7160"/>
                    <a:pt x="6285" y="7865"/>
                    <a:pt x="8268" y="9546"/>
                  </a:cubicBezTo>
                  <a:cubicBezTo>
                    <a:pt x="8806" y="10083"/>
                    <a:pt x="9377" y="10655"/>
                    <a:pt x="9948" y="11226"/>
                  </a:cubicBezTo>
                  <a:cubicBezTo>
                    <a:pt x="9814" y="10789"/>
                    <a:pt x="9814" y="10252"/>
                    <a:pt x="9814" y="9680"/>
                  </a:cubicBezTo>
                  <a:cubicBezTo>
                    <a:pt x="9242" y="6319"/>
                    <a:pt x="7696" y="2958"/>
                    <a:pt x="5041" y="841"/>
                  </a:cubicBezTo>
                  <a:cubicBezTo>
                    <a:pt x="4605" y="572"/>
                    <a:pt x="4336" y="303"/>
                    <a:pt x="3932" y="1"/>
                  </a:cubicBezTo>
                  <a:close/>
                  <a:moveTo>
                    <a:pt x="10217" y="25073"/>
                  </a:moveTo>
                  <a:cubicBezTo>
                    <a:pt x="9948" y="25644"/>
                    <a:pt x="9646" y="26216"/>
                    <a:pt x="9242" y="26888"/>
                  </a:cubicBezTo>
                  <a:lnTo>
                    <a:pt x="9108" y="27056"/>
                  </a:lnTo>
                  <a:cubicBezTo>
                    <a:pt x="9814" y="27896"/>
                    <a:pt x="10486" y="28568"/>
                    <a:pt x="11494" y="28568"/>
                  </a:cubicBezTo>
                  <a:cubicBezTo>
                    <a:pt x="11763" y="28568"/>
                    <a:pt x="11898" y="28568"/>
                    <a:pt x="12166" y="28434"/>
                  </a:cubicBezTo>
                  <a:cubicBezTo>
                    <a:pt x="11629" y="28434"/>
                    <a:pt x="10654" y="26048"/>
                    <a:pt x="10217" y="25073"/>
                  </a:cubicBezTo>
                  <a:close/>
                  <a:moveTo>
                    <a:pt x="10217" y="34618"/>
                  </a:moveTo>
                  <a:cubicBezTo>
                    <a:pt x="9948" y="35592"/>
                    <a:pt x="9108" y="36433"/>
                    <a:pt x="8268" y="36970"/>
                  </a:cubicBezTo>
                  <a:cubicBezTo>
                    <a:pt x="7562" y="37273"/>
                    <a:pt x="6991" y="37407"/>
                    <a:pt x="6150" y="37407"/>
                  </a:cubicBezTo>
                  <a:lnTo>
                    <a:pt x="5445" y="37407"/>
                  </a:lnTo>
                  <a:cubicBezTo>
                    <a:pt x="4336" y="39222"/>
                    <a:pt x="2924" y="40903"/>
                    <a:pt x="1412" y="42449"/>
                  </a:cubicBezTo>
                  <a:cubicBezTo>
                    <a:pt x="2386" y="43995"/>
                    <a:pt x="3495" y="45541"/>
                    <a:pt x="4605" y="46919"/>
                  </a:cubicBezTo>
                  <a:cubicBezTo>
                    <a:pt x="5445" y="45104"/>
                    <a:pt x="6991" y="43692"/>
                    <a:pt x="8268" y="42314"/>
                  </a:cubicBezTo>
                  <a:cubicBezTo>
                    <a:pt x="9948" y="40331"/>
                    <a:pt x="10923" y="37811"/>
                    <a:pt x="10352" y="35290"/>
                  </a:cubicBezTo>
                  <a:cubicBezTo>
                    <a:pt x="10352" y="35021"/>
                    <a:pt x="10352" y="34887"/>
                    <a:pt x="10217" y="34618"/>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3" name="Google Shape;1873;p35"/>
            <p:cNvSpPr/>
            <p:nvPr/>
          </p:nvSpPr>
          <p:spPr>
            <a:xfrm>
              <a:off x="2718975" y="714525"/>
              <a:ext cx="861250" cy="1396700"/>
            </a:xfrm>
            <a:custGeom>
              <a:avLst/>
              <a:gdLst/>
              <a:ahLst/>
              <a:cxnLst/>
              <a:rect l="l" t="t" r="r" b="b"/>
              <a:pathLst>
                <a:path w="34450" h="55868" extrusionOk="0">
                  <a:moveTo>
                    <a:pt x="0" y="28971"/>
                  </a:moveTo>
                  <a:lnTo>
                    <a:pt x="0" y="28971"/>
                  </a:lnTo>
                  <a:cubicBezTo>
                    <a:pt x="15" y="28978"/>
                    <a:pt x="30" y="28984"/>
                    <a:pt x="46" y="28987"/>
                  </a:cubicBezTo>
                  <a:lnTo>
                    <a:pt x="46" y="28987"/>
                  </a:lnTo>
                  <a:cubicBezTo>
                    <a:pt x="31" y="28981"/>
                    <a:pt x="15" y="28976"/>
                    <a:pt x="0" y="28971"/>
                  </a:cubicBezTo>
                  <a:close/>
                  <a:moveTo>
                    <a:pt x="16805" y="0"/>
                  </a:moveTo>
                  <a:cubicBezTo>
                    <a:pt x="14149" y="0"/>
                    <a:pt x="11494" y="538"/>
                    <a:pt x="9243" y="1949"/>
                  </a:cubicBezTo>
                  <a:cubicBezTo>
                    <a:pt x="6453" y="3899"/>
                    <a:pt x="4638" y="7125"/>
                    <a:pt x="3932" y="10486"/>
                  </a:cubicBezTo>
                  <a:cubicBezTo>
                    <a:pt x="3361" y="12872"/>
                    <a:pt x="3361" y="15393"/>
                    <a:pt x="3227" y="17779"/>
                  </a:cubicBezTo>
                  <a:cubicBezTo>
                    <a:pt x="3227" y="20300"/>
                    <a:pt x="3092" y="22820"/>
                    <a:pt x="2252" y="25341"/>
                  </a:cubicBezTo>
                  <a:cubicBezTo>
                    <a:pt x="2123" y="25728"/>
                    <a:pt x="696" y="28989"/>
                    <a:pt x="75" y="28989"/>
                  </a:cubicBezTo>
                  <a:cubicBezTo>
                    <a:pt x="65" y="28989"/>
                    <a:pt x="55" y="28988"/>
                    <a:pt x="46" y="28987"/>
                  </a:cubicBezTo>
                  <a:lnTo>
                    <a:pt x="46" y="28987"/>
                  </a:lnTo>
                  <a:cubicBezTo>
                    <a:pt x="319" y="29079"/>
                    <a:pt x="578" y="29120"/>
                    <a:pt x="825" y="29120"/>
                  </a:cubicBezTo>
                  <a:cubicBezTo>
                    <a:pt x="2344" y="29120"/>
                    <a:pt x="3389" y="27540"/>
                    <a:pt x="4336" y="26450"/>
                  </a:cubicBezTo>
                  <a:lnTo>
                    <a:pt x="4336" y="26450"/>
                  </a:lnTo>
                  <a:cubicBezTo>
                    <a:pt x="4907" y="27425"/>
                    <a:pt x="3932" y="29945"/>
                    <a:pt x="3496" y="30786"/>
                  </a:cubicBezTo>
                  <a:cubicBezTo>
                    <a:pt x="2823" y="32466"/>
                    <a:pt x="1681" y="34012"/>
                    <a:pt x="1277" y="35827"/>
                  </a:cubicBezTo>
                  <a:cubicBezTo>
                    <a:pt x="572" y="38516"/>
                    <a:pt x="1277" y="41036"/>
                    <a:pt x="2823" y="43120"/>
                  </a:cubicBezTo>
                  <a:cubicBezTo>
                    <a:pt x="4201" y="44935"/>
                    <a:pt x="6184" y="46918"/>
                    <a:pt x="6319" y="49438"/>
                  </a:cubicBezTo>
                  <a:cubicBezTo>
                    <a:pt x="6443" y="50994"/>
                    <a:pt x="5502" y="53385"/>
                    <a:pt x="3682" y="53385"/>
                  </a:cubicBezTo>
                  <a:cubicBezTo>
                    <a:pt x="3536" y="53385"/>
                    <a:pt x="3384" y="53370"/>
                    <a:pt x="3227" y="53337"/>
                  </a:cubicBezTo>
                  <a:lnTo>
                    <a:pt x="3227" y="53337"/>
                  </a:lnTo>
                  <a:cubicBezTo>
                    <a:pt x="4773" y="55017"/>
                    <a:pt x="7159" y="55858"/>
                    <a:pt x="9377" y="55858"/>
                  </a:cubicBezTo>
                  <a:cubicBezTo>
                    <a:pt x="9517" y="55864"/>
                    <a:pt x="9655" y="55868"/>
                    <a:pt x="9792" y="55868"/>
                  </a:cubicBezTo>
                  <a:cubicBezTo>
                    <a:pt x="12407" y="55868"/>
                    <a:pt x="14396" y="54665"/>
                    <a:pt x="16536" y="53068"/>
                  </a:cubicBezTo>
                  <a:cubicBezTo>
                    <a:pt x="18787" y="51253"/>
                    <a:pt x="21006" y="49136"/>
                    <a:pt x="22989" y="46750"/>
                  </a:cubicBezTo>
                  <a:cubicBezTo>
                    <a:pt x="26618" y="42549"/>
                    <a:pt x="29408" y="37810"/>
                    <a:pt x="31391" y="32634"/>
                  </a:cubicBezTo>
                  <a:cubicBezTo>
                    <a:pt x="33911" y="25610"/>
                    <a:pt x="34449" y="17779"/>
                    <a:pt x="31794" y="10923"/>
                  </a:cubicBezTo>
                  <a:cubicBezTo>
                    <a:pt x="30550" y="7696"/>
                    <a:pt x="28568" y="4739"/>
                    <a:pt x="25778" y="2655"/>
                  </a:cubicBezTo>
                  <a:cubicBezTo>
                    <a:pt x="25207" y="2386"/>
                    <a:pt x="24669" y="1949"/>
                    <a:pt x="24098" y="1681"/>
                  </a:cubicBezTo>
                  <a:cubicBezTo>
                    <a:pt x="21846" y="538"/>
                    <a:pt x="19325" y="0"/>
                    <a:pt x="16805" y="0"/>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4" name="Google Shape;1874;p35"/>
            <p:cNvSpPr/>
            <p:nvPr/>
          </p:nvSpPr>
          <p:spPr>
            <a:xfrm>
              <a:off x="3135725" y="1369050"/>
              <a:ext cx="315100" cy="514225"/>
            </a:xfrm>
            <a:custGeom>
              <a:avLst/>
              <a:gdLst/>
              <a:ahLst/>
              <a:cxnLst/>
              <a:rect l="l" t="t" r="r" b="b"/>
              <a:pathLst>
                <a:path w="12604" h="20569" extrusionOk="0">
                  <a:moveTo>
                    <a:pt x="975" y="0"/>
                  </a:moveTo>
                  <a:cubicBezTo>
                    <a:pt x="706" y="572"/>
                    <a:pt x="269" y="840"/>
                    <a:pt x="135" y="840"/>
                  </a:cubicBezTo>
                  <a:lnTo>
                    <a:pt x="0" y="840"/>
                  </a:lnTo>
                  <a:cubicBezTo>
                    <a:pt x="437" y="975"/>
                    <a:pt x="706" y="1109"/>
                    <a:pt x="840" y="1109"/>
                  </a:cubicBezTo>
                  <a:cubicBezTo>
                    <a:pt x="1277" y="1109"/>
                    <a:pt x="1546" y="975"/>
                    <a:pt x="1949" y="840"/>
                  </a:cubicBezTo>
                  <a:cubicBezTo>
                    <a:pt x="1546" y="572"/>
                    <a:pt x="1277" y="269"/>
                    <a:pt x="975" y="0"/>
                  </a:cubicBezTo>
                  <a:close/>
                  <a:moveTo>
                    <a:pt x="3932" y="1950"/>
                  </a:moveTo>
                  <a:cubicBezTo>
                    <a:pt x="3798" y="2252"/>
                    <a:pt x="3630" y="2521"/>
                    <a:pt x="3630" y="2655"/>
                  </a:cubicBezTo>
                  <a:cubicBezTo>
                    <a:pt x="3495" y="2790"/>
                    <a:pt x="3495" y="2924"/>
                    <a:pt x="3361" y="3092"/>
                  </a:cubicBezTo>
                  <a:cubicBezTo>
                    <a:pt x="3630" y="2790"/>
                    <a:pt x="3932" y="2386"/>
                    <a:pt x="4201" y="2084"/>
                  </a:cubicBezTo>
                  <a:cubicBezTo>
                    <a:pt x="4067" y="2084"/>
                    <a:pt x="3932" y="2084"/>
                    <a:pt x="3932" y="1950"/>
                  </a:cubicBezTo>
                  <a:close/>
                  <a:moveTo>
                    <a:pt x="2958" y="3932"/>
                  </a:moveTo>
                  <a:lnTo>
                    <a:pt x="2958" y="3932"/>
                  </a:lnTo>
                  <a:cubicBezTo>
                    <a:pt x="2386" y="5176"/>
                    <a:pt x="1681" y="6453"/>
                    <a:pt x="1277" y="7831"/>
                  </a:cubicBezTo>
                  <a:cubicBezTo>
                    <a:pt x="571" y="10352"/>
                    <a:pt x="1277" y="12872"/>
                    <a:pt x="2958" y="14990"/>
                  </a:cubicBezTo>
                  <a:cubicBezTo>
                    <a:pt x="4201" y="16670"/>
                    <a:pt x="5882" y="18485"/>
                    <a:pt x="6319" y="20569"/>
                  </a:cubicBezTo>
                  <a:cubicBezTo>
                    <a:pt x="8671" y="17779"/>
                    <a:pt x="10788" y="14687"/>
                    <a:pt x="12603" y="11326"/>
                  </a:cubicBezTo>
                  <a:cubicBezTo>
                    <a:pt x="11494" y="10789"/>
                    <a:pt x="10520" y="9948"/>
                    <a:pt x="9679" y="9243"/>
                  </a:cubicBezTo>
                  <a:cubicBezTo>
                    <a:pt x="9511" y="9243"/>
                    <a:pt x="9377" y="9377"/>
                    <a:pt x="9242" y="9512"/>
                  </a:cubicBezTo>
                  <a:cubicBezTo>
                    <a:pt x="8537" y="9814"/>
                    <a:pt x="7831" y="9948"/>
                    <a:pt x="7159" y="9948"/>
                  </a:cubicBezTo>
                  <a:cubicBezTo>
                    <a:pt x="4773" y="9948"/>
                    <a:pt x="2655" y="7966"/>
                    <a:pt x="2655" y="5445"/>
                  </a:cubicBezTo>
                  <a:cubicBezTo>
                    <a:pt x="2655" y="4907"/>
                    <a:pt x="2790" y="4470"/>
                    <a:pt x="2958" y="3932"/>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5" name="Google Shape;1875;p35"/>
            <p:cNvSpPr/>
            <p:nvPr/>
          </p:nvSpPr>
          <p:spPr>
            <a:xfrm>
              <a:off x="3198725" y="661575"/>
              <a:ext cx="1124250" cy="1071300"/>
            </a:xfrm>
            <a:custGeom>
              <a:avLst/>
              <a:gdLst/>
              <a:ahLst/>
              <a:cxnLst/>
              <a:rect l="l" t="t" r="r" b="b"/>
              <a:pathLst>
                <a:path w="44970" h="42852" extrusionOk="0">
                  <a:moveTo>
                    <a:pt x="21443" y="1"/>
                  </a:moveTo>
                  <a:cubicBezTo>
                    <a:pt x="9512" y="1"/>
                    <a:pt x="1" y="9680"/>
                    <a:pt x="1" y="21443"/>
                  </a:cubicBezTo>
                  <a:cubicBezTo>
                    <a:pt x="1" y="24670"/>
                    <a:pt x="707" y="27593"/>
                    <a:pt x="1816" y="30383"/>
                  </a:cubicBezTo>
                  <a:cubicBezTo>
                    <a:pt x="841" y="31089"/>
                    <a:pt x="135" y="32366"/>
                    <a:pt x="135" y="33744"/>
                  </a:cubicBezTo>
                  <a:cubicBezTo>
                    <a:pt x="135" y="36265"/>
                    <a:pt x="2253" y="38247"/>
                    <a:pt x="4639" y="38247"/>
                  </a:cubicBezTo>
                  <a:cubicBezTo>
                    <a:pt x="5613" y="38247"/>
                    <a:pt x="6454" y="37945"/>
                    <a:pt x="7159" y="37542"/>
                  </a:cubicBezTo>
                  <a:cubicBezTo>
                    <a:pt x="10924" y="40903"/>
                    <a:pt x="15965" y="42852"/>
                    <a:pt x="21443" y="42852"/>
                  </a:cubicBezTo>
                  <a:cubicBezTo>
                    <a:pt x="29274" y="42852"/>
                    <a:pt x="35996" y="38651"/>
                    <a:pt x="39760" y="32500"/>
                  </a:cubicBezTo>
                  <a:lnTo>
                    <a:pt x="40465" y="32500"/>
                  </a:lnTo>
                  <a:cubicBezTo>
                    <a:pt x="42852" y="32500"/>
                    <a:pt x="44969" y="30551"/>
                    <a:pt x="44969" y="28030"/>
                  </a:cubicBezTo>
                  <a:cubicBezTo>
                    <a:pt x="44969" y="26484"/>
                    <a:pt x="43961" y="24938"/>
                    <a:pt x="42717" y="24233"/>
                  </a:cubicBezTo>
                  <a:cubicBezTo>
                    <a:pt x="42717" y="23258"/>
                    <a:pt x="42852" y="22418"/>
                    <a:pt x="42852" y="21443"/>
                  </a:cubicBezTo>
                  <a:cubicBezTo>
                    <a:pt x="42852" y="9680"/>
                    <a:pt x="33206" y="1"/>
                    <a:pt x="21443"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6" name="Google Shape;1876;p35"/>
            <p:cNvSpPr/>
            <p:nvPr/>
          </p:nvSpPr>
          <p:spPr>
            <a:xfrm>
              <a:off x="3352500" y="1064050"/>
              <a:ext cx="830150" cy="259650"/>
            </a:xfrm>
            <a:custGeom>
              <a:avLst/>
              <a:gdLst/>
              <a:ahLst/>
              <a:cxnLst/>
              <a:rect l="l" t="t" r="r" b="b"/>
              <a:pathLst>
                <a:path w="33206" h="10386" extrusionOk="0">
                  <a:moveTo>
                    <a:pt x="21711" y="0"/>
                  </a:moveTo>
                  <a:cubicBezTo>
                    <a:pt x="21577" y="841"/>
                    <a:pt x="20333" y="1681"/>
                    <a:pt x="19056" y="2823"/>
                  </a:cubicBezTo>
                  <a:cubicBezTo>
                    <a:pt x="20468" y="2823"/>
                    <a:pt x="21711" y="2958"/>
                    <a:pt x="22854" y="3227"/>
                  </a:cubicBezTo>
                  <a:cubicBezTo>
                    <a:pt x="22854" y="2689"/>
                    <a:pt x="22551" y="1983"/>
                    <a:pt x="22417" y="1412"/>
                  </a:cubicBezTo>
                  <a:cubicBezTo>
                    <a:pt x="22283" y="1009"/>
                    <a:pt x="21711" y="572"/>
                    <a:pt x="21711" y="0"/>
                  </a:cubicBezTo>
                  <a:close/>
                  <a:moveTo>
                    <a:pt x="0" y="6184"/>
                  </a:moveTo>
                  <a:cubicBezTo>
                    <a:pt x="168" y="6453"/>
                    <a:pt x="571" y="7730"/>
                    <a:pt x="1008" y="8839"/>
                  </a:cubicBezTo>
                  <a:cubicBezTo>
                    <a:pt x="1412" y="8402"/>
                    <a:pt x="1849" y="7999"/>
                    <a:pt x="2252" y="7730"/>
                  </a:cubicBezTo>
                  <a:cubicBezTo>
                    <a:pt x="1546" y="7428"/>
                    <a:pt x="706" y="6890"/>
                    <a:pt x="0" y="6184"/>
                  </a:cubicBezTo>
                  <a:close/>
                  <a:moveTo>
                    <a:pt x="29408" y="437"/>
                  </a:moveTo>
                  <a:cubicBezTo>
                    <a:pt x="28567" y="1681"/>
                    <a:pt x="27324" y="2958"/>
                    <a:pt x="26047" y="4067"/>
                  </a:cubicBezTo>
                  <a:lnTo>
                    <a:pt x="25912" y="4067"/>
                  </a:lnTo>
                  <a:cubicBezTo>
                    <a:pt x="29004" y="5344"/>
                    <a:pt x="31525" y="7293"/>
                    <a:pt x="33205" y="10385"/>
                  </a:cubicBezTo>
                  <a:lnTo>
                    <a:pt x="33205" y="9680"/>
                  </a:lnTo>
                  <a:cubicBezTo>
                    <a:pt x="33071" y="8571"/>
                    <a:pt x="32769" y="7428"/>
                    <a:pt x="32365" y="6319"/>
                  </a:cubicBezTo>
                  <a:cubicBezTo>
                    <a:pt x="31525" y="4369"/>
                    <a:pt x="30248" y="2521"/>
                    <a:pt x="29408" y="437"/>
                  </a:cubicBez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7" name="Google Shape;1877;p35"/>
            <p:cNvSpPr/>
            <p:nvPr/>
          </p:nvSpPr>
          <p:spPr>
            <a:xfrm>
              <a:off x="4266650" y="1267375"/>
              <a:ext cx="56325" cy="94975"/>
            </a:xfrm>
            <a:custGeom>
              <a:avLst/>
              <a:gdLst/>
              <a:ahLst/>
              <a:cxnLst/>
              <a:rect l="l" t="t" r="r" b="b"/>
              <a:pathLst>
                <a:path w="2253" h="3799" extrusionOk="0">
                  <a:moveTo>
                    <a:pt x="1" y="1"/>
                  </a:moveTo>
                  <a:cubicBezTo>
                    <a:pt x="1244" y="707"/>
                    <a:pt x="2252" y="2253"/>
                    <a:pt x="2252" y="3798"/>
                  </a:cubicBezTo>
                  <a:cubicBezTo>
                    <a:pt x="2252" y="2118"/>
                    <a:pt x="1244" y="707"/>
                    <a:pt x="1" y="1"/>
                  </a:cubicBezTo>
                  <a:close/>
                </a:path>
              </a:pathLst>
            </a:custGeom>
            <a:solidFill>
              <a:srgbClr val="F0D39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8" name="Google Shape;1878;p35"/>
            <p:cNvSpPr/>
            <p:nvPr/>
          </p:nvSpPr>
          <p:spPr>
            <a:xfrm>
              <a:off x="4210350" y="1463150"/>
              <a:ext cx="52950" cy="10950"/>
            </a:xfrm>
            <a:custGeom>
              <a:avLst/>
              <a:gdLst/>
              <a:ahLst/>
              <a:cxnLst/>
              <a:rect l="l" t="t" r="r" b="b"/>
              <a:pathLst>
                <a:path w="2118" h="438" extrusionOk="0">
                  <a:moveTo>
                    <a:pt x="2117" y="1"/>
                  </a:moveTo>
                  <a:lnTo>
                    <a:pt x="2117" y="1"/>
                  </a:lnTo>
                  <a:cubicBezTo>
                    <a:pt x="1412" y="303"/>
                    <a:pt x="706" y="437"/>
                    <a:pt x="0" y="437"/>
                  </a:cubicBezTo>
                  <a:cubicBezTo>
                    <a:pt x="841" y="437"/>
                    <a:pt x="1412" y="303"/>
                    <a:pt x="2117" y="1"/>
                  </a:cubicBezTo>
                  <a:close/>
                </a:path>
              </a:pathLst>
            </a:custGeom>
            <a:solidFill>
              <a:srgbClr val="E7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9" name="Google Shape;1879;p35"/>
            <p:cNvSpPr/>
            <p:nvPr/>
          </p:nvSpPr>
          <p:spPr>
            <a:xfrm>
              <a:off x="4192700" y="1243000"/>
              <a:ext cx="130275" cy="231100"/>
            </a:xfrm>
            <a:custGeom>
              <a:avLst/>
              <a:gdLst/>
              <a:ahLst/>
              <a:cxnLst/>
              <a:rect l="l" t="t" r="r" b="b"/>
              <a:pathLst>
                <a:path w="5211" h="9244" extrusionOk="0">
                  <a:moveTo>
                    <a:pt x="2958" y="1"/>
                  </a:moveTo>
                  <a:cubicBezTo>
                    <a:pt x="2118" y="1413"/>
                    <a:pt x="1143" y="2925"/>
                    <a:pt x="1" y="4336"/>
                  </a:cubicBezTo>
                  <a:cubicBezTo>
                    <a:pt x="706" y="5882"/>
                    <a:pt x="706" y="7697"/>
                    <a:pt x="1" y="9243"/>
                  </a:cubicBezTo>
                  <a:lnTo>
                    <a:pt x="706" y="9243"/>
                  </a:lnTo>
                  <a:cubicBezTo>
                    <a:pt x="1412" y="9243"/>
                    <a:pt x="2118" y="9109"/>
                    <a:pt x="2824" y="8806"/>
                  </a:cubicBezTo>
                  <a:cubicBezTo>
                    <a:pt x="4067" y="7966"/>
                    <a:pt x="5042" y="6588"/>
                    <a:pt x="5210" y="5177"/>
                  </a:cubicBezTo>
                  <a:lnTo>
                    <a:pt x="5210" y="4773"/>
                  </a:lnTo>
                  <a:cubicBezTo>
                    <a:pt x="5210" y="3227"/>
                    <a:pt x="4202" y="1681"/>
                    <a:pt x="2958" y="976"/>
                  </a:cubicBezTo>
                  <a:lnTo>
                    <a:pt x="2958" y="1"/>
                  </a:ln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0" name="Google Shape;1880;p35"/>
            <p:cNvSpPr/>
            <p:nvPr/>
          </p:nvSpPr>
          <p:spPr>
            <a:xfrm>
              <a:off x="3209650" y="1446350"/>
              <a:ext cx="10100" cy="21025"/>
            </a:xfrm>
            <a:custGeom>
              <a:avLst/>
              <a:gdLst/>
              <a:ahLst/>
              <a:cxnLst/>
              <a:rect l="l" t="t" r="r" b="b"/>
              <a:pathLst>
                <a:path w="404" h="841" extrusionOk="0">
                  <a:moveTo>
                    <a:pt x="404" y="0"/>
                  </a:moveTo>
                  <a:cubicBezTo>
                    <a:pt x="270" y="269"/>
                    <a:pt x="135" y="538"/>
                    <a:pt x="1" y="840"/>
                  </a:cubicBezTo>
                  <a:lnTo>
                    <a:pt x="135" y="840"/>
                  </a:lnTo>
                  <a:cubicBezTo>
                    <a:pt x="135" y="538"/>
                    <a:pt x="270" y="404"/>
                    <a:pt x="404" y="135"/>
                  </a:cubicBezTo>
                  <a:lnTo>
                    <a:pt x="404" y="0"/>
                  </a:lnTo>
                  <a:close/>
                </a:path>
              </a:pathLst>
            </a:custGeom>
            <a:solidFill>
              <a:srgbClr val="F0D39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1" name="Google Shape;1881;p35"/>
            <p:cNvSpPr/>
            <p:nvPr/>
          </p:nvSpPr>
          <p:spPr>
            <a:xfrm>
              <a:off x="3202100" y="1421125"/>
              <a:ext cx="38675" cy="83975"/>
            </a:xfrm>
            <a:custGeom>
              <a:avLst/>
              <a:gdLst/>
              <a:ahLst/>
              <a:cxnLst/>
              <a:rect l="l" t="t" r="r" b="b"/>
              <a:pathLst>
                <a:path w="1547" h="3359" extrusionOk="0">
                  <a:moveTo>
                    <a:pt x="1546" y="1"/>
                  </a:moveTo>
                  <a:cubicBezTo>
                    <a:pt x="1277" y="303"/>
                    <a:pt x="975" y="707"/>
                    <a:pt x="706" y="1009"/>
                  </a:cubicBezTo>
                  <a:lnTo>
                    <a:pt x="706" y="1144"/>
                  </a:lnTo>
                  <a:cubicBezTo>
                    <a:pt x="975" y="707"/>
                    <a:pt x="1277" y="438"/>
                    <a:pt x="1546" y="169"/>
                  </a:cubicBezTo>
                  <a:lnTo>
                    <a:pt x="1546" y="1"/>
                  </a:lnTo>
                  <a:close/>
                  <a:moveTo>
                    <a:pt x="303" y="1849"/>
                  </a:moveTo>
                  <a:cubicBezTo>
                    <a:pt x="192" y="2204"/>
                    <a:pt x="96" y="2514"/>
                    <a:pt x="43" y="2839"/>
                  </a:cubicBezTo>
                  <a:lnTo>
                    <a:pt x="43" y="2839"/>
                  </a:lnTo>
                  <a:cubicBezTo>
                    <a:pt x="104" y="2474"/>
                    <a:pt x="232" y="2123"/>
                    <a:pt x="437" y="1849"/>
                  </a:cubicBezTo>
                  <a:close/>
                  <a:moveTo>
                    <a:pt x="43" y="2839"/>
                  </a:moveTo>
                  <a:cubicBezTo>
                    <a:pt x="14" y="3011"/>
                    <a:pt x="0" y="3186"/>
                    <a:pt x="0" y="3358"/>
                  </a:cubicBezTo>
                  <a:lnTo>
                    <a:pt x="0" y="3358"/>
                  </a:lnTo>
                  <a:cubicBezTo>
                    <a:pt x="0" y="3176"/>
                    <a:pt x="16" y="3006"/>
                    <a:pt x="43" y="2839"/>
                  </a:cubicBezTo>
                  <a:close/>
                </a:path>
              </a:pathLst>
            </a:custGeom>
            <a:solidFill>
              <a:srgbClr val="E7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2" name="Google Shape;1882;p35"/>
            <p:cNvSpPr/>
            <p:nvPr/>
          </p:nvSpPr>
          <p:spPr>
            <a:xfrm>
              <a:off x="3202100" y="1320300"/>
              <a:ext cx="175625" cy="297475"/>
            </a:xfrm>
            <a:custGeom>
              <a:avLst/>
              <a:gdLst/>
              <a:ahLst/>
              <a:cxnLst/>
              <a:rect l="l" t="t" r="r" b="b"/>
              <a:pathLst>
                <a:path w="7025" h="11899" extrusionOk="0">
                  <a:moveTo>
                    <a:pt x="2655" y="1"/>
                  </a:moveTo>
                  <a:cubicBezTo>
                    <a:pt x="2655" y="1"/>
                    <a:pt x="2521" y="841"/>
                    <a:pt x="2521" y="1816"/>
                  </a:cubicBezTo>
                  <a:cubicBezTo>
                    <a:pt x="2655" y="2522"/>
                    <a:pt x="2958" y="3496"/>
                    <a:pt x="3495" y="4336"/>
                  </a:cubicBezTo>
                  <a:lnTo>
                    <a:pt x="3495" y="4471"/>
                  </a:lnTo>
                  <a:lnTo>
                    <a:pt x="3092" y="4471"/>
                  </a:lnTo>
                  <a:cubicBezTo>
                    <a:pt x="2655" y="4471"/>
                    <a:pt x="2118" y="4336"/>
                    <a:pt x="1546" y="4202"/>
                  </a:cubicBezTo>
                  <a:cubicBezTo>
                    <a:pt x="1277" y="4471"/>
                    <a:pt x="975" y="4740"/>
                    <a:pt x="706" y="5177"/>
                  </a:cubicBezTo>
                  <a:cubicBezTo>
                    <a:pt x="572" y="5446"/>
                    <a:pt x="437" y="5580"/>
                    <a:pt x="437" y="5882"/>
                  </a:cubicBezTo>
                  <a:cubicBezTo>
                    <a:pt x="135" y="6286"/>
                    <a:pt x="0" y="6857"/>
                    <a:pt x="0" y="7395"/>
                  </a:cubicBezTo>
                  <a:cubicBezTo>
                    <a:pt x="0" y="9916"/>
                    <a:pt x="2118" y="11898"/>
                    <a:pt x="4504" y="11898"/>
                  </a:cubicBezTo>
                  <a:cubicBezTo>
                    <a:pt x="4773" y="11898"/>
                    <a:pt x="5747" y="11764"/>
                    <a:pt x="6587" y="11462"/>
                  </a:cubicBezTo>
                  <a:cubicBezTo>
                    <a:pt x="6722" y="11327"/>
                    <a:pt x="6856" y="11193"/>
                    <a:pt x="7024" y="11193"/>
                  </a:cubicBezTo>
                  <a:cubicBezTo>
                    <a:pt x="6016" y="8672"/>
                    <a:pt x="2823" y="5580"/>
                    <a:pt x="5747" y="135"/>
                  </a:cubicBezTo>
                  <a:cubicBezTo>
                    <a:pt x="5882" y="135"/>
                    <a:pt x="5882" y="1"/>
                    <a:pt x="5882" y="1"/>
                  </a:cubicBezTo>
                  <a:cubicBezTo>
                    <a:pt x="5344" y="1"/>
                    <a:pt x="4773" y="135"/>
                    <a:pt x="4336" y="135"/>
                  </a:cubicBezTo>
                  <a:cubicBezTo>
                    <a:pt x="3361" y="135"/>
                    <a:pt x="2655" y="1"/>
                    <a:pt x="2655" y="1"/>
                  </a:cubicBez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3" name="Google Shape;1883;p35"/>
            <p:cNvSpPr/>
            <p:nvPr/>
          </p:nvSpPr>
          <p:spPr>
            <a:xfrm>
              <a:off x="3058425" y="530950"/>
              <a:ext cx="1320000" cy="898800"/>
            </a:xfrm>
            <a:custGeom>
              <a:avLst/>
              <a:gdLst/>
              <a:ahLst/>
              <a:cxnLst/>
              <a:rect l="l" t="t" r="r" b="b"/>
              <a:pathLst>
                <a:path w="52800" h="35952" extrusionOk="0">
                  <a:moveTo>
                    <a:pt x="27902" y="0"/>
                  </a:moveTo>
                  <a:cubicBezTo>
                    <a:pt x="27435" y="0"/>
                    <a:pt x="26964" y="17"/>
                    <a:pt x="26484" y="50"/>
                  </a:cubicBezTo>
                  <a:cubicBezTo>
                    <a:pt x="25643" y="184"/>
                    <a:pt x="24803" y="184"/>
                    <a:pt x="24097" y="487"/>
                  </a:cubicBezTo>
                  <a:cubicBezTo>
                    <a:pt x="23123" y="890"/>
                    <a:pt x="22686" y="1730"/>
                    <a:pt x="21846" y="2302"/>
                  </a:cubicBezTo>
                  <a:cubicBezTo>
                    <a:pt x="21679" y="2385"/>
                    <a:pt x="21470" y="2417"/>
                    <a:pt x="21236" y="2417"/>
                  </a:cubicBezTo>
                  <a:cubicBezTo>
                    <a:pt x="20716" y="2417"/>
                    <a:pt x="20073" y="2260"/>
                    <a:pt x="19493" y="2167"/>
                  </a:cubicBezTo>
                  <a:cubicBezTo>
                    <a:pt x="18653" y="2167"/>
                    <a:pt x="17645" y="2167"/>
                    <a:pt x="16670" y="2302"/>
                  </a:cubicBezTo>
                  <a:cubicBezTo>
                    <a:pt x="14721" y="2571"/>
                    <a:pt x="12906" y="3276"/>
                    <a:pt x="11494" y="4520"/>
                  </a:cubicBezTo>
                  <a:cubicBezTo>
                    <a:pt x="10654" y="5360"/>
                    <a:pt x="10083" y="6200"/>
                    <a:pt x="9411" y="7209"/>
                  </a:cubicBezTo>
                  <a:cubicBezTo>
                    <a:pt x="8839" y="7746"/>
                    <a:pt x="8133" y="8452"/>
                    <a:pt x="7730" y="9292"/>
                  </a:cubicBezTo>
                  <a:cubicBezTo>
                    <a:pt x="6722" y="10973"/>
                    <a:pt x="6319" y="13090"/>
                    <a:pt x="5882" y="14905"/>
                  </a:cubicBezTo>
                  <a:cubicBezTo>
                    <a:pt x="5209" y="17291"/>
                    <a:pt x="4067" y="19644"/>
                    <a:pt x="3092" y="21896"/>
                  </a:cubicBezTo>
                  <a:cubicBezTo>
                    <a:pt x="2252" y="23711"/>
                    <a:pt x="840" y="25391"/>
                    <a:pt x="0" y="27206"/>
                  </a:cubicBezTo>
                  <a:cubicBezTo>
                    <a:pt x="706" y="27071"/>
                    <a:pt x="1546" y="26668"/>
                    <a:pt x="2252" y="26366"/>
                  </a:cubicBezTo>
                  <a:lnTo>
                    <a:pt x="2252" y="26366"/>
                  </a:lnTo>
                  <a:cubicBezTo>
                    <a:pt x="1143" y="28483"/>
                    <a:pt x="1681" y="30298"/>
                    <a:pt x="2823" y="32113"/>
                  </a:cubicBezTo>
                  <a:cubicBezTo>
                    <a:pt x="3730" y="33552"/>
                    <a:pt x="6705" y="35952"/>
                    <a:pt x="8793" y="35952"/>
                  </a:cubicBezTo>
                  <a:cubicBezTo>
                    <a:pt x="8948" y="35952"/>
                    <a:pt x="9098" y="35938"/>
                    <a:pt x="9242" y="35910"/>
                  </a:cubicBezTo>
                  <a:cubicBezTo>
                    <a:pt x="7865" y="33928"/>
                    <a:pt x="8402" y="31575"/>
                    <a:pt x="8402" y="31575"/>
                  </a:cubicBezTo>
                  <a:lnTo>
                    <a:pt x="8402" y="31575"/>
                  </a:lnTo>
                  <a:cubicBezTo>
                    <a:pt x="8402" y="31575"/>
                    <a:pt x="9001" y="31616"/>
                    <a:pt x="9789" y="31616"/>
                  </a:cubicBezTo>
                  <a:cubicBezTo>
                    <a:pt x="11021" y="31616"/>
                    <a:pt x="12715" y="31516"/>
                    <a:pt x="13309" y="31004"/>
                  </a:cubicBezTo>
                  <a:cubicBezTo>
                    <a:pt x="12771" y="30298"/>
                    <a:pt x="11763" y="27509"/>
                    <a:pt x="11763" y="27508"/>
                  </a:cubicBezTo>
                  <a:lnTo>
                    <a:pt x="11763" y="27508"/>
                  </a:lnTo>
                  <a:cubicBezTo>
                    <a:pt x="13256" y="28983"/>
                    <a:pt x="14864" y="29421"/>
                    <a:pt x="16528" y="29421"/>
                  </a:cubicBezTo>
                  <a:cubicBezTo>
                    <a:pt x="17859" y="29421"/>
                    <a:pt x="19228" y="29140"/>
                    <a:pt x="20602" y="28886"/>
                  </a:cubicBezTo>
                  <a:cubicBezTo>
                    <a:pt x="21972" y="28609"/>
                    <a:pt x="23342" y="28323"/>
                    <a:pt x="24637" y="28323"/>
                  </a:cubicBezTo>
                  <a:cubicBezTo>
                    <a:pt x="25854" y="28323"/>
                    <a:pt x="27005" y="28575"/>
                    <a:pt x="28030" y="29323"/>
                  </a:cubicBezTo>
                  <a:cubicBezTo>
                    <a:pt x="27738" y="25005"/>
                    <a:pt x="33090" y="23291"/>
                    <a:pt x="33455" y="21392"/>
                  </a:cubicBezTo>
                  <a:lnTo>
                    <a:pt x="33455" y="21392"/>
                  </a:lnTo>
                  <a:cubicBezTo>
                    <a:pt x="33474" y="21862"/>
                    <a:pt x="33944" y="22234"/>
                    <a:pt x="34180" y="22736"/>
                  </a:cubicBezTo>
                  <a:cubicBezTo>
                    <a:pt x="34314" y="23307"/>
                    <a:pt x="34617" y="24013"/>
                    <a:pt x="34751" y="24685"/>
                  </a:cubicBezTo>
                  <a:cubicBezTo>
                    <a:pt x="34886" y="25828"/>
                    <a:pt x="34617" y="26937"/>
                    <a:pt x="33911" y="27777"/>
                  </a:cubicBezTo>
                  <a:cubicBezTo>
                    <a:pt x="35155" y="26803"/>
                    <a:pt x="36566" y="26366"/>
                    <a:pt x="37810" y="25257"/>
                  </a:cubicBezTo>
                  <a:cubicBezTo>
                    <a:pt x="39087" y="24282"/>
                    <a:pt x="40330" y="23005"/>
                    <a:pt x="41171" y="21761"/>
                  </a:cubicBezTo>
                  <a:cubicBezTo>
                    <a:pt x="42011" y="23711"/>
                    <a:pt x="43288" y="25693"/>
                    <a:pt x="44128" y="27643"/>
                  </a:cubicBezTo>
                  <a:cubicBezTo>
                    <a:pt x="44968" y="29458"/>
                    <a:pt x="45103" y="31844"/>
                    <a:pt x="44700" y="33659"/>
                  </a:cubicBezTo>
                  <a:cubicBezTo>
                    <a:pt x="46380" y="31709"/>
                    <a:pt x="47758" y="29323"/>
                    <a:pt x="49169" y="27206"/>
                  </a:cubicBezTo>
                  <a:cubicBezTo>
                    <a:pt x="50984" y="24282"/>
                    <a:pt x="51556" y="21761"/>
                    <a:pt x="51556" y="18400"/>
                  </a:cubicBezTo>
                  <a:cubicBezTo>
                    <a:pt x="51556" y="17291"/>
                    <a:pt x="51690" y="16283"/>
                    <a:pt x="51253" y="15308"/>
                  </a:cubicBezTo>
                  <a:lnTo>
                    <a:pt x="51253" y="15308"/>
                  </a:lnTo>
                  <a:cubicBezTo>
                    <a:pt x="51690" y="16014"/>
                    <a:pt x="52261" y="16585"/>
                    <a:pt x="52665" y="17123"/>
                  </a:cubicBezTo>
                  <a:cubicBezTo>
                    <a:pt x="52799" y="16014"/>
                    <a:pt x="52261" y="14771"/>
                    <a:pt x="51556" y="13762"/>
                  </a:cubicBezTo>
                  <a:cubicBezTo>
                    <a:pt x="50715" y="12519"/>
                    <a:pt x="49304" y="10973"/>
                    <a:pt x="48195" y="9864"/>
                  </a:cubicBezTo>
                  <a:cubicBezTo>
                    <a:pt x="46212" y="8183"/>
                    <a:pt x="43691" y="7478"/>
                    <a:pt x="41876" y="5932"/>
                  </a:cubicBezTo>
                  <a:cubicBezTo>
                    <a:pt x="42017" y="5918"/>
                    <a:pt x="42152" y="5912"/>
                    <a:pt x="42282" y="5912"/>
                  </a:cubicBezTo>
                  <a:cubicBezTo>
                    <a:pt x="43459" y="5912"/>
                    <a:pt x="44252" y="6435"/>
                    <a:pt x="45372" y="7041"/>
                  </a:cubicBezTo>
                  <a:cubicBezTo>
                    <a:pt x="41473" y="3982"/>
                    <a:pt x="36970" y="1730"/>
                    <a:pt x="32096" y="487"/>
                  </a:cubicBezTo>
                  <a:cubicBezTo>
                    <a:pt x="30703" y="158"/>
                    <a:pt x="29329" y="0"/>
                    <a:pt x="27902" y="0"/>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4" name="Google Shape;1884;p35"/>
            <p:cNvSpPr/>
            <p:nvPr/>
          </p:nvSpPr>
          <p:spPr>
            <a:xfrm>
              <a:off x="4266650" y="996350"/>
              <a:ext cx="80675" cy="246675"/>
            </a:xfrm>
            <a:custGeom>
              <a:avLst/>
              <a:gdLst/>
              <a:ahLst/>
              <a:cxnLst/>
              <a:rect l="l" t="t" r="r" b="b"/>
              <a:pathLst>
                <a:path w="3227" h="9867" extrusionOk="0">
                  <a:moveTo>
                    <a:pt x="3226" y="0"/>
                  </a:moveTo>
                  <a:cubicBezTo>
                    <a:pt x="3210" y="2555"/>
                    <a:pt x="2894" y="4614"/>
                    <a:pt x="1815" y="6641"/>
                  </a:cubicBezTo>
                  <a:lnTo>
                    <a:pt x="1815" y="6775"/>
                  </a:lnTo>
                  <a:cubicBezTo>
                    <a:pt x="2894" y="4617"/>
                    <a:pt x="3210" y="2555"/>
                    <a:pt x="3226" y="0"/>
                  </a:cubicBezTo>
                  <a:close/>
                  <a:moveTo>
                    <a:pt x="701" y="8765"/>
                  </a:moveTo>
                  <a:lnTo>
                    <a:pt x="701" y="8765"/>
                  </a:lnTo>
                  <a:cubicBezTo>
                    <a:pt x="402" y="9164"/>
                    <a:pt x="268" y="9432"/>
                    <a:pt x="0" y="9733"/>
                  </a:cubicBezTo>
                  <a:lnTo>
                    <a:pt x="0" y="9867"/>
                  </a:lnTo>
                  <a:cubicBezTo>
                    <a:pt x="268" y="9432"/>
                    <a:pt x="402" y="9164"/>
                    <a:pt x="701" y="8765"/>
                  </a:cubicBez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5" name="Google Shape;1885;p35"/>
            <p:cNvSpPr/>
            <p:nvPr/>
          </p:nvSpPr>
          <p:spPr>
            <a:xfrm>
              <a:off x="4287650" y="1162350"/>
              <a:ext cx="24400" cy="48750"/>
            </a:xfrm>
            <a:custGeom>
              <a:avLst/>
              <a:gdLst/>
              <a:ahLst/>
              <a:cxnLst/>
              <a:rect l="l" t="t" r="r" b="b"/>
              <a:pathLst>
                <a:path w="976" h="1950" extrusionOk="0">
                  <a:moveTo>
                    <a:pt x="975" y="1"/>
                  </a:moveTo>
                  <a:cubicBezTo>
                    <a:pt x="706" y="706"/>
                    <a:pt x="404" y="1278"/>
                    <a:pt x="0" y="1950"/>
                  </a:cubicBezTo>
                  <a:cubicBezTo>
                    <a:pt x="404" y="1278"/>
                    <a:pt x="706" y="706"/>
                    <a:pt x="975" y="135"/>
                  </a:cubicBezTo>
                  <a:lnTo>
                    <a:pt x="975" y="1"/>
                  </a:lnTo>
                  <a:close/>
                </a:path>
              </a:pathLst>
            </a:custGeom>
            <a:solidFill>
              <a:srgbClr val="E5B9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6" name="Google Shape;1886;p35"/>
            <p:cNvSpPr/>
            <p:nvPr/>
          </p:nvSpPr>
          <p:spPr>
            <a:xfrm>
              <a:off x="3759150" y="1134625"/>
              <a:ext cx="241150" cy="122700"/>
            </a:xfrm>
            <a:custGeom>
              <a:avLst/>
              <a:gdLst/>
              <a:ahLst/>
              <a:cxnLst/>
              <a:rect l="l" t="t" r="r" b="b"/>
              <a:pathLst>
                <a:path w="9646" h="4908" extrusionOk="0">
                  <a:moveTo>
                    <a:pt x="6588" y="404"/>
                  </a:moveTo>
                  <a:cubicBezTo>
                    <a:pt x="6722" y="404"/>
                    <a:pt x="6722" y="538"/>
                    <a:pt x="6722" y="538"/>
                  </a:cubicBezTo>
                  <a:cubicBezTo>
                    <a:pt x="6722" y="404"/>
                    <a:pt x="6722" y="404"/>
                    <a:pt x="6588" y="404"/>
                  </a:cubicBezTo>
                  <a:close/>
                  <a:moveTo>
                    <a:pt x="9646" y="1245"/>
                  </a:moveTo>
                  <a:lnTo>
                    <a:pt x="9646" y="1245"/>
                  </a:lnTo>
                  <a:cubicBezTo>
                    <a:pt x="8537" y="2219"/>
                    <a:pt x="6991" y="2656"/>
                    <a:pt x="5882" y="3630"/>
                  </a:cubicBezTo>
                  <a:cubicBezTo>
                    <a:pt x="7125" y="2656"/>
                    <a:pt x="8537" y="2219"/>
                    <a:pt x="9646" y="1245"/>
                  </a:cubicBezTo>
                  <a:close/>
                  <a:moveTo>
                    <a:pt x="2790" y="0"/>
                  </a:moveTo>
                  <a:lnTo>
                    <a:pt x="2790" y="0"/>
                  </a:lnTo>
                  <a:cubicBezTo>
                    <a:pt x="1379" y="1110"/>
                    <a:pt x="1" y="2656"/>
                    <a:pt x="1" y="4907"/>
                  </a:cubicBezTo>
                  <a:cubicBezTo>
                    <a:pt x="1" y="2656"/>
                    <a:pt x="1547" y="1110"/>
                    <a:pt x="2790" y="0"/>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7" name="Google Shape;1887;p35"/>
            <p:cNvSpPr/>
            <p:nvPr/>
          </p:nvSpPr>
          <p:spPr>
            <a:xfrm>
              <a:off x="3058425" y="1190075"/>
              <a:ext cx="56300" cy="21025"/>
            </a:xfrm>
            <a:custGeom>
              <a:avLst/>
              <a:gdLst/>
              <a:ahLst/>
              <a:cxnLst/>
              <a:rect l="l" t="t" r="r" b="b"/>
              <a:pathLst>
                <a:path w="2252" h="841" extrusionOk="0">
                  <a:moveTo>
                    <a:pt x="2252" y="1"/>
                  </a:moveTo>
                  <a:cubicBezTo>
                    <a:pt x="1546" y="303"/>
                    <a:pt x="706" y="706"/>
                    <a:pt x="0" y="841"/>
                  </a:cubicBezTo>
                  <a:cubicBezTo>
                    <a:pt x="706" y="706"/>
                    <a:pt x="1546" y="438"/>
                    <a:pt x="2252" y="169"/>
                  </a:cubicBezTo>
                  <a:lnTo>
                    <a:pt x="2252" y="1"/>
                  </a:ln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8" name="Google Shape;1888;p35"/>
            <p:cNvSpPr/>
            <p:nvPr/>
          </p:nvSpPr>
          <p:spPr>
            <a:xfrm>
              <a:off x="3671800" y="1239650"/>
              <a:ext cx="87375" cy="27750"/>
            </a:xfrm>
            <a:custGeom>
              <a:avLst/>
              <a:gdLst/>
              <a:ahLst/>
              <a:cxnLst/>
              <a:rect l="l" t="t" r="r" b="b"/>
              <a:pathLst>
                <a:path w="3495" h="1110" extrusionOk="0">
                  <a:moveTo>
                    <a:pt x="0" y="1"/>
                  </a:moveTo>
                  <a:lnTo>
                    <a:pt x="0" y="1"/>
                  </a:lnTo>
                  <a:cubicBezTo>
                    <a:pt x="1243" y="1"/>
                    <a:pt x="2520" y="270"/>
                    <a:pt x="3495" y="1110"/>
                  </a:cubicBezTo>
                  <a:lnTo>
                    <a:pt x="3495" y="975"/>
                  </a:lnTo>
                  <a:cubicBezTo>
                    <a:pt x="2520" y="270"/>
                    <a:pt x="1243" y="1"/>
                    <a:pt x="0" y="1"/>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9" name="Google Shape;1889;p35"/>
            <p:cNvSpPr/>
            <p:nvPr/>
          </p:nvSpPr>
          <p:spPr>
            <a:xfrm>
              <a:off x="3097075" y="1260650"/>
              <a:ext cx="136975" cy="157150"/>
            </a:xfrm>
            <a:custGeom>
              <a:avLst/>
              <a:gdLst/>
              <a:ahLst/>
              <a:cxnLst/>
              <a:rect l="l" t="t" r="r" b="b"/>
              <a:pathLst>
                <a:path w="5479" h="6286" extrusionOk="0">
                  <a:moveTo>
                    <a:pt x="3495" y="5176"/>
                  </a:moveTo>
                  <a:lnTo>
                    <a:pt x="3495" y="5176"/>
                  </a:lnTo>
                  <a:cubicBezTo>
                    <a:pt x="4067" y="5580"/>
                    <a:pt x="4773" y="6017"/>
                    <a:pt x="5478" y="6286"/>
                  </a:cubicBezTo>
                  <a:lnTo>
                    <a:pt x="5478" y="6286"/>
                  </a:lnTo>
                  <a:cubicBezTo>
                    <a:pt x="4773" y="6017"/>
                    <a:pt x="4067" y="5580"/>
                    <a:pt x="3495" y="5176"/>
                  </a:cubicBezTo>
                  <a:close/>
                  <a:moveTo>
                    <a:pt x="0" y="1"/>
                  </a:moveTo>
                  <a:cubicBezTo>
                    <a:pt x="135" y="975"/>
                    <a:pt x="571" y="1950"/>
                    <a:pt x="1277" y="2925"/>
                  </a:cubicBezTo>
                  <a:cubicBezTo>
                    <a:pt x="1546" y="3362"/>
                    <a:pt x="1983" y="3899"/>
                    <a:pt x="2521" y="4336"/>
                  </a:cubicBezTo>
                  <a:lnTo>
                    <a:pt x="2521" y="4336"/>
                  </a:lnTo>
                  <a:cubicBezTo>
                    <a:pt x="1983" y="3899"/>
                    <a:pt x="1546" y="3362"/>
                    <a:pt x="1277" y="2925"/>
                  </a:cubicBezTo>
                  <a:cubicBezTo>
                    <a:pt x="571" y="1950"/>
                    <a:pt x="135" y="975"/>
                    <a:pt x="0" y="1"/>
                  </a:cubicBez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0" name="Google Shape;1890;p35"/>
            <p:cNvSpPr/>
            <p:nvPr/>
          </p:nvSpPr>
          <p:spPr>
            <a:xfrm>
              <a:off x="3234025" y="1417775"/>
              <a:ext cx="6750" cy="3375"/>
            </a:xfrm>
            <a:custGeom>
              <a:avLst/>
              <a:gdLst/>
              <a:ahLst/>
              <a:cxnLst/>
              <a:rect l="l" t="t" r="r" b="b"/>
              <a:pathLst>
                <a:path w="270" h="135" extrusionOk="0">
                  <a:moveTo>
                    <a:pt x="0" y="1"/>
                  </a:moveTo>
                  <a:cubicBezTo>
                    <a:pt x="0" y="135"/>
                    <a:pt x="135" y="135"/>
                    <a:pt x="269" y="135"/>
                  </a:cubicBezTo>
                  <a:cubicBezTo>
                    <a:pt x="135" y="135"/>
                    <a:pt x="135" y="135"/>
                    <a:pt x="0" y="1"/>
                  </a:cubicBezTo>
                  <a:close/>
                </a:path>
              </a:pathLst>
            </a:custGeom>
            <a:solidFill>
              <a:srgbClr val="E5B9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1" name="Google Shape;1891;p35"/>
            <p:cNvSpPr/>
            <p:nvPr/>
          </p:nvSpPr>
          <p:spPr>
            <a:xfrm>
              <a:off x="4175900" y="1351525"/>
              <a:ext cx="16775" cy="24275"/>
            </a:xfrm>
            <a:custGeom>
              <a:avLst/>
              <a:gdLst/>
              <a:ahLst/>
              <a:cxnLst/>
              <a:rect l="l" t="t" r="r" b="b"/>
              <a:pathLst>
                <a:path w="671" h="971" extrusionOk="0">
                  <a:moveTo>
                    <a:pt x="670" y="1"/>
                  </a:moveTo>
                  <a:lnTo>
                    <a:pt x="670" y="1"/>
                  </a:lnTo>
                  <a:cubicBezTo>
                    <a:pt x="535" y="268"/>
                    <a:pt x="268" y="569"/>
                    <a:pt x="1" y="836"/>
                  </a:cubicBezTo>
                  <a:lnTo>
                    <a:pt x="1" y="970"/>
                  </a:lnTo>
                  <a:cubicBezTo>
                    <a:pt x="268" y="569"/>
                    <a:pt x="535" y="268"/>
                    <a:pt x="670" y="1"/>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2" name="Google Shape;1892;p35"/>
            <p:cNvSpPr/>
            <p:nvPr/>
          </p:nvSpPr>
          <p:spPr>
            <a:xfrm>
              <a:off x="4000300" y="1074975"/>
              <a:ext cx="161350" cy="147050"/>
            </a:xfrm>
            <a:custGeom>
              <a:avLst/>
              <a:gdLst/>
              <a:ahLst/>
              <a:cxnLst/>
              <a:rect l="l" t="t" r="r" b="b"/>
              <a:pathLst>
                <a:path w="6454" h="5882" extrusionOk="0">
                  <a:moveTo>
                    <a:pt x="3481" y="21"/>
                  </a:moveTo>
                  <a:cubicBezTo>
                    <a:pt x="2641" y="1258"/>
                    <a:pt x="1405" y="2526"/>
                    <a:pt x="135" y="3496"/>
                  </a:cubicBezTo>
                  <a:cubicBezTo>
                    <a:pt x="135" y="3630"/>
                    <a:pt x="0" y="3630"/>
                    <a:pt x="0" y="3630"/>
                  </a:cubicBezTo>
                  <a:lnTo>
                    <a:pt x="135" y="3630"/>
                  </a:lnTo>
                  <a:cubicBezTo>
                    <a:pt x="1405" y="2527"/>
                    <a:pt x="2641" y="1258"/>
                    <a:pt x="3481" y="21"/>
                  </a:cubicBezTo>
                  <a:close/>
                  <a:moveTo>
                    <a:pt x="3496" y="0"/>
                  </a:moveTo>
                  <a:cubicBezTo>
                    <a:pt x="4336" y="2084"/>
                    <a:pt x="5613" y="3932"/>
                    <a:pt x="6453" y="5882"/>
                  </a:cubicBezTo>
                  <a:cubicBezTo>
                    <a:pt x="5613" y="3932"/>
                    <a:pt x="4336" y="1950"/>
                    <a:pt x="3496" y="0"/>
                  </a:cubicBez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3" name="Google Shape;1893;p35"/>
            <p:cNvSpPr/>
            <p:nvPr/>
          </p:nvSpPr>
          <p:spPr>
            <a:xfrm>
              <a:off x="4266650" y="1239650"/>
              <a:ext cx="25" cy="3375"/>
            </a:xfrm>
            <a:custGeom>
              <a:avLst/>
              <a:gdLst/>
              <a:ahLst/>
              <a:cxnLst/>
              <a:rect l="l" t="t" r="r" b="b"/>
              <a:pathLst>
                <a:path w="1" h="135" extrusionOk="0">
                  <a:moveTo>
                    <a:pt x="0" y="1"/>
                  </a:moveTo>
                  <a:lnTo>
                    <a:pt x="0" y="1"/>
                  </a:lnTo>
                  <a:lnTo>
                    <a:pt x="0" y="135"/>
                  </a:lnTo>
                  <a:lnTo>
                    <a:pt x="0" y="135"/>
                  </a:lnTo>
                  <a:close/>
                </a:path>
              </a:pathLst>
            </a:custGeom>
            <a:solidFill>
              <a:srgbClr val="E8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4" name="Google Shape;1894;p35"/>
            <p:cNvSpPr/>
            <p:nvPr/>
          </p:nvSpPr>
          <p:spPr>
            <a:xfrm>
              <a:off x="3265100" y="1239650"/>
              <a:ext cx="1001575" cy="126050"/>
            </a:xfrm>
            <a:custGeom>
              <a:avLst/>
              <a:gdLst/>
              <a:ahLst/>
              <a:cxnLst/>
              <a:rect l="l" t="t" r="r" b="b"/>
              <a:pathLst>
                <a:path w="40063" h="5042" extrusionOk="0">
                  <a:moveTo>
                    <a:pt x="135" y="3227"/>
                  </a:moveTo>
                  <a:cubicBezTo>
                    <a:pt x="135" y="3227"/>
                    <a:pt x="841" y="3361"/>
                    <a:pt x="1816" y="3361"/>
                  </a:cubicBezTo>
                  <a:cubicBezTo>
                    <a:pt x="2253" y="3361"/>
                    <a:pt x="2824" y="3227"/>
                    <a:pt x="3362" y="3227"/>
                  </a:cubicBezTo>
                  <a:close/>
                  <a:moveTo>
                    <a:pt x="40062" y="1"/>
                  </a:moveTo>
                  <a:cubicBezTo>
                    <a:pt x="39224" y="1542"/>
                    <a:pt x="38253" y="3050"/>
                    <a:pt x="37114" y="4459"/>
                  </a:cubicBezTo>
                  <a:lnTo>
                    <a:pt x="37114" y="4459"/>
                  </a:lnTo>
                  <a:cubicBezTo>
                    <a:pt x="38253" y="3050"/>
                    <a:pt x="39224" y="1543"/>
                    <a:pt x="40062" y="135"/>
                  </a:cubicBezTo>
                  <a:lnTo>
                    <a:pt x="40062" y="1"/>
                  </a:lnTo>
                  <a:close/>
                  <a:moveTo>
                    <a:pt x="135" y="3227"/>
                  </a:moveTo>
                  <a:lnTo>
                    <a:pt x="135" y="3227"/>
                  </a:lnTo>
                  <a:cubicBezTo>
                    <a:pt x="135" y="3227"/>
                    <a:pt x="1" y="3900"/>
                    <a:pt x="1" y="5042"/>
                  </a:cubicBezTo>
                  <a:cubicBezTo>
                    <a:pt x="1" y="4068"/>
                    <a:pt x="135" y="3228"/>
                    <a:pt x="135" y="3227"/>
                  </a:cubicBez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5" name="Google Shape;1895;p35"/>
            <p:cNvSpPr/>
            <p:nvPr/>
          </p:nvSpPr>
          <p:spPr>
            <a:xfrm>
              <a:off x="3240750" y="1421125"/>
              <a:ext cx="25" cy="4250"/>
            </a:xfrm>
            <a:custGeom>
              <a:avLst/>
              <a:gdLst/>
              <a:ahLst/>
              <a:cxnLst/>
              <a:rect l="l" t="t" r="r" b="b"/>
              <a:pathLst>
                <a:path w="1" h="170" extrusionOk="0">
                  <a:moveTo>
                    <a:pt x="0" y="1"/>
                  </a:moveTo>
                  <a:lnTo>
                    <a:pt x="0" y="1"/>
                  </a:lnTo>
                  <a:lnTo>
                    <a:pt x="0" y="169"/>
                  </a:lnTo>
                  <a:lnTo>
                    <a:pt x="0" y="1"/>
                  </a:lnTo>
                  <a:close/>
                </a:path>
              </a:pathLst>
            </a:custGeom>
            <a:solidFill>
              <a:srgbClr val="DFA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6" name="Google Shape;1896;p35"/>
            <p:cNvSpPr/>
            <p:nvPr/>
          </p:nvSpPr>
          <p:spPr>
            <a:xfrm>
              <a:off x="3240750" y="1421125"/>
              <a:ext cx="48750" cy="10950"/>
            </a:xfrm>
            <a:custGeom>
              <a:avLst/>
              <a:gdLst/>
              <a:ahLst/>
              <a:cxnLst/>
              <a:rect l="l" t="t" r="r" b="b"/>
              <a:pathLst>
                <a:path w="1950" h="438" extrusionOk="0">
                  <a:moveTo>
                    <a:pt x="0" y="1"/>
                  </a:moveTo>
                  <a:lnTo>
                    <a:pt x="0" y="169"/>
                  </a:lnTo>
                  <a:cubicBezTo>
                    <a:pt x="572" y="303"/>
                    <a:pt x="1109" y="438"/>
                    <a:pt x="1546" y="438"/>
                  </a:cubicBezTo>
                  <a:cubicBezTo>
                    <a:pt x="1109" y="438"/>
                    <a:pt x="572" y="303"/>
                    <a:pt x="0" y="1"/>
                  </a:cubicBezTo>
                  <a:close/>
                  <a:moveTo>
                    <a:pt x="1949" y="303"/>
                  </a:moveTo>
                  <a:cubicBezTo>
                    <a:pt x="1815" y="438"/>
                    <a:pt x="1681" y="438"/>
                    <a:pt x="1546" y="438"/>
                  </a:cubicBezTo>
                  <a:lnTo>
                    <a:pt x="1949" y="438"/>
                  </a:lnTo>
                  <a:lnTo>
                    <a:pt x="1949" y="303"/>
                  </a:ln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7" name="Google Shape;1897;p35"/>
            <p:cNvSpPr/>
            <p:nvPr/>
          </p:nvSpPr>
          <p:spPr>
            <a:xfrm>
              <a:off x="3058425" y="819550"/>
              <a:ext cx="1316625" cy="612525"/>
            </a:xfrm>
            <a:custGeom>
              <a:avLst/>
              <a:gdLst/>
              <a:ahLst/>
              <a:cxnLst/>
              <a:rect l="l" t="t" r="r" b="b"/>
              <a:pathLst>
                <a:path w="52665" h="24501" extrusionOk="0">
                  <a:moveTo>
                    <a:pt x="49741" y="0"/>
                  </a:moveTo>
                  <a:lnTo>
                    <a:pt x="49741" y="0"/>
                  </a:lnTo>
                  <a:cubicBezTo>
                    <a:pt x="51690" y="6016"/>
                    <a:pt x="49035" y="14418"/>
                    <a:pt x="45809" y="15259"/>
                  </a:cubicBezTo>
                  <a:cubicBezTo>
                    <a:pt x="46077" y="13309"/>
                    <a:pt x="43422" y="8671"/>
                    <a:pt x="42582" y="6991"/>
                  </a:cubicBezTo>
                  <a:cubicBezTo>
                    <a:pt x="41742" y="4907"/>
                    <a:pt x="40498" y="3059"/>
                    <a:pt x="39658" y="975"/>
                  </a:cubicBezTo>
                  <a:cubicBezTo>
                    <a:pt x="38818" y="2218"/>
                    <a:pt x="37541" y="3495"/>
                    <a:pt x="36297" y="4605"/>
                  </a:cubicBezTo>
                  <a:cubicBezTo>
                    <a:pt x="35155" y="5579"/>
                    <a:pt x="33609" y="6016"/>
                    <a:pt x="32365" y="6991"/>
                  </a:cubicBezTo>
                  <a:cubicBezTo>
                    <a:pt x="33071" y="6151"/>
                    <a:pt x="33340" y="5041"/>
                    <a:pt x="33205" y="3899"/>
                  </a:cubicBezTo>
                  <a:cubicBezTo>
                    <a:pt x="33071" y="3361"/>
                    <a:pt x="32937" y="2521"/>
                    <a:pt x="32634" y="1949"/>
                  </a:cubicBezTo>
                  <a:cubicBezTo>
                    <a:pt x="32500" y="1546"/>
                    <a:pt x="31928" y="1109"/>
                    <a:pt x="31928" y="538"/>
                  </a:cubicBezTo>
                  <a:cubicBezTo>
                    <a:pt x="31659" y="2386"/>
                    <a:pt x="26349" y="4201"/>
                    <a:pt x="26484" y="8671"/>
                  </a:cubicBezTo>
                  <a:cubicBezTo>
                    <a:pt x="25509" y="7831"/>
                    <a:pt x="24232" y="7562"/>
                    <a:pt x="23123" y="7562"/>
                  </a:cubicBezTo>
                  <a:cubicBezTo>
                    <a:pt x="21846" y="7562"/>
                    <a:pt x="20468" y="7831"/>
                    <a:pt x="19056" y="8100"/>
                  </a:cubicBezTo>
                  <a:cubicBezTo>
                    <a:pt x="17813" y="8402"/>
                    <a:pt x="16401" y="8671"/>
                    <a:pt x="14990" y="8671"/>
                  </a:cubicBezTo>
                  <a:cubicBezTo>
                    <a:pt x="13309" y="8671"/>
                    <a:pt x="11763" y="8268"/>
                    <a:pt x="10251" y="6722"/>
                  </a:cubicBezTo>
                  <a:lnTo>
                    <a:pt x="10251" y="6722"/>
                  </a:lnTo>
                  <a:cubicBezTo>
                    <a:pt x="10385" y="6991"/>
                    <a:pt x="11225" y="9511"/>
                    <a:pt x="11763" y="10217"/>
                  </a:cubicBezTo>
                  <a:cubicBezTo>
                    <a:pt x="11225" y="10789"/>
                    <a:pt x="9679" y="10923"/>
                    <a:pt x="8570" y="10923"/>
                  </a:cubicBezTo>
                  <a:cubicBezTo>
                    <a:pt x="7562" y="10923"/>
                    <a:pt x="6890" y="10789"/>
                    <a:pt x="6890" y="10789"/>
                  </a:cubicBezTo>
                  <a:lnTo>
                    <a:pt x="6890" y="10789"/>
                  </a:lnTo>
                  <a:cubicBezTo>
                    <a:pt x="6890" y="10789"/>
                    <a:pt x="6319" y="13141"/>
                    <a:pt x="7865" y="15259"/>
                  </a:cubicBezTo>
                  <a:lnTo>
                    <a:pt x="7293" y="15259"/>
                  </a:lnTo>
                  <a:cubicBezTo>
                    <a:pt x="5613" y="15259"/>
                    <a:pt x="3361" y="13578"/>
                    <a:pt x="1983" y="12301"/>
                  </a:cubicBezTo>
                  <a:cubicBezTo>
                    <a:pt x="1277" y="13444"/>
                    <a:pt x="571" y="14553"/>
                    <a:pt x="0" y="15662"/>
                  </a:cubicBezTo>
                  <a:cubicBezTo>
                    <a:pt x="706" y="15527"/>
                    <a:pt x="1546" y="15124"/>
                    <a:pt x="2252" y="14822"/>
                  </a:cubicBezTo>
                  <a:lnTo>
                    <a:pt x="2252" y="14822"/>
                  </a:lnTo>
                  <a:cubicBezTo>
                    <a:pt x="1681" y="15830"/>
                    <a:pt x="1546" y="16670"/>
                    <a:pt x="1546" y="17645"/>
                  </a:cubicBezTo>
                  <a:cubicBezTo>
                    <a:pt x="1681" y="18619"/>
                    <a:pt x="2117" y="19594"/>
                    <a:pt x="2823" y="20569"/>
                  </a:cubicBezTo>
                  <a:cubicBezTo>
                    <a:pt x="3092" y="21006"/>
                    <a:pt x="3529" y="21543"/>
                    <a:pt x="4067" y="21980"/>
                  </a:cubicBezTo>
                  <a:cubicBezTo>
                    <a:pt x="4369" y="22249"/>
                    <a:pt x="4638" y="22552"/>
                    <a:pt x="5041" y="22820"/>
                  </a:cubicBezTo>
                  <a:cubicBezTo>
                    <a:pt x="5613" y="23224"/>
                    <a:pt x="6319" y="23661"/>
                    <a:pt x="7024" y="23930"/>
                  </a:cubicBezTo>
                  <a:cubicBezTo>
                    <a:pt x="7159" y="24064"/>
                    <a:pt x="7159" y="24064"/>
                    <a:pt x="7293" y="24064"/>
                  </a:cubicBezTo>
                  <a:cubicBezTo>
                    <a:pt x="7865" y="24366"/>
                    <a:pt x="8402" y="24501"/>
                    <a:pt x="8839" y="24501"/>
                  </a:cubicBezTo>
                  <a:cubicBezTo>
                    <a:pt x="8974" y="24501"/>
                    <a:pt x="9108" y="24501"/>
                    <a:pt x="9242" y="24366"/>
                  </a:cubicBezTo>
                  <a:cubicBezTo>
                    <a:pt x="8705" y="23526"/>
                    <a:pt x="8402" y="22552"/>
                    <a:pt x="8268" y="21846"/>
                  </a:cubicBezTo>
                  <a:cubicBezTo>
                    <a:pt x="8268" y="20703"/>
                    <a:pt x="8402" y="20031"/>
                    <a:pt x="8402" y="20031"/>
                  </a:cubicBezTo>
                  <a:lnTo>
                    <a:pt x="11629" y="20031"/>
                  </a:lnTo>
                  <a:cubicBezTo>
                    <a:pt x="12334" y="19863"/>
                    <a:pt x="13040" y="19728"/>
                    <a:pt x="13309" y="19460"/>
                  </a:cubicBezTo>
                  <a:cubicBezTo>
                    <a:pt x="12781" y="18767"/>
                    <a:pt x="11962" y="16195"/>
                    <a:pt x="11773" y="15974"/>
                  </a:cubicBezTo>
                  <a:lnTo>
                    <a:pt x="11773" y="15974"/>
                  </a:lnTo>
                  <a:cubicBezTo>
                    <a:pt x="12477" y="16675"/>
                    <a:pt x="13312" y="17209"/>
                    <a:pt x="14015" y="17510"/>
                  </a:cubicBezTo>
                  <a:cubicBezTo>
                    <a:pt x="14855" y="17779"/>
                    <a:pt x="15695" y="17914"/>
                    <a:pt x="16536" y="17914"/>
                  </a:cubicBezTo>
                  <a:cubicBezTo>
                    <a:pt x="17947" y="17914"/>
                    <a:pt x="19325" y="17645"/>
                    <a:pt x="20602" y="17342"/>
                  </a:cubicBezTo>
                  <a:cubicBezTo>
                    <a:pt x="22014" y="17073"/>
                    <a:pt x="23257" y="16805"/>
                    <a:pt x="24534" y="16805"/>
                  </a:cubicBezTo>
                  <a:cubicBezTo>
                    <a:pt x="25778" y="16805"/>
                    <a:pt x="27055" y="17073"/>
                    <a:pt x="28030" y="17779"/>
                  </a:cubicBezTo>
                  <a:lnTo>
                    <a:pt x="28030" y="17510"/>
                  </a:lnTo>
                  <a:cubicBezTo>
                    <a:pt x="28030" y="15259"/>
                    <a:pt x="29408" y="13713"/>
                    <a:pt x="30819" y="12603"/>
                  </a:cubicBezTo>
                  <a:cubicBezTo>
                    <a:pt x="32096" y="11461"/>
                    <a:pt x="33340" y="10621"/>
                    <a:pt x="33474" y="9780"/>
                  </a:cubicBezTo>
                  <a:cubicBezTo>
                    <a:pt x="33474" y="10352"/>
                    <a:pt x="34046" y="10789"/>
                    <a:pt x="34180" y="11192"/>
                  </a:cubicBezTo>
                  <a:cubicBezTo>
                    <a:pt x="34314" y="11763"/>
                    <a:pt x="34617" y="12469"/>
                    <a:pt x="34617" y="13007"/>
                  </a:cubicBezTo>
                  <a:cubicBezTo>
                    <a:pt x="34751" y="13007"/>
                    <a:pt x="34751" y="13007"/>
                    <a:pt x="34751" y="13141"/>
                  </a:cubicBezTo>
                  <a:lnTo>
                    <a:pt x="34751" y="13578"/>
                  </a:lnTo>
                  <a:cubicBezTo>
                    <a:pt x="34751" y="14553"/>
                    <a:pt x="34449" y="15393"/>
                    <a:pt x="33911" y="16233"/>
                  </a:cubicBezTo>
                  <a:cubicBezTo>
                    <a:pt x="35155" y="15259"/>
                    <a:pt x="36566" y="14822"/>
                    <a:pt x="37675" y="13847"/>
                  </a:cubicBezTo>
                  <a:cubicBezTo>
                    <a:pt x="37675" y="13847"/>
                    <a:pt x="37810" y="13847"/>
                    <a:pt x="37810" y="13713"/>
                  </a:cubicBezTo>
                  <a:cubicBezTo>
                    <a:pt x="39087" y="12738"/>
                    <a:pt x="40330" y="11461"/>
                    <a:pt x="41171" y="10217"/>
                  </a:cubicBezTo>
                  <a:cubicBezTo>
                    <a:pt x="42011" y="12167"/>
                    <a:pt x="43288" y="14149"/>
                    <a:pt x="44128" y="16099"/>
                  </a:cubicBezTo>
                  <a:cubicBezTo>
                    <a:pt x="44532" y="17208"/>
                    <a:pt x="44834" y="18351"/>
                    <a:pt x="44968" y="19460"/>
                  </a:cubicBezTo>
                  <a:cubicBezTo>
                    <a:pt x="44968" y="20434"/>
                    <a:pt x="44968" y="21274"/>
                    <a:pt x="44700" y="22115"/>
                  </a:cubicBezTo>
                  <a:cubicBezTo>
                    <a:pt x="44968" y="21846"/>
                    <a:pt x="45237" y="21543"/>
                    <a:pt x="45372" y="21274"/>
                  </a:cubicBezTo>
                  <a:cubicBezTo>
                    <a:pt x="46514" y="19863"/>
                    <a:pt x="47489" y="18351"/>
                    <a:pt x="48329" y="16805"/>
                  </a:cubicBezTo>
                  <a:cubicBezTo>
                    <a:pt x="48598" y="16502"/>
                    <a:pt x="48733" y="16233"/>
                    <a:pt x="49035" y="15830"/>
                  </a:cubicBezTo>
                  <a:lnTo>
                    <a:pt x="49169" y="15662"/>
                  </a:lnTo>
                  <a:cubicBezTo>
                    <a:pt x="49573" y="14990"/>
                    <a:pt x="49875" y="14418"/>
                    <a:pt x="50144" y="13713"/>
                  </a:cubicBezTo>
                  <a:cubicBezTo>
                    <a:pt x="51253" y="11629"/>
                    <a:pt x="51556" y="9511"/>
                    <a:pt x="51556" y="6856"/>
                  </a:cubicBezTo>
                  <a:lnTo>
                    <a:pt x="51556" y="4739"/>
                  </a:lnTo>
                  <a:cubicBezTo>
                    <a:pt x="51421" y="4470"/>
                    <a:pt x="51421" y="4201"/>
                    <a:pt x="51253" y="3764"/>
                  </a:cubicBezTo>
                  <a:lnTo>
                    <a:pt x="51253" y="3764"/>
                  </a:lnTo>
                  <a:cubicBezTo>
                    <a:pt x="51690" y="4470"/>
                    <a:pt x="52261" y="5041"/>
                    <a:pt x="52665" y="5579"/>
                  </a:cubicBezTo>
                  <a:lnTo>
                    <a:pt x="52665" y="5310"/>
                  </a:lnTo>
                  <a:cubicBezTo>
                    <a:pt x="52665" y="4201"/>
                    <a:pt x="52093" y="3059"/>
                    <a:pt x="51556" y="2218"/>
                  </a:cubicBezTo>
                  <a:cubicBezTo>
                    <a:pt x="51119" y="1546"/>
                    <a:pt x="50413" y="706"/>
                    <a:pt x="49741" y="0"/>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8" name="Google Shape;1898;p35"/>
            <p:cNvSpPr/>
            <p:nvPr/>
          </p:nvSpPr>
          <p:spPr>
            <a:xfrm>
              <a:off x="3664200" y="1449700"/>
              <a:ext cx="175650" cy="115150"/>
            </a:xfrm>
            <a:custGeom>
              <a:avLst/>
              <a:gdLst/>
              <a:ahLst/>
              <a:cxnLst/>
              <a:rect l="l" t="t" r="r" b="b"/>
              <a:pathLst>
                <a:path w="7026" h="4606" extrusionOk="0">
                  <a:moveTo>
                    <a:pt x="6319" y="1"/>
                  </a:moveTo>
                  <a:cubicBezTo>
                    <a:pt x="6017" y="1"/>
                    <a:pt x="5882" y="270"/>
                    <a:pt x="5882" y="538"/>
                  </a:cubicBezTo>
                  <a:cubicBezTo>
                    <a:pt x="6017" y="706"/>
                    <a:pt x="6017" y="975"/>
                    <a:pt x="6017" y="1110"/>
                  </a:cubicBezTo>
                  <a:cubicBezTo>
                    <a:pt x="6017" y="2521"/>
                    <a:pt x="4908" y="3630"/>
                    <a:pt x="3496" y="3630"/>
                  </a:cubicBezTo>
                  <a:cubicBezTo>
                    <a:pt x="2253" y="3630"/>
                    <a:pt x="1144" y="2656"/>
                    <a:pt x="976" y="1379"/>
                  </a:cubicBezTo>
                  <a:cubicBezTo>
                    <a:pt x="976" y="1110"/>
                    <a:pt x="707" y="975"/>
                    <a:pt x="438" y="975"/>
                  </a:cubicBezTo>
                  <a:cubicBezTo>
                    <a:pt x="135" y="975"/>
                    <a:pt x="1" y="1244"/>
                    <a:pt x="1" y="1547"/>
                  </a:cubicBezTo>
                  <a:cubicBezTo>
                    <a:pt x="303" y="3227"/>
                    <a:pt x="1681" y="4605"/>
                    <a:pt x="3496" y="4605"/>
                  </a:cubicBezTo>
                  <a:cubicBezTo>
                    <a:pt x="5479" y="4605"/>
                    <a:pt x="7025" y="3059"/>
                    <a:pt x="7025" y="1110"/>
                  </a:cubicBezTo>
                  <a:cubicBezTo>
                    <a:pt x="7025" y="841"/>
                    <a:pt x="7025" y="706"/>
                    <a:pt x="6857" y="404"/>
                  </a:cubicBezTo>
                  <a:cubicBezTo>
                    <a:pt x="6857" y="135"/>
                    <a:pt x="6588" y="1"/>
                    <a:pt x="6319" y="1"/>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9" name="Google Shape;1899;p35"/>
            <p:cNvSpPr/>
            <p:nvPr/>
          </p:nvSpPr>
          <p:spPr>
            <a:xfrm>
              <a:off x="3381050" y="1294800"/>
              <a:ext cx="231100" cy="168725"/>
            </a:xfrm>
            <a:custGeom>
              <a:avLst/>
              <a:gdLst/>
              <a:ahLst/>
              <a:cxnLst/>
              <a:rect l="l" t="t" r="r" b="b"/>
              <a:pathLst>
                <a:path w="9244" h="6749" extrusionOk="0">
                  <a:moveTo>
                    <a:pt x="5732" y="0"/>
                  </a:moveTo>
                  <a:cubicBezTo>
                    <a:pt x="4300" y="0"/>
                    <a:pt x="3026" y="940"/>
                    <a:pt x="2521" y="2264"/>
                  </a:cubicBezTo>
                  <a:cubicBezTo>
                    <a:pt x="2270" y="2342"/>
                    <a:pt x="2033" y="2374"/>
                    <a:pt x="1812" y="2374"/>
                  </a:cubicBezTo>
                  <a:cubicBezTo>
                    <a:pt x="794" y="2374"/>
                    <a:pt x="135" y="1693"/>
                    <a:pt x="135" y="1693"/>
                  </a:cubicBezTo>
                  <a:lnTo>
                    <a:pt x="135" y="1693"/>
                  </a:lnTo>
                  <a:cubicBezTo>
                    <a:pt x="1" y="4079"/>
                    <a:pt x="1681" y="4651"/>
                    <a:pt x="2656" y="4785"/>
                  </a:cubicBezTo>
                  <a:cubicBezTo>
                    <a:pt x="3059" y="5760"/>
                    <a:pt x="4202" y="6600"/>
                    <a:pt x="5445" y="6734"/>
                  </a:cubicBezTo>
                  <a:cubicBezTo>
                    <a:pt x="5544" y="6744"/>
                    <a:pt x="5642" y="6748"/>
                    <a:pt x="5740" y="6748"/>
                  </a:cubicBezTo>
                  <a:cubicBezTo>
                    <a:pt x="7438" y="6748"/>
                    <a:pt x="8950" y="5392"/>
                    <a:pt x="9109" y="3676"/>
                  </a:cubicBezTo>
                  <a:cubicBezTo>
                    <a:pt x="9243" y="1861"/>
                    <a:pt x="7832" y="181"/>
                    <a:pt x="6017" y="13"/>
                  </a:cubicBezTo>
                  <a:cubicBezTo>
                    <a:pt x="5921" y="4"/>
                    <a:pt x="5826" y="0"/>
                    <a:pt x="5732"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00" name="Google Shape;1900;p35"/>
            <p:cNvSpPr/>
            <p:nvPr/>
          </p:nvSpPr>
          <p:spPr>
            <a:xfrm>
              <a:off x="3507100" y="1306025"/>
              <a:ext cx="59675" cy="59675"/>
            </a:xfrm>
            <a:custGeom>
              <a:avLst/>
              <a:gdLst/>
              <a:ahLst/>
              <a:cxnLst/>
              <a:rect l="l" t="t" r="r" b="b"/>
              <a:pathLst>
                <a:path w="2387" h="2387" extrusionOk="0">
                  <a:moveTo>
                    <a:pt x="1109" y="1"/>
                  </a:moveTo>
                  <a:cubicBezTo>
                    <a:pt x="403" y="1"/>
                    <a:pt x="0" y="572"/>
                    <a:pt x="0" y="1244"/>
                  </a:cubicBezTo>
                  <a:cubicBezTo>
                    <a:pt x="0" y="1950"/>
                    <a:pt x="403" y="2387"/>
                    <a:pt x="1109" y="2387"/>
                  </a:cubicBezTo>
                  <a:cubicBezTo>
                    <a:pt x="1815" y="2387"/>
                    <a:pt x="2386" y="1950"/>
                    <a:pt x="2386" y="1244"/>
                  </a:cubicBezTo>
                  <a:cubicBezTo>
                    <a:pt x="2386" y="572"/>
                    <a:pt x="1815" y="1"/>
                    <a:pt x="1109"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01" name="Google Shape;1901;p35"/>
            <p:cNvSpPr/>
            <p:nvPr/>
          </p:nvSpPr>
          <p:spPr>
            <a:xfrm>
              <a:off x="3877625" y="1246025"/>
              <a:ext cx="227725" cy="168650"/>
            </a:xfrm>
            <a:custGeom>
              <a:avLst/>
              <a:gdLst/>
              <a:ahLst/>
              <a:cxnLst/>
              <a:rect l="l" t="t" r="r" b="b"/>
              <a:pathLst>
                <a:path w="9109" h="6746" extrusionOk="0">
                  <a:moveTo>
                    <a:pt x="3549" y="0"/>
                  </a:moveTo>
                  <a:cubicBezTo>
                    <a:pt x="3443" y="0"/>
                    <a:pt x="3335" y="5"/>
                    <a:pt x="3227" y="14"/>
                  </a:cubicBezTo>
                  <a:cubicBezTo>
                    <a:pt x="1278" y="149"/>
                    <a:pt x="0" y="1695"/>
                    <a:pt x="169" y="3644"/>
                  </a:cubicBezTo>
                  <a:cubicBezTo>
                    <a:pt x="297" y="5409"/>
                    <a:pt x="1712" y="6745"/>
                    <a:pt x="3537" y="6745"/>
                  </a:cubicBezTo>
                  <a:cubicBezTo>
                    <a:pt x="3623" y="6745"/>
                    <a:pt x="3710" y="6742"/>
                    <a:pt x="3798" y="6736"/>
                  </a:cubicBezTo>
                  <a:cubicBezTo>
                    <a:pt x="5042" y="6602"/>
                    <a:pt x="6050" y="5761"/>
                    <a:pt x="6588" y="4652"/>
                  </a:cubicBezTo>
                  <a:cubicBezTo>
                    <a:pt x="7562" y="4652"/>
                    <a:pt x="9108" y="4081"/>
                    <a:pt x="8974" y="1560"/>
                  </a:cubicBezTo>
                  <a:lnTo>
                    <a:pt x="8974" y="1560"/>
                  </a:lnTo>
                  <a:cubicBezTo>
                    <a:pt x="8974" y="1561"/>
                    <a:pt x="8430" y="2279"/>
                    <a:pt x="7411" y="2279"/>
                  </a:cubicBezTo>
                  <a:cubicBezTo>
                    <a:pt x="7164" y="2279"/>
                    <a:pt x="6889" y="2237"/>
                    <a:pt x="6588" y="2132"/>
                  </a:cubicBezTo>
                  <a:cubicBezTo>
                    <a:pt x="6213" y="819"/>
                    <a:pt x="4966" y="0"/>
                    <a:pt x="3549"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02" name="Google Shape;1902;p35"/>
            <p:cNvSpPr/>
            <p:nvPr/>
          </p:nvSpPr>
          <p:spPr>
            <a:xfrm>
              <a:off x="3916275" y="1264025"/>
              <a:ext cx="59675" cy="59675"/>
            </a:xfrm>
            <a:custGeom>
              <a:avLst/>
              <a:gdLst/>
              <a:ahLst/>
              <a:cxnLst/>
              <a:rect l="l" t="t" r="r" b="b"/>
              <a:pathLst>
                <a:path w="2387" h="2387" extrusionOk="0">
                  <a:moveTo>
                    <a:pt x="1143" y="0"/>
                  </a:moveTo>
                  <a:cubicBezTo>
                    <a:pt x="572" y="0"/>
                    <a:pt x="0" y="572"/>
                    <a:pt x="0" y="1244"/>
                  </a:cubicBezTo>
                  <a:cubicBezTo>
                    <a:pt x="0" y="1815"/>
                    <a:pt x="572" y="2386"/>
                    <a:pt x="1143" y="2386"/>
                  </a:cubicBezTo>
                  <a:cubicBezTo>
                    <a:pt x="1815" y="2386"/>
                    <a:pt x="2387" y="1815"/>
                    <a:pt x="2387" y="1244"/>
                  </a:cubicBezTo>
                  <a:cubicBezTo>
                    <a:pt x="2387" y="572"/>
                    <a:pt x="1815" y="0"/>
                    <a:pt x="1143"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03" name="Google Shape;1903;p35"/>
            <p:cNvSpPr/>
            <p:nvPr/>
          </p:nvSpPr>
          <p:spPr>
            <a:xfrm>
              <a:off x="3373500" y="1446350"/>
              <a:ext cx="206725" cy="105050"/>
            </a:xfrm>
            <a:custGeom>
              <a:avLst/>
              <a:gdLst/>
              <a:ahLst/>
              <a:cxnLst/>
              <a:rect l="l" t="t" r="r" b="b"/>
              <a:pathLst>
                <a:path w="8269" h="4202" extrusionOk="0">
                  <a:moveTo>
                    <a:pt x="4201" y="0"/>
                  </a:moveTo>
                  <a:cubicBezTo>
                    <a:pt x="1849" y="0"/>
                    <a:pt x="0" y="975"/>
                    <a:pt x="0" y="2084"/>
                  </a:cubicBezTo>
                  <a:cubicBezTo>
                    <a:pt x="0" y="3193"/>
                    <a:pt x="1849" y="4201"/>
                    <a:pt x="4201" y="4201"/>
                  </a:cubicBezTo>
                  <a:cubicBezTo>
                    <a:pt x="6453" y="4201"/>
                    <a:pt x="8268" y="3193"/>
                    <a:pt x="8268" y="2084"/>
                  </a:cubicBezTo>
                  <a:cubicBezTo>
                    <a:pt x="8268" y="975"/>
                    <a:pt x="6453" y="0"/>
                    <a:pt x="4201"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04" name="Google Shape;1904;p35"/>
            <p:cNvSpPr/>
            <p:nvPr/>
          </p:nvSpPr>
          <p:spPr>
            <a:xfrm>
              <a:off x="3930550" y="1374500"/>
              <a:ext cx="213450" cy="111225"/>
            </a:xfrm>
            <a:custGeom>
              <a:avLst/>
              <a:gdLst/>
              <a:ahLst/>
              <a:cxnLst/>
              <a:rect l="l" t="t" r="r" b="b"/>
              <a:pathLst>
                <a:path w="8538" h="4449" extrusionOk="0">
                  <a:moveTo>
                    <a:pt x="4900" y="1"/>
                  </a:moveTo>
                  <a:cubicBezTo>
                    <a:pt x="4629" y="1"/>
                    <a:pt x="4350" y="17"/>
                    <a:pt x="4067" y="51"/>
                  </a:cubicBezTo>
                  <a:cubicBezTo>
                    <a:pt x="1681" y="354"/>
                    <a:pt x="1" y="1463"/>
                    <a:pt x="135" y="2706"/>
                  </a:cubicBezTo>
                  <a:cubicBezTo>
                    <a:pt x="251" y="3689"/>
                    <a:pt x="1735" y="4449"/>
                    <a:pt x="3561" y="4449"/>
                  </a:cubicBezTo>
                  <a:cubicBezTo>
                    <a:pt x="3856" y="4449"/>
                    <a:pt x="4161" y="4429"/>
                    <a:pt x="4471" y="4387"/>
                  </a:cubicBezTo>
                  <a:cubicBezTo>
                    <a:pt x="6723" y="4118"/>
                    <a:pt x="8537" y="3009"/>
                    <a:pt x="8403" y="1732"/>
                  </a:cubicBezTo>
                  <a:cubicBezTo>
                    <a:pt x="8286" y="764"/>
                    <a:pt x="6761" y="1"/>
                    <a:pt x="4900"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05" name="Google Shape;1905;p35"/>
            <p:cNvSpPr/>
            <p:nvPr/>
          </p:nvSpPr>
          <p:spPr>
            <a:xfrm>
              <a:off x="3597825" y="2131950"/>
              <a:ext cx="48775" cy="21050"/>
            </a:xfrm>
            <a:custGeom>
              <a:avLst/>
              <a:gdLst/>
              <a:ahLst/>
              <a:cxnLst/>
              <a:rect l="l" t="t" r="r" b="b"/>
              <a:pathLst>
                <a:path w="1951" h="842" extrusionOk="0">
                  <a:moveTo>
                    <a:pt x="1" y="1"/>
                  </a:moveTo>
                  <a:cubicBezTo>
                    <a:pt x="559" y="428"/>
                    <a:pt x="1245" y="694"/>
                    <a:pt x="1903" y="832"/>
                  </a:cubicBezTo>
                  <a:lnTo>
                    <a:pt x="1903" y="832"/>
                  </a:lnTo>
                  <a:cubicBezTo>
                    <a:pt x="1610" y="747"/>
                    <a:pt x="251" y="126"/>
                    <a:pt x="1" y="1"/>
                  </a:cubicBezTo>
                  <a:close/>
                  <a:moveTo>
                    <a:pt x="1903" y="832"/>
                  </a:moveTo>
                  <a:cubicBezTo>
                    <a:pt x="1925" y="838"/>
                    <a:pt x="1941" y="841"/>
                    <a:pt x="1950" y="841"/>
                  </a:cubicBezTo>
                  <a:cubicBezTo>
                    <a:pt x="1935" y="838"/>
                    <a:pt x="1919" y="835"/>
                    <a:pt x="1903" y="832"/>
                  </a:cubicBezTo>
                  <a:close/>
                </a:path>
              </a:pathLst>
            </a:custGeom>
            <a:solidFill>
              <a:srgbClr val="2E346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906" name="Google Shape;1906;p35"/>
          <p:cNvGrpSpPr/>
          <p:nvPr/>
        </p:nvGrpSpPr>
        <p:grpSpPr>
          <a:xfrm>
            <a:off x="1030175" y="1581350"/>
            <a:ext cx="444275" cy="398525"/>
            <a:chOff x="2495125" y="2142250"/>
            <a:chExt cx="444275" cy="398525"/>
          </a:xfrm>
        </p:grpSpPr>
        <p:sp>
          <p:nvSpPr>
            <p:cNvPr id="1907" name="Google Shape;1907;p35"/>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08" name="Google Shape;1908;p35"/>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909" name="Google Shape;1909;p35"/>
          <p:cNvGrpSpPr/>
          <p:nvPr/>
        </p:nvGrpSpPr>
        <p:grpSpPr>
          <a:xfrm>
            <a:off x="10561107" y="5038641"/>
            <a:ext cx="291375" cy="281375"/>
            <a:chOff x="3243875" y="2372825"/>
            <a:chExt cx="291375" cy="281375"/>
          </a:xfrm>
        </p:grpSpPr>
        <p:sp>
          <p:nvSpPr>
            <p:cNvPr id="1910" name="Google Shape;1910;p35"/>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11" name="Google Shape;1911;p35"/>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12" name="Google Shape;1912;p35"/>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13" name="Google Shape;1913;p35"/>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14" name="Google Shape;1914;p35"/>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15" name="Google Shape;1915;p35"/>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16" name="Google Shape;1916;p35"/>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17" name="Google Shape;1917;p35"/>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18" name="Google Shape;1918;p35"/>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19" name="Google Shape;1919;p35"/>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920" name="Google Shape;1920;p35"/>
          <p:cNvGrpSpPr/>
          <p:nvPr/>
        </p:nvGrpSpPr>
        <p:grpSpPr>
          <a:xfrm>
            <a:off x="10778557" y="714860"/>
            <a:ext cx="166675" cy="168575"/>
            <a:chOff x="4954425" y="2036375"/>
            <a:chExt cx="166675" cy="168575"/>
          </a:xfrm>
        </p:grpSpPr>
        <p:sp>
          <p:nvSpPr>
            <p:cNvPr id="1921" name="Google Shape;1921;p35"/>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22" name="Google Shape;1922;p35"/>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923" name="Google Shape;1923;p35"/>
          <p:cNvSpPr/>
          <p:nvPr/>
        </p:nvSpPr>
        <p:spPr>
          <a:xfrm>
            <a:off x="1577019" y="3597776"/>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24" name="Google Shape;1924;p35"/>
          <p:cNvSpPr/>
          <p:nvPr/>
        </p:nvSpPr>
        <p:spPr>
          <a:xfrm>
            <a:off x="9846753" y="3888529"/>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925" name="Google Shape;1925;p35"/>
          <p:cNvGrpSpPr/>
          <p:nvPr/>
        </p:nvGrpSpPr>
        <p:grpSpPr>
          <a:xfrm>
            <a:off x="1274794" y="5541495"/>
            <a:ext cx="166675" cy="168575"/>
            <a:chOff x="4954425" y="2036375"/>
            <a:chExt cx="166675" cy="168575"/>
          </a:xfrm>
        </p:grpSpPr>
        <p:sp>
          <p:nvSpPr>
            <p:cNvPr id="1926" name="Google Shape;1926;p35"/>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27" name="Google Shape;1927;p35"/>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928" name="Google Shape;1928;p35"/>
          <p:cNvSpPr txBox="1"/>
          <p:nvPr/>
        </p:nvSpPr>
        <p:spPr>
          <a:xfrm>
            <a:off x="3642720" y="1503378"/>
            <a:ext cx="4728208" cy="3631763"/>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1500">
                <a:solidFill>
                  <a:srgbClr val="FABF8E"/>
                </a:solidFill>
                <a:latin typeface="Cookie"/>
                <a:ea typeface="Cookie"/>
                <a:cs typeface="Cookie"/>
                <a:sym typeface="Cookie"/>
              </a:rPr>
              <a:t>TRÒ CHƠI</a:t>
            </a:r>
            <a:endParaRPr sz="11500">
              <a:solidFill>
                <a:srgbClr val="FABF8E"/>
              </a:solidFill>
              <a:latin typeface="Cookie"/>
              <a:ea typeface="Cookie"/>
              <a:cs typeface="Cookie"/>
              <a:sym typeface="Cookie"/>
            </a:endParaRPr>
          </a:p>
        </p:txBody>
      </p:sp>
      <p:grpSp>
        <p:nvGrpSpPr>
          <p:cNvPr id="1929" name="Google Shape;1929;p35"/>
          <p:cNvGrpSpPr/>
          <p:nvPr/>
        </p:nvGrpSpPr>
        <p:grpSpPr>
          <a:xfrm flipH="1">
            <a:off x="7919467" y="3656003"/>
            <a:ext cx="1245605" cy="2486166"/>
            <a:chOff x="961250" y="234750"/>
            <a:chExt cx="1222525" cy="2320700"/>
          </a:xfrm>
        </p:grpSpPr>
        <p:sp>
          <p:nvSpPr>
            <p:cNvPr id="1930" name="Google Shape;1930;p35"/>
            <p:cNvSpPr/>
            <p:nvPr/>
          </p:nvSpPr>
          <p:spPr>
            <a:xfrm>
              <a:off x="1529225" y="1558100"/>
              <a:ext cx="189075" cy="241150"/>
            </a:xfrm>
            <a:custGeom>
              <a:avLst/>
              <a:gdLst/>
              <a:ahLst/>
              <a:cxnLst/>
              <a:rect l="l" t="t" r="r" b="b"/>
              <a:pathLst>
                <a:path w="7563" h="9646" extrusionOk="0">
                  <a:moveTo>
                    <a:pt x="2353" y="0"/>
                  </a:moveTo>
                  <a:cubicBezTo>
                    <a:pt x="1378" y="0"/>
                    <a:pt x="404" y="572"/>
                    <a:pt x="135" y="1681"/>
                  </a:cubicBezTo>
                  <a:cubicBezTo>
                    <a:pt x="0" y="2252"/>
                    <a:pt x="0" y="2790"/>
                    <a:pt x="269" y="3361"/>
                  </a:cubicBezTo>
                  <a:lnTo>
                    <a:pt x="3496" y="9646"/>
                  </a:lnTo>
                  <a:lnTo>
                    <a:pt x="7562" y="7562"/>
                  </a:lnTo>
                  <a:lnTo>
                    <a:pt x="6857" y="4907"/>
                  </a:lnTo>
                  <a:cubicBezTo>
                    <a:pt x="6722" y="3932"/>
                    <a:pt x="6285" y="3092"/>
                    <a:pt x="5580" y="2252"/>
                  </a:cubicBezTo>
                  <a:cubicBezTo>
                    <a:pt x="5042" y="1546"/>
                    <a:pt x="4336" y="840"/>
                    <a:pt x="3496" y="269"/>
                  </a:cubicBezTo>
                  <a:cubicBezTo>
                    <a:pt x="3059" y="135"/>
                    <a:pt x="2790" y="0"/>
                    <a:pt x="2353" y="0"/>
                  </a:cubicBezTo>
                  <a:close/>
                </a:path>
              </a:pathLst>
            </a:custGeom>
            <a:solidFill>
              <a:srgbClr val="D077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31" name="Google Shape;1931;p35"/>
            <p:cNvSpPr/>
            <p:nvPr/>
          </p:nvSpPr>
          <p:spPr>
            <a:xfrm>
              <a:off x="1647700" y="1816875"/>
              <a:ext cx="206725" cy="252400"/>
            </a:xfrm>
            <a:custGeom>
              <a:avLst/>
              <a:gdLst/>
              <a:ahLst/>
              <a:cxnLst/>
              <a:rect l="l" t="t" r="r" b="b"/>
              <a:pathLst>
                <a:path w="8269" h="10096" extrusionOk="0">
                  <a:moveTo>
                    <a:pt x="3361" y="1"/>
                  </a:moveTo>
                  <a:lnTo>
                    <a:pt x="0" y="1816"/>
                  </a:lnTo>
                  <a:lnTo>
                    <a:pt x="3664" y="8840"/>
                  </a:lnTo>
                  <a:cubicBezTo>
                    <a:pt x="3933" y="9377"/>
                    <a:pt x="4336" y="9814"/>
                    <a:pt x="5042" y="9949"/>
                  </a:cubicBezTo>
                  <a:cubicBezTo>
                    <a:pt x="5363" y="10052"/>
                    <a:pt x="5703" y="10095"/>
                    <a:pt x="6048" y="10095"/>
                  </a:cubicBezTo>
                  <a:cubicBezTo>
                    <a:pt x="6607" y="10095"/>
                    <a:pt x="7177" y="9981"/>
                    <a:pt x="7697" y="9814"/>
                  </a:cubicBezTo>
                  <a:cubicBezTo>
                    <a:pt x="8134" y="9680"/>
                    <a:pt x="8268" y="9109"/>
                    <a:pt x="7865" y="8974"/>
                  </a:cubicBezTo>
                  <a:lnTo>
                    <a:pt x="5176" y="7697"/>
                  </a:lnTo>
                  <a:lnTo>
                    <a:pt x="3361" y="1"/>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32" name="Google Shape;1932;p35"/>
            <p:cNvSpPr/>
            <p:nvPr/>
          </p:nvSpPr>
          <p:spPr>
            <a:xfrm>
              <a:off x="1598975" y="1737350"/>
              <a:ext cx="164700" cy="132500"/>
            </a:xfrm>
            <a:custGeom>
              <a:avLst/>
              <a:gdLst/>
              <a:ahLst/>
              <a:cxnLst/>
              <a:rect l="l" t="t" r="r" b="b"/>
              <a:pathLst>
                <a:path w="6588" h="5300" extrusionOk="0">
                  <a:moveTo>
                    <a:pt x="5457" y="0"/>
                  </a:moveTo>
                  <a:cubicBezTo>
                    <a:pt x="5352" y="0"/>
                    <a:pt x="5252" y="38"/>
                    <a:pt x="5176" y="123"/>
                  </a:cubicBezTo>
                  <a:lnTo>
                    <a:pt x="4772" y="392"/>
                  </a:lnTo>
                  <a:lnTo>
                    <a:pt x="706" y="2476"/>
                  </a:lnTo>
                  <a:lnTo>
                    <a:pt x="0" y="2778"/>
                  </a:lnTo>
                  <a:lnTo>
                    <a:pt x="1412" y="5299"/>
                  </a:lnTo>
                  <a:lnTo>
                    <a:pt x="1949" y="4997"/>
                  </a:lnTo>
                  <a:lnTo>
                    <a:pt x="5310" y="3182"/>
                  </a:lnTo>
                  <a:lnTo>
                    <a:pt x="6150" y="2778"/>
                  </a:lnTo>
                  <a:cubicBezTo>
                    <a:pt x="6453" y="2644"/>
                    <a:pt x="6587" y="2341"/>
                    <a:pt x="6453" y="2073"/>
                  </a:cubicBezTo>
                  <a:lnTo>
                    <a:pt x="6016" y="527"/>
                  </a:lnTo>
                  <a:cubicBezTo>
                    <a:pt x="6016" y="238"/>
                    <a:pt x="5723" y="0"/>
                    <a:pt x="5457"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33" name="Google Shape;1933;p35"/>
            <p:cNvSpPr/>
            <p:nvPr/>
          </p:nvSpPr>
          <p:spPr>
            <a:xfrm>
              <a:off x="1287250" y="1496000"/>
              <a:ext cx="392400" cy="420700"/>
            </a:xfrm>
            <a:custGeom>
              <a:avLst/>
              <a:gdLst/>
              <a:ahLst/>
              <a:cxnLst/>
              <a:rect l="l" t="t" r="r" b="b"/>
              <a:pathLst>
                <a:path w="15696" h="16828" extrusionOk="0">
                  <a:moveTo>
                    <a:pt x="8715" y="0"/>
                  </a:moveTo>
                  <a:cubicBezTo>
                    <a:pt x="8144" y="0"/>
                    <a:pt x="7563" y="77"/>
                    <a:pt x="6991" y="232"/>
                  </a:cubicBezTo>
                  <a:cubicBezTo>
                    <a:pt x="4201" y="1207"/>
                    <a:pt x="2118" y="4030"/>
                    <a:pt x="840" y="9475"/>
                  </a:cubicBezTo>
                  <a:cubicBezTo>
                    <a:pt x="437" y="11155"/>
                    <a:pt x="135" y="12836"/>
                    <a:pt x="0" y="14516"/>
                  </a:cubicBezTo>
                  <a:lnTo>
                    <a:pt x="0" y="15087"/>
                  </a:lnTo>
                  <a:cubicBezTo>
                    <a:pt x="1465" y="15986"/>
                    <a:pt x="3690" y="16828"/>
                    <a:pt x="6887" y="16828"/>
                  </a:cubicBezTo>
                  <a:cubicBezTo>
                    <a:pt x="9191" y="16828"/>
                    <a:pt x="12000" y="16390"/>
                    <a:pt x="15393" y="15222"/>
                  </a:cubicBezTo>
                  <a:cubicBezTo>
                    <a:pt x="15259" y="14382"/>
                    <a:pt x="15259" y="13407"/>
                    <a:pt x="15259" y="12432"/>
                  </a:cubicBezTo>
                  <a:cubicBezTo>
                    <a:pt x="15695" y="7660"/>
                    <a:pt x="15259" y="3593"/>
                    <a:pt x="12469" y="1375"/>
                  </a:cubicBezTo>
                  <a:cubicBezTo>
                    <a:pt x="11465" y="467"/>
                    <a:pt x="10121" y="0"/>
                    <a:pt x="8715"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34" name="Google Shape;1934;p35"/>
            <p:cNvSpPr/>
            <p:nvPr/>
          </p:nvSpPr>
          <p:spPr>
            <a:xfrm>
              <a:off x="1567025" y="1904250"/>
              <a:ext cx="4225" cy="25"/>
            </a:xfrm>
            <a:custGeom>
              <a:avLst/>
              <a:gdLst/>
              <a:ahLst/>
              <a:cxnLst/>
              <a:rect l="l" t="t" r="r" b="b"/>
              <a:pathLst>
                <a:path w="169" h="1" extrusionOk="0">
                  <a:moveTo>
                    <a:pt x="169" y="1"/>
                  </a:moveTo>
                  <a:lnTo>
                    <a:pt x="1" y="1"/>
                  </a:lnTo>
                  <a:lnTo>
                    <a:pt x="1" y="1"/>
                  </a:lnTo>
                  <a:lnTo>
                    <a:pt x="169" y="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35" name="Google Shape;1935;p35"/>
            <p:cNvSpPr/>
            <p:nvPr/>
          </p:nvSpPr>
          <p:spPr>
            <a:xfrm>
              <a:off x="1567025" y="1575725"/>
              <a:ext cx="7600" cy="328550"/>
            </a:xfrm>
            <a:custGeom>
              <a:avLst/>
              <a:gdLst/>
              <a:ahLst/>
              <a:cxnLst/>
              <a:rect l="l" t="t" r="r" b="b"/>
              <a:pathLst>
                <a:path w="304" h="13142" extrusionOk="0">
                  <a:moveTo>
                    <a:pt x="303" y="1"/>
                  </a:moveTo>
                  <a:lnTo>
                    <a:pt x="301" y="241"/>
                  </a:lnTo>
                  <a:lnTo>
                    <a:pt x="303" y="135"/>
                  </a:lnTo>
                  <a:lnTo>
                    <a:pt x="303" y="1"/>
                  </a:lnTo>
                  <a:close/>
                  <a:moveTo>
                    <a:pt x="301" y="241"/>
                  </a:moveTo>
                  <a:lnTo>
                    <a:pt x="1" y="13142"/>
                  </a:lnTo>
                  <a:lnTo>
                    <a:pt x="169" y="13142"/>
                  </a:lnTo>
                  <a:lnTo>
                    <a:pt x="301" y="24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36" name="Google Shape;1936;p35"/>
            <p:cNvSpPr/>
            <p:nvPr/>
          </p:nvSpPr>
          <p:spPr>
            <a:xfrm>
              <a:off x="1462000" y="1915175"/>
              <a:ext cx="49600" cy="3400"/>
            </a:xfrm>
            <a:custGeom>
              <a:avLst/>
              <a:gdLst/>
              <a:ahLst/>
              <a:cxnLst/>
              <a:rect l="l" t="t" r="r" b="b"/>
              <a:pathLst>
                <a:path w="1984" h="136" extrusionOk="0">
                  <a:moveTo>
                    <a:pt x="1" y="135"/>
                  </a:moveTo>
                  <a:lnTo>
                    <a:pt x="1" y="135"/>
                  </a:lnTo>
                  <a:lnTo>
                    <a:pt x="1" y="135"/>
                  </a:lnTo>
                  <a:lnTo>
                    <a:pt x="1" y="135"/>
                  </a:lnTo>
                  <a:close/>
                  <a:moveTo>
                    <a:pt x="1984" y="1"/>
                  </a:moveTo>
                  <a:cubicBezTo>
                    <a:pt x="1278" y="1"/>
                    <a:pt x="707" y="135"/>
                    <a:pt x="1" y="135"/>
                  </a:cubicBezTo>
                  <a:cubicBezTo>
                    <a:pt x="707" y="135"/>
                    <a:pt x="1278" y="1"/>
                    <a:pt x="1984" y="1"/>
                  </a:cubicBez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37" name="Google Shape;1937;p35"/>
            <p:cNvSpPr/>
            <p:nvPr/>
          </p:nvSpPr>
          <p:spPr>
            <a:xfrm>
              <a:off x="1462000" y="1533725"/>
              <a:ext cx="73975" cy="384850"/>
            </a:xfrm>
            <a:custGeom>
              <a:avLst/>
              <a:gdLst/>
              <a:ahLst/>
              <a:cxnLst/>
              <a:rect l="l" t="t" r="r" b="b"/>
              <a:pathLst>
                <a:path w="2959" h="15394" extrusionOk="0">
                  <a:moveTo>
                    <a:pt x="1681" y="1"/>
                  </a:moveTo>
                  <a:cubicBezTo>
                    <a:pt x="1547" y="404"/>
                    <a:pt x="1547" y="841"/>
                    <a:pt x="1412" y="1244"/>
                  </a:cubicBezTo>
                  <a:cubicBezTo>
                    <a:pt x="841" y="4605"/>
                    <a:pt x="169" y="10083"/>
                    <a:pt x="1" y="15393"/>
                  </a:cubicBezTo>
                  <a:cubicBezTo>
                    <a:pt x="707" y="15393"/>
                    <a:pt x="1278" y="15259"/>
                    <a:pt x="1984" y="15259"/>
                  </a:cubicBezTo>
                  <a:cubicBezTo>
                    <a:pt x="2253" y="10923"/>
                    <a:pt x="2521" y="5445"/>
                    <a:pt x="2958" y="1815"/>
                  </a:cubicBezTo>
                  <a:cubicBezTo>
                    <a:pt x="2118" y="1547"/>
                    <a:pt x="1681" y="706"/>
                    <a:pt x="1681" y="1"/>
                  </a:cubicBez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38" name="Google Shape;1938;p35"/>
            <p:cNvSpPr/>
            <p:nvPr/>
          </p:nvSpPr>
          <p:spPr>
            <a:xfrm>
              <a:off x="1602325" y="1519450"/>
              <a:ext cx="3375" cy="14300"/>
            </a:xfrm>
            <a:custGeom>
              <a:avLst/>
              <a:gdLst/>
              <a:ahLst/>
              <a:cxnLst/>
              <a:rect l="l" t="t" r="r" b="b"/>
              <a:pathLst>
                <a:path w="135" h="572" extrusionOk="0">
                  <a:moveTo>
                    <a:pt x="135" y="0"/>
                  </a:moveTo>
                  <a:lnTo>
                    <a:pt x="0" y="572"/>
                  </a:lnTo>
                  <a:lnTo>
                    <a:pt x="135" y="572"/>
                  </a:lnTo>
                  <a:lnTo>
                    <a:pt x="135" y="0"/>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39" name="Google Shape;1939;p35"/>
            <p:cNvSpPr/>
            <p:nvPr/>
          </p:nvSpPr>
          <p:spPr>
            <a:xfrm>
              <a:off x="1571225" y="1533725"/>
              <a:ext cx="34475" cy="370550"/>
            </a:xfrm>
            <a:custGeom>
              <a:avLst/>
              <a:gdLst/>
              <a:ahLst/>
              <a:cxnLst/>
              <a:rect l="l" t="t" r="r" b="b"/>
              <a:pathLst>
                <a:path w="1379" h="14822" extrusionOk="0">
                  <a:moveTo>
                    <a:pt x="1244" y="1"/>
                  </a:moveTo>
                  <a:cubicBezTo>
                    <a:pt x="1244" y="841"/>
                    <a:pt x="841" y="1379"/>
                    <a:pt x="135" y="1681"/>
                  </a:cubicBezTo>
                  <a:lnTo>
                    <a:pt x="1" y="14822"/>
                  </a:lnTo>
                  <a:cubicBezTo>
                    <a:pt x="404" y="14822"/>
                    <a:pt x="841" y="14688"/>
                    <a:pt x="1379" y="14553"/>
                  </a:cubicBezTo>
                  <a:lnTo>
                    <a:pt x="1379" y="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0" name="Google Shape;1940;p35"/>
            <p:cNvSpPr/>
            <p:nvPr/>
          </p:nvSpPr>
          <p:spPr>
            <a:xfrm>
              <a:off x="1518300" y="1953825"/>
              <a:ext cx="252100" cy="447225"/>
            </a:xfrm>
            <a:custGeom>
              <a:avLst/>
              <a:gdLst/>
              <a:ahLst/>
              <a:cxnLst/>
              <a:rect l="l" t="t" r="r" b="b"/>
              <a:pathLst>
                <a:path w="10084" h="17889" extrusionOk="0">
                  <a:moveTo>
                    <a:pt x="6588" y="1"/>
                  </a:moveTo>
                  <a:lnTo>
                    <a:pt x="4639" y="1547"/>
                  </a:lnTo>
                  <a:lnTo>
                    <a:pt x="2118" y="3496"/>
                  </a:lnTo>
                  <a:lnTo>
                    <a:pt x="1110" y="4202"/>
                  </a:lnTo>
                  <a:lnTo>
                    <a:pt x="975" y="4336"/>
                  </a:lnTo>
                  <a:lnTo>
                    <a:pt x="1110" y="4336"/>
                  </a:lnTo>
                  <a:lnTo>
                    <a:pt x="1950" y="5580"/>
                  </a:lnTo>
                  <a:lnTo>
                    <a:pt x="4773" y="9378"/>
                  </a:lnTo>
                  <a:lnTo>
                    <a:pt x="1681" y="12739"/>
                  </a:lnTo>
                  <a:lnTo>
                    <a:pt x="572" y="13982"/>
                  </a:lnTo>
                  <a:cubicBezTo>
                    <a:pt x="135" y="14553"/>
                    <a:pt x="1" y="15394"/>
                    <a:pt x="437" y="15965"/>
                  </a:cubicBezTo>
                  <a:lnTo>
                    <a:pt x="1547" y="17645"/>
                  </a:lnTo>
                  <a:cubicBezTo>
                    <a:pt x="1659" y="17814"/>
                    <a:pt x="1848" y="17889"/>
                    <a:pt x="2040" y="17889"/>
                  </a:cubicBezTo>
                  <a:cubicBezTo>
                    <a:pt x="2306" y="17889"/>
                    <a:pt x="2578" y="17745"/>
                    <a:pt x="2656" y="17511"/>
                  </a:cubicBezTo>
                  <a:lnTo>
                    <a:pt x="3227" y="15394"/>
                  </a:lnTo>
                  <a:lnTo>
                    <a:pt x="3361" y="15394"/>
                  </a:lnTo>
                  <a:lnTo>
                    <a:pt x="8840" y="12302"/>
                  </a:lnTo>
                  <a:cubicBezTo>
                    <a:pt x="9680" y="11764"/>
                    <a:pt x="10083" y="10789"/>
                    <a:pt x="9814" y="9781"/>
                  </a:cubicBezTo>
                  <a:lnTo>
                    <a:pt x="6722"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1" name="Google Shape;1941;p35"/>
            <p:cNvSpPr/>
            <p:nvPr/>
          </p:nvSpPr>
          <p:spPr>
            <a:xfrm>
              <a:off x="1518300" y="2272275"/>
              <a:ext cx="84050" cy="128775"/>
            </a:xfrm>
            <a:custGeom>
              <a:avLst/>
              <a:gdLst/>
              <a:ahLst/>
              <a:cxnLst/>
              <a:rect l="l" t="t" r="r" b="b"/>
              <a:pathLst>
                <a:path w="3362" h="5151" extrusionOk="0">
                  <a:moveTo>
                    <a:pt x="1681" y="1"/>
                  </a:moveTo>
                  <a:lnTo>
                    <a:pt x="572" y="1244"/>
                  </a:lnTo>
                  <a:cubicBezTo>
                    <a:pt x="135" y="1815"/>
                    <a:pt x="1" y="2656"/>
                    <a:pt x="437" y="3227"/>
                  </a:cubicBezTo>
                  <a:lnTo>
                    <a:pt x="1547" y="4907"/>
                  </a:lnTo>
                  <a:cubicBezTo>
                    <a:pt x="1659" y="5076"/>
                    <a:pt x="1848" y="5151"/>
                    <a:pt x="2040" y="5151"/>
                  </a:cubicBezTo>
                  <a:cubicBezTo>
                    <a:pt x="2306" y="5151"/>
                    <a:pt x="2578" y="5007"/>
                    <a:pt x="2656" y="4773"/>
                  </a:cubicBezTo>
                  <a:lnTo>
                    <a:pt x="3227" y="2656"/>
                  </a:lnTo>
                  <a:lnTo>
                    <a:pt x="3361" y="2656"/>
                  </a:lnTo>
                  <a:cubicBezTo>
                    <a:pt x="2790" y="1815"/>
                    <a:pt x="2252" y="841"/>
                    <a:pt x="1681"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2" name="Google Shape;1942;p35"/>
            <p:cNvSpPr/>
            <p:nvPr/>
          </p:nvSpPr>
          <p:spPr>
            <a:xfrm>
              <a:off x="1266250" y="1990050"/>
              <a:ext cx="357100" cy="513300"/>
            </a:xfrm>
            <a:custGeom>
              <a:avLst/>
              <a:gdLst/>
              <a:ahLst/>
              <a:cxnLst/>
              <a:rect l="l" t="t" r="r" b="b"/>
              <a:pathLst>
                <a:path w="14284" h="20532" extrusionOk="0">
                  <a:moveTo>
                    <a:pt x="1295" y="1"/>
                  </a:moveTo>
                  <a:cubicBezTo>
                    <a:pt x="838" y="1"/>
                    <a:pt x="400" y="388"/>
                    <a:pt x="269" y="938"/>
                  </a:cubicBezTo>
                  <a:cubicBezTo>
                    <a:pt x="0" y="5542"/>
                    <a:pt x="3932" y="12399"/>
                    <a:pt x="10519" y="20532"/>
                  </a:cubicBezTo>
                  <a:lnTo>
                    <a:pt x="14284" y="19961"/>
                  </a:lnTo>
                  <a:lnTo>
                    <a:pt x="14015" y="19826"/>
                  </a:lnTo>
                  <a:lnTo>
                    <a:pt x="8839" y="3862"/>
                  </a:lnTo>
                  <a:cubicBezTo>
                    <a:pt x="8839" y="3593"/>
                    <a:pt x="8537" y="3291"/>
                    <a:pt x="8402" y="3156"/>
                  </a:cubicBezTo>
                  <a:lnTo>
                    <a:pt x="1680" y="98"/>
                  </a:lnTo>
                  <a:cubicBezTo>
                    <a:pt x="1555" y="31"/>
                    <a:pt x="1424" y="1"/>
                    <a:pt x="1295"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3" name="Google Shape;1943;p35"/>
            <p:cNvSpPr/>
            <p:nvPr/>
          </p:nvSpPr>
          <p:spPr>
            <a:xfrm>
              <a:off x="1272950" y="1873175"/>
              <a:ext cx="420150" cy="227725"/>
            </a:xfrm>
            <a:custGeom>
              <a:avLst/>
              <a:gdLst/>
              <a:ahLst/>
              <a:cxnLst/>
              <a:rect l="l" t="t" r="r" b="b"/>
              <a:pathLst>
                <a:path w="16806" h="9109" extrusionOk="0">
                  <a:moveTo>
                    <a:pt x="572" y="0"/>
                  </a:moveTo>
                  <a:lnTo>
                    <a:pt x="169" y="2790"/>
                  </a:lnTo>
                  <a:cubicBezTo>
                    <a:pt x="1" y="3933"/>
                    <a:pt x="1" y="5042"/>
                    <a:pt x="1" y="6285"/>
                  </a:cubicBezTo>
                  <a:lnTo>
                    <a:pt x="1" y="6857"/>
                  </a:lnTo>
                  <a:lnTo>
                    <a:pt x="8403" y="8974"/>
                  </a:lnTo>
                  <a:cubicBezTo>
                    <a:pt x="8571" y="9108"/>
                    <a:pt x="8705" y="9108"/>
                    <a:pt x="8974" y="9108"/>
                  </a:cubicBezTo>
                  <a:lnTo>
                    <a:pt x="11764" y="8806"/>
                  </a:lnTo>
                  <a:lnTo>
                    <a:pt x="12470" y="8671"/>
                  </a:lnTo>
                  <a:lnTo>
                    <a:pt x="14856" y="6453"/>
                  </a:lnTo>
                  <a:lnTo>
                    <a:pt x="16402" y="5042"/>
                  </a:lnTo>
                  <a:cubicBezTo>
                    <a:pt x="16671" y="4773"/>
                    <a:pt x="16805" y="4336"/>
                    <a:pt x="16671" y="4067"/>
                  </a:cubicBezTo>
                  <a:lnTo>
                    <a:pt x="16536" y="3227"/>
                  </a:lnTo>
                  <a:lnTo>
                    <a:pt x="16133" y="1110"/>
                  </a:lnTo>
                  <a:cubicBezTo>
                    <a:pt x="15965" y="841"/>
                    <a:pt x="15965" y="572"/>
                    <a:pt x="15965" y="135"/>
                  </a:cubicBezTo>
                  <a:cubicBezTo>
                    <a:pt x="12572" y="1303"/>
                    <a:pt x="9763" y="1741"/>
                    <a:pt x="7459" y="1741"/>
                  </a:cubicBezTo>
                  <a:cubicBezTo>
                    <a:pt x="4262" y="1741"/>
                    <a:pt x="2037" y="899"/>
                    <a:pt x="572" y="0"/>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4" name="Google Shape;1944;p35"/>
            <p:cNvSpPr/>
            <p:nvPr/>
          </p:nvSpPr>
          <p:spPr>
            <a:xfrm>
              <a:off x="1560325" y="2072300"/>
              <a:ext cx="119325" cy="200000"/>
            </a:xfrm>
            <a:custGeom>
              <a:avLst/>
              <a:gdLst/>
              <a:ahLst/>
              <a:cxnLst/>
              <a:rect l="l" t="t" r="r" b="b"/>
              <a:pathLst>
                <a:path w="4773" h="8000" extrusionOk="0">
                  <a:moveTo>
                    <a:pt x="1815" y="1"/>
                  </a:moveTo>
                  <a:lnTo>
                    <a:pt x="975" y="706"/>
                  </a:lnTo>
                  <a:lnTo>
                    <a:pt x="269" y="841"/>
                  </a:lnTo>
                  <a:lnTo>
                    <a:pt x="1815" y="2824"/>
                  </a:lnTo>
                  <a:lnTo>
                    <a:pt x="1815" y="1"/>
                  </a:lnTo>
                  <a:close/>
                  <a:moveTo>
                    <a:pt x="3932" y="1412"/>
                  </a:moveTo>
                  <a:cubicBezTo>
                    <a:pt x="3226" y="2118"/>
                    <a:pt x="2655" y="2689"/>
                    <a:pt x="2252" y="3227"/>
                  </a:cubicBezTo>
                  <a:lnTo>
                    <a:pt x="2117" y="3362"/>
                  </a:lnTo>
                  <a:lnTo>
                    <a:pt x="3092" y="4639"/>
                  </a:lnTo>
                  <a:lnTo>
                    <a:pt x="0" y="8000"/>
                  </a:lnTo>
                  <a:lnTo>
                    <a:pt x="0" y="8000"/>
                  </a:lnTo>
                  <a:lnTo>
                    <a:pt x="3798" y="5479"/>
                  </a:lnTo>
                  <a:cubicBezTo>
                    <a:pt x="4470" y="5042"/>
                    <a:pt x="4772" y="4202"/>
                    <a:pt x="4638" y="3530"/>
                  </a:cubicBezTo>
                  <a:lnTo>
                    <a:pt x="4067" y="1412"/>
                  </a:lnTo>
                  <a:cubicBezTo>
                    <a:pt x="4067" y="1412"/>
                    <a:pt x="4067" y="1547"/>
                    <a:pt x="3932" y="1547"/>
                  </a:cubicBezTo>
                  <a:lnTo>
                    <a:pt x="3932" y="1412"/>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5" name="Google Shape;1945;p35"/>
            <p:cNvSpPr/>
            <p:nvPr/>
          </p:nvSpPr>
          <p:spPr>
            <a:xfrm>
              <a:off x="1493925" y="1994601"/>
              <a:ext cx="111775" cy="108425"/>
            </a:xfrm>
            <a:custGeom>
              <a:avLst/>
              <a:gdLst/>
              <a:ahLst/>
              <a:cxnLst/>
              <a:rect l="l" t="t" r="r" b="b"/>
              <a:pathLst>
                <a:path w="4471" h="4337" extrusionOk="0">
                  <a:moveTo>
                    <a:pt x="4471" y="1"/>
                  </a:moveTo>
                  <a:cubicBezTo>
                    <a:pt x="4068" y="841"/>
                    <a:pt x="3496" y="1379"/>
                    <a:pt x="3093" y="1950"/>
                  </a:cubicBezTo>
                  <a:cubicBezTo>
                    <a:pt x="2656" y="2219"/>
                    <a:pt x="2387" y="2522"/>
                    <a:pt x="2085" y="2790"/>
                  </a:cubicBezTo>
                  <a:cubicBezTo>
                    <a:pt x="707" y="3765"/>
                    <a:pt x="1" y="4336"/>
                    <a:pt x="135" y="4336"/>
                  </a:cubicBezTo>
                  <a:lnTo>
                    <a:pt x="2925" y="4034"/>
                  </a:lnTo>
                  <a:lnTo>
                    <a:pt x="3631" y="3899"/>
                  </a:lnTo>
                  <a:lnTo>
                    <a:pt x="4471" y="3194"/>
                  </a:lnTo>
                  <a:lnTo>
                    <a:pt x="4471"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6" name="Google Shape;1946;p35"/>
            <p:cNvSpPr/>
            <p:nvPr/>
          </p:nvSpPr>
          <p:spPr>
            <a:xfrm>
              <a:off x="1529225" y="2489050"/>
              <a:ext cx="153775" cy="66400"/>
            </a:xfrm>
            <a:custGeom>
              <a:avLst/>
              <a:gdLst/>
              <a:ahLst/>
              <a:cxnLst/>
              <a:rect l="l" t="t" r="r" b="b"/>
              <a:pathLst>
                <a:path w="6151" h="2656" extrusionOk="0">
                  <a:moveTo>
                    <a:pt x="3765" y="1"/>
                  </a:moveTo>
                  <a:lnTo>
                    <a:pt x="0" y="572"/>
                  </a:lnTo>
                  <a:cubicBezTo>
                    <a:pt x="538" y="1278"/>
                    <a:pt x="1110" y="1815"/>
                    <a:pt x="1681" y="2521"/>
                  </a:cubicBezTo>
                  <a:lnTo>
                    <a:pt x="5311" y="2656"/>
                  </a:lnTo>
                  <a:cubicBezTo>
                    <a:pt x="5882" y="2656"/>
                    <a:pt x="6151" y="1984"/>
                    <a:pt x="5714" y="1547"/>
                  </a:cubicBezTo>
                  <a:lnTo>
                    <a:pt x="3765"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7" name="Google Shape;1947;p35"/>
            <p:cNvSpPr/>
            <p:nvPr/>
          </p:nvSpPr>
          <p:spPr>
            <a:xfrm>
              <a:off x="1500650" y="1379125"/>
              <a:ext cx="112625" cy="203350"/>
            </a:xfrm>
            <a:custGeom>
              <a:avLst/>
              <a:gdLst/>
              <a:ahLst/>
              <a:cxnLst/>
              <a:rect l="l" t="t" r="r" b="b"/>
              <a:pathLst>
                <a:path w="4505" h="8134" extrusionOk="0">
                  <a:moveTo>
                    <a:pt x="572" y="1"/>
                  </a:moveTo>
                  <a:lnTo>
                    <a:pt x="303" y="3933"/>
                  </a:lnTo>
                  <a:lnTo>
                    <a:pt x="135" y="5882"/>
                  </a:lnTo>
                  <a:cubicBezTo>
                    <a:pt x="1" y="7025"/>
                    <a:pt x="841" y="7999"/>
                    <a:pt x="1984" y="8134"/>
                  </a:cubicBezTo>
                  <a:cubicBezTo>
                    <a:pt x="3093" y="8134"/>
                    <a:pt x="4067" y="7294"/>
                    <a:pt x="4067" y="6185"/>
                  </a:cubicBezTo>
                  <a:lnTo>
                    <a:pt x="4202" y="5042"/>
                  </a:lnTo>
                  <a:lnTo>
                    <a:pt x="4504" y="303"/>
                  </a:lnTo>
                  <a:lnTo>
                    <a:pt x="572" y="1"/>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8" name="Google Shape;1948;p35"/>
            <p:cNvSpPr/>
            <p:nvPr/>
          </p:nvSpPr>
          <p:spPr>
            <a:xfrm>
              <a:off x="1059550" y="406000"/>
              <a:ext cx="1015850" cy="1068100"/>
            </a:xfrm>
            <a:custGeom>
              <a:avLst/>
              <a:gdLst/>
              <a:ahLst/>
              <a:cxnLst/>
              <a:rect l="l" t="t" r="r" b="b"/>
              <a:pathLst>
                <a:path w="40634" h="42724" extrusionOk="0">
                  <a:moveTo>
                    <a:pt x="20385" y="1"/>
                  </a:moveTo>
                  <a:cubicBezTo>
                    <a:pt x="20223" y="1"/>
                    <a:pt x="20060" y="3"/>
                    <a:pt x="19897" y="7"/>
                  </a:cubicBezTo>
                  <a:cubicBezTo>
                    <a:pt x="9545" y="276"/>
                    <a:pt x="1681" y="8846"/>
                    <a:pt x="437" y="19197"/>
                  </a:cubicBezTo>
                  <a:cubicBezTo>
                    <a:pt x="0" y="22424"/>
                    <a:pt x="303" y="25650"/>
                    <a:pt x="1277" y="28574"/>
                  </a:cubicBezTo>
                  <a:cubicBezTo>
                    <a:pt x="841" y="29414"/>
                    <a:pt x="572" y="30523"/>
                    <a:pt x="841" y="31532"/>
                  </a:cubicBezTo>
                  <a:cubicBezTo>
                    <a:pt x="1143" y="33884"/>
                    <a:pt x="3092" y="35565"/>
                    <a:pt x="5478" y="35733"/>
                  </a:cubicBezTo>
                  <a:cubicBezTo>
                    <a:pt x="9377" y="39934"/>
                    <a:pt x="15696" y="42723"/>
                    <a:pt x="24098" y="42723"/>
                  </a:cubicBezTo>
                  <a:cubicBezTo>
                    <a:pt x="30382" y="42723"/>
                    <a:pt x="35592" y="39766"/>
                    <a:pt x="36835" y="36002"/>
                  </a:cubicBezTo>
                  <a:cubicBezTo>
                    <a:pt x="37104" y="35430"/>
                    <a:pt x="37272" y="34893"/>
                    <a:pt x="37272" y="34187"/>
                  </a:cubicBezTo>
                  <a:lnTo>
                    <a:pt x="37272" y="32641"/>
                  </a:lnTo>
                  <a:cubicBezTo>
                    <a:pt x="37407" y="31532"/>
                    <a:pt x="37810" y="30389"/>
                    <a:pt x="38381" y="29280"/>
                  </a:cubicBezTo>
                  <a:cubicBezTo>
                    <a:pt x="39793" y="26490"/>
                    <a:pt x="40633" y="23398"/>
                    <a:pt x="40633" y="20037"/>
                  </a:cubicBezTo>
                  <a:cubicBezTo>
                    <a:pt x="40633" y="9007"/>
                    <a:pt x="31492" y="1"/>
                    <a:pt x="20385" y="1"/>
                  </a:cubicBez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9" name="Google Shape;1949;p35"/>
            <p:cNvSpPr/>
            <p:nvPr/>
          </p:nvSpPr>
          <p:spPr>
            <a:xfrm>
              <a:off x="1077200" y="1176625"/>
              <a:ext cx="651175" cy="297475"/>
            </a:xfrm>
            <a:custGeom>
              <a:avLst/>
              <a:gdLst/>
              <a:ahLst/>
              <a:cxnLst/>
              <a:rect l="l" t="t" r="r" b="b"/>
              <a:pathLst>
                <a:path w="26047" h="11899" extrusionOk="0">
                  <a:moveTo>
                    <a:pt x="26047" y="11764"/>
                  </a:moveTo>
                  <a:cubicBezTo>
                    <a:pt x="25207" y="11764"/>
                    <a:pt x="24366" y="11898"/>
                    <a:pt x="23392" y="11898"/>
                  </a:cubicBezTo>
                  <a:cubicBezTo>
                    <a:pt x="22686" y="11898"/>
                    <a:pt x="21980" y="11898"/>
                    <a:pt x="21274" y="11764"/>
                  </a:cubicBezTo>
                  <a:lnTo>
                    <a:pt x="21274" y="11764"/>
                  </a:lnTo>
                  <a:cubicBezTo>
                    <a:pt x="21980" y="11898"/>
                    <a:pt x="22686" y="11898"/>
                    <a:pt x="23392" y="11898"/>
                  </a:cubicBezTo>
                  <a:cubicBezTo>
                    <a:pt x="24366" y="11898"/>
                    <a:pt x="25207" y="11764"/>
                    <a:pt x="26047" y="11764"/>
                  </a:cubicBezTo>
                  <a:lnTo>
                    <a:pt x="26047" y="11764"/>
                  </a:lnTo>
                  <a:close/>
                  <a:moveTo>
                    <a:pt x="0" y="1"/>
                  </a:moveTo>
                  <a:cubicBezTo>
                    <a:pt x="0" y="135"/>
                    <a:pt x="0" y="404"/>
                    <a:pt x="135" y="707"/>
                  </a:cubicBezTo>
                  <a:cubicBezTo>
                    <a:pt x="269" y="2219"/>
                    <a:pt x="1109" y="3362"/>
                    <a:pt x="2386" y="4068"/>
                  </a:cubicBezTo>
                  <a:cubicBezTo>
                    <a:pt x="1109" y="3362"/>
                    <a:pt x="269" y="2219"/>
                    <a:pt x="135" y="707"/>
                  </a:cubicBezTo>
                  <a:cubicBezTo>
                    <a:pt x="0" y="404"/>
                    <a:pt x="0" y="135"/>
                    <a:pt x="0" y="1"/>
                  </a:cubicBezTo>
                  <a:close/>
                </a:path>
              </a:pathLst>
            </a:custGeom>
            <a:solidFill>
              <a:srgbClr val="E4D7C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0" name="Google Shape;1950;p35"/>
            <p:cNvSpPr/>
            <p:nvPr/>
          </p:nvSpPr>
          <p:spPr>
            <a:xfrm>
              <a:off x="1560325" y="1467350"/>
              <a:ext cx="48750" cy="3375"/>
            </a:xfrm>
            <a:custGeom>
              <a:avLst/>
              <a:gdLst/>
              <a:ahLst/>
              <a:cxnLst/>
              <a:rect l="l" t="t" r="r" b="b"/>
              <a:pathLst>
                <a:path w="1950" h="135" extrusionOk="0">
                  <a:moveTo>
                    <a:pt x="0" y="0"/>
                  </a:moveTo>
                  <a:cubicBezTo>
                    <a:pt x="571" y="135"/>
                    <a:pt x="1277" y="135"/>
                    <a:pt x="1949" y="135"/>
                  </a:cubicBezTo>
                  <a:lnTo>
                    <a:pt x="1949" y="135"/>
                  </a:lnTo>
                  <a:cubicBezTo>
                    <a:pt x="1277" y="135"/>
                    <a:pt x="571" y="135"/>
                    <a:pt x="0" y="0"/>
                  </a:cubicBezTo>
                  <a:close/>
                </a:path>
              </a:pathLst>
            </a:custGeom>
            <a:solidFill>
              <a:srgbClr val="84593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1" name="Google Shape;1951;p35"/>
            <p:cNvSpPr/>
            <p:nvPr/>
          </p:nvSpPr>
          <p:spPr>
            <a:xfrm>
              <a:off x="1077200" y="1078325"/>
              <a:ext cx="651175" cy="395775"/>
            </a:xfrm>
            <a:custGeom>
              <a:avLst/>
              <a:gdLst/>
              <a:ahLst/>
              <a:cxnLst/>
              <a:rect l="l" t="t" r="r" b="b"/>
              <a:pathLst>
                <a:path w="26047" h="15831" extrusionOk="0">
                  <a:moveTo>
                    <a:pt x="3798" y="1"/>
                  </a:moveTo>
                  <a:cubicBezTo>
                    <a:pt x="2521" y="1"/>
                    <a:pt x="1681" y="572"/>
                    <a:pt x="1109" y="1278"/>
                  </a:cubicBezTo>
                  <a:cubicBezTo>
                    <a:pt x="437" y="2252"/>
                    <a:pt x="135" y="3362"/>
                    <a:pt x="0" y="3798"/>
                  </a:cubicBezTo>
                  <a:lnTo>
                    <a:pt x="0" y="3933"/>
                  </a:lnTo>
                  <a:cubicBezTo>
                    <a:pt x="0" y="4067"/>
                    <a:pt x="0" y="4336"/>
                    <a:pt x="135" y="4639"/>
                  </a:cubicBezTo>
                  <a:cubicBezTo>
                    <a:pt x="269" y="6151"/>
                    <a:pt x="1109" y="7294"/>
                    <a:pt x="2386" y="8000"/>
                  </a:cubicBezTo>
                  <a:cubicBezTo>
                    <a:pt x="3092" y="8403"/>
                    <a:pt x="3932" y="8672"/>
                    <a:pt x="4772" y="8840"/>
                  </a:cubicBezTo>
                  <a:cubicBezTo>
                    <a:pt x="7999" y="12335"/>
                    <a:pt x="12872" y="14856"/>
                    <a:pt x="19325" y="15561"/>
                  </a:cubicBezTo>
                  <a:cubicBezTo>
                    <a:pt x="19896" y="15696"/>
                    <a:pt x="20602" y="15696"/>
                    <a:pt x="21274" y="15696"/>
                  </a:cubicBezTo>
                  <a:cubicBezTo>
                    <a:pt x="21980" y="15830"/>
                    <a:pt x="22686" y="15830"/>
                    <a:pt x="23392" y="15830"/>
                  </a:cubicBezTo>
                  <a:cubicBezTo>
                    <a:pt x="24366" y="15830"/>
                    <a:pt x="25207" y="15696"/>
                    <a:pt x="26047" y="15696"/>
                  </a:cubicBezTo>
                  <a:lnTo>
                    <a:pt x="25912" y="15561"/>
                  </a:lnTo>
                  <a:cubicBezTo>
                    <a:pt x="18922" y="14856"/>
                    <a:pt x="12872" y="10655"/>
                    <a:pt x="9377" y="4639"/>
                  </a:cubicBezTo>
                  <a:lnTo>
                    <a:pt x="8402" y="2958"/>
                  </a:lnTo>
                  <a:lnTo>
                    <a:pt x="8402" y="4202"/>
                  </a:lnTo>
                  <a:cubicBezTo>
                    <a:pt x="7428" y="2387"/>
                    <a:pt x="6722" y="270"/>
                    <a:pt x="4336" y="1"/>
                  </a:cubicBezTo>
                  <a:close/>
                </a:path>
              </a:pathLst>
            </a:custGeom>
            <a:solidFill>
              <a:srgbClr val="9469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2" name="Google Shape;1952;p35"/>
            <p:cNvSpPr/>
            <p:nvPr/>
          </p:nvSpPr>
          <p:spPr>
            <a:xfrm>
              <a:off x="1230950" y="1480775"/>
              <a:ext cx="280650" cy="704150"/>
            </a:xfrm>
            <a:custGeom>
              <a:avLst/>
              <a:gdLst/>
              <a:ahLst/>
              <a:cxnLst/>
              <a:rect l="l" t="t" r="r" b="b"/>
              <a:pathLst>
                <a:path w="11226" h="28166" extrusionOk="0">
                  <a:moveTo>
                    <a:pt x="11107" y="0"/>
                  </a:moveTo>
                  <a:cubicBezTo>
                    <a:pt x="2938" y="0"/>
                    <a:pt x="838" y="13777"/>
                    <a:pt x="303" y="19898"/>
                  </a:cubicBezTo>
                  <a:cubicBezTo>
                    <a:pt x="0" y="22687"/>
                    <a:pt x="1546" y="25645"/>
                    <a:pt x="4202" y="26888"/>
                  </a:cubicBezTo>
                  <a:cubicBezTo>
                    <a:pt x="4907" y="27191"/>
                    <a:pt x="5613" y="27459"/>
                    <a:pt x="6319" y="27594"/>
                  </a:cubicBezTo>
                  <a:cubicBezTo>
                    <a:pt x="7159" y="27863"/>
                    <a:pt x="8134" y="28031"/>
                    <a:pt x="8705" y="28165"/>
                  </a:cubicBezTo>
                  <a:cubicBezTo>
                    <a:pt x="9411" y="28165"/>
                    <a:pt x="9949" y="27594"/>
                    <a:pt x="9814" y="26888"/>
                  </a:cubicBezTo>
                  <a:cubicBezTo>
                    <a:pt x="8403" y="19898"/>
                    <a:pt x="9814" y="8975"/>
                    <a:pt x="10654" y="3362"/>
                  </a:cubicBezTo>
                  <a:cubicBezTo>
                    <a:pt x="10923" y="1413"/>
                    <a:pt x="11226" y="1"/>
                    <a:pt x="11226" y="1"/>
                  </a:cubicBezTo>
                  <a:cubicBezTo>
                    <a:pt x="11186" y="1"/>
                    <a:pt x="11146" y="0"/>
                    <a:pt x="11107"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3" name="Google Shape;1953;p35"/>
            <p:cNvSpPr/>
            <p:nvPr/>
          </p:nvSpPr>
          <p:spPr>
            <a:xfrm>
              <a:off x="1235312" y="1480800"/>
              <a:ext cx="273100" cy="689825"/>
            </a:xfrm>
            <a:custGeom>
              <a:avLst/>
              <a:gdLst/>
              <a:ahLst/>
              <a:cxnLst/>
              <a:rect l="l" t="t" r="r" b="b"/>
              <a:pathLst>
                <a:path w="10924" h="27593" extrusionOk="0">
                  <a:moveTo>
                    <a:pt x="10789" y="0"/>
                  </a:moveTo>
                  <a:cubicBezTo>
                    <a:pt x="8806" y="0"/>
                    <a:pt x="7126" y="840"/>
                    <a:pt x="5882" y="2252"/>
                  </a:cubicBezTo>
                  <a:cubicBezTo>
                    <a:pt x="6017" y="2118"/>
                    <a:pt x="6151" y="2118"/>
                    <a:pt x="6420" y="1983"/>
                  </a:cubicBezTo>
                  <a:cubicBezTo>
                    <a:pt x="6723" y="1983"/>
                    <a:pt x="6857" y="1815"/>
                    <a:pt x="7126" y="1815"/>
                  </a:cubicBezTo>
                  <a:cubicBezTo>
                    <a:pt x="8269" y="1815"/>
                    <a:pt x="9243" y="2655"/>
                    <a:pt x="9378" y="3932"/>
                  </a:cubicBezTo>
                  <a:lnTo>
                    <a:pt x="9378" y="4201"/>
                  </a:lnTo>
                  <a:cubicBezTo>
                    <a:pt x="9378" y="4638"/>
                    <a:pt x="9243" y="5176"/>
                    <a:pt x="8941" y="5613"/>
                  </a:cubicBezTo>
                  <a:lnTo>
                    <a:pt x="4740" y="10789"/>
                  </a:lnTo>
                  <a:lnTo>
                    <a:pt x="2219" y="8402"/>
                  </a:lnTo>
                  <a:cubicBezTo>
                    <a:pt x="841" y="12469"/>
                    <a:pt x="270" y="16939"/>
                    <a:pt x="1" y="19897"/>
                  </a:cubicBezTo>
                  <a:lnTo>
                    <a:pt x="1" y="20468"/>
                  </a:lnTo>
                  <a:cubicBezTo>
                    <a:pt x="1" y="23123"/>
                    <a:pt x="1379" y="25644"/>
                    <a:pt x="3900" y="26887"/>
                  </a:cubicBezTo>
                  <a:cubicBezTo>
                    <a:pt x="4605" y="27190"/>
                    <a:pt x="5311" y="27458"/>
                    <a:pt x="6017" y="27593"/>
                  </a:cubicBezTo>
                  <a:cubicBezTo>
                    <a:pt x="6588" y="15964"/>
                    <a:pt x="8672" y="8134"/>
                    <a:pt x="10352" y="3361"/>
                  </a:cubicBezTo>
                  <a:cubicBezTo>
                    <a:pt x="10621" y="1412"/>
                    <a:pt x="10924" y="0"/>
                    <a:pt x="10924"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4" name="Google Shape;1954;p35"/>
            <p:cNvSpPr/>
            <p:nvPr/>
          </p:nvSpPr>
          <p:spPr>
            <a:xfrm>
              <a:off x="1605675" y="1516075"/>
              <a:ext cx="158000" cy="639125"/>
            </a:xfrm>
            <a:custGeom>
              <a:avLst/>
              <a:gdLst/>
              <a:ahLst/>
              <a:cxnLst/>
              <a:rect l="l" t="t" r="r" b="b"/>
              <a:pathLst>
                <a:path w="6320" h="25565" extrusionOk="0">
                  <a:moveTo>
                    <a:pt x="1" y="1"/>
                  </a:moveTo>
                  <a:lnTo>
                    <a:pt x="1" y="25342"/>
                  </a:lnTo>
                  <a:cubicBezTo>
                    <a:pt x="1" y="25499"/>
                    <a:pt x="105" y="25564"/>
                    <a:pt x="218" y="25564"/>
                  </a:cubicBezTo>
                  <a:cubicBezTo>
                    <a:pt x="298" y="25564"/>
                    <a:pt x="382" y="25532"/>
                    <a:pt x="438" y="25476"/>
                  </a:cubicBezTo>
                  <a:cubicBezTo>
                    <a:pt x="841" y="24938"/>
                    <a:pt x="1412" y="24367"/>
                    <a:pt x="2118" y="23661"/>
                  </a:cubicBezTo>
                  <a:cubicBezTo>
                    <a:pt x="3093" y="22821"/>
                    <a:pt x="4202" y="21981"/>
                    <a:pt x="5479" y="21578"/>
                  </a:cubicBezTo>
                  <a:cubicBezTo>
                    <a:pt x="5479" y="21578"/>
                    <a:pt x="6319" y="2656"/>
                    <a:pt x="303" y="135"/>
                  </a:cubicBezTo>
                  <a:cubicBezTo>
                    <a:pt x="135" y="1"/>
                    <a:pt x="135" y="1"/>
                    <a:pt x="1"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5" name="Google Shape;1955;p35"/>
            <p:cNvSpPr/>
            <p:nvPr/>
          </p:nvSpPr>
          <p:spPr>
            <a:xfrm>
              <a:off x="1742650" y="1988275"/>
              <a:ext cx="25" cy="56325"/>
            </a:xfrm>
            <a:custGeom>
              <a:avLst/>
              <a:gdLst/>
              <a:ahLst/>
              <a:cxnLst/>
              <a:rect l="l" t="t" r="r" b="b"/>
              <a:pathLst>
                <a:path w="1" h="2253" extrusionOk="0">
                  <a:moveTo>
                    <a:pt x="0" y="1"/>
                  </a:moveTo>
                  <a:lnTo>
                    <a:pt x="0" y="2253"/>
                  </a:lnTo>
                  <a:lnTo>
                    <a:pt x="0" y="2253"/>
                  </a:lnTo>
                  <a:close/>
                </a:path>
              </a:pathLst>
            </a:custGeom>
            <a:solidFill>
              <a:srgbClr val="9D68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6" name="Google Shape;1956;p35"/>
            <p:cNvSpPr/>
            <p:nvPr/>
          </p:nvSpPr>
          <p:spPr>
            <a:xfrm>
              <a:off x="1612719" y="1526520"/>
              <a:ext cx="129425" cy="584825"/>
            </a:xfrm>
            <a:custGeom>
              <a:avLst/>
              <a:gdLst/>
              <a:ahLst/>
              <a:cxnLst/>
              <a:rect l="l" t="t" r="r" b="b"/>
              <a:pathLst>
                <a:path w="5177" h="23393" extrusionOk="0">
                  <a:moveTo>
                    <a:pt x="0" y="1"/>
                  </a:moveTo>
                  <a:lnTo>
                    <a:pt x="0" y="1"/>
                  </a:lnTo>
                  <a:cubicBezTo>
                    <a:pt x="975" y="4067"/>
                    <a:pt x="2924" y="14587"/>
                    <a:pt x="1815" y="23392"/>
                  </a:cubicBezTo>
                  <a:cubicBezTo>
                    <a:pt x="1950" y="23392"/>
                    <a:pt x="1950" y="23392"/>
                    <a:pt x="1950" y="23258"/>
                  </a:cubicBezTo>
                  <a:cubicBezTo>
                    <a:pt x="2655" y="22686"/>
                    <a:pt x="3361" y="22149"/>
                    <a:pt x="4336" y="21712"/>
                  </a:cubicBezTo>
                  <a:cubicBezTo>
                    <a:pt x="4605" y="21577"/>
                    <a:pt x="4874" y="21443"/>
                    <a:pt x="5176" y="21309"/>
                  </a:cubicBezTo>
                  <a:lnTo>
                    <a:pt x="5176" y="20872"/>
                  </a:lnTo>
                  <a:lnTo>
                    <a:pt x="5176" y="18620"/>
                  </a:lnTo>
                  <a:cubicBezTo>
                    <a:pt x="5176" y="13310"/>
                    <a:pt x="4605" y="1984"/>
                    <a:pt x="0"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7" name="Google Shape;1957;p35"/>
            <p:cNvSpPr/>
            <p:nvPr/>
          </p:nvSpPr>
          <p:spPr>
            <a:xfrm>
              <a:off x="1672050" y="1203050"/>
              <a:ext cx="133625" cy="120650"/>
            </a:xfrm>
            <a:custGeom>
              <a:avLst/>
              <a:gdLst/>
              <a:ahLst/>
              <a:cxnLst/>
              <a:rect l="l" t="t" r="r" b="b"/>
              <a:pathLst>
                <a:path w="5345" h="4826" extrusionOk="0">
                  <a:moveTo>
                    <a:pt x="910" y="0"/>
                  </a:moveTo>
                  <a:cubicBezTo>
                    <a:pt x="707" y="0"/>
                    <a:pt x="536" y="125"/>
                    <a:pt x="438" y="322"/>
                  </a:cubicBezTo>
                  <a:cubicBezTo>
                    <a:pt x="1" y="2170"/>
                    <a:pt x="841" y="3851"/>
                    <a:pt x="2522" y="4523"/>
                  </a:cubicBezTo>
                  <a:cubicBezTo>
                    <a:pt x="2959" y="4691"/>
                    <a:pt x="3362" y="4825"/>
                    <a:pt x="3799" y="4825"/>
                  </a:cubicBezTo>
                  <a:cubicBezTo>
                    <a:pt x="4202" y="4825"/>
                    <a:pt x="4505" y="4825"/>
                    <a:pt x="4908" y="4691"/>
                  </a:cubicBezTo>
                  <a:cubicBezTo>
                    <a:pt x="5210" y="4523"/>
                    <a:pt x="5345" y="4254"/>
                    <a:pt x="5210" y="3985"/>
                  </a:cubicBezTo>
                  <a:cubicBezTo>
                    <a:pt x="5072" y="3874"/>
                    <a:pt x="4864" y="3649"/>
                    <a:pt x="4721" y="3649"/>
                  </a:cubicBezTo>
                  <a:cubicBezTo>
                    <a:pt x="4690" y="3649"/>
                    <a:pt x="4662" y="3659"/>
                    <a:pt x="4639" y="3683"/>
                  </a:cubicBezTo>
                  <a:cubicBezTo>
                    <a:pt x="4353" y="3767"/>
                    <a:pt x="4034" y="3809"/>
                    <a:pt x="3719" y="3809"/>
                  </a:cubicBezTo>
                  <a:cubicBezTo>
                    <a:pt x="3404" y="3809"/>
                    <a:pt x="3093" y="3767"/>
                    <a:pt x="2824" y="3683"/>
                  </a:cubicBezTo>
                  <a:cubicBezTo>
                    <a:pt x="1681" y="3145"/>
                    <a:pt x="1144" y="1868"/>
                    <a:pt x="1413" y="624"/>
                  </a:cubicBezTo>
                  <a:cubicBezTo>
                    <a:pt x="1547" y="322"/>
                    <a:pt x="1278" y="53"/>
                    <a:pt x="1144" y="53"/>
                  </a:cubicBezTo>
                  <a:cubicBezTo>
                    <a:pt x="1063" y="17"/>
                    <a:pt x="984" y="0"/>
                    <a:pt x="910"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8" name="Google Shape;1958;p35"/>
            <p:cNvSpPr/>
            <p:nvPr/>
          </p:nvSpPr>
          <p:spPr>
            <a:xfrm>
              <a:off x="1511575" y="981325"/>
              <a:ext cx="189075" cy="169625"/>
            </a:xfrm>
            <a:custGeom>
              <a:avLst/>
              <a:gdLst/>
              <a:ahLst/>
              <a:cxnLst/>
              <a:rect l="l" t="t" r="r" b="b"/>
              <a:pathLst>
                <a:path w="7563" h="6785" extrusionOk="0">
                  <a:moveTo>
                    <a:pt x="3765" y="0"/>
                  </a:moveTo>
                  <a:cubicBezTo>
                    <a:pt x="3349" y="0"/>
                    <a:pt x="2927" y="80"/>
                    <a:pt x="2521" y="251"/>
                  </a:cubicBezTo>
                  <a:cubicBezTo>
                    <a:pt x="841" y="957"/>
                    <a:pt x="1" y="2906"/>
                    <a:pt x="706" y="4586"/>
                  </a:cubicBezTo>
                  <a:cubicBezTo>
                    <a:pt x="1218" y="5968"/>
                    <a:pt x="2489" y="6785"/>
                    <a:pt x="3808" y="6785"/>
                  </a:cubicBezTo>
                  <a:cubicBezTo>
                    <a:pt x="4222" y="6785"/>
                    <a:pt x="4641" y="6704"/>
                    <a:pt x="5042" y="6536"/>
                  </a:cubicBezTo>
                  <a:cubicBezTo>
                    <a:pt x="6722" y="5830"/>
                    <a:pt x="7563" y="3881"/>
                    <a:pt x="6857" y="2066"/>
                  </a:cubicBezTo>
                  <a:cubicBezTo>
                    <a:pt x="6322" y="791"/>
                    <a:pt x="5071" y="0"/>
                    <a:pt x="3765"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9" name="Google Shape;1959;p35"/>
            <p:cNvSpPr/>
            <p:nvPr/>
          </p:nvSpPr>
          <p:spPr>
            <a:xfrm>
              <a:off x="1416625" y="1104875"/>
              <a:ext cx="217650" cy="119550"/>
            </a:xfrm>
            <a:custGeom>
              <a:avLst/>
              <a:gdLst/>
              <a:ahLst/>
              <a:cxnLst/>
              <a:rect l="l" t="t" r="r" b="b"/>
              <a:pathLst>
                <a:path w="8706" h="4782" extrusionOk="0">
                  <a:moveTo>
                    <a:pt x="2895" y="0"/>
                  </a:moveTo>
                  <a:cubicBezTo>
                    <a:pt x="1591" y="0"/>
                    <a:pt x="571" y="433"/>
                    <a:pt x="303" y="1190"/>
                  </a:cubicBezTo>
                  <a:cubicBezTo>
                    <a:pt x="1" y="2300"/>
                    <a:pt x="1413" y="3711"/>
                    <a:pt x="3664" y="4417"/>
                  </a:cubicBezTo>
                  <a:cubicBezTo>
                    <a:pt x="4472" y="4662"/>
                    <a:pt x="5267" y="4782"/>
                    <a:pt x="5964" y="4782"/>
                  </a:cubicBezTo>
                  <a:cubicBezTo>
                    <a:pt x="7180" y="4782"/>
                    <a:pt x="8098" y="4416"/>
                    <a:pt x="8269" y="3711"/>
                  </a:cubicBezTo>
                  <a:cubicBezTo>
                    <a:pt x="8706" y="2568"/>
                    <a:pt x="7160" y="1056"/>
                    <a:pt x="5042" y="350"/>
                  </a:cubicBezTo>
                  <a:cubicBezTo>
                    <a:pt x="4294" y="112"/>
                    <a:pt x="3558" y="0"/>
                    <a:pt x="2895"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0" name="Google Shape;1960;p35"/>
            <p:cNvSpPr/>
            <p:nvPr/>
          </p:nvSpPr>
          <p:spPr>
            <a:xfrm>
              <a:off x="1851025" y="1079925"/>
              <a:ext cx="161350" cy="143875"/>
            </a:xfrm>
            <a:custGeom>
              <a:avLst/>
              <a:gdLst/>
              <a:ahLst/>
              <a:cxnLst/>
              <a:rect l="l" t="t" r="r" b="b"/>
              <a:pathLst>
                <a:path w="6454" h="5755" extrusionOk="0">
                  <a:moveTo>
                    <a:pt x="3263" y="0"/>
                  </a:moveTo>
                  <a:cubicBezTo>
                    <a:pt x="2615" y="0"/>
                    <a:pt x="1959" y="214"/>
                    <a:pt x="1412" y="642"/>
                  </a:cubicBezTo>
                  <a:cubicBezTo>
                    <a:pt x="135" y="1617"/>
                    <a:pt x="1" y="3432"/>
                    <a:pt x="975" y="4709"/>
                  </a:cubicBezTo>
                  <a:cubicBezTo>
                    <a:pt x="1597" y="5406"/>
                    <a:pt x="2451" y="5755"/>
                    <a:pt x="3277" y="5755"/>
                  </a:cubicBezTo>
                  <a:cubicBezTo>
                    <a:pt x="3924" y="5755"/>
                    <a:pt x="4555" y="5541"/>
                    <a:pt x="5042" y="5112"/>
                  </a:cubicBezTo>
                  <a:cubicBezTo>
                    <a:pt x="6285" y="4003"/>
                    <a:pt x="6453" y="2188"/>
                    <a:pt x="5445" y="1046"/>
                  </a:cubicBezTo>
                  <a:cubicBezTo>
                    <a:pt x="4899" y="349"/>
                    <a:pt x="4088" y="0"/>
                    <a:pt x="3263"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1" name="Google Shape;1961;p35"/>
            <p:cNvSpPr/>
            <p:nvPr/>
          </p:nvSpPr>
          <p:spPr>
            <a:xfrm>
              <a:off x="1861100" y="1212125"/>
              <a:ext cx="130275" cy="93925"/>
            </a:xfrm>
            <a:custGeom>
              <a:avLst/>
              <a:gdLst/>
              <a:ahLst/>
              <a:cxnLst/>
              <a:rect l="l" t="t" r="r" b="b"/>
              <a:pathLst>
                <a:path w="5211" h="3757" extrusionOk="0">
                  <a:moveTo>
                    <a:pt x="2706" y="1"/>
                  </a:moveTo>
                  <a:cubicBezTo>
                    <a:pt x="2286" y="1"/>
                    <a:pt x="1900" y="43"/>
                    <a:pt x="1547" y="127"/>
                  </a:cubicBezTo>
                  <a:cubicBezTo>
                    <a:pt x="841" y="396"/>
                    <a:pt x="303" y="665"/>
                    <a:pt x="169" y="1236"/>
                  </a:cubicBezTo>
                  <a:cubicBezTo>
                    <a:pt x="1" y="2211"/>
                    <a:pt x="1412" y="3320"/>
                    <a:pt x="3362" y="3757"/>
                  </a:cubicBezTo>
                  <a:lnTo>
                    <a:pt x="4773" y="3757"/>
                  </a:lnTo>
                  <a:cubicBezTo>
                    <a:pt x="5042" y="3185"/>
                    <a:pt x="5210" y="2648"/>
                    <a:pt x="5210" y="1942"/>
                  </a:cubicBezTo>
                  <a:lnTo>
                    <a:pt x="5210" y="396"/>
                  </a:lnTo>
                  <a:cubicBezTo>
                    <a:pt x="4908" y="261"/>
                    <a:pt x="4639" y="261"/>
                    <a:pt x="4202" y="127"/>
                  </a:cubicBezTo>
                  <a:lnTo>
                    <a:pt x="4068" y="127"/>
                  </a:lnTo>
                  <a:cubicBezTo>
                    <a:pt x="3580" y="43"/>
                    <a:pt x="3126" y="1"/>
                    <a:pt x="2706"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2" name="Google Shape;1962;p35"/>
            <p:cNvSpPr/>
            <p:nvPr/>
          </p:nvSpPr>
          <p:spPr>
            <a:xfrm>
              <a:off x="1609050" y="1010500"/>
              <a:ext cx="70600" cy="61000"/>
            </a:xfrm>
            <a:custGeom>
              <a:avLst/>
              <a:gdLst/>
              <a:ahLst/>
              <a:cxnLst/>
              <a:rect l="l" t="t" r="r" b="b"/>
              <a:pathLst>
                <a:path w="2824" h="2440" extrusionOk="0">
                  <a:moveTo>
                    <a:pt x="1429" y="0"/>
                  </a:moveTo>
                  <a:cubicBezTo>
                    <a:pt x="1232" y="0"/>
                    <a:pt x="1029" y="60"/>
                    <a:pt x="841" y="193"/>
                  </a:cubicBezTo>
                  <a:cubicBezTo>
                    <a:pt x="168" y="462"/>
                    <a:pt x="0" y="1168"/>
                    <a:pt x="303" y="1739"/>
                  </a:cubicBezTo>
                  <a:cubicBezTo>
                    <a:pt x="580" y="2224"/>
                    <a:pt x="1000" y="2439"/>
                    <a:pt x="1421" y="2439"/>
                  </a:cubicBezTo>
                  <a:cubicBezTo>
                    <a:pt x="1612" y="2439"/>
                    <a:pt x="1804" y="2394"/>
                    <a:pt x="1983" y="2310"/>
                  </a:cubicBezTo>
                  <a:cubicBezTo>
                    <a:pt x="2521" y="1873"/>
                    <a:pt x="2823" y="1168"/>
                    <a:pt x="2387" y="630"/>
                  </a:cubicBezTo>
                  <a:cubicBezTo>
                    <a:pt x="2206" y="247"/>
                    <a:pt x="1830" y="0"/>
                    <a:pt x="1429"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3" name="Google Shape;1963;p35"/>
            <p:cNvSpPr/>
            <p:nvPr/>
          </p:nvSpPr>
          <p:spPr>
            <a:xfrm>
              <a:off x="1920775" y="1096000"/>
              <a:ext cx="70600" cy="61125"/>
            </a:xfrm>
            <a:custGeom>
              <a:avLst/>
              <a:gdLst/>
              <a:ahLst/>
              <a:cxnLst/>
              <a:rect l="l" t="t" r="r" b="b"/>
              <a:pathLst>
                <a:path w="2824" h="2445" extrusionOk="0">
                  <a:moveTo>
                    <a:pt x="1432" y="1"/>
                  </a:moveTo>
                  <a:cubicBezTo>
                    <a:pt x="1231" y="1"/>
                    <a:pt x="1028" y="45"/>
                    <a:pt x="840" y="134"/>
                  </a:cubicBezTo>
                  <a:cubicBezTo>
                    <a:pt x="303" y="571"/>
                    <a:pt x="0" y="1243"/>
                    <a:pt x="437" y="1814"/>
                  </a:cubicBezTo>
                  <a:cubicBezTo>
                    <a:pt x="617" y="2197"/>
                    <a:pt x="1054" y="2444"/>
                    <a:pt x="1494" y="2444"/>
                  </a:cubicBezTo>
                  <a:cubicBezTo>
                    <a:pt x="1711" y="2444"/>
                    <a:pt x="1929" y="2384"/>
                    <a:pt x="2117" y="2251"/>
                  </a:cubicBezTo>
                  <a:cubicBezTo>
                    <a:pt x="2655" y="1949"/>
                    <a:pt x="2823" y="1109"/>
                    <a:pt x="2521" y="571"/>
                  </a:cubicBezTo>
                  <a:cubicBezTo>
                    <a:pt x="2250" y="187"/>
                    <a:pt x="1843" y="1"/>
                    <a:pt x="1432"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4" name="Google Shape;1964;p35"/>
            <p:cNvSpPr/>
            <p:nvPr/>
          </p:nvSpPr>
          <p:spPr>
            <a:xfrm>
              <a:off x="961250" y="236825"/>
              <a:ext cx="1222525" cy="946550"/>
            </a:xfrm>
            <a:custGeom>
              <a:avLst/>
              <a:gdLst/>
              <a:ahLst/>
              <a:cxnLst/>
              <a:rect l="l" t="t" r="r" b="b"/>
              <a:pathLst>
                <a:path w="48901" h="37862" extrusionOk="0">
                  <a:moveTo>
                    <a:pt x="22449" y="0"/>
                  </a:moveTo>
                  <a:cubicBezTo>
                    <a:pt x="20136" y="0"/>
                    <a:pt x="17807" y="494"/>
                    <a:pt x="15561" y="1329"/>
                  </a:cubicBezTo>
                  <a:cubicBezTo>
                    <a:pt x="13309" y="2169"/>
                    <a:pt x="11360" y="3547"/>
                    <a:pt x="9679" y="5228"/>
                  </a:cubicBezTo>
                  <a:cubicBezTo>
                    <a:pt x="8839" y="5934"/>
                    <a:pt x="8133" y="6639"/>
                    <a:pt x="7428" y="7480"/>
                  </a:cubicBezTo>
                  <a:lnTo>
                    <a:pt x="7428" y="7614"/>
                  </a:lnTo>
                  <a:cubicBezTo>
                    <a:pt x="6184" y="8891"/>
                    <a:pt x="5209" y="10269"/>
                    <a:pt x="4235" y="11815"/>
                  </a:cubicBezTo>
                  <a:cubicBezTo>
                    <a:pt x="3663" y="12521"/>
                    <a:pt x="3092" y="13361"/>
                    <a:pt x="3092" y="14201"/>
                  </a:cubicBezTo>
                  <a:cubicBezTo>
                    <a:pt x="3798" y="13932"/>
                    <a:pt x="4369" y="13227"/>
                    <a:pt x="5075" y="12924"/>
                  </a:cubicBezTo>
                  <a:lnTo>
                    <a:pt x="5075" y="12924"/>
                  </a:lnTo>
                  <a:cubicBezTo>
                    <a:pt x="2823" y="16016"/>
                    <a:pt x="1849" y="20083"/>
                    <a:pt x="1277" y="23847"/>
                  </a:cubicBezTo>
                  <a:cubicBezTo>
                    <a:pt x="0" y="32417"/>
                    <a:pt x="4638" y="37593"/>
                    <a:pt x="4638" y="37593"/>
                  </a:cubicBezTo>
                  <a:lnTo>
                    <a:pt x="4638" y="37458"/>
                  </a:lnTo>
                  <a:cubicBezTo>
                    <a:pt x="4773" y="37022"/>
                    <a:pt x="5075" y="35912"/>
                    <a:pt x="5747" y="34938"/>
                  </a:cubicBezTo>
                  <a:cubicBezTo>
                    <a:pt x="6349" y="34221"/>
                    <a:pt x="7146" y="33603"/>
                    <a:pt x="8327" y="33603"/>
                  </a:cubicBezTo>
                  <a:cubicBezTo>
                    <a:pt x="8531" y="33603"/>
                    <a:pt x="8746" y="33621"/>
                    <a:pt x="8974" y="33661"/>
                  </a:cubicBezTo>
                  <a:cubicBezTo>
                    <a:pt x="11360" y="33930"/>
                    <a:pt x="12066" y="36047"/>
                    <a:pt x="13040" y="37862"/>
                  </a:cubicBezTo>
                  <a:cubicBezTo>
                    <a:pt x="13175" y="34938"/>
                    <a:pt x="13175" y="31980"/>
                    <a:pt x="14317" y="29191"/>
                  </a:cubicBezTo>
                  <a:cubicBezTo>
                    <a:pt x="14721" y="27779"/>
                    <a:pt x="15695" y="26368"/>
                    <a:pt x="16536" y="25124"/>
                  </a:cubicBezTo>
                  <a:cubicBezTo>
                    <a:pt x="17376" y="24149"/>
                    <a:pt x="18922" y="22603"/>
                    <a:pt x="20031" y="22032"/>
                  </a:cubicBezTo>
                  <a:lnTo>
                    <a:pt x="20031" y="22032"/>
                  </a:lnTo>
                  <a:cubicBezTo>
                    <a:pt x="20031" y="22603"/>
                    <a:pt x="19762" y="23175"/>
                    <a:pt x="19628" y="23847"/>
                  </a:cubicBezTo>
                  <a:cubicBezTo>
                    <a:pt x="19493" y="24553"/>
                    <a:pt x="19493" y="25258"/>
                    <a:pt x="19493" y="25964"/>
                  </a:cubicBezTo>
                  <a:cubicBezTo>
                    <a:pt x="19493" y="27376"/>
                    <a:pt x="19493" y="28619"/>
                    <a:pt x="19896" y="29896"/>
                  </a:cubicBezTo>
                  <a:cubicBezTo>
                    <a:pt x="22283" y="28888"/>
                    <a:pt x="25240" y="27914"/>
                    <a:pt x="27458" y="26368"/>
                  </a:cubicBezTo>
                  <a:cubicBezTo>
                    <a:pt x="29273" y="25124"/>
                    <a:pt x="32231" y="22469"/>
                    <a:pt x="32365" y="19948"/>
                  </a:cubicBezTo>
                  <a:lnTo>
                    <a:pt x="32365" y="19948"/>
                  </a:lnTo>
                  <a:cubicBezTo>
                    <a:pt x="32365" y="22032"/>
                    <a:pt x="32500" y="24284"/>
                    <a:pt x="31962" y="26368"/>
                  </a:cubicBezTo>
                  <a:cubicBezTo>
                    <a:pt x="31525" y="28048"/>
                    <a:pt x="30550" y="29594"/>
                    <a:pt x="29710" y="31140"/>
                  </a:cubicBezTo>
                  <a:cubicBezTo>
                    <a:pt x="30083" y="31267"/>
                    <a:pt x="30516" y="31324"/>
                    <a:pt x="30981" y="31324"/>
                  </a:cubicBezTo>
                  <a:cubicBezTo>
                    <a:pt x="32613" y="31324"/>
                    <a:pt x="34627" y="30618"/>
                    <a:pt x="35726" y="29728"/>
                  </a:cubicBezTo>
                  <a:cubicBezTo>
                    <a:pt x="37272" y="28216"/>
                    <a:pt x="38247" y="26233"/>
                    <a:pt x="39356" y="24553"/>
                  </a:cubicBezTo>
                  <a:lnTo>
                    <a:pt x="39356" y="24553"/>
                  </a:lnTo>
                  <a:cubicBezTo>
                    <a:pt x="38684" y="26536"/>
                    <a:pt x="38818" y="28619"/>
                    <a:pt x="37675" y="30569"/>
                  </a:cubicBezTo>
                  <a:cubicBezTo>
                    <a:pt x="36566" y="32552"/>
                    <a:pt x="34617" y="33795"/>
                    <a:pt x="32802" y="34938"/>
                  </a:cubicBezTo>
                  <a:cubicBezTo>
                    <a:pt x="33065" y="34955"/>
                    <a:pt x="33332" y="34963"/>
                    <a:pt x="33603" y="34963"/>
                  </a:cubicBezTo>
                  <a:cubicBezTo>
                    <a:pt x="35483" y="34963"/>
                    <a:pt x="37535" y="34584"/>
                    <a:pt x="39356" y="34232"/>
                  </a:cubicBezTo>
                  <a:cubicBezTo>
                    <a:pt x="41608" y="33930"/>
                    <a:pt x="43994" y="32955"/>
                    <a:pt x="45674" y="31409"/>
                  </a:cubicBezTo>
                  <a:cubicBezTo>
                    <a:pt x="48195" y="29325"/>
                    <a:pt x="48195" y="27208"/>
                    <a:pt x="48464" y="26099"/>
                  </a:cubicBezTo>
                  <a:cubicBezTo>
                    <a:pt x="48766" y="24284"/>
                    <a:pt x="48598" y="22469"/>
                    <a:pt x="48060" y="20789"/>
                  </a:cubicBezTo>
                  <a:cubicBezTo>
                    <a:pt x="47355" y="18806"/>
                    <a:pt x="46783" y="16856"/>
                    <a:pt x="45674" y="15176"/>
                  </a:cubicBezTo>
                  <a:lnTo>
                    <a:pt x="45674" y="15176"/>
                  </a:lnTo>
                  <a:lnTo>
                    <a:pt x="45809" y="15310"/>
                  </a:lnTo>
                  <a:cubicBezTo>
                    <a:pt x="46514" y="15445"/>
                    <a:pt x="46918" y="15747"/>
                    <a:pt x="47355" y="16151"/>
                  </a:cubicBezTo>
                  <a:cubicBezTo>
                    <a:pt x="47926" y="16587"/>
                    <a:pt x="48329" y="17125"/>
                    <a:pt x="48901" y="17697"/>
                  </a:cubicBezTo>
                  <a:lnTo>
                    <a:pt x="48901" y="17562"/>
                  </a:lnTo>
                  <a:cubicBezTo>
                    <a:pt x="48901" y="16453"/>
                    <a:pt x="48060" y="14605"/>
                    <a:pt x="47623" y="13630"/>
                  </a:cubicBezTo>
                  <a:cubicBezTo>
                    <a:pt x="46918" y="12084"/>
                    <a:pt x="45674" y="11109"/>
                    <a:pt x="44700" y="9866"/>
                  </a:cubicBezTo>
                  <a:cubicBezTo>
                    <a:pt x="42523" y="7007"/>
                    <a:pt x="39718" y="4682"/>
                    <a:pt x="35981" y="4682"/>
                  </a:cubicBezTo>
                  <a:cubicBezTo>
                    <a:pt x="35853" y="4682"/>
                    <a:pt x="35723" y="4684"/>
                    <a:pt x="35592" y="4690"/>
                  </a:cubicBezTo>
                  <a:cubicBezTo>
                    <a:pt x="35020" y="4690"/>
                    <a:pt x="34180" y="4690"/>
                    <a:pt x="33642" y="4388"/>
                  </a:cubicBezTo>
                  <a:cubicBezTo>
                    <a:pt x="32802" y="4119"/>
                    <a:pt x="32096" y="3278"/>
                    <a:pt x="31525" y="2707"/>
                  </a:cubicBezTo>
                  <a:cubicBezTo>
                    <a:pt x="30113" y="1867"/>
                    <a:pt x="28735" y="1161"/>
                    <a:pt x="27189" y="758"/>
                  </a:cubicBezTo>
                  <a:cubicBezTo>
                    <a:pt x="25638" y="236"/>
                    <a:pt x="24047" y="0"/>
                    <a:pt x="22449" y="0"/>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5" name="Google Shape;1965;p35"/>
            <p:cNvSpPr/>
            <p:nvPr/>
          </p:nvSpPr>
          <p:spPr>
            <a:xfrm>
              <a:off x="989800" y="234750"/>
              <a:ext cx="1193975" cy="706225"/>
            </a:xfrm>
            <a:custGeom>
              <a:avLst/>
              <a:gdLst/>
              <a:ahLst/>
              <a:cxnLst/>
              <a:rect l="l" t="t" r="r" b="b"/>
              <a:pathLst>
                <a:path w="47759" h="28249" extrusionOk="0">
                  <a:moveTo>
                    <a:pt x="21409" y="1"/>
                  </a:moveTo>
                  <a:cubicBezTo>
                    <a:pt x="19588" y="1"/>
                    <a:pt x="17826" y="343"/>
                    <a:pt x="16079" y="888"/>
                  </a:cubicBezTo>
                  <a:lnTo>
                    <a:pt x="16079" y="888"/>
                  </a:lnTo>
                  <a:cubicBezTo>
                    <a:pt x="17867" y="391"/>
                    <a:pt x="19609" y="135"/>
                    <a:pt x="21409" y="135"/>
                  </a:cubicBezTo>
                  <a:cubicBezTo>
                    <a:pt x="22955" y="135"/>
                    <a:pt x="24501" y="269"/>
                    <a:pt x="26047" y="841"/>
                  </a:cubicBezTo>
                  <a:cubicBezTo>
                    <a:pt x="24501" y="269"/>
                    <a:pt x="22955" y="1"/>
                    <a:pt x="21409" y="1"/>
                  </a:cubicBezTo>
                  <a:close/>
                  <a:moveTo>
                    <a:pt x="26048" y="841"/>
                  </a:moveTo>
                  <a:cubicBezTo>
                    <a:pt x="27594" y="1244"/>
                    <a:pt x="28971" y="1950"/>
                    <a:pt x="30383" y="2790"/>
                  </a:cubicBezTo>
                  <a:cubicBezTo>
                    <a:pt x="28971" y="1815"/>
                    <a:pt x="27594" y="1244"/>
                    <a:pt x="26048" y="841"/>
                  </a:cubicBezTo>
                  <a:close/>
                  <a:moveTo>
                    <a:pt x="16079" y="888"/>
                  </a:moveTo>
                  <a:cubicBezTo>
                    <a:pt x="15531" y="1040"/>
                    <a:pt x="14978" y="1215"/>
                    <a:pt x="14419" y="1412"/>
                  </a:cubicBezTo>
                  <a:cubicBezTo>
                    <a:pt x="13293" y="1832"/>
                    <a:pt x="12243" y="2387"/>
                    <a:pt x="11264" y="3046"/>
                  </a:cubicBezTo>
                  <a:lnTo>
                    <a:pt x="11264" y="3046"/>
                  </a:lnTo>
                  <a:cubicBezTo>
                    <a:pt x="12276" y="2387"/>
                    <a:pt x="13360" y="1832"/>
                    <a:pt x="14553" y="1412"/>
                  </a:cubicBezTo>
                  <a:cubicBezTo>
                    <a:pt x="15061" y="1223"/>
                    <a:pt x="15569" y="1047"/>
                    <a:pt x="16079" y="888"/>
                  </a:cubicBezTo>
                  <a:close/>
                  <a:moveTo>
                    <a:pt x="30383" y="2790"/>
                  </a:moveTo>
                  <a:lnTo>
                    <a:pt x="30383" y="2790"/>
                  </a:lnTo>
                  <a:cubicBezTo>
                    <a:pt x="30954" y="3361"/>
                    <a:pt x="31660" y="4202"/>
                    <a:pt x="32500" y="4471"/>
                  </a:cubicBezTo>
                  <a:cubicBezTo>
                    <a:pt x="31660" y="4202"/>
                    <a:pt x="30954" y="3227"/>
                    <a:pt x="30383" y="2790"/>
                  </a:cubicBezTo>
                  <a:close/>
                  <a:moveTo>
                    <a:pt x="11264" y="3046"/>
                  </a:moveTo>
                  <a:lnTo>
                    <a:pt x="11264" y="3046"/>
                  </a:lnTo>
                  <a:cubicBezTo>
                    <a:pt x="10251" y="3706"/>
                    <a:pt x="9310" y="4471"/>
                    <a:pt x="8403" y="5311"/>
                  </a:cubicBezTo>
                  <a:cubicBezTo>
                    <a:pt x="8148" y="5565"/>
                    <a:pt x="7894" y="5837"/>
                    <a:pt x="7640" y="6114"/>
                  </a:cubicBezTo>
                  <a:lnTo>
                    <a:pt x="7640" y="6114"/>
                  </a:lnTo>
                  <a:cubicBezTo>
                    <a:pt x="7925" y="5841"/>
                    <a:pt x="8222" y="5576"/>
                    <a:pt x="8537" y="5311"/>
                  </a:cubicBezTo>
                  <a:cubicBezTo>
                    <a:pt x="9378" y="4471"/>
                    <a:pt x="10285" y="3706"/>
                    <a:pt x="11264" y="3046"/>
                  </a:cubicBezTo>
                  <a:close/>
                  <a:moveTo>
                    <a:pt x="7640" y="6114"/>
                  </a:moveTo>
                  <a:cubicBezTo>
                    <a:pt x="7166" y="6566"/>
                    <a:pt x="6726" y="7038"/>
                    <a:pt x="6286" y="7563"/>
                  </a:cubicBezTo>
                  <a:cubicBezTo>
                    <a:pt x="6737" y="7111"/>
                    <a:pt x="7188" y="6605"/>
                    <a:pt x="7640" y="6114"/>
                  </a:cubicBezTo>
                  <a:close/>
                  <a:moveTo>
                    <a:pt x="32500" y="4471"/>
                  </a:moveTo>
                  <a:lnTo>
                    <a:pt x="32500" y="4471"/>
                  </a:lnTo>
                  <a:cubicBezTo>
                    <a:pt x="32769" y="4605"/>
                    <a:pt x="33173" y="4773"/>
                    <a:pt x="33744" y="4773"/>
                  </a:cubicBezTo>
                  <a:lnTo>
                    <a:pt x="34584" y="4773"/>
                  </a:lnTo>
                  <a:cubicBezTo>
                    <a:pt x="38382" y="4773"/>
                    <a:pt x="41306" y="6991"/>
                    <a:pt x="43558" y="9949"/>
                  </a:cubicBezTo>
                  <a:cubicBezTo>
                    <a:pt x="41306" y="6991"/>
                    <a:pt x="38382" y="4605"/>
                    <a:pt x="34584" y="4605"/>
                  </a:cubicBezTo>
                  <a:lnTo>
                    <a:pt x="33744" y="4605"/>
                  </a:lnTo>
                  <a:cubicBezTo>
                    <a:pt x="33173" y="4605"/>
                    <a:pt x="32769" y="4605"/>
                    <a:pt x="32500" y="4471"/>
                  </a:cubicBezTo>
                  <a:close/>
                  <a:moveTo>
                    <a:pt x="6286" y="7563"/>
                  </a:moveTo>
                  <a:cubicBezTo>
                    <a:pt x="5042" y="8974"/>
                    <a:pt x="4067" y="10352"/>
                    <a:pt x="3093" y="11898"/>
                  </a:cubicBezTo>
                  <a:cubicBezTo>
                    <a:pt x="4067" y="10352"/>
                    <a:pt x="5042" y="8974"/>
                    <a:pt x="6286" y="7697"/>
                  </a:cubicBezTo>
                  <a:lnTo>
                    <a:pt x="6286" y="7563"/>
                  </a:lnTo>
                  <a:close/>
                  <a:moveTo>
                    <a:pt x="46482" y="13714"/>
                  </a:moveTo>
                  <a:lnTo>
                    <a:pt x="46482" y="13714"/>
                  </a:lnTo>
                  <a:cubicBezTo>
                    <a:pt x="46919" y="14688"/>
                    <a:pt x="47759" y="16671"/>
                    <a:pt x="47759" y="17780"/>
                  </a:cubicBezTo>
                  <a:lnTo>
                    <a:pt x="47759" y="17645"/>
                  </a:lnTo>
                  <a:cubicBezTo>
                    <a:pt x="47759" y="16536"/>
                    <a:pt x="46919" y="14688"/>
                    <a:pt x="46482" y="13714"/>
                  </a:cubicBezTo>
                  <a:close/>
                  <a:moveTo>
                    <a:pt x="3909" y="13040"/>
                  </a:moveTo>
                  <a:lnTo>
                    <a:pt x="3909" y="13040"/>
                  </a:lnTo>
                  <a:cubicBezTo>
                    <a:pt x="1674" y="16128"/>
                    <a:pt x="705" y="20179"/>
                    <a:pt x="135" y="23795"/>
                  </a:cubicBezTo>
                  <a:cubicBezTo>
                    <a:pt x="2" y="25456"/>
                    <a:pt x="1" y="26854"/>
                    <a:pt x="1" y="28248"/>
                  </a:cubicBezTo>
                  <a:lnTo>
                    <a:pt x="1" y="28248"/>
                  </a:lnTo>
                  <a:cubicBezTo>
                    <a:pt x="1" y="26854"/>
                    <a:pt x="2" y="25457"/>
                    <a:pt x="135" y="23930"/>
                  </a:cubicBezTo>
                  <a:cubicBezTo>
                    <a:pt x="705" y="20179"/>
                    <a:pt x="1674" y="16128"/>
                    <a:pt x="3909" y="13040"/>
                  </a:cubicBezTo>
                  <a:close/>
                </a:path>
              </a:pathLst>
            </a:custGeom>
            <a:solidFill>
              <a:srgbClr val="FAF2D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6" name="Google Shape;1966;p35"/>
            <p:cNvSpPr/>
            <p:nvPr/>
          </p:nvSpPr>
          <p:spPr>
            <a:xfrm>
              <a:off x="989800" y="238125"/>
              <a:ext cx="1193975" cy="935175"/>
            </a:xfrm>
            <a:custGeom>
              <a:avLst/>
              <a:gdLst/>
              <a:ahLst/>
              <a:cxnLst/>
              <a:rect l="l" t="t" r="r" b="b"/>
              <a:pathLst>
                <a:path w="47759" h="37407" extrusionOk="0">
                  <a:moveTo>
                    <a:pt x="21409" y="0"/>
                  </a:moveTo>
                  <a:cubicBezTo>
                    <a:pt x="19057" y="0"/>
                    <a:pt x="16805" y="437"/>
                    <a:pt x="14419" y="1277"/>
                  </a:cubicBezTo>
                  <a:cubicBezTo>
                    <a:pt x="12167" y="2117"/>
                    <a:pt x="10218" y="3495"/>
                    <a:pt x="8537" y="5176"/>
                  </a:cubicBezTo>
                  <a:cubicBezTo>
                    <a:pt x="7697" y="5882"/>
                    <a:pt x="6991" y="6587"/>
                    <a:pt x="6286" y="7428"/>
                  </a:cubicBezTo>
                  <a:lnTo>
                    <a:pt x="6286" y="7562"/>
                  </a:lnTo>
                  <a:cubicBezTo>
                    <a:pt x="5042" y="8839"/>
                    <a:pt x="4067" y="10217"/>
                    <a:pt x="3093" y="11763"/>
                  </a:cubicBezTo>
                  <a:cubicBezTo>
                    <a:pt x="2521" y="12469"/>
                    <a:pt x="1950" y="13309"/>
                    <a:pt x="1950" y="14149"/>
                  </a:cubicBezTo>
                  <a:cubicBezTo>
                    <a:pt x="2656" y="13880"/>
                    <a:pt x="3227" y="13175"/>
                    <a:pt x="3933" y="12872"/>
                  </a:cubicBezTo>
                  <a:lnTo>
                    <a:pt x="3933" y="12872"/>
                  </a:lnTo>
                  <a:cubicBezTo>
                    <a:pt x="1681" y="15964"/>
                    <a:pt x="707" y="20031"/>
                    <a:pt x="135" y="23795"/>
                  </a:cubicBezTo>
                  <a:cubicBezTo>
                    <a:pt x="1" y="25341"/>
                    <a:pt x="1" y="26752"/>
                    <a:pt x="1" y="28164"/>
                  </a:cubicBezTo>
                  <a:cubicBezTo>
                    <a:pt x="404" y="33609"/>
                    <a:pt x="3093" y="36970"/>
                    <a:pt x="3496" y="37406"/>
                  </a:cubicBezTo>
                  <a:cubicBezTo>
                    <a:pt x="3496" y="37406"/>
                    <a:pt x="3765" y="36129"/>
                    <a:pt x="4471" y="35020"/>
                  </a:cubicBezTo>
                  <a:cubicBezTo>
                    <a:pt x="4202" y="33205"/>
                    <a:pt x="4202" y="31222"/>
                    <a:pt x="4471" y="28836"/>
                  </a:cubicBezTo>
                  <a:cubicBezTo>
                    <a:pt x="5042" y="25341"/>
                    <a:pt x="5882" y="21577"/>
                    <a:pt x="8134" y="18619"/>
                  </a:cubicBezTo>
                  <a:lnTo>
                    <a:pt x="8134" y="18619"/>
                  </a:lnTo>
                  <a:cubicBezTo>
                    <a:pt x="7294" y="18922"/>
                    <a:pt x="6857" y="19459"/>
                    <a:pt x="6151" y="19896"/>
                  </a:cubicBezTo>
                  <a:cubicBezTo>
                    <a:pt x="6151" y="19056"/>
                    <a:pt x="6722" y="18216"/>
                    <a:pt x="7126" y="17510"/>
                  </a:cubicBezTo>
                  <a:cubicBezTo>
                    <a:pt x="8134" y="16099"/>
                    <a:pt x="9109" y="14721"/>
                    <a:pt x="10218" y="13443"/>
                  </a:cubicBezTo>
                  <a:cubicBezTo>
                    <a:pt x="12470" y="10923"/>
                    <a:pt x="14856" y="8671"/>
                    <a:pt x="18049" y="7562"/>
                  </a:cubicBezTo>
                  <a:cubicBezTo>
                    <a:pt x="20166" y="6722"/>
                    <a:pt x="22418" y="6318"/>
                    <a:pt x="24636" y="6318"/>
                  </a:cubicBezTo>
                  <a:cubicBezTo>
                    <a:pt x="26182" y="6318"/>
                    <a:pt x="27593" y="6453"/>
                    <a:pt x="28971" y="6991"/>
                  </a:cubicBezTo>
                  <a:cubicBezTo>
                    <a:pt x="30517" y="7428"/>
                    <a:pt x="31929" y="7999"/>
                    <a:pt x="33172" y="8839"/>
                  </a:cubicBezTo>
                  <a:cubicBezTo>
                    <a:pt x="33744" y="9377"/>
                    <a:pt x="34450" y="10217"/>
                    <a:pt x="35155" y="10520"/>
                  </a:cubicBezTo>
                  <a:cubicBezTo>
                    <a:pt x="35424" y="10654"/>
                    <a:pt x="35861" y="10654"/>
                    <a:pt x="36264" y="10654"/>
                  </a:cubicBezTo>
                  <a:lnTo>
                    <a:pt x="37105" y="10654"/>
                  </a:lnTo>
                  <a:cubicBezTo>
                    <a:pt x="38920" y="10654"/>
                    <a:pt x="41037" y="11897"/>
                    <a:pt x="42717" y="13175"/>
                  </a:cubicBezTo>
                  <a:cubicBezTo>
                    <a:pt x="44398" y="14418"/>
                    <a:pt x="45641" y="15695"/>
                    <a:pt x="45641" y="15695"/>
                  </a:cubicBezTo>
                  <a:cubicBezTo>
                    <a:pt x="46481" y="16099"/>
                    <a:pt x="46918" y="16804"/>
                    <a:pt x="47624" y="17510"/>
                  </a:cubicBezTo>
                  <a:lnTo>
                    <a:pt x="47759" y="17645"/>
                  </a:lnTo>
                  <a:lnTo>
                    <a:pt x="47759" y="17510"/>
                  </a:lnTo>
                  <a:cubicBezTo>
                    <a:pt x="47759" y="16401"/>
                    <a:pt x="46918" y="14553"/>
                    <a:pt x="46481" y="13578"/>
                  </a:cubicBezTo>
                  <a:cubicBezTo>
                    <a:pt x="45776" y="12032"/>
                    <a:pt x="44532" y="11057"/>
                    <a:pt x="43558" y="9814"/>
                  </a:cubicBezTo>
                  <a:cubicBezTo>
                    <a:pt x="41306" y="6856"/>
                    <a:pt x="38382" y="4638"/>
                    <a:pt x="34584" y="4638"/>
                  </a:cubicBezTo>
                  <a:lnTo>
                    <a:pt x="33744" y="4638"/>
                  </a:lnTo>
                  <a:cubicBezTo>
                    <a:pt x="33172" y="4638"/>
                    <a:pt x="32769" y="4470"/>
                    <a:pt x="32500" y="4336"/>
                  </a:cubicBezTo>
                  <a:cubicBezTo>
                    <a:pt x="31660" y="4067"/>
                    <a:pt x="30954" y="3226"/>
                    <a:pt x="30383" y="2655"/>
                  </a:cubicBezTo>
                  <a:cubicBezTo>
                    <a:pt x="28971" y="1815"/>
                    <a:pt x="27593" y="1109"/>
                    <a:pt x="26047" y="706"/>
                  </a:cubicBezTo>
                  <a:cubicBezTo>
                    <a:pt x="24501" y="134"/>
                    <a:pt x="22955" y="0"/>
                    <a:pt x="21409"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7" name="Google Shape;1967;p35"/>
            <p:cNvSpPr/>
            <p:nvPr/>
          </p:nvSpPr>
          <p:spPr>
            <a:xfrm>
              <a:off x="1070475" y="1736225"/>
              <a:ext cx="244525" cy="252075"/>
            </a:xfrm>
            <a:custGeom>
              <a:avLst/>
              <a:gdLst/>
              <a:ahLst/>
              <a:cxnLst/>
              <a:rect l="l" t="t" r="r" b="b"/>
              <a:pathLst>
                <a:path w="9781" h="10083" extrusionOk="0">
                  <a:moveTo>
                    <a:pt x="6856" y="0"/>
                  </a:moveTo>
                  <a:lnTo>
                    <a:pt x="3227" y="7865"/>
                  </a:lnTo>
                  <a:lnTo>
                    <a:pt x="404" y="8570"/>
                  </a:lnTo>
                  <a:cubicBezTo>
                    <a:pt x="0" y="8705"/>
                    <a:pt x="0" y="9243"/>
                    <a:pt x="269" y="9411"/>
                  </a:cubicBezTo>
                  <a:cubicBezTo>
                    <a:pt x="1109" y="9814"/>
                    <a:pt x="2084" y="10083"/>
                    <a:pt x="3059" y="10083"/>
                  </a:cubicBezTo>
                  <a:cubicBezTo>
                    <a:pt x="3630" y="10083"/>
                    <a:pt x="4201" y="9814"/>
                    <a:pt x="4605" y="9411"/>
                  </a:cubicBezTo>
                  <a:lnTo>
                    <a:pt x="9780" y="2823"/>
                  </a:lnTo>
                  <a:lnTo>
                    <a:pt x="6856" y="0"/>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8" name="Google Shape;1968;p35"/>
            <p:cNvSpPr/>
            <p:nvPr/>
          </p:nvSpPr>
          <p:spPr>
            <a:xfrm>
              <a:off x="1272950" y="1526175"/>
              <a:ext cx="203375" cy="224350"/>
            </a:xfrm>
            <a:custGeom>
              <a:avLst/>
              <a:gdLst/>
              <a:ahLst/>
              <a:cxnLst/>
              <a:rect l="l" t="t" r="r" b="b"/>
              <a:pathLst>
                <a:path w="8135" h="8974" extrusionOk="0">
                  <a:moveTo>
                    <a:pt x="5748" y="0"/>
                  </a:moveTo>
                  <a:cubicBezTo>
                    <a:pt x="5479" y="0"/>
                    <a:pt x="5345" y="168"/>
                    <a:pt x="5042" y="168"/>
                  </a:cubicBezTo>
                  <a:cubicBezTo>
                    <a:pt x="4068" y="571"/>
                    <a:pt x="3227" y="1008"/>
                    <a:pt x="2522" y="1681"/>
                  </a:cubicBezTo>
                  <a:cubicBezTo>
                    <a:pt x="1849" y="2386"/>
                    <a:pt x="1278" y="3092"/>
                    <a:pt x="841" y="4067"/>
                  </a:cubicBezTo>
                  <a:lnTo>
                    <a:pt x="1" y="5747"/>
                  </a:lnTo>
                  <a:lnTo>
                    <a:pt x="3362" y="8974"/>
                  </a:lnTo>
                  <a:lnTo>
                    <a:pt x="7563" y="3798"/>
                  </a:lnTo>
                  <a:cubicBezTo>
                    <a:pt x="7865" y="3227"/>
                    <a:pt x="8134" y="2689"/>
                    <a:pt x="8000" y="2117"/>
                  </a:cubicBezTo>
                  <a:cubicBezTo>
                    <a:pt x="7865" y="840"/>
                    <a:pt x="6891" y="0"/>
                    <a:pt x="5748" y="0"/>
                  </a:cubicBezTo>
                  <a:close/>
                </a:path>
              </a:pathLst>
            </a:custGeom>
            <a:solidFill>
              <a:srgbClr val="D077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9" name="Google Shape;1969;p35"/>
            <p:cNvSpPr/>
            <p:nvPr/>
          </p:nvSpPr>
          <p:spPr>
            <a:xfrm>
              <a:off x="1272950" y="1526175"/>
              <a:ext cx="200000" cy="224350"/>
            </a:xfrm>
            <a:custGeom>
              <a:avLst/>
              <a:gdLst/>
              <a:ahLst/>
              <a:cxnLst/>
              <a:rect l="l" t="t" r="r" b="b"/>
              <a:pathLst>
                <a:path w="8000" h="8974" extrusionOk="0">
                  <a:moveTo>
                    <a:pt x="5748" y="0"/>
                  </a:moveTo>
                  <a:cubicBezTo>
                    <a:pt x="5479" y="0"/>
                    <a:pt x="5345" y="168"/>
                    <a:pt x="5042" y="168"/>
                  </a:cubicBezTo>
                  <a:cubicBezTo>
                    <a:pt x="4068" y="571"/>
                    <a:pt x="3227" y="1008"/>
                    <a:pt x="2522" y="1681"/>
                  </a:cubicBezTo>
                  <a:cubicBezTo>
                    <a:pt x="1849" y="2386"/>
                    <a:pt x="1278" y="3092"/>
                    <a:pt x="841" y="4067"/>
                  </a:cubicBezTo>
                  <a:lnTo>
                    <a:pt x="1" y="5747"/>
                  </a:lnTo>
                  <a:lnTo>
                    <a:pt x="3362" y="8974"/>
                  </a:lnTo>
                  <a:lnTo>
                    <a:pt x="7563" y="3798"/>
                  </a:lnTo>
                  <a:cubicBezTo>
                    <a:pt x="7865" y="3361"/>
                    <a:pt x="8000" y="2823"/>
                    <a:pt x="8000" y="2386"/>
                  </a:cubicBezTo>
                  <a:lnTo>
                    <a:pt x="8000" y="2117"/>
                  </a:lnTo>
                  <a:cubicBezTo>
                    <a:pt x="7865" y="840"/>
                    <a:pt x="6891" y="0"/>
                    <a:pt x="5748"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70" name="Google Shape;1970;p35"/>
            <p:cNvSpPr/>
            <p:nvPr/>
          </p:nvSpPr>
          <p:spPr>
            <a:xfrm>
              <a:off x="1220875" y="1659450"/>
              <a:ext cx="153775" cy="156625"/>
            </a:xfrm>
            <a:custGeom>
              <a:avLst/>
              <a:gdLst/>
              <a:ahLst/>
              <a:cxnLst/>
              <a:rect l="l" t="t" r="r" b="b"/>
              <a:pathLst>
                <a:path w="6151" h="6265" extrusionOk="0">
                  <a:moveTo>
                    <a:pt x="1484" y="1"/>
                  </a:moveTo>
                  <a:cubicBezTo>
                    <a:pt x="1237" y="1"/>
                    <a:pt x="1007" y="116"/>
                    <a:pt x="840" y="282"/>
                  </a:cubicBezTo>
                  <a:lnTo>
                    <a:pt x="135" y="1693"/>
                  </a:lnTo>
                  <a:cubicBezTo>
                    <a:pt x="0" y="1962"/>
                    <a:pt x="0" y="2231"/>
                    <a:pt x="269" y="2534"/>
                  </a:cubicBezTo>
                  <a:lnTo>
                    <a:pt x="840" y="3071"/>
                  </a:lnTo>
                  <a:lnTo>
                    <a:pt x="4067" y="6163"/>
                  </a:lnTo>
                  <a:cubicBezTo>
                    <a:pt x="4134" y="6230"/>
                    <a:pt x="4235" y="6264"/>
                    <a:pt x="4357" y="6264"/>
                  </a:cubicBezTo>
                  <a:cubicBezTo>
                    <a:pt x="4478" y="6264"/>
                    <a:pt x="4621" y="6230"/>
                    <a:pt x="4773" y="6163"/>
                  </a:cubicBezTo>
                  <a:lnTo>
                    <a:pt x="6016" y="4920"/>
                  </a:lnTo>
                  <a:cubicBezTo>
                    <a:pt x="6151" y="4617"/>
                    <a:pt x="6151" y="4348"/>
                    <a:pt x="6016" y="4080"/>
                  </a:cubicBezTo>
                  <a:lnTo>
                    <a:pt x="2084" y="416"/>
                  </a:lnTo>
                  <a:lnTo>
                    <a:pt x="1949" y="147"/>
                  </a:lnTo>
                  <a:cubicBezTo>
                    <a:pt x="1795" y="45"/>
                    <a:pt x="1636" y="1"/>
                    <a:pt x="1484"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839"/>
                                        </p:tgtEl>
                                        <p:attrNameLst>
                                          <p:attrName>style.visibility</p:attrName>
                                        </p:attrNameLst>
                                      </p:cBhvr>
                                      <p:to>
                                        <p:strVal val="visible"/>
                                      </p:to>
                                    </p:set>
                                    <p:animEffect transition="in" filter="fade">
                                      <p:cBhvr>
                                        <p:cTn id="7" dur="500"/>
                                        <p:tgtEl>
                                          <p:spTgt spid="1839"/>
                                        </p:tgtEl>
                                      </p:cBhvr>
                                    </p:animEffect>
                                  </p:childTnLst>
                                </p:cTn>
                              </p:par>
                              <p:par>
                                <p:cTn id="8" presetID="10" presetClass="entr" presetSubtype="0" fill="hold" nodeType="withEffect">
                                  <p:stCondLst>
                                    <p:cond delay="0"/>
                                  </p:stCondLst>
                                  <p:childTnLst>
                                    <p:set>
                                      <p:cBhvr>
                                        <p:cTn id="9" dur="1" fill="hold">
                                          <p:stCondLst>
                                            <p:cond delay="0"/>
                                          </p:stCondLst>
                                        </p:cTn>
                                        <p:tgtEl>
                                          <p:spTgt spid="1840"/>
                                        </p:tgtEl>
                                        <p:attrNameLst>
                                          <p:attrName>style.visibility</p:attrName>
                                        </p:attrNameLst>
                                      </p:cBhvr>
                                      <p:to>
                                        <p:strVal val="visible"/>
                                      </p:to>
                                    </p:set>
                                    <p:animEffect transition="in" filter="fade">
                                      <p:cBhvr>
                                        <p:cTn id="10" dur="500"/>
                                        <p:tgtEl>
                                          <p:spTgt spid="1840"/>
                                        </p:tgtEl>
                                      </p:cBhvr>
                                    </p:animEffect>
                                  </p:childTnLst>
                                </p:cTn>
                              </p:par>
                              <p:par>
                                <p:cTn id="11" presetID="10" presetClass="entr" presetSubtype="0" fill="hold" nodeType="withEffect">
                                  <p:stCondLst>
                                    <p:cond delay="0"/>
                                  </p:stCondLst>
                                  <p:childTnLst>
                                    <p:set>
                                      <p:cBhvr>
                                        <p:cTn id="12" dur="1" fill="hold">
                                          <p:stCondLst>
                                            <p:cond delay="0"/>
                                          </p:stCondLst>
                                        </p:cTn>
                                        <p:tgtEl>
                                          <p:spTgt spid="1841"/>
                                        </p:tgtEl>
                                        <p:attrNameLst>
                                          <p:attrName>style.visibility</p:attrName>
                                        </p:attrNameLst>
                                      </p:cBhvr>
                                      <p:to>
                                        <p:strVal val="visible"/>
                                      </p:to>
                                    </p:set>
                                    <p:animEffect transition="in" filter="fade">
                                      <p:cBhvr>
                                        <p:cTn id="13" dur="500"/>
                                        <p:tgtEl>
                                          <p:spTgt spid="1841"/>
                                        </p:tgtEl>
                                      </p:cBhvr>
                                    </p:animEffect>
                                  </p:childTnLst>
                                </p:cTn>
                              </p:par>
                            </p:childTnLst>
                          </p:cTn>
                        </p:par>
                        <p:par>
                          <p:cTn id="14" fill="hold">
                            <p:stCondLst>
                              <p:cond delay="500"/>
                            </p:stCondLst>
                            <p:childTnLst>
                              <p:par>
                                <p:cTn id="15" presetID="10" presetClass="entr" presetSubtype="0" fill="hold" nodeType="afterEffect">
                                  <p:stCondLst>
                                    <p:cond delay="0"/>
                                  </p:stCondLst>
                                  <p:childTnLst>
                                    <p:set>
                                      <p:cBhvr>
                                        <p:cTn id="16" dur="1" fill="hold">
                                          <p:stCondLst>
                                            <p:cond delay="0"/>
                                          </p:stCondLst>
                                        </p:cTn>
                                        <p:tgtEl>
                                          <p:spTgt spid="1842"/>
                                        </p:tgtEl>
                                        <p:attrNameLst>
                                          <p:attrName>style.visibility</p:attrName>
                                        </p:attrNameLst>
                                      </p:cBhvr>
                                      <p:to>
                                        <p:strVal val="visible"/>
                                      </p:to>
                                    </p:set>
                                    <p:animEffect transition="in" filter="fade">
                                      <p:cBhvr>
                                        <p:cTn id="17" dur="1000"/>
                                        <p:tgtEl>
                                          <p:spTgt spid="1842"/>
                                        </p:tgtEl>
                                      </p:cBhvr>
                                    </p:animEffect>
                                  </p:childTnLst>
                                </p:cTn>
                              </p:par>
                            </p:childTnLst>
                          </p:cTn>
                        </p:par>
                        <p:par>
                          <p:cTn id="18" fill="hold">
                            <p:stCondLst>
                              <p:cond delay="1500"/>
                            </p:stCondLst>
                            <p:childTnLst>
                              <p:par>
                                <p:cTn id="19" presetID="10" presetClass="entr" presetSubtype="0" fill="hold" nodeType="afterEffect">
                                  <p:stCondLst>
                                    <p:cond delay="0"/>
                                  </p:stCondLst>
                                  <p:childTnLst>
                                    <p:set>
                                      <p:cBhvr>
                                        <p:cTn id="20" dur="1" fill="hold">
                                          <p:stCondLst>
                                            <p:cond delay="0"/>
                                          </p:stCondLst>
                                        </p:cTn>
                                        <p:tgtEl>
                                          <p:spTgt spid="1928"/>
                                        </p:tgtEl>
                                        <p:attrNameLst>
                                          <p:attrName>style.visibility</p:attrName>
                                        </p:attrNameLst>
                                      </p:cBhvr>
                                      <p:to>
                                        <p:strVal val="visible"/>
                                      </p:to>
                                    </p:set>
                                    <p:animEffect transition="in" filter="fade">
                                      <p:cBhvr>
                                        <p:cTn id="21" dur="500"/>
                                        <p:tgtEl>
                                          <p:spTgt spid="1928"/>
                                        </p:tgtEl>
                                      </p:cBhvr>
                                    </p:animEffect>
                                  </p:childTnLst>
                                </p:cTn>
                              </p:par>
                            </p:childTnLst>
                          </p:cTn>
                        </p:par>
                        <p:par>
                          <p:cTn id="22" fill="hold">
                            <p:stCondLst>
                              <p:cond delay="2000"/>
                            </p:stCondLst>
                            <p:childTnLst>
                              <p:par>
                                <p:cTn id="23" presetID="10" presetClass="entr" presetSubtype="0" fill="hold" nodeType="afterEffect">
                                  <p:stCondLst>
                                    <p:cond delay="0"/>
                                  </p:stCondLst>
                                  <p:childTnLst>
                                    <p:set>
                                      <p:cBhvr>
                                        <p:cTn id="24" dur="1" fill="hold">
                                          <p:stCondLst>
                                            <p:cond delay="0"/>
                                          </p:stCondLst>
                                        </p:cTn>
                                        <p:tgtEl>
                                          <p:spTgt spid="1929"/>
                                        </p:tgtEl>
                                        <p:attrNameLst>
                                          <p:attrName>style.visibility</p:attrName>
                                        </p:attrNameLst>
                                      </p:cBhvr>
                                      <p:to>
                                        <p:strVal val="visible"/>
                                      </p:to>
                                    </p:set>
                                    <p:animEffect transition="in" filter="fade">
                                      <p:cBhvr>
                                        <p:cTn id="25" dur="1000"/>
                                        <p:tgtEl>
                                          <p:spTgt spid="19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13_Title and Content">
  <p:cSld name="13_Title and Content">
    <p:bg>
      <p:bgPr>
        <a:solidFill>
          <a:srgbClr val="002060"/>
        </a:solidFill>
        <a:effectLst/>
      </p:bgPr>
    </p:bg>
    <p:spTree>
      <p:nvGrpSpPr>
        <p:cNvPr id="1" name="Shape 1971"/>
        <p:cNvGrpSpPr/>
        <p:nvPr/>
      </p:nvGrpSpPr>
      <p:grpSpPr>
        <a:xfrm>
          <a:off x="0" y="0"/>
          <a:ext cx="0" cy="0"/>
          <a:chOff x="0" y="0"/>
          <a:chExt cx="0" cy="0"/>
        </a:xfrm>
      </p:grpSpPr>
      <p:grpSp>
        <p:nvGrpSpPr>
          <p:cNvPr id="1972" name="Google Shape;1972;p36"/>
          <p:cNvGrpSpPr/>
          <p:nvPr/>
        </p:nvGrpSpPr>
        <p:grpSpPr>
          <a:xfrm>
            <a:off x="395894" y="219519"/>
            <a:ext cx="11613234" cy="6240131"/>
            <a:chOff x="395894" y="219519"/>
            <a:chExt cx="8518865" cy="4788281"/>
          </a:xfrm>
        </p:grpSpPr>
        <p:sp>
          <p:nvSpPr>
            <p:cNvPr id="1973" name="Google Shape;1973;p36"/>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974" name="Google Shape;1974;p36"/>
            <p:cNvGrpSpPr/>
            <p:nvPr/>
          </p:nvGrpSpPr>
          <p:grpSpPr>
            <a:xfrm>
              <a:off x="8341543" y="2282008"/>
              <a:ext cx="569676" cy="380612"/>
              <a:chOff x="8341543" y="2282008"/>
              <a:chExt cx="569676" cy="380612"/>
            </a:xfrm>
          </p:grpSpPr>
          <p:sp>
            <p:nvSpPr>
              <p:cNvPr id="1975" name="Google Shape;1975;p36"/>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76" name="Google Shape;1976;p36"/>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977" name="Google Shape;1977;p36"/>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978" name="Google Shape;1978;p36"/>
            <p:cNvGrpSpPr/>
            <p:nvPr/>
          </p:nvGrpSpPr>
          <p:grpSpPr>
            <a:xfrm>
              <a:off x="8341543" y="1721094"/>
              <a:ext cx="569676" cy="380612"/>
              <a:chOff x="8341543" y="1721094"/>
              <a:chExt cx="569676" cy="380612"/>
            </a:xfrm>
          </p:grpSpPr>
          <p:sp>
            <p:nvSpPr>
              <p:cNvPr id="1979" name="Google Shape;1979;p36"/>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80" name="Google Shape;1980;p36"/>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981" name="Google Shape;1981;p36"/>
            <p:cNvGrpSpPr/>
            <p:nvPr/>
          </p:nvGrpSpPr>
          <p:grpSpPr>
            <a:xfrm>
              <a:off x="8346273" y="1183592"/>
              <a:ext cx="568486" cy="388014"/>
              <a:chOff x="8346273" y="1183592"/>
              <a:chExt cx="568486" cy="388014"/>
            </a:xfrm>
          </p:grpSpPr>
          <p:sp>
            <p:nvSpPr>
              <p:cNvPr id="1982" name="Google Shape;1982;p36"/>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83" name="Google Shape;1983;p36"/>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984" name="Google Shape;1984;p36"/>
            <p:cNvGrpSpPr/>
            <p:nvPr/>
          </p:nvGrpSpPr>
          <p:grpSpPr>
            <a:xfrm>
              <a:off x="8341543" y="606635"/>
              <a:ext cx="569676" cy="388014"/>
              <a:chOff x="8341543" y="606635"/>
              <a:chExt cx="569676" cy="388014"/>
            </a:xfrm>
          </p:grpSpPr>
          <p:sp>
            <p:nvSpPr>
              <p:cNvPr id="1985" name="Google Shape;1985;p36"/>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86" name="Google Shape;1986;p36"/>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987" name="Google Shape;1987;p36"/>
            <p:cNvGrpSpPr/>
            <p:nvPr/>
          </p:nvGrpSpPr>
          <p:grpSpPr>
            <a:xfrm>
              <a:off x="8341543" y="2842933"/>
              <a:ext cx="569676" cy="380612"/>
              <a:chOff x="8341543" y="2282008"/>
              <a:chExt cx="569676" cy="380612"/>
            </a:xfrm>
          </p:grpSpPr>
          <p:sp>
            <p:nvSpPr>
              <p:cNvPr id="1988" name="Google Shape;1988;p36"/>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89" name="Google Shape;1989;p36"/>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990" name="Google Shape;1990;p36"/>
            <p:cNvGrpSpPr/>
            <p:nvPr/>
          </p:nvGrpSpPr>
          <p:grpSpPr>
            <a:xfrm>
              <a:off x="8341543" y="3403858"/>
              <a:ext cx="569676" cy="380612"/>
              <a:chOff x="8341543" y="2282008"/>
              <a:chExt cx="569676" cy="380612"/>
            </a:xfrm>
          </p:grpSpPr>
          <p:sp>
            <p:nvSpPr>
              <p:cNvPr id="1991" name="Google Shape;1991;p36"/>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92" name="Google Shape;1992;p36"/>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993" name="Google Shape;1993;p36"/>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94" name="Google Shape;1994;p36"/>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995" name="Google Shape;1995;p36"/>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96" name="Google Shape;1996;p36"/>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97" name="Google Shape;1997;p36"/>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98" name="Google Shape;1998;p36"/>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99" name="Google Shape;1999;p36"/>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0" name="Google Shape;2000;p36"/>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1" name="Google Shape;2001;p36"/>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2" name="Google Shape;2002;p36"/>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3" name="Google Shape;2003;p36"/>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4" name="Google Shape;2004;p36"/>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5" name="Google Shape;2005;p36"/>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6" name="Google Shape;2006;p36"/>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7" name="Google Shape;2007;p36"/>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8" name="Google Shape;2008;p36"/>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9" name="Google Shape;2009;p36"/>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0" name="Google Shape;2010;p36"/>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1" name="Google Shape;2011;p36"/>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2" name="Google Shape;2012;p36"/>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3" name="Google Shape;2013;p36"/>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4" name="Google Shape;2014;p36"/>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5" name="Google Shape;2015;p36"/>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6" name="Google Shape;2016;p36"/>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7" name="Google Shape;2017;p36"/>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8" name="Google Shape;2018;p36"/>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9" name="Google Shape;2019;p36"/>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0" name="Google Shape;2020;p36"/>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1" name="Google Shape;2021;p36"/>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2" name="Google Shape;2022;p36"/>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3" name="Google Shape;2023;p36"/>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4" name="Google Shape;2024;p36"/>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5" name="Google Shape;2025;p36"/>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6" name="Google Shape;2026;p36"/>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7" name="Google Shape;2027;p36"/>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8" name="Google Shape;2028;p36"/>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9" name="Google Shape;2029;p36"/>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0" name="Google Shape;2030;p36"/>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1" name="Google Shape;2031;p36"/>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2" name="Google Shape;2032;p36"/>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3" name="Google Shape;2033;p36"/>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4" name="Google Shape;2034;p36"/>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5" name="Google Shape;2035;p36"/>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6" name="Google Shape;2036;p36"/>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7" name="Google Shape;2037;p36"/>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8" name="Google Shape;2038;p36"/>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9" name="Google Shape;2039;p36"/>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pic>
        <p:nvPicPr>
          <p:cNvPr id="2040" name="Google Shape;2040;p36"/>
          <p:cNvPicPr preferRelativeResize="0"/>
          <p:nvPr/>
        </p:nvPicPr>
        <p:blipFill rotWithShape="1">
          <a:blip r:embed="rId2">
            <a:alphaModFix/>
          </a:blip>
          <a:srcRect/>
          <a:stretch/>
        </p:blipFill>
        <p:spPr>
          <a:xfrm>
            <a:off x="869345" y="364703"/>
            <a:ext cx="2069886" cy="1034943"/>
          </a:xfrm>
          <a:prstGeom prst="rect">
            <a:avLst/>
          </a:prstGeom>
          <a:noFill/>
          <a:ln>
            <a:noFill/>
          </a:ln>
        </p:spPr>
      </p:pic>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21_Title and Content">
  <p:cSld name="21_Title and Content">
    <p:bg>
      <p:bgPr>
        <a:solidFill>
          <a:srgbClr val="002060"/>
        </a:solidFill>
        <a:effectLst/>
      </p:bgPr>
    </p:bg>
    <p:spTree>
      <p:nvGrpSpPr>
        <p:cNvPr id="1" name="Shape 2041"/>
        <p:cNvGrpSpPr/>
        <p:nvPr/>
      </p:nvGrpSpPr>
      <p:grpSpPr>
        <a:xfrm>
          <a:off x="0" y="0"/>
          <a:ext cx="0" cy="0"/>
          <a:chOff x="0" y="0"/>
          <a:chExt cx="0" cy="0"/>
        </a:xfrm>
      </p:grpSpPr>
      <p:grpSp>
        <p:nvGrpSpPr>
          <p:cNvPr id="2042" name="Google Shape;2042;p37"/>
          <p:cNvGrpSpPr/>
          <p:nvPr/>
        </p:nvGrpSpPr>
        <p:grpSpPr>
          <a:xfrm>
            <a:off x="395894" y="219519"/>
            <a:ext cx="11613234" cy="6240131"/>
            <a:chOff x="395894" y="219519"/>
            <a:chExt cx="8518865" cy="4788281"/>
          </a:xfrm>
        </p:grpSpPr>
        <p:sp>
          <p:nvSpPr>
            <p:cNvPr id="2043" name="Google Shape;2043;p37"/>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044" name="Google Shape;2044;p37"/>
            <p:cNvGrpSpPr/>
            <p:nvPr/>
          </p:nvGrpSpPr>
          <p:grpSpPr>
            <a:xfrm>
              <a:off x="8341543" y="2282008"/>
              <a:ext cx="569676" cy="380612"/>
              <a:chOff x="8341543" y="2282008"/>
              <a:chExt cx="569676" cy="380612"/>
            </a:xfrm>
          </p:grpSpPr>
          <p:sp>
            <p:nvSpPr>
              <p:cNvPr id="2045" name="Google Shape;2045;p37"/>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46" name="Google Shape;2046;p37"/>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047" name="Google Shape;2047;p37"/>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048" name="Google Shape;2048;p37"/>
            <p:cNvGrpSpPr/>
            <p:nvPr/>
          </p:nvGrpSpPr>
          <p:grpSpPr>
            <a:xfrm>
              <a:off x="8341543" y="1721094"/>
              <a:ext cx="569676" cy="380612"/>
              <a:chOff x="8341543" y="1721094"/>
              <a:chExt cx="569676" cy="380612"/>
            </a:xfrm>
          </p:grpSpPr>
          <p:sp>
            <p:nvSpPr>
              <p:cNvPr id="2049" name="Google Shape;2049;p37"/>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50" name="Google Shape;2050;p37"/>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051" name="Google Shape;2051;p37"/>
            <p:cNvGrpSpPr/>
            <p:nvPr/>
          </p:nvGrpSpPr>
          <p:grpSpPr>
            <a:xfrm>
              <a:off x="8346273" y="1183592"/>
              <a:ext cx="568486" cy="388014"/>
              <a:chOff x="8346273" y="1183592"/>
              <a:chExt cx="568486" cy="388014"/>
            </a:xfrm>
          </p:grpSpPr>
          <p:sp>
            <p:nvSpPr>
              <p:cNvPr id="2052" name="Google Shape;2052;p37"/>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53" name="Google Shape;2053;p37"/>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054" name="Google Shape;2054;p37"/>
            <p:cNvGrpSpPr/>
            <p:nvPr/>
          </p:nvGrpSpPr>
          <p:grpSpPr>
            <a:xfrm>
              <a:off x="8341543" y="606635"/>
              <a:ext cx="569676" cy="388014"/>
              <a:chOff x="8341543" y="606635"/>
              <a:chExt cx="569676" cy="388014"/>
            </a:xfrm>
          </p:grpSpPr>
          <p:sp>
            <p:nvSpPr>
              <p:cNvPr id="2055" name="Google Shape;2055;p37"/>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56" name="Google Shape;2056;p37"/>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057" name="Google Shape;2057;p37"/>
            <p:cNvGrpSpPr/>
            <p:nvPr/>
          </p:nvGrpSpPr>
          <p:grpSpPr>
            <a:xfrm>
              <a:off x="8341543" y="2842933"/>
              <a:ext cx="569676" cy="380612"/>
              <a:chOff x="8341543" y="2282008"/>
              <a:chExt cx="569676" cy="380612"/>
            </a:xfrm>
          </p:grpSpPr>
          <p:sp>
            <p:nvSpPr>
              <p:cNvPr id="2058" name="Google Shape;2058;p37"/>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59" name="Google Shape;2059;p37"/>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060" name="Google Shape;2060;p37"/>
            <p:cNvGrpSpPr/>
            <p:nvPr/>
          </p:nvGrpSpPr>
          <p:grpSpPr>
            <a:xfrm>
              <a:off x="8341543" y="3403858"/>
              <a:ext cx="569676" cy="380612"/>
              <a:chOff x="8341543" y="2282008"/>
              <a:chExt cx="569676" cy="380612"/>
            </a:xfrm>
          </p:grpSpPr>
          <p:sp>
            <p:nvSpPr>
              <p:cNvPr id="2061" name="Google Shape;2061;p37"/>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62" name="Google Shape;2062;p37"/>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063" name="Google Shape;2063;p37"/>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64" name="Google Shape;2064;p37"/>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065" name="Google Shape;2065;p37"/>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66" name="Google Shape;2066;p37"/>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67" name="Google Shape;2067;p37"/>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68" name="Google Shape;2068;p37"/>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69" name="Google Shape;2069;p37"/>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0" name="Google Shape;2070;p37"/>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1" name="Google Shape;2071;p37"/>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2" name="Google Shape;2072;p37"/>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3" name="Google Shape;2073;p37"/>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4" name="Google Shape;2074;p37"/>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5" name="Google Shape;2075;p37"/>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6" name="Google Shape;2076;p37"/>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7" name="Google Shape;2077;p37"/>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8" name="Google Shape;2078;p37"/>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9" name="Google Shape;2079;p37"/>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0" name="Google Shape;2080;p37"/>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1" name="Google Shape;2081;p37"/>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2" name="Google Shape;2082;p37"/>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3" name="Google Shape;2083;p37"/>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4" name="Google Shape;2084;p37"/>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5" name="Google Shape;2085;p37"/>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6" name="Google Shape;2086;p37"/>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7" name="Google Shape;2087;p37"/>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8" name="Google Shape;2088;p37"/>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9" name="Google Shape;2089;p37"/>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0" name="Google Shape;2090;p37"/>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1" name="Google Shape;2091;p37"/>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2" name="Google Shape;2092;p37"/>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3" name="Google Shape;2093;p37"/>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4" name="Google Shape;2094;p37"/>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5" name="Google Shape;2095;p37"/>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6" name="Google Shape;2096;p37"/>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7" name="Google Shape;2097;p37"/>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8" name="Google Shape;2098;p37"/>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9" name="Google Shape;2099;p37"/>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0" name="Google Shape;2100;p37"/>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1" name="Google Shape;2101;p37"/>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2" name="Google Shape;2102;p37"/>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3" name="Google Shape;2103;p37"/>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4" name="Google Shape;2104;p37"/>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5" name="Google Shape;2105;p37"/>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6" name="Google Shape;2106;p37"/>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7" name="Google Shape;2107;p37"/>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8" name="Google Shape;2108;p37"/>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9" name="Google Shape;2109;p37"/>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pic>
        <p:nvPicPr>
          <p:cNvPr id="2110" name="Google Shape;2110;p37" descr="C:\Users\TUAN\Downloads\Luyện tập 1.png"/>
          <p:cNvPicPr preferRelativeResize="0"/>
          <p:nvPr/>
        </p:nvPicPr>
        <p:blipFill rotWithShape="1">
          <a:blip r:embed="rId2">
            <a:alphaModFix/>
          </a:blip>
          <a:srcRect/>
          <a:stretch/>
        </p:blipFill>
        <p:spPr>
          <a:xfrm>
            <a:off x="785396" y="450429"/>
            <a:ext cx="2237784" cy="863493"/>
          </a:xfrm>
          <a:prstGeom prst="rect">
            <a:avLst/>
          </a:prstGeom>
          <a:noFill/>
          <a:ln>
            <a:noFill/>
          </a:ln>
        </p:spPr>
      </p:pic>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23_Title and Content">
  <p:cSld name="23_Title and Content">
    <p:bg>
      <p:bgPr>
        <a:solidFill>
          <a:srgbClr val="002060"/>
        </a:solidFill>
        <a:effectLst/>
      </p:bgPr>
    </p:bg>
    <p:spTree>
      <p:nvGrpSpPr>
        <p:cNvPr id="1" name="Shape 2111"/>
        <p:cNvGrpSpPr/>
        <p:nvPr/>
      </p:nvGrpSpPr>
      <p:grpSpPr>
        <a:xfrm>
          <a:off x="0" y="0"/>
          <a:ext cx="0" cy="0"/>
          <a:chOff x="0" y="0"/>
          <a:chExt cx="0" cy="0"/>
        </a:xfrm>
      </p:grpSpPr>
      <p:grpSp>
        <p:nvGrpSpPr>
          <p:cNvPr id="2112" name="Google Shape;2112;p38"/>
          <p:cNvGrpSpPr/>
          <p:nvPr/>
        </p:nvGrpSpPr>
        <p:grpSpPr>
          <a:xfrm>
            <a:off x="395894" y="219519"/>
            <a:ext cx="11613234" cy="6240131"/>
            <a:chOff x="395894" y="219519"/>
            <a:chExt cx="8518865" cy="4788281"/>
          </a:xfrm>
        </p:grpSpPr>
        <p:sp>
          <p:nvSpPr>
            <p:cNvPr id="2113" name="Google Shape;2113;p38"/>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114" name="Google Shape;2114;p38"/>
            <p:cNvGrpSpPr/>
            <p:nvPr/>
          </p:nvGrpSpPr>
          <p:grpSpPr>
            <a:xfrm>
              <a:off x="8341543" y="2282008"/>
              <a:ext cx="569676" cy="380612"/>
              <a:chOff x="8341543" y="2282008"/>
              <a:chExt cx="569676" cy="380612"/>
            </a:xfrm>
          </p:grpSpPr>
          <p:sp>
            <p:nvSpPr>
              <p:cNvPr id="2115" name="Google Shape;2115;p38"/>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16" name="Google Shape;2116;p38"/>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117" name="Google Shape;2117;p38"/>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118" name="Google Shape;2118;p38"/>
            <p:cNvGrpSpPr/>
            <p:nvPr/>
          </p:nvGrpSpPr>
          <p:grpSpPr>
            <a:xfrm>
              <a:off x="8341543" y="1721094"/>
              <a:ext cx="569676" cy="380612"/>
              <a:chOff x="8341543" y="1721094"/>
              <a:chExt cx="569676" cy="380612"/>
            </a:xfrm>
          </p:grpSpPr>
          <p:sp>
            <p:nvSpPr>
              <p:cNvPr id="2119" name="Google Shape;2119;p38"/>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20" name="Google Shape;2120;p38"/>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121" name="Google Shape;2121;p38"/>
            <p:cNvGrpSpPr/>
            <p:nvPr/>
          </p:nvGrpSpPr>
          <p:grpSpPr>
            <a:xfrm>
              <a:off x="8346273" y="1183592"/>
              <a:ext cx="568486" cy="388014"/>
              <a:chOff x="8346273" y="1183592"/>
              <a:chExt cx="568486" cy="388014"/>
            </a:xfrm>
          </p:grpSpPr>
          <p:sp>
            <p:nvSpPr>
              <p:cNvPr id="2122" name="Google Shape;2122;p38"/>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23" name="Google Shape;2123;p38"/>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124" name="Google Shape;2124;p38"/>
            <p:cNvGrpSpPr/>
            <p:nvPr/>
          </p:nvGrpSpPr>
          <p:grpSpPr>
            <a:xfrm>
              <a:off x="8341543" y="606635"/>
              <a:ext cx="569676" cy="388014"/>
              <a:chOff x="8341543" y="606635"/>
              <a:chExt cx="569676" cy="388014"/>
            </a:xfrm>
          </p:grpSpPr>
          <p:sp>
            <p:nvSpPr>
              <p:cNvPr id="2125" name="Google Shape;2125;p38"/>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26" name="Google Shape;2126;p38"/>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127" name="Google Shape;2127;p38"/>
            <p:cNvGrpSpPr/>
            <p:nvPr/>
          </p:nvGrpSpPr>
          <p:grpSpPr>
            <a:xfrm>
              <a:off x="8341543" y="2842933"/>
              <a:ext cx="569676" cy="380612"/>
              <a:chOff x="8341543" y="2282008"/>
              <a:chExt cx="569676" cy="380612"/>
            </a:xfrm>
          </p:grpSpPr>
          <p:sp>
            <p:nvSpPr>
              <p:cNvPr id="2128" name="Google Shape;2128;p38"/>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29" name="Google Shape;2129;p38"/>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130" name="Google Shape;2130;p38"/>
            <p:cNvGrpSpPr/>
            <p:nvPr/>
          </p:nvGrpSpPr>
          <p:grpSpPr>
            <a:xfrm>
              <a:off x="8341543" y="3403858"/>
              <a:ext cx="569676" cy="380612"/>
              <a:chOff x="8341543" y="2282008"/>
              <a:chExt cx="569676" cy="380612"/>
            </a:xfrm>
          </p:grpSpPr>
          <p:sp>
            <p:nvSpPr>
              <p:cNvPr id="2131" name="Google Shape;2131;p38"/>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32" name="Google Shape;2132;p38"/>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133" name="Google Shape;2133;p38"/>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34" name="Google Shape;2134;p38"/>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135" name="Google Shape;2135;p38"/>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36" name="Google Shape;2136;p38"/>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37" name="Google Shape;2137;p38"/>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38" name="Google Shape;2138;p38"/>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39" name="Google Shape;2139;p38"/>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0" name="Google Shape;2140;p38"/>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1" name="Google Shape;2141;p38"/>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2" name="Google Shape;2142;p38"/>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3" name="Google Shape;2143;p38"/>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4" name="Google Shape;2144;p38"/>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5" name="Google Shape;2145;p38"/>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6" name="Google Shape;2146;p38"/>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7" name="Google Shape;2147;p38"/>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8" name="Google Shape;2148;p38"/>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9" name="Google Shape;2149;p38"/>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0" name="Google Shape;2150;p38"/>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1" name="Google Shape;2151;p38"/>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2" name="Google Shape;2152;p38"/>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3" name="Google Shape;2153;p38"/>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4" name="Google Shape;2154;p38"/>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5" name="Google Shape;2155;p38"/>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6" name="Google Shape;2156;p38"/>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7" name="Google Shape;2157;p38"/>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8" name="Google Shape;2158;p38"/>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9" name="Google Shape;2159;p38"/>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0" name="Google Shape;2160;p38"/>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1" name="Google Shape;2161;p38"/>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2" name="Google Shape;2162;p38"/>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3" name="Google Shape;2163;p38"/>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4" name="Google Shape;2164;p38"/>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5" name="Google Shape;2165;p38"/>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6" name="Google Shape;2166;p38"/>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7" name="Google Shape;2167;p38"/>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8" name="Google Shape;2168;p38"/>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9" name="Google Shape;2169;p38"/>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0" name="Google Shape;2170;p38"/>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1" name="Google Shape;2171;p38"/>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2" name="Google Shape;2172;p38"/>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3" name="Google Shape;2173;p38"/>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4" name="Google Shape;2174;p38"/>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5" name="Google Shape;2175;p38"/>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6" name="Google Shape;2176;p38"/>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7" name="Google Shape;2177;p38"/>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8" name="Google Shape;2178;p38"/>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9" name="Google Shape;2179;p38"/>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pic>
        <p:nvPicPr>
          <p:cNvPr id="2180" name="Google Shape;2180;p38" descr="Không có mô tả."/>
          <p:cNvPicPr preferRelativeResize="0"/>
          <p:nvPr/>
        </p:nvPicPr>
        <p:blipFill rotWithShape="1">
          <a:blip r:embed="rId2">
            <a:alphaModFix/>
          </a:blip>
          <a:srcRect/>
          <a:stretch/>
        </p:blipFill>
        <p:spPr>
          <a:xfrm>
            <a:off x="739013" y="438261"/>
            <a:ext cx="2330549" cy="887829"/>
          </a:xfrm>
          <a:prstGeom prst="rect">
            <a:avLst/>
          </a:prstGeom>
          <a:noFill/>
          <a:ln>
            <a:noFill/>
          </a:ln>
        </p:spPr>
      </p:pic>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22_Title and Content">
  <p:cSld name="22_Title and Content">
    <p:bg>
      <p:bgPr>
        <a:solidFill>
          <a:srgbClr val="002060"/>
        </a:solidFill>
        <a:effectLst/>
      </p:bgPr>
    </p:bg>
    <p:spTree>
      <p:nvGrpSpPr>
        <p:cNvPr id="1" name="Shape 2181"/>
        <p:cNvGrpSpPr/>
        <p:nvPr/>
      </p:nvGrpSpPr>
      <p:grpSpPr>
        <a:xfrm>
          <a:off x="0" y="0"/>
          <a:ext cx="0" cy="0"/>
          <a:chOff x="0" y="0"/>
          <a:chExt cx="0" cy="0"/>
        </a:xfrm>
      </p:grpSpPr>
      <p:grpSp>
        <p:nvGrpSpPr>
          <p:cNvPr id="2182" name="Google Shape;2182;p39"/>
          <p:cNvGrpSpPr/>
          <p:nvPr/>
        </p:nvGrpSpPr>
        <p:grpSpPr>
          <a:xfrm>
            <a:off x="395894" y="219519"/>
            <a:ext cx="11613234" cy="6240131"/>
            <a:chOff x="395894" y="219519"/>
            <a:chExt cx="8518865" cy="4788281"/>
          </a:xfrm>
        </p:grpSpPr>
        <p:sp>
          <p:nvSpPr>
            <p:cNvPr id="2183" name="Google Shape;2183;p39"/>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184" name="Google Shape;2184;p39"/>
            <p:cNvGrpSpPr/>
            <p:nvPr/>
          </p:nvGrpSpPr>
          <p:grpSpPr>
            <a:xfrm>
              <a:off x="8341543" y="2282008"/>
              <a:ext cx="569676" cy="380612"/>
              <a:chOff x="8341543" y="2282008"/>
              <a:chExt cx="569676" cy="380612"/>
            </a:xfrm>
          </p:grpSpPr>
          <p:sp>
            <p:nvSpPr>
              <p:cNvPr id="2185" name="Google Shape;2185;p39"/>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86" name="Google Shape;2186;p39"/>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187" name="Google Shape;2187;p39"/>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188" name="Google Shape;2188;p39"/>
            <p:cNvGrpSpPr/>
            <p:nvPr/>
          </p:nvGrpSpPr>
          <p:grpSpPr>
            <a:xfrm>
              <a:off x="8341543" y="1721094"/>
              <a:ext cx="569676" cy="380612"/>
              <a:chOff x="8341543" y="1721094"/>
              <a:chExt cx="569676" cy="380612"/>
            </a:xfrm>
          </p:grpSpPr>
          <p:sp>
            <p:nvSpPr>
              <p:cNvPr id="2189" name="Google Shape;2189;p39"/>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90" name="Google Shape;2190;p39"/>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191" name="Google Shape;2191;p39"/>
            <p:cNvGrpSpPr/>
            <p:nvPr/>
          </p:nvGrpSpPr>
          <p:grpSpPr>
            <a:xfrm>
              <a:off x="8346273" y="1183592"/>
              <a:ext cx="568486" cy="388014"/>
              <a:chOff x="8346273" y="1183592"/>
              <a:chExt cx="568486" cy="388014"/>
            </a:xfrm>
          </p:grpSpPr>
          <p:sp>
            <p:nvSpPr>
              <p:cNvPr id="2192" name="Google Shape;2192;p39"/>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93" name="Google Shape;2193;p39"/>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194" name="Google Shape;2194;p39"/>
            <p:cNvGrpSpPr/>
            <p:nvPr/>
          </p:nvGrpSpPr>
          <p:grpSpPr>
            <a:xfrm>
              <a:off x="8341543" y="606635"/>
              <a:ext cx="569676" cy="388014"/>
              <a:chOff x="8341543" y="606635"/>
              <a:chExt cx="569676" cy="388014"/>
            </a:xfrm>
          </p:grpSpPr>
          <p:sp>
            <p:nvSpPr>
              <p:cNvPr id="2195" name="Google Shape;2195;p39"/>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96" name="Google Shape;2196;p39"/>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197" name="Google Shape;2197;p39"/>
            <p:cNvGrpSpPr/>
            <p:nvPr/>
          </p:nvGrpSpPr>
          <p:grpSpPr>
            <a:xfrm>
              <a:off x="8341543" y="2842933"/>
              <a:ext cx="569676" cy="380612"/>
              <a:chOff x="8341543" y="2282008"/>
              <a:chExt cx="569676" cy="380612"/>
            </a:xfrm>
          </p:grpSpPr>
          <p:sp>
            <p:nvSpPr>
              <p:cNvPr id="2198" name="Google Shape;2198;p39"/>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99" name="Google Shape;2199;p39"/>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200" name="Google Shape;2200;p39"/>
            <p:cNvGrpSpPr/>
            <p:nvPr/>
          </p:nvGrpSpPr>
          <p:grpSpPr>
            <a:xfrm>
              <a:off x="8341543" y="3403858"/>
              <a:ext cx="569676" cy="380612"/>
              <a:chOff x="8341543" y="2282008"/>
              <a:chExt cx="569676" cy="380612"/>
            </a:xfrm>
          </p:grpSpPr>
          <p:sp>
            <p:nvSpPr>
              <p:cNvPr id="2201" name="Google Shape;2201;p39"/>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02" name="Google Shape;2202;p39"/>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203" name="Google Shape;2203;p39"/>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04" name="Google Shape;2204;p39"/>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205" name="Google Shape;2205;p39"/>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06" name="Google Shape;2206;p39"/>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07" name="Google Shape;2207;p39"/>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08" name="Google Shape;2208;p39"/>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09" name="Google Shape;2209;p39"/>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0" name="Google Shape;2210;p39"/>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1" name="Google Shape;2211;p39"/>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2" name="Google Shape;2212;p39"/>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3" name="Google Shape;2213;p39"/>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4" name="Google Shape;2214;p39"/>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5" name="Google Shape;2215;p39"/>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6" name="Google Shape;2216;p39"/>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7" name="Google Shape;2217;p39"/>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8" name="Google Shape;2218;p39"/>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9" name="Google Shape;2219;p39"/>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0" name="Google Shape;2220;p39"/>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1" name="Google Shape;2221;p39"/>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2" name="Google Shape;2222;p39"/>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3" name="Google Shape;2223;p39"/>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4" name="Google Shape;2224;p39"/>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5" name="Google Shape;2225;p39"/>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6" name="Google Shape;2226;p39"/>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7" name="Google Shape;2227;p39"/>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8" name="Google Shape;2228;p39"/>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9" name="Google Shape;2229;p39"/>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0" name="Google Shape;2230;p39"/>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1" name="Google Shape;2231;p39"/>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2" name="Google Shape;2232;p39"/>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3" name="Google Shape;2233;p39"/>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4" name="Google Shape;2234;p39"/>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5" name="Google Shape;2235;p39"/>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6" name="Google Shape;2236;p39"/>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7" name="Google Shape;2237;p39"/>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8" name="Google Shape;2238;p39"/>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9" name="Google Shape;2239;p39"/>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0" name="Google Shape;2240;p39"/>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1" name="Google Shape;2241;p39"/>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2" name="Google Shape;2242;p39"/>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3" name="Google Shape;2243;p39"/>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4" name="Google Shape;2244;p39"/>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5" name="Google Shape;2245;p39"/>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6" name="Google Shape;2246;p39"/>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7" name="Google Shape;2247;p39"/>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8" name="Google Shape;2248;p39"/>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9" name="Google Shape;2249;p39"/>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pic>
        <p:nvPicPr>
          <p:cNvPr id="2250" name="Google Shape;2250;p39"/>
          <p:cNvPicPr preferRelativeResize="0"/>
          <p:nvPr/>
        </p:nvPicPr>
        <p:blipFill rotWithShape="1">
          <a:blip r:embed="rId2">
            <a:alphaModFix/>
          </a:blip>
          <a:srcRect/>
          <a:stretch/>
        </p:blipFill>
        <p:spPr>
          <a:xfrm>
            <a:off x="785396" y="357971"/>
            <a:ext cx="2325467" cy="1162735"/>
          </a:xfrm>
          <a:prstGeom prst="rect">
            <a:avLst/>
          </a:prstGeom>
          <a:noFill/>
          <a:ln>
            <a:noFill/>
          </a:ln>
        </p:spPr>
      </p:pic>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20_Title and Content">
  <p:cSld name="20_Title and Content">
    <p:bg>
      <p:bgPr>
        <a:solidFill>
          <a:srgbClr val="002060"/>
        </a:solidFill>
        <a:effectLst/>
      </p:bgPr>
    </p:bg>
    <p:spTree>
      <p:nvGrpSpPr>
        <p:cNvPr id="1" name="Shape 2251"/>
        <p:cNvGrpSpPr/>
        <p:nvPr/>
      </p:nvGrpSpPr>
      <p:grpSpPr>
        <a:xfrm>
          <a:off x="0" y="0"/>
          <a:ext cx="0" cy="0"/>
          <a:chOff x="0" y="0"/>
          <a:chExt cx="0" cy="0"/>
        </a:xfrm>
      </p:grpSpPr>
      <p:grpSp>
        <p:nvGrpSpPr>
          <p:cNvPr id="2252" name="Google Shape;2252;p40"/>
          <p:cNvGrpSpPr/>
          <p:nvPr/>
        </p:nvGrpSpPr>
        <p:grpSpPr>
          <a:xfrm>
            <a:off x="395894" y="219519"/>
            <a:ext cx="11613234" cy="6240131"/>
            <a:chOff x="395894" y="219519"/>
            <a:chExt cx="8518865" cy="4788281"/>
          </a:xfrm>
        </p:grpSpPr>
        <p:sp>
          <p:nvSpPr>
            <p:cNvPr id="2253" name="Google Shape;2253;p40"/>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254" name="Google Shape;2254;p40"/>
            <p:cNvGrpSpPr/>
            <p:nvPr/>
          </p:nvGrpSpPr>
          <p:grpSpPr>
            <a:xfrm>
              <a:off x="8341543" y="2282008"/>
              <a:ext cx="569676" cy="380612"/>
              <a:chOff x="8341543" y="2282008"/>
              <a:chExt cx="569676" cy="380612"/>
            </a:xfrm>
          </p:grpSpPr>
          <p:sp>
            <p:nvSpPr>
              <p:cNvPr id="2255" name="Google Shape;2255;p40"/>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56" name="Google Shape;2256;p40"/>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257" name="Google Shape;2257;p40"/>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258" name="Google Shape;2258;p40"/>
            <p:cNvGrpSpPr/>
            <p:nvPr/>
          </p:nvGrpSpPr>
          <p:grpSpPr>
            <a:xfrm>
              <a:off x="8341543" y="1721094"/>
              <a:ext cx="569676" cy="380612"/>
              <a:chOff x="8341543" y="1721094"/>
              <a:chExt cx="569676" cy="380612"/>
            </a:xfrm>
          </p:grpSpPr>
          <p:sp>
            <p:nvSpPr>
              <p:cNvPr id="2259" name="Google Shape;2259;p40"/>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60" name="Google Shape;2260;p40"/>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261" name="Google Shape;2261;p40"/>
            <p:cNvGrpSpPr/>
            <p:nvPr/>
          </p:nvGrpSpPr>
          <p:grpSpPr>
            <a:xfrm>
              <a:off x="8346273" y="1183592"/>
              <a:ext cx="568486" cy="388014"/>
              <a:chOff x="8346273" y="1183592"/>
              <a:chExt cx="568486" cy="388014"/>
            </a:xfrm>
          </p:grpSpPr>
          <p:sp>
            <p:nvSpPr>
              <p:cNvPr id="2262" name="Google Shape;2262;p40"/>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63" name="Google Shape;2263;p40"/>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264" name="Google Shape;2264;p40"/>
            <p:cNvGrpSpPr/>
            <p:nvPr/>
          </p:nvGrpSpPr>
          <p:grpSpPr>
            <a:xfrm>
              <a:off x="8341543" y="606635"/>
              <a:ext cx="569676" cy="388014"/>
              <a:chOff x="8341543" y="606635"/>
              <a:chExt cx="569676" cy="388014"/>
            </a:xfrm>
          </p:grpSpPr>
          <p:sp>
            <p:nvSpPr>
              <p:cNvPr id="2265" name="Google Shape;2265;p40"/>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66" name="Google Shape;2266;p40"/>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267" name="Google Shape;2267;p40"/>
            <p:cNvGrpSpPr/>
            <p:nvPr/>
          </p:nvGrpSpPr>
          <p:grpSpPr>
            <a:xfrm>
              <a:off x="8341543" y="2842933"/>
              <a:ext cx="569676" cy="380612"/>
              <a:chOff x="8341543" y="2282008"/>
              <a:chExt cx="569676" cy="380612"/>
            </a:xfrm>
          </p:grpSpPr>
          <p:sp>
            <p:nvSpPr>
              <p:cNvPr id="2268" name="Google Shape;2268;p40"/>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69" name="Google Shape;2269;p40"/>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270" name="Google Shape;2270;p40"/>
            <p:cNvGrpSpPr/>
            <p:nvPr/>
          </p:nvGrpSpPr>
          <p:grpSpPr>
            <a:xfrm>
              <a:off x="8341543" y="3403858"/>
              <a:ext cx="569676" cy="380612"/>
              <a:chOff x="8341543" y="2282008"/>
              <a:chExt cx="569676" cy="380612"/>
            </a:xfrm>
          </p:grpSpPr>
          <p:sp>
            <p:nvSpPr>
              <p:cNvPr id="2271" name="Google Shape;2271;p40"/>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72" name="Google Shape;2272;p40"/>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273" name="Google Shape;2273;p40"/>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74" name="Google Shape;2274;p40"/>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275" name="Google Shape;2275;p40"/>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76" name="Google Shape;2276;p40"/>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77" name="Google Shape;2277;p40"/>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78" name="Google Shape;2278;p40"/>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79" name="Google Shape;2279;p40"/>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0" name="Google Shape;2280;p40"/>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1" name="Google Shape;2281;p40"/>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2" name="Google Shape;2282;p40"/>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3" name="Google Shape;2283;p40"/>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4" name="Google Shape;2284;p40"/>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5" name="Google Shape;2285;p40"/>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6" name="Google Shape;2286;p40"/>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7" name="Google Shape;2287;p40"/>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8" name="Google Shape;2288;p40"/>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9" name="Google Shape;2289;p40"/>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0" name="Google Shape;2290;p40"/>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1" name="Google Shape;2291;p40"/>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2" name="Google Shape;2292;p40"/>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3" name="Google Shape;2293;p40"/>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4" name="Google Shape;2294;p40"/>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5" name="Google Shape;2295;p40"/>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6" name="Google Shape;2296;p40"/>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7" name="Google Shape;2297;p40"/>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8" name="Google Shape;2298;p40"/>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9" name="Google Shape;2299;p40"/>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0" name="Google Shape;2300;p40"/>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1" name="Google Shape;2301;p40"/>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2" name="Google Shape;2302;p40"/>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3" name="Google Shape;2303;p40"/>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4" name="Google Shape;2304;p40"/>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5" name="Google Shape;2305;p40"/>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6" name="Google Shape;2306;p40"/>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7" name="Google Shape;2307;p40"/>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8" name="Google Shape;2308;p40"/>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9" name="Google Shape;2309;p40"/>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0" name="Google Shape;2310;p40"/>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1" name="Google Shape;2311;p40"/>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2" name="Google Shape;2312;p40"/>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3" name="Google Shape;2313;p40"/>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4" name="Google Shape;2314;p40"/>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5" name="Google Shape;2315;p40"/>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6" name="Google Shape;2316;p40"/>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7" name="Google Shape;2317;p40"/>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8" name="Google Shape;2318;p40"/>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9" name="Google Shape;2319;p40"/>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10_Title and Content">
  <p:cSld name="10_Title and Content">
    <p:bg>
      <p:bgPr>
        <a:solidFill>
          <a:srgbClr val="4F6128"/>
        </a:solidFill>
        <a:effectLst/>
      </p:bgPr>
    </p:bg>
    <p:spTree>
      <p:nvGrpSpPr>
        <p:cNvPr id="1" name="Shape 2320"/>
        <p:cNvGrpSpPr/>
        <p:nvPr/>
      </p:nvGrpSpPr>
      <p:grpSpPr>
        <a:xfrm>
          <a:off x="0" y="0"/>
          <a:ext cx="0" cy="0"/>
          <a:chOff x="0" y="0"/>
          <a:chExt cx="0" cy="0"/>
        </a:xfrm>
      </p:grpSpPr>
      <p:grpSp>
        <p:nvGrpSpPr>
          <p:cNvPr id="2321" name="Google Shape;2321;p41"/>
          <p:cNvGrpSpPr/>
          <p:nvPr/>
        </p:nvGrpSpPr>
        <p:grpSpPr>
          <a:xfrm>
            <a:off x="395894" y="219519"/>
            <a:ext cx="11613234" cy="6240131"/>
            <a:chOff x="395894" y="219519"/>
            <a:chExt cx="8518865" cy="4788281"/>
          </a:xfrm>
        </p:grpSpPr>
        <p:sp>
          <p:nvSpPr>
            <p:cNvPr id="2322" name="Google Shape;2322;p41"/>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E36C0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323" name="Google Shape;2323;p41"/>
            <p:cNvGrpSpPr/>
            <p:nvPr/>
          </p:nvGrpSpPr>
          <p:grpSpPr>
            <a:xfrm>
              <a:off x="8341543" y="2282008"/>
              <a:ext cx="569676" cy="380612"/>
              <a:chOff x="8341543" y="2282008"/>
              <a:chExt cx="569676" cy="380612"/>
            </a:xfrm>
          </p:grpSpPr>
          <p:sp>
            <p:nvSpPr>
              <p:cNvPr id="2324" name="Google Shape;2324;p41"/>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25" name="Google Shape;2325;p41"/>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326" name="Google Shape;2326;p41"/>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327" name="Google Shape;2327;p41"/>
            <p:cNvGrpSpPr/>
            <p:nvPr/>
          </p:nvGrpSpPr>
          <p:grpSpPr>
            <a:xfrm>
              <a:off x="8341543" y="1721094"/>
              <a:ext cx="569676" cy="380612"/>
              <a:chOff x="8341543" y="1721094"/>
              <a:chExt cx="569676" cy="380612"/>
            </a:xfrm>
          </p:grpSpPr>
          <p:sp>
            <p:nvSpPr>
              <p:cNvPr id="2328" name="Google Shape;2328;p41"/>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29" name="Google Shape;2329;p41"/>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330" name="Google Shape;2330;p41"/>
            <p:cNvGrpSpPr/>
            <p:nvPr/>
          </p:nvGrpSpPr>
          <p:grpSpPr>
            <a:xfrm>
              <a:off x="8346273" y="1183592"/>
              <a:ext cx="568486" cy="388014"/>
              <a:chOff x="8346273" y="1183592"/>
              <a:chExt cx="568486" cy="388014"/>
            </a:xfrm>
          </p:grpSpPr>
          <p:sp>
            <p:nvSpPr>
              <p:cNvPr id="2331" name="Google Shape;2331;p41"/>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32" name="Google Shape;2332;p41"/>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333" name="Google Shape;2333;p41"/>
            <p:cNvGrpSpPr/>
            <p:nvPr/>
          </p:nvGrpSpPr>
          <p:grpSpPr>
            <a:xfrm>
              <a:off x="8341543" y="606635"/>
              <a:ext cx="569676" cy="388014"/>
              <a:chOff x="8341543" y="606635"/>
              <a:chExt cx="569676" cy="388014"/>
            </a:xfrm>
          </p:grpSpPr>
          <p:sp>
            <p:nvSpPr>
              <p:cNvPr id="2334" name="Google Shape;2334;p41"/>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35" name="Google Shape;2335;p41"/>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336" name="Google Shape;2336;p41"/>
            <p:cNvGrpSpPr/>
            <p:nvPr/>
          </p:nvGrpSpPr>
          <p:grpSpPr>
            <a:xfrm>
              <a:off x="8341543" y="2842933"/>
              <a:ext cx="569676" cy="380612"/>
              <a:chOff x="8341543" y="2282008"/>
              <a:chExt cx="569676" cy="380612"/>
            </a:xfrm>
          </p:grpSpPr>
          <p:sp>
            <p:nvSpPr>
              <p:cNvPr id="2337" name="Google Shape;2337;p41"/>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38" name="Google Shape;2338;p41"/>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339" name="Google Shape;2339;p41"/>
            <p:cNvGrpSpPr/>
            <p:nvPr/>
          </p:nvGrpSpPr>
          <p:grpSpPr>
            <a:xfrm>
              <a:off x="8341543" y="3403858"/>
              <a:ext cx="569676" cy="380612"/>
              <a:chOff x="8341543" y="2282008"/>
              <a:chExt cx="569676" cy="380612"/>
            </a:xfrm>
          </p:grpSpPr>
          <p:sp>
            <p:nvSpPr>
              <p:cNvPr id="2340" name="Google Shape;2340;p41"/>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41" name="Google Shape;2341;p41"/>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342" name="Google Shape;2342;p41"/>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43" name="Google Shape;2343;p41"/>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344" name="Google Shape;2344;p41"/>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45" name="Google Shape;2345;p41"/>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46" name="Google Shape;2346;p41"/>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47" name="Google Shape;2347;p41"/>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48" name="Google Shape;2348;p41"/>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49" name="Google Shape;2349;p41"/>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0" name="Google Shape;2350;p41"/>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1" name="Google Shape;2351;p41"/>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2" name="Google Shape;2352;p41"/>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3" name="Google Shape;2353;p41"/>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4" name="Google Shape;2354;p41"/>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5" name="Google Shape;2355;p41"/>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6" name="Google Shape;2356;p41"/>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7" name="Google Shape;2357;p41"/>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8" name="Google Shape;2358;p41"/>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9" name="Google Shape;2359;p41"/>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0" name="Google Shape;2360;p41"/>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1" name="Google Shape;2361;p41"/>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2" name="Google Shape;2362;p41"/>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3" name="Google Shape;2363;p41"/>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4" name="Google Shape;2364;p41"/>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5" name="Google Shape;2365;p41"/>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6" name="Google Shape;2366;p41"/>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7" name="Google Shape;2367;p41"/>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8" name="Google Shape;2368;p41"/>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9" name="Google Shape;2369;p41"/>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0" name="Google Shape;2370;p41"/>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1" name="Google Shape;2371;p41"/>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2" name="Google Shape;2372;p41"/>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3" name="Google Shape;2373;p41"/>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4" name="Google Shape;2374;p41"/>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5" name="Google Shape;2375;p41"/>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6" name="Google Shape;2376;p41"/>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7" name="Google Shape;2377;p41"/>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8" name="Google Shape;2378;p41"/>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9" name="Google Shape;2379;p41"/>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80" name="Google Shape;2380;p41"/>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81" name="Google Shape;2381;p41"/>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82" name="Google Shape;2382;p41"/>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83" name="Google Shape;2383;p41"/>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84" name="Google Shape;2384;p41"/>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85" name="Google Shape;2385;p41"/>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86" name="Google Shape;2386;p41"/>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87" name="Google Shape;2387;p41"/>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88" name="Google Shape;2388;p41"/>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389" name="Google Shape;2389;p41"/>
          <p:cNvGrpSpPr/>
          <p:nvPr/>
        </p:nvGrpSpPr>
        <p:grpSpPr>
          <a:xfrm>
            <a:off x="1030175" y="1581350"/>
            <a:ext cx="444275" cy="398525"/>
            <a:chOff x="2495125" y="2142250"/>
            <a:chExt cx="444275" cy="398525"/>
          </a:xfrm>
        </p:grpSpPr>
        <p:sp>
          <p:nvSpPr>
            <p:cNvPr id="2390" name="Google Shape;2390;p41"/>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91" name="Google Shape;2391;p41"/>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392" name="Google Shape;2392;p41"/>
          <p:cNvGrpSpPr/>
          <p:nvPr/>
        </p:nvGrpSpPr>
        <p:grpSpPr>
          <a:xfrm>
            <a:off x="10561107" y="5038641"/>
            <a:ext cx="291375" cy="281375"/>
            <a:chOff x="3243875" y="2372825"/>
            <a:chExt cx="291375" cy="281375"/>
          </a:xfrm>
        </p:grpSpPr>
        <p:sp>
          <p:nvSpPr>
            <p:cNvPr id="2393" name="Google Shape;2393;p41"/>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94" name="Google Shape;2394;p41"/>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95" name="Google Shape;2395;p41"/>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96" name="Google Shape;2396;p41"/>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97" name="Google Shape;2397;p41"/>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98" name="Google Shape;2398;p41"/>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99" name="Google Shape;2399;p41"/>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00" name="Google Shape;2400;p41"/>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01" name="Google Shape;2401;p41"/>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02" name="Google Shape;2402;p41"/>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403" name="Google Shape;2403;p41"/>
          <p:cNvGrpSpPr/>
          <p:nvPr/>
        </p:nvGrpSpPr>
        <p:grpSpPr>
          <a:xfrm>
            <a:off x="10778557" y="714860"/>
            <a:ext cx="166675" cy="168575"/>
            <a:chOff x="4954425" y="2036375"/>
            <a:chExt cx="166675" cy="168575"/>
          </a:xfrm>
        </p:grpSpPr>
        <p:sp>
          <p:nvSpPr>
            <p:cNvPr id="2404" name="Google Shape;2404;p41"/>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05" name="Google Shape;2405;p41"/>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406" name="Google Shape;2406;p41"/>
          <p:cNvSpPr/>
          <p:nvPr/>
        </p:nvSpPr>
        <p:spPr>
          <a:xfrm>
            <a:off x="1577019" y="3597776"/>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07" name="Google Shape;2407;p41"/>
          <p:cNvSpPr/>
          <p:nvPr/>
        </p:nvSpPr>
        <p:spPr>
          <a:xfrm>
            <a:off x="9846753" y="3888529"/>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408" name="Google Shape;2408;p41"/>
          <p:cNvGrpSpPr/>
          <p:nvPr/>
        </p:nvGrpSpPr>
        <p:grpSpPr>
          <a:xfrm>
            <a:off x="1274794" y="5541495"/>
            <a:ext cx="166675" cy="168575"/>
            <a:chOff x="4954425" y="2036375"/>
            <a:chExt cx="166675" cy="168575"/>
          </a:xfrm>
        </p:grpSpPr>
        <p:sp>
          <p:nvSpPr>
            <p:cNvPr id="2409" name="Google Shape;2409;p41"/>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10" name="Google Shape;2410;p41"/>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411" name="Google Shape;2411;p41"/>
          <p:cNvSpPr/>
          <p:nvPr/>
        </p:nvSpPr>
        <p:spPr>
          <a:xfrm rot="126755">
            <a:off x="3091462" y="1090110"/>
            <a:ext cx="5550035" cy="4730758"/>
          </a:xfrm>
          <a:prstGeom prst="rect">
            <a:avLst/>
          </a:prstGeom>
          <a:solidFill>
            <a:srgbClr val="B2CB7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2412" name="Google Shape;2412;p41"/>
          <p:cNvSpPr/>
          <p:nvPr/>
        </p:nvSpPr>
        <p:spPr>
          <a:xfrm rot="-135875">
            <a:off x="2811048" y="772938"/>
            <a:ext cx="1284031" cy="1336800"/>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8064A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2413" name="Google Shape;2413;p41"/>
          <p:cNvSpPr/>
          <p:nvPr/>
        </p:nvSpPr>
        <p:spPr>
          <a:xfrm rot="4829593">
            <a:off x="7640070" y="1029487"/>
            <a:ext cx="1546974" cy="1109544"/>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F3575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grpSp>
        <p:nvGrpSpPr>
          <p:cNvPr id="2414" name="Google Shape;2414;p41"/>
          <p:cNvGrpSpPr/>
          <p:nvPr/>
        </p:nvGrpSpPr>
        <p:grpSpPr>
          <a:xfrm>
            <a:off x="2204474" y="3950454"/>
            <a:ext cx="1973864" cy="2020086"/>
            <a:chOff x="2718975" y="493050"/>
            <a:chExt cx="2013175" cy="2066600"/>
          </a:xfrm>
        </p:grpSpPr>
        <p:sp>
          <p:nvSpPr>
            <p:cNvPr id="2415" name="Google Shape;2415;p41"/>
            <p:cNvSpPr/>
            <p:nvPr/>
          </p:nvSpPr>
          <p:spPr>
            <a:xfrm>
              <a:off x="3297025" y="2415950"/>
              <a:ext cx="962925" cy="143700"/>
            </a:xfrm>
            <a:custGeom>
              <a:avLst/>
              <a:gdLst/>
              <a:ahLst/>
              <a:cxnLst/>
              <a:rect l="l" t="t" r="r" b="b"/>
              <a:pathLst>
                <a:path w="38517" h="5748" extrusionOk="0">
                  <a:moveTo>
                    <a:pt x="19326" y="1"/>
                  </a:moveTo>
                  <a:cubicBezTo>
                    <a:pt x="8672" y="1"/>
                    <a:pt x="1" y="1379"/>
                    <a:pt x="1" y="2925"/>
                  </a:cubicBezTo>
                  <a:cubicBezTo>
                    <a:pt x="1" y="4471"/>
                    <a:pt x="8672" y="5748"/>
                    <a:pt x="19326" y="5748"/>
                  </a:cubicBezTo>
                  <a:cubicBezTo>
                    <a:pt x="29946" y="5748"/>
                    <a:pt x="38516" y="4471"/>
                    <a:pt x="38516" y="2925"/>
                  </a:cubicBezTo>
                  <a:cubicBezTo>
                    <a:pt x="38516" y="1379"/>
                    <a:pt x="29946" y="1"/>
                    <a:pt x="19326"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16" name="Google Shape;2416;p41"/>
            <p:cNvSpPr/>
            <p:nvPr/>
          </p:nvSpPr>
          <p:spPr>
            <a:xfrm>
              <a:off x="3853250" y="2190975"/>
              <a:ext cx="381500" cy="366800"/>
            </a:xfrm>
            <a:custGeom>
              <a:avLst/>
              <a:gdLst/>
              <a:ahLst/>
              <a:cxnLst/>
              <a:rect l="l" t="t" r="r" b="b"/>
              <a:pathLst>
                <a:path w="15260" h="14672" extrusionOk="0">
                  <a:moveTo>
                    <a:pt x="4963" y="1"/>
                  </a:moveTo>
                  <a:cubicBezTo>
                    <a:pt x="4854" y="1"/>
                    <a:pt x="4745" y="9"/>
                    <a:pt x="4639" y="26"/>
                  </a:cubicBezTo>
                  <a:cubicBezTo>
                    <a:pt x="3362" y="161"/>
                    <a:pt x="2387" y="732"/>
                    <a:pt x="1681" y="1438"/>
                  </a:cubicBezTo>
                  <a:cubicBezTo>
                    <a:pt x="1144" y="1975"/>
                    <a:pt x="572" y="2816"/>
                    <a:pt x="303" y="3824"/>
                  </a:cubicBezTo>
                  <a:cubicBezTo>
                    <a:pt x="1" y="4664"/>
                    <a:pt x="303" y="5773"/>
                    <a:pt x="1144" y="6345"/>
                  </a:cubicBezTo>
                  <a:lnTo>
                    <a:pt x="10789" y="13738"/>
                  </a:lnTo>
                  <a:lnTo>
                    <a:pt x="11629" y="14444"/>
                  </a:lnTo>
                  <a:cubicBezTo>
                    <a:pt x="11764" y="14595"/>
                    <a:pt x="11940" y="14671"/>
                    <a:pt x="12117" y="14671"/>
                  </a:cubicBezTo>
                  <a:cubicBezTo>
                    <a:pt x="12293" y="14671"/>
                    <a:pt x="12470" y="14595"/>
                    <a:pt x="12604" y="14444"/>
                  </a:cubicBezTo>
                  <a:lnTo>
                    <a:pt x="12739" y="14310"/>
                  </a:lnTo>
                  <a:lnTo>
                    <a:pt x="15125" y="12495"/>
                  </a:lnTo>
                  <a:cubicBezTo>
                    <a:pt x="15259" y="12361"/>
                    <a:pt x="15259" y="11924"/>
                    <a:pt x="14990" y="11924"/>
                  </a:cubicBezTo>
                  <a:lnTo>
                    <a:pt x="13175" y="11655"/>
                  </a:lnTo>
                  <a:lnTo>
                    <a:pt x="13041" y="11655"/>
                  </a:lnTo>
                  <a:lnTo>
                    <a:pt x="6857" y="1135"/>
                  </a:lnTo>
                  <a:cubicBezTo>
                    <a:pt x="6505" y="401"/>
                    <a:pt x="5716" y="1"/>
                    <a:pt x="4963"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17" name="Google Shape;2417;p41"/>
            <p:cNvSpPr/>
            <p:nvPr/>
          </p:nvSpPr>
          <p:spPr>
            <a:xfrm>
              <a:off x="3975925" y="2373950"/>
              <a:ext cx="195800" cy="181500"/>
            </a:xfrm>
            <a:custGeom>
              <a:avLst/>
              <a:gdLst/>
              <a:ahLst/>
              <a:cxnLst/>
              <a:rect l="l" t="t" r="r" b="b"/>
              <a:pathLst>
                <a:path w="7832" h="7260" extrusionOk="0">
                  <a:moveTo>
                    <a:pt x="1816" y="0"/>
                  </a:moveTo>
                  <a:cubicBezTo>
                    <a:pt x="1547" y="135"/>
                    <a:pt x="1412" y="404"/>
                    <a:pt x="1110" y="538"/>
                  </a:cubicBezTo>
                  <a:cubicBezTo>
                    <a:pt x="841" y="975"/>
                    <a:pt x="572" y="1378"/>
                    <a:pt x="270" y="1681"/>
                  </a:cubicBezTo>
                  <a:cubicBezTo>
                    <a:pt x="135" y="1681"/>
                    <a:pt x="135" y="1815"/>
                    <a:pt x="1" y="1950"/>
                  </a:cubicBezTo>
                  <a:lnTo>
                    <a:pt x="5882" y="6419"/>
                  </a:lnTo>
                  <a:lnTo>
                    <a:pt x="6722" y="7125"/>
                  </a:lnTo>
                  <a:cubicBezTo>
                    <a:pt x="6857" y="7260"/>
                    <a:pt x="6991" y="7260"/>
                    <a:pt x="7159" y="7260"/>
                  </a:cubicBezTo>
                  <a:cubicBezTo>
                    <a:pt x="7294" y="7260"/>
                    <a:pt x="7563" y="7260"/>
                    <a:pt x="7697" y="7125"/>
                  </a:cubicBezTo>
                  <a:lnTo>
                    <a:pt x="7832" y="6991"/>
                  </a:lnTo>
                  <a:cubicBezTo>
                    <a:pt x="6588" y="5310"/>
                    <a:pt x="4202" y="2521"/>
                    <a:pt x="1816" y="0"/>
                  </a:cubicBez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18" name="Google Shape;2418;p41"/>
            <p:cNvSpPr/>
            <p:nvPr/>
          </p:nvSpPr>
          <p:spPr>
            <a:xfrm>
              <a:off x="3366775" y="2190975"/>
              <a:ext cx="381475" cy="366800"/>
            </a:xfrm>
            <a:custGeom>
              <a:avLst/>
              <a:gdLst/>
              <a:ahLst/>
              <a:cxnLst/>
              <a:rect l="l" t="t" r="r" b="b"/>
              <a:pathLst>
                <a:path w="15259" h="14672" extrusionOk="0">
                  <a:moveTo>
                    <a:pt x="10330" y="1"/>
                  </a:moveTo>
                  <a:cubicBezTo>
                    <a:pt x="9576" y="1"/>
                    <a:pt x="8784" y="401"/>
                    <a:pt x="8403" y="1135"/>
                  </a:cubicBezTo>
                  <a:lnTo>
                    <a:pt x="2252" y="11655"/>
                  </a:lnTo>
                  <a:lnTo>
                    <a:pt x="2118" y="11655"/>
                  </a:lnTo>
                  <a:lnTo>
                    <a:pt x="269" y="11924"/>
                  </a:lnTo>
                  <a:cubicBezTo>
                    <a:pt x="0" y="11924"/>
                    <a:pt x="0" y="12361"/>
                    <a:pt x="135" y="12495"/>
                  </a:cubicBezTo>
                  <a:lnTo>
                    <a:pt x="2387" y="14175"/>
                  </a:lnTo>
                  <a:lnTo>
                    <a:pt x="2656" y="14444"/>
                  </a:lnTo>
                  <a:cubicBezTo>
                    <a:pt x="2807" y="14595"/>
                    <a:pt x="2983" y="14671"/>
                    <a:pt x="3155" y="14671"/>
                  </a:cubicBezTo>
                  <a:cubicBezTo>
                    <a:pt x="3328" y="14671"/>
                    <a:pt x="3496" y="14595"/>
                    <a:pt x="3630" y="14444"/>
                  </a:cubicBezTo>
                  <a:lnTo>
                    <a:pt x="4470" y="13738"/>
                  </a:lnTo>
                  <a:lnTo>
                    <a:pt x="14284" y="6345"/>
                  </a:lnTo>
                  <a:cubicBezTo>
                    <a:pt x="14990" y="5773"/>
                    <a:pt x="15259" y="4664"/>
                    <a:pt x="14990" y="3824"/>
                  </a:cubicBezTo>
                  <a:cubicBezTo>
                    <a:pt x="14721" y="2984"/>
                    <a:pt x="14284" y="2278"/>
                    <a:pt x="13881" y="1707"/>
                  </a:cubicBezTo>
                  <a:cubicBezTo>
                    <a:pt x="13041" y="866"/>
                    <a:pt x="12032" y="161"/>
                    <a:pt x="10654" y="26"/>
                  </a:cubicBezTo>
                  <a:cubicBezTo>
                    <a:pt x="10548" y="9"/>
                    <a:pt x="10440" y="1"/>
                    <a:pt x="10330"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19" name="Google Shape;2419;p41"/>
            <p:cNvSpPr/>
            <p:nvPr/>
          </p:nvSpPr>
          <p:spPr>
            <a:xfrm>
              <a:off x="3426425" y="2377300"/>
              <a:ext cx="199150" cy="178150"/>
            </a:xfrm>
            <a:custGeom>
              <a:avLst/>
              <a:gdLst/>
              <a:ahLst/>
              <a:cxnLst/>
              <a:rect l="l" t="t" r="r" b="b"/>
              <a:pathLst>
                <a:path w="7966" h="7126" extrusionOk="0">
                  <a:moveTo>
                    <a:pt x="6151" y="1"/>
                  </a:moveTo>
                  <a:cubicBezTo>
                    <a:pt x="3933" y="2387"/>
                    <a:pt x="1412" y="5042"/>
                    <a:pt x="1" y="6722"/>
                  </a:cubicBezTo>
                  <a:lnTo>
                    <a:pt x="270" y="6991"/>
                  </a:lnTo>
                  <a:cubicBezTo>
                    <a:pt x="404" y="7126"/>
                    <a:pt x="706" y="7126"/>
                    <a:pt x="841" y="7126"/>
                  </a:cubicBezTo>
                  <a:cubicBezTo>
                    <a:pt x="975" y="7126"/>
                    <a:pt x="1110" y="7126"/>
                    <a:pt x="1244" y="6991"/>
                  </a:cubicBezTo>
                  <a:lnTo>
                    <a:pt x="2084" y="6285"/>
                  </a:lnTo>
                  <a:lnTo>
                    <a:pt x="7966" y="1816"/>
                  </a:lnTo>
                  <a:cubicBezTo>
                    <a:pt x="7697" y="1681"/>
                    <a:pt x="7563" y="1412"/>
                    <a:pt x="7428" y="1110"/>
                  </a:cubicBezTo>
                  <a:lnTo>
                    <a:pt x="6991" y="706"/>
                  </a:lnTo>
                  <a:cubicBezTo>
                    <a:pt x="6722" y="404"/>
                    <a:pt x="6454" y="135"/>
                    <a:pt x="6151" y="1"/>
                  </a:cubicBez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0" name="Google Shape;2420;p41"/>
            <p:cNvSpPr/>
            <p:nvPr/>
          </p:nvSpPr>
          <p:spPr>
            <a:xfrm>
              <a:off x="3366775" y="2482325"/>
              <a:ext cx="111775" cy="75450"/>
            </a:xfrm>
            <a:custGeom>
              <a:avLst/>
              <a:gdLst/>
              <a:ahLst/>
              <a:cxnLst/>
              <a:rect l="l" t="t" r="r" b="b"/>
              <a:pathLst>
                <a:path w="4471" h="3018" extrusionOk="0">
                  <a:moveTo>
                    <a:pt x="2118" y="1"/>
                  </a:moveTo>
                  <a:lnTo>
                    <a:pt x="269" y="270"/>
                  </a:lnTo>
                  <a:cubicBezTo>
                    <a:pt x="0" y="270"/>
                    <a:pt x="0" y="707"/>
                    <a:pt x="135" y="841"/>
                  </a:cubicBezTo>
                  <a:lnTo>
                    <a:pt x="2656" y="2790"/>
                  </a:lnTo>
                  <a:cubicBezTo>
                    <a:pt x="2807" y="2941"/>
                    <a:pt x="2983" y="3017"/>
                    <a:pt x="3155" y="3017"/>
                  </a:cubicBezTo>
                  <a:cubicBezTo>
                    <a:pt x="3328" y="3017"/>
                    <a:pt x="3496" y="2941"/>
                    <a:pt x="3630" y="2790"/>
                  </a:cubicBezTo>
                  <a:lnTo>
                    <a:pt x="4470" y="2084"/>
                  </a:lnTo>
                  <a:lnTo>
                    <a:pt x="2118" y="1"/>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1" name="Google Shape;2421;p41"/>
            <p:cNvSpPr/>
            <p:nvPr/>
          </p:nvSpPr>
          <p:spPr>
            <a:xfrm>
              <a:off x="4122975" y="2482325"/>
              <a:ext cx="111775" cy="75450"/>
            </a:xfrm>
            <a:custGeom>
              <a:avLst/>
              <a:gdLst/>
              <a:ahLst/>
              <a:cxnLst/>
              <a:rect l="l" t="t" r="r" b="b"/>
              <a:pathLst>
                <a:path w="4471" h="3018" extrusionOk="0">
                  <a:moveTo>
                    <a:pt x="2386" y="1"/>
                  </a:moveTo>
                  <a:lnTo>
                    <a:pt x="0" y="2084"/>
                  </a:lnTo>
                  <a:lnTo>
                    <a:pt x="840" y="2790"/>
                  </a:lnTo>
                  <a:cubicBezTo>
                    <a:pt x="975" y="2941"/>
                    <a:pt x="1151" y="3017"/>
                    <a:pt x="1328" y="3017"/>
                  </a:cubicBezTo>
                  <a:cubicBezTo>
                    <a:pt x="1504" y="3017"/>
                    <a:pt x="1681" y="2941"/>
                    <a:pt x="1815" y="2790"/>
                  </a:cubicBezTo>
                  <a:lnTo>
                    <a:pt x="4336" y="841"/>
                  </a:lnTo>
                  <a:cubicBezTo>
                    <a:pt x="4470" y="707"/>
                    <a:pt x="4470" y="270"/>
                    <a:pt x="4201" y="270"/>
                  </a:cubicBezTo>
                  <a:lnTo>
                    <a:pt x="2386" y="1"/>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2" name="Google Shape;2422;p41"/>
            <p:cNvSpPr/>
            <p:nvPr/>
          </p:nvSpPr>
          <p:spPr>
            <a:xfrm>
              <a:off x="3559175" y="1745975"/>
              <a:ext cx="473075" cy="611225"/>
            </a:xfrm>
            <a:custGeom>
              <a:avLst/>
              <a:gdLst/>
              <a:ahLst/>
              <a:cxnLst/>
              <a:rect l="l" t="t" r="r" b="b"/>
              <a:pathLst>
                <a:path w="18923" h="24449" extrusionOk="0">
                  <a:moveTo>
                    <a:pt x="9163" y="1"/>
                  </a:moveTo>
                  <a:cubicBezTo>
                    <a:pt x="7538" y="1"/>
                    <a:pt x="5920" y="545"/>
                    <a:pt x="4639" y="1593"/>
                  </a:cubicBezTo>
                  <a:lnTo>
                    <a:pt x="4504" y="1593"/>
                  </a:lnTo>
                  <a:cubicBezTo>
                    <a:pt x="2387" y="3274"/>
                    <a:pt x="1412" y="5929"/>
                    <a:pt x="1816" y="8449"/>
                  </a:cubicBezTo>
                  <a:cubicBezTo>
                    <a:pt x="2253" y="11373"/>
                    <a:pt x="1984" y="14331"/>
                    <a:pt x="975" y="16986"/>
                  </a:cubicBezTo>
                  <a:lnTo>
                    <a:pt x="438" y="18532"/>
                  </a:lnTo>
                  <a:cubicBezTo>
                    <a:pt x="1" y="19641"/>
                    <a:pt x="438" y="21053"/>
                    <a:pt x="1412" y="21758"/>
                  </a:cubicBezTo>
                  <a:lnTo>
                    <a:pt x="4639" y="23977"/>
                  </a:lnTo>
                  <a:cubicBezTo>
                    <a:pt x="4969" y="24224"/>
                    <a:pt x="5411" y="24449"/>
                    <a:pt x="5874" y="24449"/>
                  </a:cubicBezTo>
                  <a:cubicBezTo>
                    <a:pt x="5977" y="24449"/>
                    <a:pt x="6081" y="24438"/>
                    <a:pt x="6185" y="24413"/>
                  </a:cubicBezTo>
                  <a:lnTo>
                    <a:pt x="12066" y="24279"/>
                  </a:lnTo>
                  <a:cubicBezTo>
                    <a:pt x="12470" y="24279"/>
                    <a:pt x="13041" y="24145"/>
                    <a:pt x="13444" y="23708"/>
                  </a:cubicBezTo>
                  <a:lnTo>
                    <a:pt x="17511" y="20918"/>
                  </a:lnTo>
                  <a:cubicBezTo>
                    <a:pt x="18486" y="20212"/>
                    <a:pt x="18922" y="18801"/>
                    <a:pt x="18351" y="17692"/>
                  </a:cubicBezTo>
                  <a:lnTo>
                    <a:pt x="17376" y="15305"/>
                  </a:lnTo>
                  <a:cubicBezTo>
                    <a:pt x="16536" y="13222"/>
                    <a:pt x="16099" y="10701"/>
                    <a:pt x="16267" y="8315"/>
                  </a:cubicBezTo>
                  <a:lnTo>
                    <a:pt x="16267" y="7475"/>
                  </a:lnTo>
                  <a:cubicBezTo>
                    <a:pt x="16402" y="4820"/>
                    <a:pt x="14990" y="2299"/>
                    <a:pt x="12604" y="887"/>
                  </a:cubicBezTo>
                  <a:cubicBezTo>
                    <a:pt x="11540" y="291"/>
                    <a:pt x="10350" y="1"/>
                    <a:pt x="9163"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3" name="Google Shape;2423;p41"/>
            <p:cNvSpPr/>
            <p:nvPr/>
          </p:nvSpPr>
          <p:spPr>
            <a:xfrm>
              <a:off x="3597825" y="2020200"/>
              <a:ext cx="14325" cy="111775"/>
            </a:xfrm>
            <a:custGeom>
              <a:avLst/>
              <a:gdLst/>
              <a:ahLst/>
              <a:cxnLst/>
              <a:rect l="l" t="t" r="r" b="b"/>
              <a:pathLst>
                <a:path w="573" h="4471" extrusionOk="0">
                  <a:moveTo>
                    <a:pt x="572" y="1"/>
                  </a:moveTo>
                  <a:cubicBezTo>
                    <a:pt x="572" y="1547"/>
                    <a:pt x="270" y="3093"/>
                    <a:pt x="1" y="4471"/>
                  </a:cubicBezTo>
                  <a:lnTo>
                    <a:pt x="1" y="4471"/>
                  </a:lnTo>
                  <a:cubicBezTo>
                    <a:pt x="270" y="3093"/>
                    <a:pt x="572" y="1547"/>
                    <a:pt x="572" y="1"/>
                  </a:cubicBezTo>
                  <a:close/>
                </a:path>
              </a:pathLst>
            </a:custGeom>
            <a:solidFill>
              <a:srgbClr val="CACCD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4" name="Google Shape;2424;p41"/>
            <p:cNvSpPr/>
            <p:nvPr/>
          </p:nvSpPr>
          <p:spPr>
            <a:xfrm>
              <a:off x="3595030" y="1907045"/>
              <a:ext cx="59700" cy="252100"/>
            </a:xfrm>
            <a:custGeom>
              <a:avLst/>
              <a:gdLst/>
              <a:ahLst/>
              <a:cxnLst/>
              <a:rect l="l" t="t" r="r" b="b"/>
              <a:pathLst>
                <a:path w="2388" h="10084" extrusionOk="0">
                  <a:moveTo>
                    <a:pt x="438" y="1"/>
                  </a:moveTo>
                  <a:cubicBezTo>
                    <a:pt x="270" y="1"/>
                    <a:pt x="135" y="303"/>
                    <a:pt x="135" y="1009"/>
                  </a:cubicBezTo>
                  <a:cubicBezTo>
                    <a:pt x="135" y="1278"/>
                    <a:pt x="135" y="1681"/>
                    <a:pt x="270" y="2118"/>
                  </a:cubicBezTo>
                  <a:cubicBezTo>
                    <a:pt x="438" y="2959"/>
                    <a:pt x="438" y="3799"/>
                    <a:pt x="572" y="4639"/>
                  </a:cubicBezTo>
                  <a:cubicBezTo>
                    <a:pt x="572" y="6185"/>
                    <a:pt x="270" y="7731"/>
                    <a:pt x="1" y="9109"/>
                  </a:cubicBezTo>
                  <a:cubicBezTo>
                    <a:pt x="270" y="9243"/>
                    <a:pt x="1816" y="9949"/>
                    <a:pt x="1950" y="9949"/>
                  </a:cubicBezTo>
                  <a:cubicBezTo>
                    <a:pt x="2118" y="10084"/>
                    <a:pt x="2253" y="10084"/>
                    <a:pt x="2387" y="10084"/>
                  </a:cubicBezTo>
                  <a:cubicBezTo>
                    <a:pt x="1816" y="2690"/>
                    <a:pt x="841" y="1"/>
                    <a:pt x="438"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5" name="Google Shape;2425;p41"/>
            <p:cNvSpPr/>
            <p:nvPr/>
          </p:nvSpPr>
          <p:spPr>
            <a:xfrm>
              <a:off x="3965850" y="1984925"/>
              <a:ext cx="31100" cy="147050"/>
            </a:xfrm>
            <a:custGeom>
              <a:avLst/>
              <a:gdLst/>
              <a:ahLst/>
              <a:cxnLst/>
              <a:rect l="l" t="t" r="r" b="b"/>
              <a:pathLst>
                <a:path w="1244" h="5882" extrusionOk="0">
                  <a:moveTo>
                    <a:pt x="0" y="0"/>
                  </a:moveTo>
                  <a:cubicBezTo>
                    <a:pt x="0" y="1983"/>
                    <a:pt x="404" y="3933"/>
                    <a:pt x="1109" y="5747"/>
                  </a:cubicBezTo>
                  <a:lnTo>
                    <a:pt x="1109" y="5747"/>
                  </a:lnTo>
                  <a:lnTo>
                    <a:pt x="1244" y="5882"/>
                  </a:lnTo>
                  <a:lnTo>
                    <a:pt x="1109" y="5747"/>
                  </a:lnTo>
                  <a:cubicBezTo>
                    <a:pt x="404" y="3933"/>
                    <a:pt x="0" y="1983"/>
                    <a:pt x="0" y="0"/>
                  </a:cubicBezTo>
                  <a:close/>
                </a:path>
              </a:pathLst>
            </a:custGeom>
            <a:solidFill>
              <a:srgbClr val="CACCD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6" name="Google Shape;2426;p41"/>
            <p:cNvSpPr/>
            <p:nvPr/>
          </p:nvSpPr>
          <p:spPr>
            <a:xfrm>
              <a:off x="3877625" y="1852175"/>
              <a:ext cx="115975" cy="308375"/>
            </a:xfrm>
            <a:custGeom>
              <a:avLst/>
              <a:gdLst/>
              <a:ahLst/>
              <a:cxnLst/>
              <a:rect l="l" t="t" r="r" b="b"/>
              <a:pathLst>
                <a:path w="4639" h="12335" extrusionOk="0">
                  <a:moveTo>
                    <a:pt x="841" y="0"/>
                  </a:moveTo>
                  <a:cubicBezTo>
                    <a:pt x="303" y="0"/>
                    <a:pt x="0" y="269"/>
                    <a:pt x="169" y="1109"/>
                  </a:cubicBezTo>
                  <a:cubicBezTo>
                    <a:pt x="841" y="4336"/>
                    <a:pt x="1143" y="8537"/>
                    <a:pt x="1278" y="12335"/>
                  </a:cubicBezTo>
                  <a:cubicBezTo>
                    <a:pt x="1546" y="12167"/>
                    <a:pt x="1849" y="12032"/>
                    <a:pt x="2252" y="12032"/>
                  </a:cubicBezTo>
                  <a:cubicBezTo>
                    <a:pt x="2252" y="11898"/>
                    <a:pt x="4504" y="11192"/>
                    <a:pt x="4638" y="11057"/>
                  </a:cubicBezTo>
                  <a:cubicBezTo>
                    <a:pt x="3933" y="9243"/>
                    <a:pt x="3529" y="7293"/>
                    <a:pt x="3529" y="5310"/>
                  </a:cubicBezTo>
                  <a:cubicBezTo>
                    <a:pt x="3361" y="4907"/>
                    <a:pt x="3361" y="4470"/>
                    <a:pt x="3529" y="4067"/>
                  </a:cubicBezTo>
                  <a:lnTo>
                    <a:pt x="3529" y="3227"/>
                  </a:lnTo>
                  <a:lnTo>
                    <a:pt x="3529" y="2924"/>
                  </a:lnTo>
                  <a:cubicBezTo>
                    <a:pt x="3529" y="1244"/>
                    <a:pt x="1849" y="0"/>
                    <a:pt x="841"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7" name="Google Shape;2427;p41"/>
            <p:cNvSpPr/>
            <p:nvPr/>
          </p:nvSpPr>
          <p:spPr>
            <a:xfrm>
              <a:off x="3486075" y="2128600"/>
              <a:ext cx="622625" cy="372375"/>
            </a:xfrm>
            <a:custGeom>
              <a:avLst/>
              <a:gdLst/>
              <a:ahLst/>
              <a:cxnLst/>
              <a:rect l="l" t="t" r="r" b="b"/>
              <a:pathLst>
                <a:path w="24905" h="14895" extrusionOk="0">
                  <a:moveTo>
                    <a:pt x="20300" y="0"/>
                  </a:moveTo>
                  <a:cubicBezTo>
                    <a:pt x="17304" y="1203"/>
                    <a:pt x="14432" y="1916"/>
                    <a:pt x="11618" y="1916"/>
                  </a:cubicBezTo>
                  <a:cubicBezTo>
                    <a:pt x="9161" y="1916"/>
                    <a:pt x="6749" y="1372"/>
                    <a:pt x="4336" y="135"/>
                  </a:cubicBezTo>
                  <a:lnTo>
                    <a:pt x="1" y="9108"/>
                  </a:lnTo>
                  <a:cubicBezTo>
                    <a:pt x="62" y="9108"/>
                    <a:pt x="527" y="8879"/>
                    <a:pt x="1241" y="8879"/>
                  </a:cubicBezTo>
                  <a:cubicBezTo>
                    <a:pt x="2095" y="8879"/>
                    <a:pt x="3305" y="9208"/>
                    <a:pt x="4605" y="10654"/>
                  </a:cubicBezTo>
                  <a:lnTo>
                    <a:pt x="5042" y="11058"/>
                  </a:lnTo>
                  <a:cubicBezTo>
                    <a:pt x="6420" y="13041"/>
                    <a:pt x="8537" y="14419"/>
                    <a:pt x="10924" y="14721"/>
                  </a:cubicBezTo>
                  <a:cubicBezTo>
                    <a:pt x="11577" y="14826"/>
                    <a:pt x="12267" y="14894"/>
                    <a:pt x="12972" y="14894"/>
                  </a:cubicBezTo>
                  <a:cubicBezTo>
                    <a:pt x="14986" y="14894"/>
                    <a:pt x="17122" y="14336"/>
                    <a:pt x="18889" y="12469"/>
                  </a:cubicBezTo>
                  <a:cubicBezTo>
                    <a:pt x="19326" y="12200"/>
                    <a:pt x="19595" y="11764"/>
                    <a:pt x="19864" y="11495"/>
                  </a:cubicBezTo>
                  <a:cubicBezTo>
                    <a:pt x="20166" y="11192"/>
                    <a:pt x="20435" y="10789"/>
                    <a:pt x="20704" y="10352"/>
                  </a:cubicBezTo>
                  <a:cubicBezTo>
                    <a:pt x="21531" y="9549"/>
                    <a:pt x="22640" y="8675"/>
                    <a:pt x="23713" y="8675"/>
                  </a:cubicBezTo>
                  <a:cubicBezTo>
                    <a:pt x="24121" y="8675"/>
                    <a:pt x="24525" y="8802"/>
                    <a:pt x="24905" y="9108"/>
                  </a:cubicBezTo>
                  <a:lnTo>
                    <a:pt x="20300"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8" name="Google Shape;2428;p41"/>
            <p:cNvSpPr/>
            <p:nvPr/>
          </p:nvSpPr>
          <p:spPr>
            <a:xfrm>
              <a:off x="3486075" y="2131950"/>
              <a:ext cx="111775" cy="224375"/>
            </a:xfrm>
            <a:custGeom>
              <a:avLst/>
              <a:gdLst/>
              <a:ahLst/>
              <a:cxnLst/>
              <a:rect l="l" t="t" r="r" b="b"/>
              <a:pathLst>
                <a:path w="4471" h="8975" extrusionOk="0">
                  <a:moveTo>
                    <a:pt x="4336" y="1"/>
                  </a:moveTo>
                  <a:lnTo>
                    <a:pt x="1" y="8974"/>
                  </a:lnTo>
                  <a:lnTo>
                    <a:pt x="1" y="8974"/>
                  </a:lnTo>
                  <a:lnTo>
                    <a:pt x="4336" y="1"/>
                  </a:lnTo>
                  <a:lnTo>
                    <a:pt x="4471" y="1"/>
                  </a:lnTo>
                  <a:lnTo>
                    <a:pt x="4471" y="1"/>
                  </a:lnTo>
                  <a:close/>
                </a:path>
              </a:pathLst>
            </a:custGeom>
            <a:solidFill>
              <a:srgbClr val="BAC5E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9" name="Google Shape;2429;p41"/>
            <p:cNvSpPr/>
            <p:nvPr/>
          </p:nvSpPr>
          <p:spPr>
            <a:xfrm>
              <a:off x="3597825" y="2131950"/>
              <a:ext cx="25" cy="25"/>
            </a:xfrm>
            <a:custGeom>
              <a:avLst/>
              <a:gdLst/>
              <a:ahLst/>
              <a:cxnLst/>
              <a:rect l="l" t="t" r="r" b="b"/>
              <a:pathLst>
                <a:path w="1" h="1" extrusionOk="0">
                  <a:moveTo>
                    <a:pt x="1" y="1"/>
                  </a:moveTo>
                  <a:lnTo>
                    <a:pt x="1" y="1"/>
                  </a:lnTo>
                  <a:lnTo>
                    <a:pt x="1" y="1"/>
                  </a:lnTo>
                  <a:lnTo>
                    <a:pt x="1" y="1"/>
                  </a:lnTo>
                  <a:close/>
                </a:path>
              </a:pathLst>
            </a:custGeom>
            <a:solidFill>
              <a:srgbClr val="949EC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0" name="Google Shape;2430;p41"/>
            <p:cNvSpPr/>
            <p:nvPr/>
          </p:nvSpPr>
          <p:spPr>
            <a:xfrm>
              <a:off x="3486075" y="2131950"/>
              <a:ext cx="160525" cy="231100"/>
            </a:xfrm>
            <a:custGeom>
              <a:avLst/>
              <a:gdLst/>
              <a:ahLst/>
              <a:cxnLst/>
              <a:rect l="l" t="t" r="r" b="b"/>
              <a:pathLst>
                <a:path w="6421" h="9244" extrusionOk="0">
                  <a:moveTo>
                    <a:pt x="4336" y="1"/>
                  </a:moveTo>
                  <a:lnTo>
                    <a:pt x="1" y="8974"/>
                  </a:lnTo>
                  <a:cubicBezTo>
                    <a:pt x="135" y="8974"/>
                    <a:pt x="539" y="8706"/>
                    <a:pt x="1244" y="8706"/>
                  </a:cubicBezTo>
                  <a:cubicBezTo>
                    <a:pt x="1816" y="8706"/>
                    <a:pt x="2387" y="8840"/>
                    <a:pt x="3059" y="9243"/>
                  </a:cubicBezTo>
                  <a:cubicBezTo>
                    <a:pt x="3362" y="5882"/>
                    <a:pt x="4471" y="3093"/>
                    <a:pt x="6420" y="841"/>
                  </a:cubicBezTo>
                  <a:cubicBezTo>
                    <a:pt x="5748" y="707"/>
                    <a:pt x="5042" y="438"/>
                    <a:pt x="4471"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1" name="Google Shape;2431;p41"/>
            <p:cNvSpPr/>
            <p:nvPr/>
          </p:nvSpPr>
          <p:spPr>
            <a:xfrm>
              <a:off x="3996925" y="2131950"/>
              <a:ext cx="111775" cy="224375"/>
            </a:xfrm>
            <a:custGeom>
              <a:avLst/>
              <a:gdLst/>
              <a:ahLst/>
              <a:cxnLst/>
              <a:rect l="l" t="t" r="r" b="b"/>
              <a:pathLst>
                <a:path w="4471" h="8975" extrusionOk="0">
                  <a:moveTo>
                    <a:pt x="1" y="1"/>
                  </a:moveTo>
                  <a:lnTo>
                    <a:pt x="1" y="1"/>
                  </a:lnTo>
                  <a:lnTo>
                    <a:pt x="4471" y="8974"/>
                  </a:lnTo>
                  <a:lnTo>
                    <a:pt x="4471" y="8974"/>
                  </a:lnTo>
                  <a:close/>
                </a:path>
              </a:pathLst>
            </a:custGeom>
            <a:solidFill>
              <a:srgbClr val="BAC5E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2" name="Google Shape;2432;p41"/>
            <p:cNvSpPr/>
            <p:nvPr/>
          </p:nvSpPr>
          <p:spPr>
            <a:xfrm>
              <a:off x="3993575" y="2128600"/>
              <a:ext cx="3375" cy="3375"/>
            </a:xfrm>
            <a:custGeom>
              <a:avLst/>
              <a:gdLst/>
              <a:ahLst/>
              <a:cxnLst/>
              <a:rect l="l" t="t" r="r" b="b"/>
              <a:pathLst>
                <a:path w="135" h="135" extrusionOk="0">
                  <a:moveTo>
                    <a:pt x="0" y="0"/>
                  </a:moveTo>
                  <a:lnTo>
                    <a:pt x="0" y="135"/>
                  </a:lnTo>
                  <a:lnTo>
                    <a:pt x="135" y="135"/>
                  </a:lnTo>
                  <a:lnTo>
                    <a:pt x="0" y="0"/>
                  </a:lnTo>
                  <a:close/>
                </a:path>
              </a:pathLst>
            </a:custGeom>
            <a:solidFill>
              <a:srgbClr val="949EC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3" name="Google Shape;2433;p41"/>
            <p:cNvSpPr/>
            <p:nvPr/>
          </p:nvSpPr>
          <p:spPr>
            <a:xfrm>
              <a:off x="3933925" y="2128600"/>
              <a:ext cx="59675" cy="24400"/>
            </a:xfrm>
            <a:custGeom>
              <a:avLst/>
              <a:gdLst/>
              <a:ahLst/>
              <a:cxnLst/>
              <a:rect l="l" t="t" r="r" b="b"/>
              <a:pathLst>
                <a:path w="2387" h="976" extrusionOk="0">
                  <a:moveTo>
                    <a:pt x="2386" y="0"/>
                  </a:moveTo>
                  <a:lnTo>
                    <a:pt x="2386" y="0"/>
                  </a:lnTo>
                  <a:cubicBezTo>
                    <a:pt x="2324" y="33"/>
                    <a:pt x="2262" y="64"/>
                    <a:pt x="2200" y="95"/>
                  </a:cubicBezTo>
                  <a:lnTo>
                    <a:pt x="2200" y="95"/>
                  </a:lnTo>
                  <a:cubicBezTo>
                    <a:pt x="2300" y="53"/>
                    <a:pt x="2366" y="20"/>
                    <a:pt x="2386" y="0"/>
                  </a:cubicBezTo>
                  <a:close/>
                  <a:moveTo>
                    <a:pt x="2200" y="95"/>
                  </a:moveTo>
                  <a:lnTo>
                    <a:pt x="2200" y="95"/>
                  </a:lnTo>
                  <a:cubicBezTo>
                    <a:pt x="1632" y="332"/>
                    <a:pt x="0" y="861"/>
                    <a:pt x="0" y="975"/>
                  </a:cubicBezTo>
                  <a:cubicBezTo>
                    <a:pt x="654" y="726"/>
                    <a:pt x="1423" y="477"/>
                    <a:pt x="2200" y="95"/>
                  </a:cubicBezTo>
                  <a:close/>
                </a:path>
              </a:pathLst>
            </a:custGeom>
            <a:solidFill>
              <a:srgbClr val="2E346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4" name="Google Shape;2434;p41"/>
            <p:cNvSpPr/>
            <p:nvPr/>
          </p:nvSpPr>
          <p:spPr>
            <a:xfrm>
              <a:off x="3933925" y="2128600"/>
              <a:ext cx="174775" cy="237800"/>
            </a:xfrm>
            <a:custGeom>
              <a:avLst/>
              <a:gdLst/>
              <a:ahLst/>
              <a:cxnLst/>
              <a:rect l="l" t="t" r="r" b="b"/>
              <a:pathLst>
                <a:path w="6991" h="9512" extrusionOk="0">
                  <a:moveTo>
                    <a:pt x="2386" y="0"/>
                  </a:moveTo>
                  <a:cubicBezTo>
                    <a:pt x="1546" y="437"/>
                    <a:pt x="706" y="706"/>
                    <a:pt x="0" y="975"/>
                  </a:cubicBezTo>
                  <a:cubicBezTo>
                    <a:pt x="2252" y="2656"/>
                    <a:pt x="3227" y="5748"/>
                    <a:pt x="3798" y="9512"/>
                  </a:cubicBezTo>
                  <a:cubicBezTo>
                    <a:pt x="4336" y="9108"/>
                    <a:pt x="5042" y="8672"/>
                    <a:pt x="5747" y="8672"/>
                  </a:cubicBezTo>
                  <a:cubicBezTo>
                    <a:pt x="6151" y="8672"/>
                    <a:pt x="6588" y="8840"/>
                    <a:pt x="6991" y="9108"/>
                  </a:cubicBezTo>
                  <a:lnTo>
                    <a:pt x="2521" y="135"/>
                  </a:lnTo>
                  <a:lnTo>
                    <a:pt x="2386" y="135"/>
                  </a:lnTo>
                  <a:lnTo>
                    <a:pt x="23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5" name="Google Shape;2435;p41"/>
            <p:cNvSpPr/>
            <p:nvPr/>
          </p:nvSpPr>
          <p:spPr>
            <a:xfrm>
              <a:off x="3801175" y="2093300"/>
              <a:ext cx="108400" cy="238650"/>
            </a:xfrm>
            <a:custGeom>
              <a:avLst/>
              <a:gdLst/>
              <a:ahLst/>
              <a:cxnLst/>
              <a:rect l="l" t="t" r="r" b="b"/>
              <a:pathLst>
                <a:path w="4336" h="9546" extrusionOk="0">
                  <a:moveTo>
                    <a:pt x="4336" y="1"/>
                  </a:moveTo>
                  <a:lnTo>
                    <a:pt x="403" y="169"/>
                  </a:lnTo>
                  <a:lnTo>
                    <a:pt x="0" y="7731"/>
                  </a:lnTo>
                  <a:cubicBezTo>
                    <a:pt x="0" y="8000"/>
                    <a:pt x="135" y="8403"/>
                    <a:pt x="403" y="8706"/>
                  </a:cubicBezTo>
                  <a:cubicBezTo>
                    <a:pt x="1244" y="9546"/>
                    <a:pt x="2521" y="9411"/>
                    <a:pt x="3361" y="9546"/>
                  </a:cubicBezTo>
                  <a:cubicBezTo>
                    <a:pt x="3899" y="9546"/>
                    <a:pt x="4201" y="8974"/>
                    <a:pt x="3899" y="8403"/>
                  </a:cubicBezTo>
                  <a:lnTo>
                    <a:pt x="2084" y="7025"/>
                  </a:lnTo>
                  <a:lnTo>
                    <a:pt x="4336" y="1"/>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6" name="Google Shape;2436;p41"/>
            <p:cNvSpPr/>
            <p:nvPr/>
          </p:nvSpPr>
          <p:spPr>
            <a:xfrm>
              <a:off x="3814600" y="1806800"/>
              <a:ext cx="147075" cy="241175"/>
            </a:xfrm>
            <a:custGeom>
              <a:avLst/>
              <a:gdLst/>
              <a:ahLst/>
              <a:cxnLst/>
              <a:rect l="l" t="t" r="r" b="b"/>
              <a:pathLst>
                <a:path w="5883" h="9647" extrusionOk="0">
                  <a:moveTo>
                    <a:pt x="2824" y="0"/>
                  </a:moveTo>
                  <a:cubicBezTo>
                    <a:pt x="1984" y="0"/>
                    <a:pt x="1144" y="404"/>
                    <a:pt x="707" y="1378"/>
                  </a:cubicBezTo>
                  <a:cubicBezTo>
                    <a:pt x="438" y="1681"/>
                    <a:pt x="438" y="2084"/>
                    <a:pt x="438" y="2387"/>
                  </a:cubicBezTo>
                  <a:lnTo>
                    <a:pt x="1" y="9646"/>
                  </a:lnTo>
                  <a:lnTo>
                    <a:pt x="4370" y="9512"/>
                  </a:lnTo>
                  <a:lnTo>
                    <a:pt x="5613" y="5176"/>
                  </a:lnTo>
                  <a:cubicBezTo>
                    <a:pt x="5748" y="4605"/>
                    <a:pt x="5882" y="4201"/>
                    <a:pt x="5882" y="3630"/>
                  </a:cubicBezTo>
                  <a:cubicBezTo>
                    <a:pt x="5882" y="2790"/>
                    <a:pt x="5479" y="1815"/>
                    <a:pt x="4908" y="1109"/>
                  </a:cubicBezTo>
                  <a:cubicBezTo>
                    <a:pt x="4504" y="269"/>
                    <a:pt x="3664" y="0"/>
                    <a:pt x="2824"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7" name="Google Shape;2437;p41"/>
            <p:cNvSpPr/>
            <p:nvPr/>
          </p:nvSpPr>
          <p:spPr>
            <a:xfrm>
              <a:off x="3807875" y="2044575"/>
              <a:ext cx="140350" cy="52950"/>
            </a:xfrm>
            <a:custGeom>
              <a:avLst/>
              <a:gdLst/>
              <a:ahLst/>
              <a:cxnLst/>
              <a:rect l="l" t="t" r="r" b="b"/>
              <a:pathLst>
                <a:path w="5614" h="2118" extrusionOk="0">
                  <a:moveTo>
                    <a:pt x="5614" y="1"/>
                  </a:moveTo>
                  <a:lnTo>
                    <a:pt x="135" y="135"/>
                  </a:lnTo>
                  <a:lnTo>
                    <a:pt x="1" y="2118"/>
                  </a:lnTo>
                  <a:lnTo>
                    <a:pt x="4336" y="1950"/>
                  </a:lnTo>
                  <a:lnTo>
                    <a:pt x="5614"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8" name="Google Shape;2438;p41"/>
            <p:cNvSpPr/>
            <p:nvPr/>
          </p:nvSpPr>
          <p:spPr>
            <a:xfrm>
              <a:off x="3618850" y="2044575"/>
              <a:ext cx="143700" cy="48750"/>
            </a:xfrm>
            <a:custGeom>
              <a:avLst/>
              <a:gdLst/>
              <a:ahLst/>
              <a:cxnLst/>
              <a:rect l="l" t="t" r="r" b="b"/>
              <a:pathLst>
                <a:path w="5748" h="1950" extrusionOk="0">
                  <a:moveTo>
                    <a:pt x="0" y="1"/>
                  </a:moveTo>
                  <a:lnTo>
                    <a:pt x="1412" y="1950"/>
                  </a:lnTo>
                  <a:lnTo>
                    <a:pt x="5747" y="1950"/>
                  </a:lnTo>
                  <a:lnTo>
                    <a:pt x="5478"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9" name="Google Shape;2439;p41"/>
            <p:cNvSpPr/>
            <p:nvPr/>
          </p:nvSpPr>
          <p:spPr>
            <a:xfrm>
              <a:off x="3612125" y="1806800"/>
              <a:ext cx="143700" cy="237800"/>
            </a:xfrm>
            <a:custGeom>
              <a:avLst/>
              <a:gdLst/>
              <a:ahLst/>
              <a:cxnLst/>
              <a:rect l="l" t="t" r="r" b="b"/>
              <a:pathLst>
                <a:path w="5748" h="9512" extrusionOk="0">
                  <a:moveTo>
                    <a:pt x="3059" y="0"/>
                  </a:moveTo>
                  <a:cubicBezTo>
                    <a:pt x="2218" y="0"/>
                    <a:pt x="1546" y="269"/>
                    <a:pt x="975" y="975"/>
                  </a:cubicBezTo>
                  <a:cubicBezTo>
                    <a:pt x="403" y="1815"/>
                    <a:pt x="0" y="2790"/>
                    <a:pt x="0" y="3899"/>
                  </a:cubicBezTo>
                  <a:cubicBezTo>
                    <a:pt x="0" y="4336"/>
                    <a:pt x="135" y="4739"/>
                    <a:pt x="135" y="5042"/>
                  </a:cubicBezTo>
                  <a:lnTo>
                    <a:pt x="1378" y="9512"/>
                  </a:lnTo>
                  <a:lnTo>
                    <a:pt x="5747" y="9512"/>
                  </a:lnTo>
                  <a:lnTo>
                    <a:pt x="5579" y="2521"/>
                  </a:lnTo>
                  <a:cubicBezTo>
                    <a:pt x="5579" y="2084"/>
                    <a:pt x="5445" y="1815"/>
                    <a:pt x="5310" y="1378"/>
                  </a:cubicBezTo>
                  <a:cubicBezTo>
                    <a:pt x="4907" y="538"/>
                    <a:pt x="3899" y="0"/>
                    <a:pt x="3059"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0" name="Google Shape;2440;p41"/>
            <p:cNvSpPr/>
            <p:nvPr/>
          </p:nvSpPr>
          <p:spPr>
            <a:xfrm>
              <a:off x="3654125" y="2093300"/>
              <a:ext cx="105050" cy="238650"/>
            </a:xfrm>
            <a:custGeom>
              <a:avLst/>
              <a:gdLst/>
              <a:ahLst/>
              <a:cxnLst/>
              <a:rect l="l" t="t" r="r" b="b"/>
              <a:pathLst>
                <a:path w="4202" h="9546" extrusionOk="0">
                  <a:moveTo>
                    <a:pt x="269" y="1"/>
                  </a:moveTo>
                  <a:lnTo>
                    <a:pt x="2084" y="7025"/>
                  </a:lnTo>
                  <a:lnTo>
                    <a:pt x="269" y="8403"/>
                  </a:lnTo>
                  <a:cubicBezTo>
                    <a:pt x="1" y="8974"/>
                    <a:pt x="269" y="9546"/>
                    <a:pt x="841" y="9546"/>
                  </a:cubicBezTo>
                  <a:cubicBezTo>
                    <a:pt x="1681" y="9411"/>
                    <a:pt x="2925" y="9546"/>
                    <a:pt x="3765" y="8840"/>
                  </a:cubicBezTo>
                  <a:cubicBezTo>
                    <a:pt x="4067" y="8571"/>
                    <a:pt x="4202" y="8134"/>
                    <a:pt x="4202" y="7731"/>
                  </a:cubicBezTo>
                  <a:lnTo>
                    <a:pt x="4067" y="1"/>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1" name="Google Shape;2441;p41"/>
            <p:cNvSpPr/>
            <p:nvPr/>
          </p:nvSpPr>
          <p:spPr>
            <a:xfrm>
              <a:off x="3706225" y="1631200"/>
              <a:ext cx="119325" cy="203350"/>
            </a:xfrm>
            <a:custGeom>
              <a:avLst/>
              <a:gdLst/>
              <a:ahLst/>
              <a:cxnLst/>
              <a:rect l="l" t="t" r="r" b="b"/>
              <a:pathLst>
                <a:path w="4773" h="8134" extrusionOk="0">
                  <a:moveTo>
                    <a:pt x="3933" y="0"/>
                  </a:moveTo>
                  <a:lnTo>
                    <a:pt x="0" y="437"/>
                  </a:lnTo>
                  <a:lnTo>
                    <a:pt x="0" y="1277"/>
                  </a:lnTo>
                  <a:lnTo>
                    <a:pt x="572" y="5210"/>
                  </a:lnTo>
                  <a:lnTo>
                    <a:pt x="572" y="6319"/>
                  </a:lnTo>
                  <a:cubicBezTo>
                    <a:pt x="706" y="7428"/>
                    <a:pt x="1681" y="8133"/>
                    <a:pt x="2823" y="8133"/>
                  </a:cubicBezTo>
                  <a:cubicBezTo>
                    <a:pt x="3933" y="7999"/>
                    <a:pt x="4773" y="7024"/>
                    <a:pt x="4638" y="5882"/>
                  </a:cubicBezTo>
                  <a:lnTo>
                    <a:pt x="4504" y="4907"/>
                  </a:lnTo>
                  <a:lnTo>
                    <a:pt x="4067" y="840"/>
                  </a:lnTo>
                  <a:lnTo>
                    <a:pt x="3933" y="0"/>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2" name="Google Shape;2442;p41"/>
            <p:cNvSpPr/>
            <p:nvPr/>
          </p:nvSpPr>
          <p:spPr>
            <a:xfrm>
              <a:off x="3717150" y="1729500"/>
              <a:ext cx="101675" cy="42025"/>
            </a:xfrm>
            <a:custGeom>
              <a:avLst/>
              <a:gdLst/>
              <a:ahLst/>
              <a:cxnLst/>
              <a:rect l="l" t="t" r="r" b="b"/>
              <a:pathLst>
                <a:path w="4067" h="1681" extrusionOk="0">
                  <a:moveTo>
                    <a:pt x="4067" y="0"/>
                  </a:moveTo>
                  <a:cubicBezTo>
                    <a:pt x="2924" y="135"/>
                    <a:pt x="1815" y="135"/>
                    <a:pt x="706" y="135"/>
                  </a:cubicBezTo>
                  <a:lnTo>
                    <a:pt x="0" y="135"/>
                  </a:lnTo>
                  <a:lnTo>
                    <a:pt x="135" y="1278"/>
                  </a:lnTo>
                  <a:cubicBezTo>
                    <a:pt x="706" y="1546"/>
                    <a:pt x="1378" y="1681"/>
                    <a:pt x="1950" y="1681"/>
                  </a:cubicBezTo>
                  <a:cubicBezTo>
                    <a:pt x="2790" y="1681"/>
                    <a:pt x="3496" y="1412"/>
                    <a:pt x="4067" y="975"/>
                  </a:cubicBezTo>
                  <a:lnTo>
                    <a:pt x="4067" y="0"/>
                  </a:ln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3" name="Google Shape;2443;p41"/>
            <p:cNvSpPr/>
            <p:nvPr/>
          </p:nvSpPr>
          <p:spPr>
            <a:xfrm>
              <a:off x="3891900" y="493050"/>
              <a:ext cx="840250" cy="1409575"/>
            </a:xfrm>
            <a:custGeom>
              <a:avLst/>
              <a:gdLst/>
              <a:ahLst/>
              <a:cxnLst/>
              <a:rect l="l" t="t" r="r" b="b"/>
              <a:pathLst>
                <a:path w="33610" h="56383" extrusionOk="0">
                  <a:moveTo>
                    <a:pt x="18315" y="1"/>
                  </a:moveTo>
                  <a:cubicBezTo>
                    <a:pt x="15526" y="1"/>
                    <a:pt x="12803" y="587"/>
                    <a:pt x="10520" y="1835"/>
                  </a:cubicBezTo>
                  <a:cubicBezTo>
                    <a:pt x="10352" y="1835"/>
                    <a:pt x="10218" y="2003"/>
                    <a:pt x="10083" y="2137"/>
                  </a:cubicBezTo>
                  <a:cubicBezTo>
                    <a:pt x="7159" y="3818"/>
                    <a:pt x="4908" y="6607"/>
                    <a:pt x="3362" y="9699"/>
                  </a:cubicBezTo>
                  <a:cubicBezTo>
                    <a:pt x="135" y="16421"/>
                    <a:pt x="1" y="24252"/>
                    <a:pt x="2118" y="31411"/>
                  </a:cubicBezTo>
                  <a:cubicBezTo>
                    <a:pt x="3799" y="37695"/>
                    <a:pt x="6991" y="43711"/>
                    <a:pt x="11193" y="48753"/>
                  </a:cubicBezTo>
                  <a:cubicBezTo>
                    <a:pt x="12470" y="50299"/>
                    <a:pt x="13881" y="51710"/>
                    <a:pt x="15259" y="53088"/>
                  </a:cubicBezTo>
                  <a:cubicBezTo>
                    <a:pt x="17376" y="54937"/>
                    <a:pt x="19326" y="56180"/>
                    <a:pt x="22115" y="56315"/>
                  </a:cubicBezTo>
                  <a:cubicBezTo>
                    <a:pt x="22454" y="56360"/>
                    <a:pt x="22799" y="56383"/>
                    <a:pt x="23145" y="56383"/>
                  </a:cubicBezTo>
                  <a:cubicBezTo>
                    <a:pt x="25103" y="56383"/>
                    <a:pt x="27120" y="55659"/>
                    <a:pt x="28434" y="54231"/>
                  </a:cubicBezTo>
                  <a:lnTo>
                    <a:pt x="28434" y="54231"/>
                  </a:lnTo>
                  <a:cubicBezTo>
                    <a:pt x="28305" y="54257"/>
                    <a:pt x="28180" y="54270"/>
                    <a:pt x="28060" y="54270"/>
                  </a:cubicBezTo>
                  <a:cubicBezTo>
                    <a:pt x="26356" y="54270"/>
                    <a:pt x="25487" y="51734"/>
                    <a:pt x="25644" y="50164"/>
                  </a:cubicBezTo>
                  <a:cubicBezTo>
                    <a:pt x="26047" y="47644"/>
                    <a:pt x="28165" y="45963"/>
                    <a:pt x="29677" y="44148"/>
                  </a:cubicBezTo>
                  <a:cubicBezTo>
                    <a:pt x="31358" y="42165"/>
                    <a:pt x="32366" y="39645"/>
                    <a:pt x="31929" y="37124"/>
                  </a:cubicBezTo>
                  <a:cubicBezTo>
                    <a:pt x="31526" y="35175"/>
                    <a:pt x="30517" y="33629"/>
                    <a:pt x="29980" y="31814"/>
                  </a:cubicBezTo>
                  <a:cubicBezTo>
                    <a:pt x="29677" y="30974"/>
                    <a:pt x="28837" y="28319"/>
                    <a:pt x="29408" y="27478"/>
                  </a:cubicBezTo>
                  <a:lnTo>
                    <a:pt x="29408" y="27478"/>
                  </a:lnTo>
                  <a:cubicBezTo>
                    <a:pt x="30390" y="28579"/>
                    <a:pt x="31292" y="30364"/>
                    <a:pt x="32931" y="30364"/>
                  </a:cubicBezTo>
                  <a:cubicBezTo>
                    <a:pt x="33144" y="30364"/>
                    <a:pt x="33370" y="30334"/>
                    <a:pt x="33609" y="30268"/>
                  </a:cubicBezTo>
                  <a:lnTo>
                    <a:pt x="33609" y="30268"/>
                  </a:lnTo>
                  <a:cubicBezTo>
                    <a:pt x="33599" y="30270"/>
                    <a:pt x="33588" y="30272"/>
                    <a:pt x="33576" y="30272"/>
                  </a:cubicBezTo>
                  <a:cubicBezTo>
                    <a:pt x="32992" y="30272"/>
                    <a:pt x="31792" y="26899"/>
                    <a:pt x="31660" y="26504"/>
                  </a:cubicBezTo>
                  <a:cubicBezTo>
                    <a:pt x="30954" y="23983"/>
                    <a:pt x="31089" y="21462"/>
                    <a:pt x="31223" y="18942"/>
                  </a:cubicBezTo>
                  <a:cubicBezTo>
                    <a:pt x="31358" y="16421"/>
                    <a:pt x="31526" y="14035"/>
                    <a:pt x="31223" y="11514"/>
                  </a:cubicBezTo>
                  <a:cubicBezTo>
                    <a:pt x="30685" y="8153"/>
                    <a:pt x="29274" y="4792"/>
                    <a:pt x="26619" y="2675"/>
                  </a:cubicBezTo>
                  <a:cubicBezTo>
                    <a:pt x="24502" y="995"/>
                    <a:pt x="21846" y="154"/>
                    <a:pt x="19191" y="20"/>
                  </a:cubicBezTo>
                  <a:cubicBezTo>
                    <a:pt x="18899" y="7"/>
                    <a:pt x="18607" y="1"/>
                    <a:pt x="18315" y="1"/>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4" name="Google Shape;2444;p41"/>
            <p:cNvSpPr/>
            <p:nvPr/>
          </p:nvSpPr>
          <p:spPr>
            <a:xfrm>
              <a:off x="4056600" y="538900"/>
              <a:ext cx="304175" cy="1172975"/>
            </a:xfrm>
            <a:custGeom>
              <a:avLst/>
              <a:gdLst/>
              <a:ahLst/>
              <a:cxnLst/>
              <a:rect l="l" t="t" r="r" b="b"/>
              <a:pathLst>
                <a:path w="12167" h="46919" extrusionOk="0">
                  <a:moveTo>
                    <a:pt x="3932" y="1"/>
                  </a:moveTo>
                  <a:cubicBezTo>
                    <a:pt x="3764" y="1"/>
                    <a:pt x="3630" y="169"/>
                    <a:pt x="3495" y="303"/>
                  </a:cubicBezTo>
                  <a:cubicBezTo>
                    <a:pt x="2084" y="1009"/>
                    <a:pt x="975" y="1984"/>
                    <a:pt x="0" y="3093"/>
                  </a:cubicBezTo>
                  <a:cubicBezTo>
                    <a:pt x="1815" y="4202"/>
                    <a:pt x="3630" y="5345"/>
                    <a:pt x="5445" y="6723"/>
                  </a:cubicBezTo>
                  <a:cubicBezTo>
                    <a:pt x="4336" y="6050"/>
                    <a:pt x="3495" y="5614"/>
                    <a:pt x="2252" y="5614"/>
                  </a:cubicBezTo>
                  <a:lnTo>
                    <a:pt x="1949" y="5614"/>
                  </a:lnTo>
                  <a:cubicBezTo>
                    <a:pt x="3764" y="7160"/>
                    <a:pt x="6285" y="7865"/>
                    <a:pt x="8268" y="9546"/>
                  </a:cubicBezTo>
                  <a:cubicBezTo>
                    <a:pt x="8806" y="10083"/>
                    <a:pt x="9377" y="10655"/>
                    <a:pt x="9948" y="11226"/>
                  </a:cubicBezTo>
                  <a:cubicBezTo>
                    <a:pt x="9814" y="10789"/>
                    <a:pt x="9814" y="10252"/>
                    <a:pt x="9814" y="9680"/>
                  </a:cubicBezTo>
                  <a:cubicBezTo>
                    <a:pt x="9242" y="6319"/>
                    <a:pt x="7696" y="2958"/>
                    <a:pt x="5041" y="841"/>
                  </a:cubicBezTo>
                  <a:cubicBezTo>
                    <a:pt x="4605" y="572"/>
                    <a:pt x="4336" y="303"/>
                    <a:pt x="3932" y="1"/>
                  </a:cubicBezTo>
                  <a:close/>
                  <a:moveTo>
                    <a:pt x="10217" y="25073"/>
                  </a:moveTo>
                  <a:cubicBezTo>
                    <a:pt x="9948" y="25644"/>
                    <a:pt x="9646" y="26216"/>
                    <a:pt x="9242" y="26888"/>
                  </a:cubicBezTo>
                  <a:lnTo>
                    <a:pt x="9108" y="27056"/>
                  </a:lnTo>
                  <a:cubicBezTo>
                    <a:pt x="9814" y="27896"/>
                    <a:pt x="10486" y="28568"/>
                    <a:pt x="11494" y="28568"/>
                  </a:cubicBezTo>
                  <a:cubicBezTo>
                    <a:pt x="11763" y="28568"/>
                    <a:pt x="11898" y="28568"/>
                    <a:pt x="12166" y="28434"/>
                  </a:cubicBezTo>
                  <a:cubicBezTo>
                    <a:pt x="11629" y="28434"/>
                    <a:pt x="10654" y="26048"/>
                    <a:pt x="10217" y="25073"/>
                  </a:cubicBezTo>
                  <a:close/>
                  <a:moveTo>
                    <a:pt x="10217" y="34618"/>
                  </a:moveTo>
                  <a:cubicBezTo>
                    <a:pt x="9948" y="35592"/>
                    <a:pt x="9108" y="36433"/>
                    <a:pt x="8268" y="36970"/>
                  </a:cubicBezTo>
                  <a:cubicBezTo>
                    <a:pt x="7562" y="37273"/>
                    <a:pt x="6991" y="37407"/>
                    <a:pt x="6150" y="37407"/>
                  </a:cubicBezTo>
                  <a:lnTo>
                    <a:pt x="5445" y="37407"/>
                  </a:lnTo>
                  <a:cubicBezTo>
                    <a:pt x="4336" y="39222"/>
                    <a:pt x="2924" y="40903"/>
                    <a:pt x="1412" y="42449"/>
                  </a:cubicBezTo>
                  <a:cubicBezTo>
                    <a:pt x="2386" y="43995"/>
                    <a:pt x="3495" y="45541"/>
                    <a:pt x="4605" y="46919"/>
                  </a:cubicBezTo>
                  <a:cubicBezTo>
                    <a:pt x="5445" y="45104"/>
                    <a:pt x="6991" y="43692"/>
                    <a:pt x="8268" y="42314"/>
                  </a:cubicBezTo>
                  <a:cubicBezTo>
                    <a:pt x="9948" y="40331"/>
                    <a:pt x="10923" y="37811"/>
                    <a:pt x="10352" y="35290"/>
                  </a:cubicBezTo>
                  <a:cubicBezTo>
                    <a:pt x="10352" y="35021"/>
                    <a:pt x="10352" y="34887"/>
                    <a:pt x="10217" y="34618"/>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5" name="Google Shape;2445;p41"/>
            <p:cNvSpPr/>
            <p:nvPr/>
          </p:nvSpPr>
          <p:spPr>
            <a:xfrm>
              <a:off x="2718975" y="714525"/>
              <a:ext cx="861250" cy="1396700"/>
            </a:xfrm>
            <a:custGeom>
              <a:avLst/>
              <a:gdLst/>
              <a:ahLst/>
              <a:cxnLst/>
              <a:rect l="l" t="t" r="r" b="b"/>
              <a:pathLst>
                <a:path w="34450" h="55868" extrusionOk="0">
                  <a:moveTo>
                    <a:pt x="0" y="28971"/>
                  </a:moveTo>
                  <a:lnTo>
                    <a:pt x="0" y="28971"/>
                  </a:lnTo>
                  <a:cubicBezTo>
                    <a:pt x="15" y="28978"/>
                    <a:pt x="30" y="28984"/>
                    <a:pt x="46" y="28987"/>
                  </a:cubicBezTo>
                  <a:lnTo>
                    <a:pt x="46" y="28987"/>
                  </a:lnTo>
                  <a:cubicBezTo>
                    <a:pt x="31" y="28981"/>
                    <a:pt x="15" y="28976"/>
                    <a:pt x="0" y="28971"/>
                  </a:cubicBezTo>
                  <a:close/>
                  <a:moveTo>
                    <a:pt x="16805" y="0"/>
                  </a:moveTo>
                  <a:cubicBezTo>
                    <a:pt x="14149" y="0"/>
                    <a:pt x="11494" y="538"/>
                    <a:pt x="9243" y="1949"/>
                  </a:cubicBezTo>
                  <a:cubicBezTo>
                    <a:pt x="6453" y="3899"/>
                    <a:pt x="4638" y="7125"/>
                    <a:pt x="3932" y="10486"/>
                  </a:cubicBezTo>
                  <a:cubicBezTo>
                    <a:pt x="3361" y="12872"/>
                    <a:pt x="3361" y="15393"/>
                    <a:pt x="3227" y="17779"/>
                  </a:cubicBezTo>
                  <a:cubicBezTo>
                    <a:pt x="3227" y="20300"/>
                    <a:pt x="3092" y="22820"/>
                    <a:pt x="2252" y="25341"/>
                  </a:cubicBezTo>
                  <a:cubicBezTo>
                    <a:pt x="2123" y="25728"/>
                    <a:pt x="696" y="28989"/>
                    <a:pt x="75" y="28989"/>
                  </a:cubicBezTo>
                  <a:cubicBezTo>
                    <a:pt x="65" y="28989"/>
                    <a:pt x="55" y="28988"/>
                    <a:pt x="46" y="28987"/>
                  </a:cubicBezTo>
                  <a:lnTo>
                    <a:pt x="46" y="28987"/>
                  </a:lnTo>
                  <a:cubicBezTo>
                    <a:pt x="319" y="29079"/>
                    <a:pt x="578" y="29120"/>
                    <a:pt x="825" y="29120"/>
                  </a:cubicBezTo>
                  <a:cubicBezTo>
                    <a:pt x="2344" y="29120"/>
                    <a:pt x="3389" y="27540"/>
                    <a:pt x="4336" y="26450"/>
                  </a:cubicBezTo>
                  <a:lnTo>
                    <a:pt x="4336" y="26450"/>
                  </a:lnTo>
                  <a:cubicBezTo>
                    <a:pt x="4907" y="27425"/>
                    <a:pt x="3932" y="29945"/>
                    <a:pt x="3496" y="30786"/>
                  </a:cubicBezTo>
                  <a:cubicBezTo>
                    <a:pt x="2823" y="32466"/>
                    <a:pt x="1681" y="34012"/>
                    <a:pt x="1277" y="35827"/>
                  </a:cubicBezTo>
                  <a:cubicBezTo>
                    <a:pt x="572" y="38516"/>
                    <a:pt x="1277" y="41036"/>
                    <a:pt x="2823" y="43120"/>
                  </a:cubicBezTo>
                  <a:cubicBezTo>
                    <a:pt x="4201" y="44935"/>
                    <a:pt x="6184" y="46918"/>
                    <a:pt x="6319" y="49438"/>
                  </a:cubicBezTo>
                  <a:cubicBezTo>
                    <a:pt x="6443" y="50994"/>
                    <a:pt x="5502" y="53385"/>
                    <a:pt x="3682" y="53385"/>
                  </a:cubicBezTo>
                  <a:cubicBezTo>
                    <a:pt x="3536" y="53385"/>
                    <a:pt x="3384" y="53370"/>
                    <a:pt x="3227" y="53337"/>
                  </a:cubicBezTo>
                  <a:lnTo>
                    <a:pt x="3227" y="53337"/>
                  </a:lnTo>
                  <a:cubicBezTo>
                    <a:pt x="4773" y="55017"/>
                    <a:pt x="7159" y="55858"/>
                    <a:pt x="9377" y="55858"/>
                  </a:cubicBezTo>
                  <a:cubicBezTo>
                    <a:pt x="9517" y="55864"/>
                    <a:pt x="9655" y="55868"/>
                    <a:pt x="9792" y="55868"/>
                  </a:cubicBezTo>
                  <a:cubicBezTo>
                    <a:pt x="12407" y="55868"/>
                    <a:pt x="14396" y="54665"/>
                    <a:pt x="16536" y="53068"/>
                  </a:cubicBezTo>
                  <a:cubicBezTo>
                    <a:pt x="18787" y="51253"/>
                    <a:pt x="21006" y="49136"/>
                    <a:pt x="22989" y="46750"/>
                  </a:cubicBezTo>
                  <a:cubicBezTo>
                    <a:pt x="26618" y="42549"/>
                    <a:pt x="29408" y="37810"/>
                    <a:pt x="31391" y="32634"/>
                  </a:cubicBezTo>
                  <a:cubicBezTo>
                    <a:pt x="33911" y="25610"/>
                    <a:pt x="34449" y="17779"/>
                    <a:pt x="31794" y="10923"/>
                  </a:cubicBezTo>
                  <a:cubicBezTo>
                    <a:pt x="30550" y="7696"/>
                    <a:pt x="28568" y="4739"/>
                    <a:pt x="25778" y="2655"/>
                  </a:cubicBezTo>
                  <a:cubicBezTo>
                    <a:pt x="25207" y="2386"/>
                    <a:pt x="24669" y="1949"/>
                    <a:pt x="24098" y="1681"/>
                  </a:cubicBezTo>
                  <a:cubicBezTo>
                    <a:pt x="21846" y="538"/>
                    <a:pt x="19325" y="0"/>
                    <a:pt x="16805" y="0"/>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6" name="Google Shape;2446;p41"/>
            <p:cNvSpPr/>
            <p:nvPr/>
          </p:nvSpPr>
          <p:spPr>
            <a:xfrm>
              <a:off x="3135725" y="1369050"/>
              <a:ext cx="315100" cy="514225"/>
            </a:xfrm>
            <a:custGeom>
              <a:avLst/>
              <a:gdLst/>
              <a:ahLst/>
              <a:cxnLst/>
              <a:rect l="l" t="t" r="r" b="b"/>
              <a:pathLst>
                <a:path w="12604" h="20569" extrusionOk="0">
                  <a:moveTo>
                    <a:pt x="975" y="0"/>
                  </a:moveTo>
                  <a:cubicBezTo>
                    <a:pt x="706" y="572"/>
                    <a:pt x="269" y="840"/>
                    <a:pt x="135" y="840"/>
                  </a:cubicBezTo>
                  <a:lnTo>
                    <a:pt x="0" y="840"/>
                  </a:lnTo>
                  <a:cubicBezTo>
                    <a:pt x="437" y="975"/>
                    <a:pt x="706" y="1109"/>
                    <a:pt x="840" y="1109"/>
                  </a:cubicBezTo>
                  <a:cubicBezTo>
                    <a:pt x="1277" y="1109"/>
                    <a:pt x="1546" y="975"/>
                    <a:pt x="1949" y="840"/>
                  </a:cubicBezTo>
                  <a:cubicBezTo>
                    <a:pt x="1546" y="572"/>
                    <a:pt x="1277" y="269"/>
                    <a:pt x="975" y="0"/>
                  </a:cubicBezTo>
                  <a:close/>
                  <a:moveTo>
                    <a:pt x="3932" y="1950"/>
                  </a:moveTo>
                  <a:cubicBezTo>
                    <a:pt x="3798" y="2252"/>
                    <a:pt x="3630" y="2521"/>
                    <a:pt x="3630" y="2655"/>
                  </a:cubicBezTo>
                  <a:cubicBezTo>
                    <a:pt x="3495" y="2790"/>
                    <a:pt x="3495" y="2924"/>
                    <a:pt x="3361" y="3092"/>
                  </a:cubicBezTo>
                  <a:cubicBezTo>
                    <a:pt x="3630" y="2790"/>
                    <a:pt x="3932" y="2386"/>
                    <a:pt x="4201" y="2084"/>
                  </a:cubicBezTo>
                  <a:cubicBezTo>
                    <a:pt x="4067" y="2084"/>
                    <a:pt x="3932" y="2084"/>
                    <a:pt x="3932" y="1950"/>
                  </a:cubicBezTo>
                  <a:close/>
                  <a:moveTo>
                    <a:pt x="2958" y="3932"/>
                  </a:moveTo>
                  <a:lnTo>
                    <a:pt x="2958" y="3932"/>
                  </a:lnTo>
                  <a:cubicBezTo>
                    <a:pt x="2386" y="5176"/>
                    <a:pt x="1681" y="6453"/>
                    <a:pt x="1277" y="7831"/>
                  </a:cubicBezTo>
                  <a:cubicBezTo>
                    <a:pt x="571" y="10352"/>
                    <a:pt x="1277" y="12872"/>
                    <a:pt x="2958" y="14990"/>
                  </a:cubicBezTo>
                  <a:cubicBezTo>
                    <a:pt x="4201" y="16670"/>
                    <a:pt x="5882" y="18485"/>
                    <a:pt x="6319" y="20569"/>
                  </a:cubicBezTo>
                  <a:cubicBezTo>
                    <a:pt x="8671" y="17779"/>
                    <a:pt x="10788" y="14687"/>
                    <a:pt x="12603" y="11326"/>
                  </a:cubicBezTo>
                  <a:cubicBezTo>
                    <a:pt x="11494" y="10789"/>
                    <a:pt x="10520" y="9948"/>
                    <a:pt x="9679" y="9243"/>
                  </a:cubicBezTo>
                  <a:cubicBezTo>
                    <a:pt x="9511" y="9243"/>
                    <a:pt x="9377" y="9377"/>
                    <a:pt x="9242" y="9512"/>
                  </a:cubicBezTo>
                  <a:cubicBezTo>
                    <a:pt x="8537" y="9814"/>
                    <a:pt x="7831" y="9948"/>
                    <a:pt x="7159" y="9948"/>
                  </a:cubicBezTo>
                  <a:cubicBezTo>
                    <a:pt x="4773" y="9948"/>
                    <a:pt x="2655" y="7966"/>
                    <a:pt x="2655" y="5445"/>
                  </a:cubicBezTo>
                  <a:cubicBezTo>
                    <a:pt x="2655" y="4907"/>
                    <a:pt x="2790" y="4470"/>
                    <a:pt x="2958" y="3932"/>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7" name="Google Shape;2447;p41"/>
            <p:cNvSpPr/>
            <p:nvPr/>
          </p:nvSpPr>
          <p:spPr>
            <a:xfrm>
              <a:off x="3198725" y="661575"/>
              <a:ext cx="1124250" cy="1071300"/>
            </a:xfrm>
            <a:custGeom>
              <a:avLst/>
              <a:gdLst/>
              <a:ahLst/>
              <a:cxnLst/>
              <a:rect l="l" t="t" r="r" b="b"/>
              <a:pathLst>
                <a:path w="44970" h="42852" extrusionOk="0">
                  <a:moveTo>
                    <a:pt x="21443" y="1"/>
                  </a:moveTo>
                  <a:cubicBezTo>
                    <a:pt x="9512" y="1"/>
                    <a:pt x="1" y="9680"/>
                    <a:pt x="1" y="21443"/>
                  </a:cubicBezTo>
                  <a:cubicBezTo>
                    <a:pt x="1" y="24670"/>
                    <a:pt x="707" y="27593"/>
                    <a:pt x="1816" y="30383"/>
                  </a:cubicBezTo>
                  <a:cubicBezTo>
                    <a:pt x="841" y="31089"/>
                    <a:pt x="135" y="32366"/>
                    <a:pt x="135" y="33744"/>
                  </a:cubicBezTo>
                  <a:cubicBezTo>
                    <a:pt x="135" y="36265"/>
                    <a:pt x="2253" y="38247"/>
                    <a:pt x="4639" y="38247"/>
                  </a:cubicBezTo>
                  <a:cubicBezTo>
                    <a:pt x="5613" y="38247"/>
                    <a:pt x="6454" y="37945"/>
                    <a:pt x="7159" y="37542"/>
                  </a:cubicBezTo>
                  <a:cubicBezTo>
                    <a:pt x="10924" y="40903"/>
                    <a:pt x="15965" y="42852"/>
                    <a:pt x="21443" y="42852"/>
                  </a:cubicBezTo>
                  <a:cubicBezTo>
                    <a:pt x="29274" y="42852"/>
                    <a:pt x="35996" y="38651"/>
                    <a:pt x="39760" y="32500"/>
                  </a:cubicBezTo>
                  <a:lnTo>
                    <a:pt x="40465" y="32500"/>
                  </a:lnTo>
                  <a:cubicBezTo>
                    <a:pt x="42852" y="32500"/>
                    <a:pt x="44969" y="30551"/>
                    <a:pt x="44969" y="28030"/>
                  </a:cubicBezTo>
                  <a:cubicBezTo>
                    <a:pt x="44969" y="26484"/>
                    <a:pt x="43961" y="24938"/>
                    <a:pt x="42717" y="24233"/>
                  </a:cubicBezTo>
                  <a:cubicBezTo>
                    <a:pt x="42717" y="23258"/>
                    <a:pt x="42852" y="22418"/>
                    <a:pt x="42852" y="21443"/>
                  </a:cubicBezTo>
                  <a:cubicBezTo>
                    <a:pt x="42852" y="9680"/>
                    <a:pt x="33206" y="1"/>
                    <a:pt x="21443"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8" name="Google Shape;2448;p41"/>
            <p:cNvSpPr/>
            <p:nvPr/>
          </p:nvSpPr>
          <p:spPr>
            <a:xfrm>
              <a:off x="3352500" y="1064050"/>
              <a:ext cx="830150" cy="259650"/>
            </a:xfrm>
            <a:custGeom>
              <a:avLst/>
              <a:gdLst/>
              <a:ahLst/>
              <a:cxnLst/>
              <a:rect l="l" t="t" r="r" b="b"/>
              <a:pathLst>
                <a:path w="33206" h="10386" extrusionOk="0">
                  <a:moveTo>
                    <a:pt x="21711" y="0"/>
                  </a:moveTo>
                  <a:cubicBezTo>
                    <a:pt x="21577" y="841"/>
                    <a:pt x="20333" y="1681"/>
                    <a:pt x="19056" y="2823"/>
                  </a:cubicBezTo>
                  <a:cubicBezTo>
                    <a:pt x="20468" y="2823"/>
                    <a:pt x="21711" y="2958"/>
                    <a:pt x="22854" y="3227"/>
                  </a:cubicBezTo>
                  <a:cubicBezTo>
                    <a:pt x="22854" y="2689"/>
                    <a:pt x="22551" y="1983"/>
                    <a:pt x="22417" y="1412"/>
                  </a:cubicBezTo>
                  <a:cubicBezTo>
                    <a:pt x="22283" y="1009"/>
                    <a:pt x="21711" y="572"/>
                    <a:pt x="21711" y="0"/>
                  </a:cubicBezTo>
                  <a:close/>
                  <a:moveTo>
                    <a:pt x="0" y="6184"/>
                  </a:moveTo>
                  <a:cubicBezTo>
                    <a:pt x="168" y="6453"/>
                    <a:pt x="571" y="7730"/>
                    <a:pt x="1008" y="8839"/>
                  </a:cubicBezTo>
                  <a:cubicBezTo>
                    <a:pt x="1412" y="8402"/>
                    <a:pt x="1849" y="7999"/>
                    <a:pt x="2252" y="7730"/>
                  </a:cubicBezTo>
                  <a:cubicBezTo>
                    <a:pt x="1546" y="7428"/>
                    <a:pt x="706" y="6890"/>
                    <a:pt x="0" y="6184"/>
                  </a:cubicBezTo>
                  <a:close/>
                  <a:moveTo>
                    <a:pt x="29408" y="437"/>
                  </a:moveTo>
                  <a:cubicBezTo>
                    <a:pt x="28567" y="1681"/>
                    <a:pt x="27324" y="2958"/>
                    <a:pt x="26047" y="4067"/>
                  </a:cubicBezTo>
                  <a:lnTo>
                    <a:pt x="25912" y="4067"/>
                  </a:lnTo>
                  <a:cubicBezTo>
                    <a:pt x="29004" y="5344"/>
                    <a:pt x="31525" y="7293"/>
                    <a:pt x="33205" y="10385"/>
                  </a:cubicBezTo>
                  <a:lnTo>
                    <a:pt x="33205" y="9680"/>
                  </a:lnTo>
                  <a:cubicBezTo>
                    <a:pt x="33071" y="8571"/>
                    <a:pt x="32769" y="7428"/>
                    <a:pt x="32365" y="6319"/>
                  </a:cubicBezTo>
                  <a:cubicBezTo>
                    <a:pt x="31525" y="4369"/>
                    <a:pt x="30248" y="2521"/>
                    <a:pt x="29408" y="437"/>
                  </a:cubicBez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9" name="Google Shape;2449;p41"/>
            <p:cNvSpPr/>
            <p:nvPr/>
          </p:nvSpPr>
          <p:spPr>
            <a:xfrm>
              <a:off x="4266650" y="1267375"/>
              <a:ext cx="56325" cy="94975"/>
            </a:xfrm>
            <a:custGeom>
              <a:avLst/>
              <a:gdLst/>
              <a:ahLst/>
              <a:cxnLst/>
              <a:rect l="l" t="t" r="r" b="b"/>
              <a:pathLst>
                <a:path w="2253" h="3799" extrusionOk="0">
                  <a:moveTo>
                    <a:pt x="1" y="1"/>
                  </a:moveTo>
                  <a:cubicBezTo>
                    <a:pt x="1244" y="707"/>
                    <a:pt x="2252" y="2253"/>
                    <a:pt x="2252" y="3798"/>
                  </a:cubicBezTo>
                  <a:cubicBezTo>
                    <a:pt x="2252" y="2118"/>
                    <a:pt x="1244" y="707"/>
                    <a:pt x="1" y="1"/>
                  </a:cubicBezTo>
                  <a:close/>
                </a:path>
              </a:pathLst>
            </a:custGeom>
            <a:solidFill>
              <a:srgbClr val="F0D39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0" name="Google Shape;2450;p41"/>
            <p:cNvSpPr/>
            <p:nvPr/>
          </p:nvSpPr>
          <p:spPr>
            <a:xfrm>
              <a:off x="4210350" y="1463150"/>
              <a:ext cx="52950" cy="10950"/>
            </a:xfrm>
            <a:custGeom>
              <a:avLst/>
              <a:gdLst/>
              <a:ahLst/>
              <a:cxnLst/>
              <a:rect l="l" t="t" r="r" b="b"/>
              <a:pathLst>
                <a:path w="2118" h="438" extrusionOk="0">
                  <a:moveTo>
                    <a:pt x="2117" y="1"/>
                  </a:moveTo>
                  <a:lnTo>
                    <a:pt x="2117" y="1"/>
                  </a:lnTo>
                  <a:cubicBezTo>
                    <a:pt x="1412" y="303"/>
                    <a:pt x="706" y="437"/>
                    <a:pt x="0" y="437"/>
                  </a:cubicBezTo>
                  <a:cubicBezTo>
                    <a:pt x="841" y="437"/>
                    <a:pt x="1412" y="303"/>
                    <a:pt x="2117" y="1"/>
                  </a:cubicBezTo>
                  <a:close/>
                </a:path>
              </a:pathLst>
            </a:custGeom>
            <a:solidFill>
              <a:srgbClr val="E7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1" name="Google Shape;2451;p41"/>
            <p:cNvSpPr/>
            <p:nvPr/>
          </p:nvSpPr>
          <p:spPr>
            <a:xfrm>
              <a:off x="4192700" y="1243000"/>
              <a:ext cx="130275" cy="231100"/>
            </a:xfrm>
            <a:custGeom>
              <a:avLst/>
              <a:gdLst/>
              <a:ahLst/>
              <a:cxnLst/>
              <a:rect l="l" t="t" r="r" b="b"/>
              <a:pathLst>
                <a:path w="5211" h="9244" extrusionOk="0">
                  <a:moveTo>
                    <a:pt x="2958" y="1"/>
                  </a:moveTo>
                  <a:cubicBezTo>
                    <a:pt x="2118" y="1413"/>
                    <a:pt x="1143" y="2925"/>
                    <a:pt x="1" y="4336"/>
                  </a:cubicBezTo>
                  <a:cubicBezTo>
                    <a:pt x="706" y="5882"/>
                    <a:pt x="706" y="7697"/>
                    <a:pt x="1" y="9243"/>
                  </a:cubicBezTo>
                  <a:lnTo>
                    <a:pt x="706" y="9243"/>
                  </a:lnTo>
                  <a:cubicBezTo>
                    <a:pt x="1412" y="9243"/>
                    <a:pt x="2118" y="9109"/>
                    <a:pt x="2824" y="8806"/>
                  </a:cubicBezTo>
                  <a:cubicBezTo>
                    <a:pt x="4067" y="7966"/>
                    <a:pt x="5042" y="6588"/>
                    <a:pt x="5210" y="5177"/>
                  </a:cubicBezTo>
                  <a:lnTo>
                    <a:pt x="5210" y="4773"/>
                  </a:lnTo>
                  <a:cubicBezTo>
                    <a:pt x="5210" y="3227"/>
                    <a:pt x="4202" y="1681"/>
                    <a:pt x="2958" y="976"/>
                  </a:cubicBezTo>
                  <a:lnTo>
                    <a:pt x="2958" y="1"/>
                  </a:ln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2" name="Google Shape;2452;p41"/>
            <p:cNvSpPr/>
            <p:nvPr/>
          </p:nvSpPr>
          <p:spPr>
            <a:xfrm>
              <a:off x="3209650" y="1446350"/>
              <a:ext cx="10100" cy="21025"/>
            </a:xfrm>
            <a:custGeom>
              <a:avLst/>
              <a:gdLst/>
              <a:ahLst/>
              <a:cxnLst/>
              <a:rect l="l" t="t" r="r" b="b"/>
              <a:pathLst>
                <a:path w="404" h="841" extrusionOk="0">
                  <a:moveTo>
                    <a:pt x="404" y="0"/>
                  </a:moveTo>
                  <a:cubicBezTo>
                    <a:pt x="270" y="269"/>
                    <a:pt x="135" y="538"/>
                    <a:pt x="1" y="840"/>
                  </a:cubicBezTo>
                  <a:lnTo>
                    <a:pt x="135" y="840"/>
                  </a:lnTo>
                  <a:cubicBezTo>
                    <a:pt x="135" y="538"/>
                    <a:pt x="270" y="404"/>
                    <a:pt x="404" y="135"/>
                  </a:cubicBezTo>
                  <a:lnTo>
                    <a:pt x="404" y="0"/>
                  </a:lnTo>
                  <a:close/>
                </a:path>
              </a:pathLst>
            </a:custGeom>
            <a:solidFill>
              <a:srgbClr val="F0D39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3" name="Google Shape;2453;p41"/>
            <p:cNvSpPr/>
            <p:nvPr/>
          </p:nvSpPr>
          <p:spPr>
            <a:xfrm>
              <a:off x="3202100" y="1421125"/>
              <a:ext cx="38675" cy="83975"/>
            </a:xfrm>
            <a:custGeom>
              <a:avLst/>
              <a:gdLst/>
              <a:ahLst/>
              <a:cxnLst/>
              <a:rect l="l" t="t" r="r" b="b"/>
              <a:pathLst>
                <a:path w="1547" h="3359" extrusionOk="0">
                  <a:moveTo>
                    <a:pt x="1546" y="1"/>
                  </a:moveTo>
                  <a:cubicBezTo>
                    <a:pt x="1277" y="303"/>
                    <a:pt x="975" y="707"/>
                    <a:pt x="706" y="1009"/>
                  </a:cubicBezTo>
                  <a:lnTo>
                    <a:pt x="706" y="1144"/>
                  </a:lnTo>
                  <a:cubicBezTo>
                    <a:pt x="975" y="707"/>
                    <a:pt x="1277" y="438"/>
                    <a:pt x="1546" y="169"/>
                  </a:cubicBezTo>
                  <a:lnTo>
                    <a:pt x="1546" y="1"/>
                  </a:lnTo>
                  <a:close/>
                  <a:moveTo>
                    <a:pt x="303" y="1849"/>
                  </a:moveTo>
                  <a:cubicBezTo>
                    <a:pt x="192" y="2204"/>
                    <a:pt x="96" y="2514"/>
                    <a:pt x="43" y="2839"/>
                  </a:cubicBezTo>
                  <a:lnTo>
                    <a:pt x="43" y="2839"/>
                  </a:lnTo>
                  <a:cubicBezTo>
                    <a:pt x="104" y="2474"/>
                    <a:pt x="232" y="2123"/>
                    <a:pt x="437" y="1849"/>
                  </a:cubicBezTo>
                  <a:close/>
                  <a:moveTo>
                    <a:pt x="43" y="2839"/>
                  </a:moveTo>
                  <a:cubicBezTo>
                    <a:pt x="14" y="3011"/>
                    <a:pt x="0" y="3186"/>
                    <a:pt x="0" y="3358"/>
                  </a:cubicBezTo>
                  <a:lnTo>
                    <a:pt x="0" y="3358"/>
                  </a:lnTo>
                  <a:cubicBezTo>
                    <a:pt x="0" y="3176"/>
                    <a:pt x="16" y="3006"/>
                    <a:pt x="43" y="2839"/>
                  </a:cubicBezTo>
                  <a:close/>
                </a:path>
              </a:pathLst>
            </a:custGeom>
            <a:solidFill>
              <a:srgbClr val="E7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4" name="Google Shape;2454;p41"/>
            <p:cNvSpPr/>
            <p:nvPr/>
          </p:nvSpPr>
          <p:spPr>
            <a:xfrm>
              <a:off x="3202100" y="1320300"/>
              <a:ext cx="175625" cy="297475"/>
            </a:xfrm>
            <a:custGeom>
              <a:avLst/>
              <a:gdLst/>
              <a:ahLst/>
              <a:cxnLst/>
              <a:rect l="l" t="t" r="r" b="b"/>
              <a:pathLst>
                <a:path w="7025" h="11899" extrusionOk="0">
                  <a:moveTo>
                    <a:pt x="2655" y="1"/>
                  </a:moveTo>
                  <a:cubicBezTo>
                    <a:pt x="2655" y="1"/>
                    <a:pt x="2521" y="841"/>
                    <a:pt x="2521" y="1816"/>
                  </a:cubicBezTo>
                  <a:cubicBezTo>
                    <a:pt x="2655" y="2522"/>
                    <a:pt x="2958" y="3496"/>
                    <a:pt x="3495" y="4336"/>
                  </a:cubicBezTo>
                  <a:lnTo>
                    <a:pt x="3495" y="4471"/>
                  </a:lnTo>
                  <a:lnTo>
                    <a:pt x="3092" y="4471"/>
                  </a:lnTo>
                  <a:cubicBezTo>
                    <a:pt x="2655" y="4471"/>
                    <a:pt x="2118" y="4336"/>
                    <a:pt x="1546" y="4202"/>
                  </a:cubicBezTo>
                  <a:cubicBezTo>
                    <a:pt x="1277" y="4471"/>
                    <a:pt x="975" y="4740"/>
                    <a:pt x="706" y="5177"/>
                  </a:cubicBezTo>
                  <a:cubicBezTo>
                    <a:pt x="572" y="5446"/>
                    <a:pt x="437" y="5580"/>
                    <a:pt x="437" y="5882"/>
                  </a:cubicBezTo>
                  <a:cubicBezTo>
                    <a:pt x="135" y="6286"/>
                    <a:pt x="0" y="6857"/>
                    <a:pt x="0" y="7395"/>
                  </a:cubicBezTo>
                  <a:cubicBezTo>
                    <a:pt x="0" y="9916"/>
                    <a:pt x="2118" y="11898"/>
                    <a:pt x="4504" y="11898"/>
                  </a:cubicBezTo>
                  <a:cubicBezTo>
                    <a:pt x="4773" y="11898"/>
                    <a:pt x="5747" y="11764"/>
                    <a:pt x="6587" y="11462"/>
                  </a:cubicBezTo>
                  <a:cubicBezTo>
                    <a:pt x="6722" y="11327"/>
                    <a:pt x="6856" y="11193"/>
                    <a:pt x="7024" y="11193"/>
                  </a:cubicBezTo>
                  <a:cubicBezTo>
                    <a:pt x="6016" y="8672"/>
                    <a:pt x="2823" y="5580"/>
                    <a:pt x="5747" y="135"/>
                  </a:cubicBezTo>
                  <a:cubicBezTo>
                    <a:pt x="5882" y="135"/>
                    <a:pt x="5882" y="1"/>
                    <a:pt x="5882" y="1"/>
                  </a:cubicBezTo>
                  <a:cubicBezTo>
                    <a:pt x="5344" y="1"/>
                    <a:pt x="4773" y="135"/>
                    <a:pt x="4336" y="135"/>
                  </a:cubicBezTo>
                  <a:cubicBezTo>
                    <a:pt x="3361" y="135"/>
                    <a:pt x="2655" y="1"/>
                    <a:pt x="2655" y="1"/>
                  </a:cubicBez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5" name="Google Shape;2455;p41"/>
            <p:cNvSpPr/>
            <p:nvPr/>
          </p:nvSpPr>
          <p:spPr>
            <a:xfrm>
              <a:off x="3058425" y="530950"/>
              <a:ext cx="1320000" cy="898800"/>
            </a:xfrm>
            <a:custGeom>
              <a:avLst/>
              <a:gdLst/>
              <a:ahLst/>
              <a:cxnLst/>
              <a:rect l="l" t="t" r="r" b="b"/>
              <a:pathLst>
                <a:path w="52800" h="35952" extrusionOk="0">
                  <a:moveTo>
                    <a:pt x="27902" y="0"/>
                  </a:moveTo>
                  <a:cubicBezTo>
                    <a:pt x="27435" y="0"/>
                    <a:pt x="26964" y="17"/>
                    <a:pt x="26484" y="50"/>
                  </a:cubicBezTo>
                  <a:cubicBezTo>
                    <a:pt x="25643" y="184"/>
                    <a:pt x="24803" y="184"/>
                    <a:pt x="24097" y="487"/>
                  </a:cubicBezTo>
                  <a:cubicBezTo>
                    <a:pt x="23123" y="890"/>
                    <a:pt x="22686" y="1730"/>
                    <a:pt x="21846" y="2302"/>
                  </a:cubicBezTo>
                  <a:cubicBezTo>
                    <a:pt x="21679" y="2385"/>
                    <a:pt x="21470" y="2417"/>
                    <a:pt x="21236" y="2417"/>
                  </a:cubicBezTo>
                  <a:cubicBezTo>
                    <a:pt x="20716" y="2417"/>
                    <a:pt x="20073" y="2260"/>
                    <a:pt x="19493" y="2167"/>
                  </a:cubicBezTo>
                  <a:cubicBezTo>
                    <a:pt x="18653" y="2167"/>
                    <a:pt x="17645" y="2167"/>
                    <a:pt x="16670" y="2302"/>
                  </a:cubicBezTo>
                  <a:cubicBezTo>
                    <a:pt x="14721" y="2571"/>
                    <a:pt x="12906" y="3276"/>
                    <a:pt x="11494" y="4520"/>
                  </a:cubicBezTo>
                  <a:cubicBezTo>
                    <a:pt x="10654" y="5360"/>
                    <a:pt x="10083" y="6200"/>
                    <a:pt x="9411" y="7209"/>
                  </a:cubicBezTo>
                  <a:cubicBezTo>
                    <a:pt x="8839" y="7746"/>
                    <a:pt x="8133" y="8452"/>
                    <a:pt x="7730" y="9292"/>
                  </a:cubicBezTo>
                  <a:cubicBezTo>
                    <a:pt x="6722" y="10973"/>
                    <a:pt x="6319" y="13090"/>
                    <a:pt x="5882" y="14905"/>
                  </a:cubicBezTo>
                  <a:cubicBezTo>
                    <a:pt x="5209" y="17291"/>
                    <a:pt x="4067" y="19644"/>
                    <a:pt x="3092" y="21896"/>
                  </a:cubicBezTo>
                  <a:cubicBezTo>
                    <a:pt x="2252" y="23711"/>
                    <a:pt x="840" y="25391"/>
                    <a:pt x="0" y="27206"/>
                  </a:cubicBezTo>
                  <a:cubicBezTo>
                    <a:pt x="706" y="27071"/>
                    <a:pt x="1546" y="26668"/>
                    <a:pt x="2252" y="26366"/>
                  </a:cubicBezTo>
                  <a:lnTo>
                    <a:pt x="2252" y="26366"/>
                  </a:lnTo>
                  <a:cubicBezTo>
                    <a:pt x="1143" y="28483"/>
                    <a:pt x="1681" y="30298"/>
                    <a:pt x="2823" y="32113"/>
                  </a:cubicBezTo>
                  <a:cubicBezTo>
                    <a:pt x="3730" y="33552"/>
                    <a:pt x="6705" y="35952"/>
                    <a:pt x="8793" y="35952"/>
                  </a:cubicBezTo>
                  <a:cubicBezTo>
                    <a:pt x="8948" y="35952"/>
                    <a:pt x="9098" y="35938"/>
                    <a:pt x="9242" y="35910"/>
                  </a:cubicBezTo>
                  <a:cubicBezTo>
                    <a:pt x="7865" y="33928"/>
                    <a:pt x="8402" y="31575"/>
                    <a:pt x="8402" y="31575"/>
                  </a:cubicBezTo>
                  <a:lnTo>
                    <a:pt x="8402" y="31575"/>
                  </a:lnTo>
                  <a:cubicBezTo>
                    <a:pt x="8402" y="31575"/>
                    <a:pt x="9001" y="31616"/>
                    <a:pt x="9789" y="31616"/>
                  </a:cubicBezTo>
                  <a:cubicBezTo>
                    <a:pt x="11021" y="31616"/>
                    <a:pt x="12715" y="31516"/>
                    <a:pt x="13309" y="31004"/>
                  </a:cubicBezTo>
                  <a:cubicBezTo>
                    <a:pt x="12771" y="30298"/>
                    <a:pt x="11763" y="27509"/>
                    <a:pt x="11763" y="27508"/>
                  </a:cubicBezTo>
                  <a:lnTo>
                    <a:pt x="11763" y="27508"/>
                  </a:lnTo>
                  <a:cubicBezTo>
                    <a:pt x="13256" y="28983"/>
                    <a:pt x="14864" y="29421"/>
                    <a:pt x="16528" y="29421"/>
                  </a:cubicBezTo>
                  <a:cubicBezTo>
                    <a:pt x="17859" y="29421"/>
                    <a:pt x="19228" y="29140"/>
                    <a:pt x="20602" y="28886"/>
                  </a:cubicBezTo>
                  <a:cubicBezTo>
                    <a:pt x="21972" y="28609"/>
                    <a:pt x="23342" y="28323"/>
                    <a:pt x="24637" y="28323"/>
                  </a:cubicBezTo>
                  <a:cubicBezTo>
                    <a:pt x="25854" y="28323"/>
                    <a:pt x="27005" y="28575"/>
                    <a:pt x="28030" y="29323"/>
                  </a:cubicBezTo>
                  <a:cubicBezTo>
                    <a:pt x="27738" y="25005"/>
                    <a:pt x="33090" y="23291"/>
                    <a:pt x="33455" y="21392"/>
                  </a:cubicBezTo>
                  <a:lnTo>
                    <a:pt x="33455" y="21392"/>
                  </a:lnTo>
                  <a:cubicBezTo>
                    <a:pt x="33474" y="21862"/>
                    <a:pt x="33944" y="22234"/>
                    <a:pt x="34180" y="22736"/>
                  </a:cubicBezTo>
                  <a:cubicBezTo>
                    <a:pt x="34314" y="23307"/>
                    <a:pt x="34617" y="24013"/>
                    <a:pt x="34751" y="24685"/>
                  </a:cubicBezTo>
                  <a:cubicBezTo>
                    <a:pt x="34886" y="25828"/>
                    <a:pt x="34617" y="26937"/>
                    <a:pt x="33911" y="27777"/>
                  </a:cubicBezTo>
                  <a:cubicBezTo>
                    <a:pt x="35155" y="26803"/>
                    <a:pt x="36566" y="26366"/>
                    <a:pt x="37810" y="25257"/>
                  </a:cubicBezTo>
                  <a:cubicBezTo>
                    <a:pt x="39087" y="24282"/>
                    <a:pt x="40330" y="23005"/>
                    <a:pt x="41171" y="21761"/>
                  </a:cubicBezTo>
                  <a:cubicBezTo>
                    <a:pt x="42011" y="23711"/>
                    <a:pt x="43288" y="25693"/>
                    <a:pt x="44128" y="27643"/>
                  </a:cubicBezTo>
                  <a:cubicBezTo>
                    <a:pt x="44968" y="29458"/>
                    <a:pt x="45103" y="31844"/>
                    <a:pt x="44700" y="33659"/>
                  </a:cubicBezTo>
                  <a:cubicBezTo>
                    <a:pt x="46380" y="31709"/>
                    <a:pt x="47758" y="29323"/>
                    <a:pt x="49169" y="27206"/>
                  </a:cubicBezTo>
                  <a:cubicBezTo>
                    <a:pt x="50984" y="24282"/>
                    <a:pt x="51556" y="21761"/>
                    <a:pt x="51556" y="18400"/>
                  </a:cubicBezTo>
                  <a:cubicBezTo>
                    <a:pt x="51556" y="17291"/>
                    <a:pt x="51690" y="16283"/>
                    <a:pt x="51253" y="15308"/>
                  </a:cubicBezTo>
                  <a:lnTo>
                    <a:pt x="51253" y="15308"/>
                  </a:lnTo>
                  <a:cubicBezTo>
                    <a:pt x="51690" y="16014"/>
                    <a:pt x="52261" y="16585"/>
                    <a:pt x="52665" y="17123"/>
                  </a:cubicBezTo>
                  <a:cubicBezTo>
                    <a:pt x="52799" y="16014"/>
                    <a:pt x="52261" y="14771"/>
                    <a:pt x="51556" y="13762"/>
                  </a:cubicBezTo>
                  <a:cubicBezTo>
                    <a:pt x="50715" y="12519"/>
                    <a:pt x="49304" y="10973"/>
                    <a:pt x="48195" y="9864"/>
                  </a:cubicBezTo>
                  <a:cubicBezTo>
                    <a:pt x="46212" y="8183"/>
                    <a:pt x="43691" y="7478"/>
                    <a:pt x="41876" y="5932"/>
                  </a:cubicBezTo>
                  <a:cubicBezTo>
                    <a:pt x="42017" y="5918"/>
                    <a:pt x="42152" y="5912"/>
                    <a:pt x="42282" y="5912"/>
                  </a:cubicBezTo>
                  <a:cubicBezTo>
                    <a:pt x="43459" y="5912"/>
                    <a:pt x="44252" y="6435"/>
                    <a:pt x="45372" y="7041"/>
                  </a:cubicBezTo>
                  <a:cubicBezTo>
                    <a:pt x="41473" y="3982"/>
                    <a:pt x="36970" y="1730"/>
                    <a:pt x="32096" y="487"/>
                  </a:cubicBezTo>
                  <a:cubicBezTo>
                    <a:pt x="30703" y="158"/>
                    <a:pt x="29329" y="0"/>
                    <a:pt x="27902" y="0"/>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6" name="Google Shape;2456;p41"/>
            <p:cNvSpPr/>
            <p:nvPr/>
          </p:nvSpPr>
          <p:spPr>
            <a:xfrm>
              <a:off x="4266650" y="996350"/>
              <a:ext cx="80675" cy="246675"/>
            </a:xfrm>
            <a:custGeom>
              <a:avLst/>
              <a:gdLst/>
              <a:ahLst/>
              <a:cxnLst/>
              <a:rect l="l" t="t" r="r" b="b"/>
              <a:pathLst>
                <a:path w="3227" h="9867" extrusionOk="0">
                  <a:moveTo>
                    <a:pt x="3226" y="0"/>
                  </a:moveTo>
                  <a:cubicBezTo>
                    <a:pt x="3210" y="2555"/>
                    <a:pt x="2894" y="4614"/>
                    <a:pt x="1815" y="6641"/>
                  </a:cubicBezTo>
                  <a:lnTo>
                    <a:pt x="1815" y="6775"/>
                  </a:lnTo>
                  <a:cubicBezTo>
                    <a:pt x="2894" y="4617"/>
                    <a:pt x="3210" y="2555"/>
                    <a:pt x="3226" y="0"/>
                  </a:cubicBezTo>
                  <a:close/>
                  <a:moveTo>
                    <a:pt x="701" y="8765"/>
                  </a:moveTo>
                  <a:lnTo>
                    <a:pt x="701" y="8765"/>
                  </a:lnTo>
                  <a:cubicBezTo>
                    <a:pt x="402" y="9164"/>
                    <a:pt x="268" y="9432"/>
                    <a:pt x="0" y="9733"/>
                  </a:cubicBezTo>
                  <a:lnTo>
                    <a:pt x="0" y="9867"/>
                  </a:lnTo>
                  <a:cubicBezTo>
                    <a:pt x="268" y="9432"/>
                    <a:pt x="402" y="9164"/>
                    <a:pt x="701" y="8765"/>
                  </a:cubicBez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7" name="Google Shape;2457;p41"/>
            <p:cNvSpPr/>
            <p:nvPr/>
          </p:nvSpPr>
          <p:spPr>
            <a:xfrm>
              <a:off x="4287650" y="1162350"/>
              <a:ext cx="24400" cy="48750"/>
            </a:xfrm>
            <a:custGeom>
              <a:avLst/>
              <a:gdLst/>
              <a:ahLst/>
              <a:cxnLst/>
              <a:rect l="l" t="t" r="r" b="b"/>
              <a:pathLst>
                <a:path w="976" h="1950" extrusionOk="0">
                  <a:moveTo>
                    <a:pt x="975" y="1"/>
                  </a:moveTo>
                  <a:cubicBezTo>
                    <a:pt x="706" y="706"/>
                    <a:pt x="404" y="1278"/>
                    <a:pt x="0" y="1950"/>
                  </a:cubicBezTo>
                  <a:cubicBezTo>
                    <a:pt x="404" y="1278"/>
                    <a:pt x="706" y="706"/>
                    <a:pt x="975" y="135"/>
                  </a:cubicBezTo>
                  <a:lnTo>
                    <a:pt x="975" y="1"/>
                  </a:lnTo>
                  <a:close/>
                </a:path>
              </a:pathLst>
            </a:custGeom>
            <a:solidFill>
              <a:srgbClr val="E5B9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8" name="Google Shape;2458;p41"/>
            <p:cNvSpPr/>
            <p:nvPr/>
          </p:nvSpPr>
          <p:spPr>
            <a:xfrm>
              <a:off x="3759150" y="1134625"/>
              <a:ext cx="241150" cy="122700"/>
            </a:xfrm>
            <a:custGeom>
              <a:avLst/>
              <a:gdLst/>
              <a:ahLst/>
              <a:cxnLst/>
              <a:rect l="l" t="t" r="r" b="b"/>
              <a:pathLst>
                <a:path w="9646" h="4908" extrusionOk="0">
                  <a:moveTo>
                    <a:pt x="6588" y="404"/>
                  </a:moveTo>
                  <a:cubicBezTo>
                    <a:pt x="6722" y="404"/>
                    <a:pt x="6722" y="538"/>
                    <a:pt x="6722" y="538"/>
                  </a:cubicBezTo>
                  <a:cubicBezTo>
                    <a:pt x="6722" y="404"/>
                    <a:pt x="6722" y="404"/>
                    <a:pt x="6588" y="404"/>
                  </a:cubicBezTo>
                  <a:close/>
                  <a:moveTo>
                    <a:pt x="9646" y="1245"/>
                  </a:moveTo>
                  <a:lnTo>
                    <a:pt x="9646" y="1245"/>
                  </a:lnTo>
                  <a:cubicBezTo>
                    <a:pt x="8537" y="2219"/>
                    <a:pt x="6991" y="2656"/>
                    <a:pt x="5882" y="3630"/>
                  </a:cubicBezTo>
                  <a:cubicBezTo>
                    <a:pt x="7125" y="2656"/>
                    <a:pt x="8537" y="2219"/>
                    <a:pt x="9646" y="1245"/>
                  </a:cubicBezTo>
                  <a:close/>
                  <a:moveTo>
                    <a:pt x="2790" y="0"/>
                  </a:moveTo>
                  <a:lnTo>
                    <a:pt x="2790" y="0"/>
                  </a:lnTo>
                  <a:cubicBezTo>
                    <a:pt x="1379" y="1110"/>
                    <a:pt x="1" y="2656"/>
                    <a:pt x="1" y="4907"/>
                  </a:cubicBezTo>
                  <a:cubicBezTo>
                    <a:pt x="1" y="2656"/>
                    <a:pt x="1547" y="1110"/>
                    <a:pt x="2790" y="0"/>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9" name="Google Shape;2459;p41"/>
            <p:cNvSpPr/>
            <p:nvPr/>
          </p:nvSpPr>
          <p:spPr>
            <a:xfrm>
              <a:off x="3058425" y="1190075"/>
              <a:ext cx="56300" cy="21025"/>
            </a:xfrm>
            <a:custGeom>
              <a:avLst/>
              <a:gdLst/>
              <a:ahLst/>
              <a:cxnLst/>
              <a:rect l="l" t="t" r="r" b="b"/>
              <a:pathLst>
                <a:path w="2252" h="841" extrusionOk="0">
                  <a:moveTo>
                    <a:pt x="2252" y="1"/>
                  </a:moveTo>
                  <a:cubicBezTo>
                    <a:pt x="1546" y="303"/>
                    <a:pt x="706" y="706"/>
                    <a:pt x="0" y="841"/>
                  </a:cubicBezTo>
                  <a:cubicBezTo>
                    <a:pt x="706" y="706"/>
                    <a:pt x="1546" y="438"/>
                    <a:pt x="2252" y="169"/>
                  </a:cubicBezTo>
                  <a:lnTo>
                    <a:pt x="2252" y="1"/>
                  </a:ln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0" name="Google Shape;2460;p41"/>
            <p:cNvSpPr/>
            <p:nvPr/>
          </p:nvSpPr>
          <p:spPr>
            <a:xfrm>
              <a:off x="3671800" y="1239650"/>
              <a:ext cx="87375" cy="27750"/>
            </a:xfrm>
            <a:custGeom>
              <a:avLst/>
              <a:gdLst/>
              <a:ahLst/>
              <a:cxnLst/>
              <a:rect l="l" t="t" r="r" b="b"/>
              <a:pathLst>
                <a:path w="3495" h="1110" extrusionOk="0">
                  <a:moveTo>
                    <a:pt x="0" y="1"/>
                  </a:moveTo>
                  <a:lnTo>
                    <a:pt x="0" y="1"/>
                  </a:lnTo>
                  <a:cubicBezTo>
                    <a:pt x="1243" y="1"/>
                    <a:pt x="2520" y="270"/>
                    <a:pt x="3495" y="1110"/>
                  </a:cubicBezTo>
                  <a:lnTo>
                    <a:pt x="3495" y="975"/>
                  </a:lnTo>
                  <a:cubicBezTo>
                    <a:pt x="2520" y="270"/>
                    <a:pt x="1243" y="1"/>
                    <a:pt x="0" y="1"/>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1" name="Google Shape;2461;p41"/>
            <p:cNvSpPr/>
            <p:nvPr/>
          </p:nvSpPr>
          <p:spPr>
            <a:xfrm>
              <a:off x="3097075" y="1260650"/>
              <a:ext cx="136975" cy="157150"/>
            </a:xfrm>
            <a:custGeom>
              <a:avLst/>
              <a:gdLst/>
              <a:ahLst/>
              <a:cxnLst/>
              <a:rect l="l" t="t" r="r" b="b"/>
              <a:pathLst>
                <a:path w="5479" h="6286" extrusionOk="0">
                  <a:moveTo>
                    <a:pt x="3495" y="5176"/>
                  </a:moveTo>
                  <a:lnTo>
                    <a:pt x="3495" y="5176"/>
                  </a:lnTo>
                  <a:cubicBezTo>
                    <a:pt x="4067" y="5580"/>
                    <a:pt x="4773" y="6017"/>
                    <a:pt x="5478" y="6286"/>
                  </a:cubicBezTo>
                  <a:lnTo>
                    <a:pt x="5478" y="6286"/>
                  </a:lnTo>
                  <a:cubicBezTo>
                    <a:pt x="4773" y="6017"/>
                    <a:pt x="4067" y="5580"/>
                    <a:pt x="3495" y="5176"/>
                  </a:cubicBezTo>
                  <a:close/>
                  <a:moveTo>
                    <a:pt x="0" y="1"/>
                  </a:moveTo>
                  <a:cubicBezTo>
                    <a:pt x="135" y="975"/>
                    <a:pt x="571" y="1950"/>
                    <a:pt x="1277" y="2925"/>
                  </a:cubicBezTo>
                  <a:cubicBezTo>
                    <a:pt x="1546" y="3362"/>
                    <a:pt x="1983" y="3899"/>
                    <a:pt x="2521" y="4336"/>
                  </a:cubicBezTo>
                  <a:lnTo>
                    <a:pt x="2521" y="4336"/>
                  </a:lnTo>
                  <a:cubicBezTo>
                    <a:pt x="1983" y="3899"/>
                    <a:pt x="1546" y="3362"/>
                    <a:pt x="1277" y="2925"/>
                  </a:cubicBezTo>
                  <a:cubicBezTo>
                    <a:pt x="571" y="1950"/>
                    <a:pt x="135" y="975"/>
                    <a:pt x="0" y="1"/>
                  </a:cubicBez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2" name="Google Shape;2462;p41"/>
            <p:cNvSpPr/>
            <p:nvPr/>
          </p:nvSpPr>
          <p:spPr>
            <a:xfrm>
              <a:off x="3234025" y="1417775"/>
              <a:ext cx="6750" cy="3375"/>
            </a:xfrm>
            <a:custGeom>
              <a:avLst/>
              <a:gdLst/>
              <a:ahLst/>
              <a:cxnLst/>
              <a:rect l="l" t="t" r="r" b="b"/>
              <a:pathLst>
                <a:path w="270" h="135" extrusionOk="0">
                  <a:moveTo>
                    <a:pt x="0" y="1"/>
                  </a:moveTo>
                  <a:cubicBezTo>
                    <a:pt x="0" y="135"/>
                    <a:pt x="135" y="135"/>
                    <a:pt x="269" y="135"/>
                  </a:cubicBezTo>
                  <a:cubicBezTo>
                    <a:pt x="135" y="135"/>
                    <a:pt x="135" y="135"/>
                    <a:pt x="0" y="1"/>
                  </a:cubicBezTo>
                  <a:close/>
                </a:path>
              </a:pathLst>
            </a:custGeom>
            <a:solidFill>
              <a:srgbClr val="E5B9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3" name="Google Shape;2463;p41"/>
            <p:cNvSpPr/>
            <p:nvPr/>
          </p:nvSpPr>
          <p:spPr>
            <a:xfrm>
              <a:off x="4175900" y="1351525"/>
              <a:ext cx="16775" cy="24275"/>
            </a:xfrm>
            <a:custGeom>
              <a:avLst/>
              <a:gdLst/>
              <a:ahLst/>
              <a:cxnLst/>
              <a:rect l="l" t="t" r="r" b="b"/>
              <a:pathLst>
                <a:path w="671" h="971" extrusionOk="0">
                  <a:moveTo>
                    <a:pt x="670" y="1"/>
                  </a:moveTo>
                  <a:lnTo>
                    <a:pt x="670" y="1"/>
                  </a:lnTo>
                  <a:cubicBezTo>
                    <a:pt x="535" y="268"/>
                    <a:pt x="268" y="569"/>
                    <a:pt x="1" y="836"/>
                  </a:cubicBezTo>
                  <a:lnTo>
                    <a:pt x="1" y="970"/>
                  </a:lnTo>
                  <a:cubicBezTo>
                    <a:pt x="268" y="569"/>
                    <a:pt x="535" y="268"/>
                    <a:pt x="670" y="1"/>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4" name="Google Shape;2464;p41"/>
            <p:cNvSpPr/>
            <p:nvPr/>
          </p:nvSpPr>
          <p:spPr>
            <a:xfrm>
              <a:off x="4000300" y="1074975"/>
              <a:ext cx="161350" cy="147050"/>
            </a:xfrm>
            <a:custGeom>
              <a:avLst/>
              <a:gdLst/>
              <a:ahLst/>
              <a:cxnLst/>
              <a:rect l="l" t="t" r="r" b="b"/>
              <a:pathLst>
                <a:path w="6454" h="5882" extrusionOk="0">
                  <a:moveTo>
                    <a:pt x="3481" y="21"/>
                  </a:moveTo>
                  <a:cubicBezTo>
                    <a:pt x="2641" y="1258"/>
                    <a:pt x="1405" y="2526"/>
                    <a:pt x="135" y="3496"/>
                  </a:cubicBezTo>
                  <a:cubicBezTo>
                    <a:pt x="135" y="3630"/>
                    <a:pt x="0" y="3630"/>
                    <a:pt x="0" y="3630"/>
                  </a:cubicBezTo>
                  <a:lnTo>
                    <a:pt x="135" y="3630"/>
                  </a:lnTo>
                  <a:cubicBezTo>
                    <a:pt x="1405" y="2527"/>
                    <a:pt x="2641" y="1258"/>
                    <a:pt x="3481" y="21"/>
                  </a:cubicBezTo>
                  <a:close/>
                  <a:moveTo>
                    <a:pt x="3496" y="0"/>
                  </a:moveTo>
                  <a:cubicBezTo>
                    <a:pt x="4336" y="2084"/>
                    <a:pt x="5613" y="3932"/>
                    <a:pt x="6453" y="5882"/>
                  </a:cubicBezTo>
                  <a:cubicBezTo>
                    <a:pt x="5613" y="3932"/>
                    <a:pt x="4336" y="1950"/>
                    <a:pt x="3496" y="0"/>
                  </a:cubicBez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5" name="Google Shape;2465;p41"/>
            <p:cNvSpPr/>
            <p:nvPr/>
          </p:nvSpPr>
          <p:spPr>
            <a:xfrm>
              <a:off x="4266650" y="1239650"/>
              <a:ext cx="25" cy="3375"/>
            </a:xfrm>
            <a:custGeom>
              <a:avLst/>
              <a:gdLst/>
              <a:ahLst/>
              <a:cxnLst/>
              <a:rect l="l" t="t" r="r" b="b"/>
              <a:pathLst>
                <a:path w="1" h="135" extrusionOk="0">
                  <a:moveTo>
                    <a:pt x="0" y="1"/>
                  </a:moveTo>
                  <a:lnTo>
                    <a:pt x="0" y="1"/>
                  </a:lnTo>
                  <a:lnTo>
                    <a:pt x="0" y="135"/>
                  </a:lnTo>
                  <a:lnTo>
                    <a:pt x="0" y="135"/>
                  </a:lnTo>
                  <a:close/>
                </a:path>
              </a:pathLst>
            </a:custGeom>
            <a:solidFill>
              <a:srgbClr val="E8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6" name="Google Shape;2466;p41"/>
            <p:cNvSpPr/>
            <p:nvPr/>
          </p:nvSpPr>
          <p:spPr>
            <a:xfrm>
              <a:off x="3265100" y="1239650"/>
              <a:ext cx="1001575" cy="126050"/>
            </a:xfrm>
            <a:custGeom>
              <a:avLst/>
              <a:gdLst/>
              <a:ahLst/>
              <a:cxnLst/>
              <a:rect l="l" t="t" r="r" b="b"/>
              <a:pathLst>
                <a:path w="40063" h="5042" extrusionOk="0">
                  <a:moveTo>
                    <a:pt x="135" y="3227"/>
                  </a:moveTo>
                  <a:cubicBezTo>
                    <a:pt x="135" y="3227"/>
                    <a:pt x="841" y="3361"/>
                    <a:pt x="1816" y="3361"/>
                  </a:cubicBezTo>
                  <a:cubicBezTo>
                    <a:pt x="2253" y="3361"/>
                    <a:pt x="2824" y="3227"/>
                    <a:pt x="3362" y="3227"/>
                  </a:cubicBezTo>
                  <a:close/>
                  <a:moveTo>
                    <a:pt x="40062" y="1"/>
                  </a:moveTo>
                  <a:cubicBezTo>
                    <a:pt x="39224" y="1542"/>
                    <a:pt x="38253" y="3050"/>
                    <a:pt x="37114" y="4459"/>
                  </a:cubicBezTo>
                  <a:lnTo>
                    <a:pt x="37114" y="4459"/>
                  </a:lnTo>
                  <a:cubicBezTo>
                    <a:pt x="38253" y="3050"/>
                    <a:pt x="39224" y="1543"/>
                    <a:pt x="40062" y="135"/>
                  </a:cubicBezTo>
                  <a:lnTo>
                    <a:pt x="40062" y="1"/>
                  </a:lnTo>
                  <a:close/>
                  <a:moveTo>
                    <a:pt x="135" y="3227"/>
                  </a:moveTo>
                  <a:lnTo>
                    <a:pt x="135" y="3227"/>
                  </a:lnTo>
                  <a:cubicBezTo>
                    <a:pt x="135" y="3227"/>
                    <a:pt x="1" y="3900"/>
                    <a:pt x="1" y="5042"/>
                  </a:cubicBezTo>
                  <a:cubicBezTo>
                    <a:pt x="1" y="4068"/>
                    <a:pt x="135" y="3228"/>
                    <a:pt x="135" y="3227"/>
                  </a:cubicBez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7" name="Google Shape;2467;p41"/>
            <p:cNvSpPr/>
            <p:nvPr/>
          </p:nvSpPr>
          <p:spPr>
            <a:xfrm>
              <a:off x="3240750" y="1421125"/>
              <a:ext cx="25" cy="4250"/>
            </a:xfrm>
            <a:custGeom>
              <a:avLst/>
              <a:gdLst/>
              <a:ahLst/>
              <a:cxnLst/>
              <a:rect l="l" t="t" r="r" b="b"/>
              <a:pathLst>
                <a:path w="1" h="170" extrusionOk="0">
                  <a:moveTo>
                    <a:pt x="0" y="1"/>
                  </a:moveTo>
                  <a:lnTo>
                    <a:pt x="0" y="1"/>
                  </a:lnTo>
                  <a:lnTo>
                    <a:pt x="0" y="169"/>
                  </a:lnTo>
                  <a:lnTo>
                    <a:pt x="0" y="1"/>
                  </a:lnTo>
                  <a:close/>
                </a:path>
              </a:pathLst>
            </a:custGeom>
            <a:solidFill>
              <a:srgbClr val="DFA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8" name="Google Shape;2468;p41"/>
            <p:cNvSpPr/>
            <p:nvPr/>
          </p:nvSpPr>
          <p:spPr>
            <a:xfrm>
              <a:off x="3240750" y="1421125"/>
              <a:ext cx="48750" cy="10950"/>
            </a:xfrm>
            <a:custGeom>
              <a:avLst/>
              <a:gdLst/>
              <a:ahLst/>
              <a:cxnLst/>
              <a:rect l="l" t="t" r="r" b="b"/>
              <a:pathLst>
                <a:path w="1950" h="438" extrusionOk="0">
                  <a:moveTo>
                    <a:pt x="0" y="1"/>
                  </a:moveTo>
                  <a:lnTo>
                    <a:pt x="0" y="169"/>
                  </a:lnTo>
                  <a:cubicBezTo>
                    <a:pt x="572" y="303"/>
                    <a:pt x="1109" y="438"/>
                    <a:pt x="1546" y="438"/>
                  </a:cubicBezTo>
                  <a:cubicBezTo>
                    <a:pt x="1109" y="438"/>
                    <a:pt x="572" y="303"/>
                    <a:pt x="0" y="1"/>
                  </a:cubicBezTo>
                  <a:close/>
                  <a:moveTo>
                    <a:pt x="1949" y="303"/>
                  </a:moveTo>
                  <a:cubicBezTo>
                    <a:pt x="1815" y="438"/>
                    <a:pt x="1681" y="438"/>
                    <a:pt x="1546" y="438"/>
                  </a:cubicBezTo>
                  <a:lnTo>
                    <a:pt x="1949" y="438"/>
                  </a:lnTo>
                  <a:lnTo>
                    <a:pt x="1949" y="303"/>
                  </a:ln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9" name="Google Shape;2469;p41"/>
            <p:cNvSpPr/>
            <p:nvPr/>
          </p:nvSpPr>
          <p:spPr>
            <a:xfrm>
              <a:off x="3058425" y="819550"/>
              <a:ext cx="1316625" cy="612525"/>
            </a:xfrm>
            <a:custGeom>
              <a:avLst/>
              <a:gdLst/>
              <a:ahLst/>
              <a:cxnLst/>
              <a:rect l="l" t="t" r="r" b="b"/>
              <a:pathLst>
                <a:path w="52665" h="24501" extrusionOk="0">
                  <a:moveTo>
                    <a:pt x="49741" y="0"/>
                  </a:moveTo>
                  <a:lnTo>
                    <a:pt x="49741" y="0"/>
                  </a:lnTo>
                  <a:cubicBezTo>
                    <a:pt x="51690" y="6016"/>
                    <a:pt x="49035" y="14418"/>
                    <a:pt x="45809" y="15259"/>
                  </a:cubicBezTo>
                  <a:cubicBezTo>
                    <a:pt x="46077" y="13309"/>
                    <a:pt x="43422" y="8671"/>
                    <a:pt x="42582" y="6991"/>
                  </a:cubicBezTo>
                  <a:cubicBezTo>
                    <a:pt x="41742" y="4907"/>
                    <a:pt x="40498" y="3059"/>
                    <a:pt x="39658" y="975"/>
                  </a:cubicBezTo>
                  <a:cubicBezTo>
                    <a:pt x="38818" y="2218"/>
                    <a:pt x="37541" y="3495"/>
                    <a:pt x="36297" y="4605"/>
                  </a:cubicBezTo>
                  <a:cubicBezTo>
                    <a:pt x="35155" y="5579"/>
                    <a:pt x="33609" y="6016"/>
                    <a:pt x="32365" y="6991"/>
                  </a:cubicBezTo>
                  <a:cubicBezTo>
                    <a:pt x="33071" y="6151"/>
                    <a:pt x="33340" y="5041"/>
                    <a:pt x="33205" y="3899"/>
                  </a:cubicBezTo>
                  <a:cubicBezTo>
                    <a:pt x="33071" y="3361"/>
                    <a:pt x="32937" y="2521"/>
                    <a:pt x="32634" y="1949"/>
                  </a:cubicBezTo>
                  <a:cubicBezTo>
                    <a:pt x="32500" y="1546"/>
                    <a:pt x="31928" y="1109"/>
                    <a:pt x="31928" y="538"/>
                  </a:cubicBezTo>
                  <a:cubicBezTo>
                    <a:pt x="31659" y="2386"/>
                    <a:pt x="26349" y="4201"/>
                    <a:pt x="26484" y="8671"/>
                  </a:cubicBezTo>
                  <a:cubicBezTo>
                    <a:pt x="25509" y="7831"/>
                    <a:pt x="24232" y="7562"/>
                    <a:pt x="23123" y="7562"/>
                  </a:cubicBezTo>
                  <a:cubicBezTo>
                    <a:pt x="21846" y="7562"/>
                    <a:pt x="20468" y="7831"/>
                    <a:pt x="19056" y="8100"/>
                  </a:cubicBezTo>
                  <a:cubicBezTo>
                    <a:pt x="17813" y="8402"/>
                    <a:pt x="16401" y="8671"/>
                    <a:pt x="14990" y="8671"/>
                  </a:cubicBezTo>
                  <a:cubicBezTo>
                    <a:pt x="13309" y="8671"/>
                    <a:pt x="11763" y="8268"/>
                    <a:pt x="10251" y="6722"/>
                  </a:cubicBezTo>
                  <a:lnTo>
                    <a:pt x="10251" y="6722"/>
                  </a:lnTo>
                  <a:cubicBezTo>
                    <a:pt x="10385" y="6991"/>
                    <a:pt x="11225" y="9511"/>
                    <a:pt x="11763" y="10217"/>
                  </a:cubicBezTo>
                  <a:cubicBezTo>
                    <a:pt x="11225" y="10789"/>
                    <a:pt x="9679" y="10923"/>
                    <a:pt x="8570" y="10923"/>
                  </a:cubicBezTo>
                  <a:cubicBezTo>
                    <a:pt x="7562" y="10923"/>
                    <a:pt x="6890" y="10789"/>
                    <a:pt x="6890" y="10789"/>
                  </a:cubicBezTo>
                  <a:lnTo>
                    <a:pt x="6890" y="10789"/>
                  </a:lnTo>
                  <a:cubicBezTo>
                    <a:pt x="6890" y="10789"/>
                    <a:pt x="6319" y="13141"/>
                    <a:pt x="7865" y="15259"/>
                  </a:cubicBezTo>
                  <a:lnTo>
                    <a:pt x="7293" y="15259"/>
                  </a:lnTo>
                  <a:cubicBezTo>
                    <a:pt x="5613" y="15259"/>
                    <a:pt x="3361" y="13578"/>
                    <a:pt x="1983" y="12301"/>
                  </a:cubicBezTo>
                  <a:cubicBezTo>
                    <a:pt x="1277" y="13444"/>
                    <a:pt x="571" y="14553"/>
                    <a:pt x="0" y="15662"/>
                  </a:cubicBezTo>
                  <a:cubicBezTo>
                    <a:pt x="706" y="15527"/>
                    <a:pt x="1546" y="15124"/>
                    <a:pt x="2252" y="14822"/>
                  </a:cubicBezTo>
                  <a:lnTo>
                    <a:pt x="2252" y="14822"/>
                  </a:lnTo>
                  <a:cubicBezTo>
                    <a:pt x="1681" y="15830"/>
                    <a:pt x="1546" y="16670"/>
                    <a:pt x="1546" y="17645"/>
                  </a:cubicBezTo>
                  <a:cubicBezTo>
                    <a:pt x="1681" y="18619"/>
                    <a:pt x="2117" y="19594"/>
                    <a:pt x="2823" y="20569"/>
                  </a:cubicBezTo>
                  <a:cubicBezTo>
                    <a:pt x="3092" y="21006"/>
                    <a:pt x="3529" y="21543"/>
                    <a:pt x="4067" y="21980"/>
                  </a:cubicBezTo>
                  <a:cubicBezTo>
                    <a:pt x="4369" y="22249"/>
                    <a:pt x="4638" y="22552"/>
                    <a:pt x="5041" y="22820"/>
                  </a:cubicBezTo>
                  <a:cubicBezTo>
                    <a:pt x="5613" y="23224"/>
                    <a:pt x="6319" y="23661"/>
                    <a:pt x="7024" y="23930"/>
                  </a:cubicBezTo>
                  <a:cubicBezTo>
                    <a:pt x="7159" y="24064"/>
                    <a:pt x="7159" y="24064"/>
                    <a:pt x="7293" y="24064"/>
                  </a:cubicBezTo>
                  <a:cubicBezTo>
                    <a:pt x="7865" y="24366"/>
                    <a:pt x="8402" y="24501"/>
                    <a:pt x="8839" y="24501"/>
                  </a:cubicBezTo>
                  <a:cubicBezTo>
                    <a:pt x="8974" y="24501"/>
                    <a:pt x="9108" y="24501"/>
                    <a:pt x="9242" y="24366"/>
                  </a:cubicBezTo>
                  <a:cubicBezTo>
                    <a:pt x="8705" y="23526"/>
                    <a:pt x="8402" y="22552"/>
                    <a:pt x="8268" y="21846"/>
                  </a:cubicBezTo>
                  <a:cubicBezTo>
                    <a:pt x="8268" y="20703"/>
                    <a:pt x="8402" y="20031"/>
                    <a:pt x="8402" y="20031"/>
                  </a:cubicBezTo>
                  <a:lnTo>
                    <a:pt x="11629" y="20031"/>
                  </a:lnTo>
                  <a:cubicBezTo>
                    <a:pt x="12334" y="19863"/>
                    <a:pt x="13040" y="19728"/>
                    <a:pt x="13309" y="19460"/>
                  </a:cubicBezTo>
                  <a:cubicBezTo>
                    <a:pt x="12781" y="18767"/>
                    <a:pt x="11962" y="16195"/>
                    <a:pt x="11773" y="15974"/>
                  </a:cubicBezTo>
                  <a:lnTo>
                    <a:pt x="11773" y="15974"/>
                  </a:lnTo>
                  <a:cubicBezTo>
                    <a:pt x="12477" y="16675"/>
                    <a:pt x="13312" y="17209"/>
                    <a:pt x="14015" y="17510"/>
                  </a:cubicBezTo>
                  <a:cubicBezTo>
                    <a:pt x="14855" y="17779"/>
                    <a:pt x="15695" y="17914"/>
                    <a:pt x="16536" y="17914"/>
                  </a:cubicBezTo>
                  <a:cubicBezTo>
                    <a:pt x="17947" y="17914"/>
                    <a:pt x="19325" y="17645"/>
                    <a:pt x="20602" y="17342"/>
                  </a:cubicBezTo>
                  <a:cubicBezTo>
                    <a:pt x="22014" y="17073"/>
                    <a:pt x="23257" y="16805"/>
                    <a:pt x="24534" y="16805"/>
                  </a:cubicBezTo>
                  <a:cubicBezTo>
                    <a:pt x="25778" y="16805"/>
                    <a:pt x="27055" y="17073"/>
                    <a:pt x="28030" y="17779"/>
                  </a:cubicBezTo>
                  <a:lnTo>
                    <a:pt x="28030" y="17510"/>
                  </a:lnTo>
                  <a:cubicBezTo>
                    <a:pt x="28030" y="15259"/>
                    <a:pt x="29408" y="13713"/>
                    <a:pt x="30819" y="12603"/>
                  </a:cubicBezTo>
                  <a:cubicBezTo>
                    <a:pt x="32096" y="11461"/>
                    <a:pt x="33340" y="10621"/>
                    <a:pt x="33474" y="9780"/>
                  </a:cubicBezTo>
                  <a:cubicBezTo>
                    <a:pt x="33474" y="10352"/>
                    <a:pt x="34046" y="10789"/>
                    <a:pt x="34180" y="11192"/>
                  </a:cubicBezTo>
                  <a:cubicBezTo>
                    <a:pt x="34314" y="11763"/>
                    <a:pt x="34617" y="12469"/>
                    <a:pt x="34617" y="13007"/>
                  </a:cubicBezTo>
                  <a:cubicBezTo>
                    <a:pt x="34751" y="13007"/>
                    <a:pt x="34751" y="13007"/>
                    <a:pt x="34751" y="13141"/>
                  </a:cubicBezTo>
                  <a:lnTo>
                    <a:pt x="34751" y="13578"/>
                  </a:lnTo>
                  <a:cubicBezTo>
                    <a:pt x="34751" y="14553"/>
                    <a:pt x="34449" y="15393"/>
                    <a:pt x="33911" y="16233"/>
                  </a:cubicBezTo>
                  <a:cubicBezTo>
                    <a:pt x="35155" y="15259"/>
                    <a:pt x="36566" y="14822"/>
                    <a:pt x="37675" y="13847"/>
                  </a:cubicBezTo>
                  <a:cubicBezTo>
                    <a:pt x="37675" y="13847"/>
                    <a:pt x="37810" y="13847"/>
                    <a:pt x="37810" y="13713"/>
                  </a:cubicBezTo>
                  <a:cubicBezTo>
                    <a:pt x="39087" y="12738"/>
                    <a:pt x="40330" y="11461"/>
                    <a:pt x="41171" y="10217"/>
                  </a:cubicBezTo>
                  <a:cubicBezTo>
                    <a:pt x="42011" y="12167"/>
                    <a:pt x="43288" y="14149"/>
                    <a:pt x="44128" y="16099"/>
                  </a:cubicBezTo>
                  <a:cubicBezTo>
                    <a:pt x="44532" y="17208"/>
                    <a:pt x="44834" y="18351"/>
                    <a:pt x="44968" y="19460"/>
                  </a:cubicBezTo>
                  <a:cubicBezTo>
                    <a:pt x="44968" y="20434"/>
                    <a:pt x="44968" y="21274"/>
                    <a:pt x="44700" y="22115"/>
                  </a:cubicBezTo>
                  <a:cubicBezTo>
                    <a:pt x="44968" y="21846"/>
                    <a:pt x="45237" y="21543"/>
                    <a:pt x="45372" y="21274"/>
                  </a:cubicBezTo>
                  <a:cubicBezTo>
                    <a:pt x="46514" y="19863"/>
                    <a:pt x="47489" y="18351"/>
                    <a:pt x="48329" y="16805"/>
                  </a:cubicBezTo>
                  <a:cubicBezTo>
                    <a:pt x="48598" y="16502"/>
                    <a:pt x="48733" y="16233"/>
                    <a:pt x="49035" y="15830"/>
                  </a:cubicBezTo>
                  <a:lnTo>
                    <a:pt x="49169" y="15662"/>
                  </a:lnTo>
                  <a:cubicBezTo>
                    <a:pt x="49573" y="14990"/>
                    <a:pt x="49875" y="14418"/>
                    <a:pt x="50144" y="13713"/>
                  </a:cubicBezTo>
                  <a:cubicBezTo>
                    <a:pt x="51253" y="11629"/>
                    <a:pt x="51556" y="9511"/>
                    <a:pt x="51556" y="6856"/>
                  </a:cubicBezTo>
                  <a:lnTo>
                    <a:pt x="51556" y="4739"/>
                  </a:lnTo>
                  <a:cubicBezTo>
                    <a:pt x="51421" y="4470"/>
                    <a:pt x="51421" y="4201"/>
                    <a:pt x="51253" y="3764"/>
                  </a:cubicBezTo>
                  <a:lnTo>
                    <a:pt x="51253" y="3764"/>
                  </a:lnTo>
                  <a:cubicBezTo>
                    <a:pt x="51690" y="4470"/>
                    <a:pt x="52261" y="5041"/>
                    <a:pt x="52665" y="5579"/>
                  </a:cubicBezTo>
                  <a:lnTo>
                    <a:pt x="52665" y="5310"/>
                  </a:lnTo>
                  <a:cubicBezTo>
                    <a:pt x="52665" y="4201"/>
                    <a:pt x="52093" y="3059"/>
                    <a:pt x="51556" y="2218"/>
                  </a:cubicBezTo>
                  <a:cubicBezTo>
                    <a:pt x="51119" y="1546"/>
                    <a:pt x="50413" y="706"/>
                    <a:pt x="49741" y="0"/>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70" name="Google Shape;2470;p41"/>
            <p:cNvSpPr/>
            <p:nvPr/>
          </p:nvSpPr>
          <p:spPr>
            <a:xfrm>
              <a:off x="3664200" y="1449700"/>
              <a:ext cx="175650" cy="115150"/>
            </a:xfrm>
            <a:custGeom>
              <a:avLst/>
              <a:gdLst/>
              <a:ahLst/>
              <a:cxnLst/>
              <a:rect l="l" t="t" r="r" b="b"/>
              <a:pathLst>
                <a:path w="7026" h="4606" extrusionOk="0">
                  <a:moveTo>
                    <a:pt x="6319" y="1"/>
                  </a:moveTo>
                  <a:cubicBezTo>
                    <a:pt x="6017" y="1"/>
                    <a:pt x="5882" y="270"/>
                    <a:pt x="5882" y="538"/>
                  </a:cubicBezTo>
                  <a:cubicBezTo>
                    <a:pt x="6017" y="706"/>
                    <a:pt x="6017" y="975"/>
                    <a:pt x="6017" y="1110"/>
                  </a:cubicBezTo>
                  <a:cubicBezTo>
                    <a:pt x="6017" y="2521"/>
                    <a:pt x="4908" y="3630"/>
                    <a:pt x="3496" y="3630"/>
                  </a:cubicBezTo>
                  <a:cubicBezTo>
                    <a:pt x="2253" y="3630"/>
                    <a:pt x="1144" y="2656"/>
                    <a:pt x="976" y="1379"/>
                  </a:cubicBezTo>
                  <a:cubicBezTo>
                    <a:pt x="976" y="1110"/>
                    <a:pt x="707" y="975"/>
                    <a:pt x="438" y="975"/>
                  </a:cubicBezTo>
                  <a:cubicBezTo>
                    <a:pt x="135" y="975"/>
                    <a:pt x="1" y="1244"/>
                    <a:pt x="1" y="1547"/>
                  </a:cubicBezTo>
                  <a:cubicBezTo>
                    <a:pt x="303" y="3227"/>
                    <a:pt x="1681" y="4605"/>
                    <a:pt x="3496" y="4605"/>
                  </a:cubicBezTo>
                  <a:cubicBezTo>
                    <a:pt x="5479" y="4605"/>
                    <a:pt x="7025" y="3059"/>
                    <a:pt x="7025" y="1110"/>
                  </a:cubicBezTo>
                  <a:cubicBezTo>
                    <a:pt x="7025" y="841"/>
                    <a:pt x="7025" y="706"/>
                    <a:pt x="6857" y="404"/>
                  </a:cubicBezTo>
                  <a:cubicBezTo>
                    <a:pt x="6857" y="135"/>
                    <a:pt x="6588" y="1"/>
                    <a:pt x="6319" y="1"/>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71" name="Google Shape;2471;p41"/>
            <p:cNvSpPr/>
            <p:nvPr/>
          </p:nvSpPr>
          <p:spPr>
            <a:xfrm>
              <a:off x="3381050" y="1294800"/>
              <a:ext cx="231100" cy="168725"/>
            </a:xfrm>
            <a:custGeom>
              <a:avLst/>
              <a:gdLst/>
              <a:ahLst/>
              <a:cxnLst/>
              <a:rect l="l" t="t" r="r" b="b"/>
              <a:pathLst>
                <a:path w="9244" h="6749" extrusionOk="0">
                  <a:moveTo>
                    <a:pt x="5732" y="0"/>
                  </a:moveTo>
                  <a:cubicBezTo>
                    <a:pt x="4300" y="0"/>
                    <a:pt x="3026" y="940"/>
                    <a:pt x="2521" y="2264"/>
                  </a:cubicBezTo>
                  <a:cubicBezTo>
                    <a:pt x="2270" y="2342"/>
                    <a:pt x="2033" y="2374"/>
                    <a:pt x="1812" y="2374"/>
                  </a:cubicBezTo>
                  <a:cubicBezTo>
                    <a:pt x="794" y="2374"/>
                    <a:pt x="135" y="1693"/>
                    <a:pt x="135" y="1693"/>
                  </a:cubicBezTo>
                  <a:lnTo>
                    <a:pt x="135" y="1693"/>
                  </a:lnTo>
                  <a:cubicBezTo>
                    <a:pt x="1" y="4079"/>
                    <a:pt x="1681" y="4651"/>
                    <a:pt x="2656" y="4785"/>
                  </a:cubicBezTo>
                  <a:cubicBezTo>
                    <a:pt x="3059" y="5760"/>
                    <a:pt x="4202" y="6600"/>
                    <a:pt x="5445" y="6734"/>
                  </a:cubicBezTo>
                  <a:cubicBezTo>
                    <a:pt x="5544" y="6744"/>
                    <a:pt x="5642" y="6748"/>
                    <a:pt x="5740" y="6748"/>
                  </a:cubicBezTo>
                  <a:cubicBezTo>
                    <a:pt x="7438" y="6748"/>
                    <a:pt x="8950" y="5392"/>
                    <a:pt x="9109" y="3676"/>
                  </a:cubicBezTo>
                  <a:cubicBezTo>
                    <a:pt x="9243" y="1861"/>
                    <a:pt x="7832" y="181"/>
                    <a:pt x="6017" y="13"/>
                  </a:cubicBezTo>
                  <a:cubicBezTo>
                    <a:pt x="5921" y="4"/>
                    <a:pt x="5826" y="0"/>
                    <a:pt x="5732"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72" name="Google Shape;2472;p41"/>
            <p:cNvSpPr/>
            <p:nvPr/>
          </p:nvSpPr>
          <p:spPr>
            <a:xfrm>
              <a:off x="3507100" y="1306025"/>
              <a:ext cx="59675" cy="59675"/>
            </a:xfrm>
            <a:custGeom>
              <a:avLst/>
              <a:gdLst/>
              <a:ahLst/>
              <a:cxnLst/>
              <a:rect l="l" t="t" r="r" b="b"/>
              <a:pathLst>
                <a:path w="2387" h="2387" extrusionOk="0">
                  <a:moveTo>
                    <a:pt x="1109" y="1"/>
                  </a:moveTo>
                  <a:cubicBezTo>
                    <a:pt x="403" y="1"/>
                    <a:pt x="0" y="572"/>
                    <a:pt x="0" y="1244"/>
                  </a:cubicBezTo>
                  <a:cubicBezTo>
                    <a:pt x="0" y="1950"/>
                    <a:pt x="403" y="2387"/>
                    <a:pt x="1109" y="2387"/>
                  </a:cubicBezTo>
                  <a:cubicBezTo>
                    <a:pt x="1815" y="2387"/>
                    <a:pt x="2386" y="1950"/>
                    <a:pt x="2386" y="1244"/>
                  </a:cubicBezTo>
                  <a:cubicBezTo>
                    <a:pt x="2386" y="572"/>
                    <a:pt x="1815" y="1"/>
                    <a:pt x="1109"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73" name="Google Shape;2473;p41"/>
            <p:cNvSpPr/>
            <p:nvPr/>
          </p:nvSpPr>
          <p:spPr>
            <a:xfrm>
              <a:off x="3877625" y="1246025"/>
              <a:ext cx="227725" cy="168650"/>
            </a:xfrm>
            <a:custGeom>
              <a:avLst/>
              <a:gdLst/>
              <a:ahLst/>
              <a:cxnLst/>
              <a:rect l="l" t="t" r="r" b="b"/>
              <a:pathLst>
                <a:path w="9109" h="6746" extrusionOk="0">
                  <a:moveTo>
                    <a:pt x="3549" y="0"/>
                  </a:moveTo>
                  <a:cubicBezTo>
                    <a:pt x="3443" y="0"/>
                    <a:pt x="3335" y="5"/>
                    <a:pt x="3227" y="14"/>
                  </a:cubicBezTo>
                  <a:cubicBezTo>
                    <a:pt x="1278" y="149"/>
                    <a:pt x="0" y="1695"/>
                    <a:pt x="169" y="3644"/>
                  </a:cubicBezTo>
                  <a:cubicBezTo>
                    <a:pt x="297" y="5409"/>
                    <a:pt x="1712" y="6745"/>
                    <a:pt x="3537" y="6745"/>
                  </a:cubicBezTo>
                  <a:cubicBezTo>
                    <a:pt x="3623" y="6745"/>
                    <a:pt x="3710" y="6742"/>
                    <a:pt x="3798" y="6736"/>
                  </a:cubicBezTo>
                  <a:cubicBezTo>
                    <a:pt x="5042" y="6602"/>
                    <a:pt x="6050" y="5761"/>
                    <a:pt x="6588" y="4652"/>
                  </a:cubicBezTo>
                  <a:cubicBezTo>
                    <a:pt x="7562" y="4652"/>
                    <a:pt x="9108" y="4081"/>
                    <a:pt x="8974" y="1560"/>
                  </a:cubicBezTo>
                  <a:lnTo>
                    <a:pt x="8974" y="1560"/>
                  </a:lnTo>
                  <a:cubicBezTo>
                    <a:pt x="8974" y="1561"/>
                    <a:pt x="8430" y="2279"/>
                    <a:pt x="7411" y="2279"/>
                  </a:cubicBezTo>
                  <a:cubicBezTo>
                    <a:pt x="7164" y="2279"/>
                    <a:pt x="6889" y="2237"/>
                    <a:pt x="6588" y="2132"/>
                  </a:cubicBezTo>
                  <a:cubicBezTo>
                    <a:pt x="6213" y="819"/>
                    <a:pt x="4966" y="0"/>
                    <a:pt x="3549"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74" name="Google Shape;2474;p41"/>
            <p:cNvSpPr/>
            <p:nvPr/>
          </p:nvSpPr>
          <p:spPr>
            <a:xfrm>
              <a:off x="3916275" y="1264025"/>
              <a:ext cx="59675" cy="59675"/>
            </a:xfrm>
            <a:custGeom>
              <a:avLst/>
              <a:gdLst/>
              <a:ahLst/>
              <a:cxnLst/>
              <a:rect l="l" t="t" r="r" b="b"/>
              <a:pathLst>
                <a:path w="2387" h="2387" extrusionOk="0">
                  <a:moveTo>
                    <a:pt x="1143" y="0"/>
                  </a:moveTo>
                  <a:cubicBezTo>
                    <a:pt x="572" y="0"/>
                    <a:pt x="0" y="572"/>
                    <a:pt x="0" y="1244"/>
                  </a:cubicBezTo>
                  <a:cubicBezTo>
                    <a:pt x="0" y="1815"/>
                    <a:pt x="572" y="2386"/>
                    <a:pt x="1143" y="2386"/>
                  </a:cubicBezTo>
                  <a:cubicBezTo>
                    <a:pt x="1815" y="2386"/>
                    <a:pt x="2387" y="1815"/>
                    <a:pt x="2387" y="1244"/>
                  </a:cubicBezTo>
                  <a:cubicBezTo>
                    <a:pt x="2387" y="572"/>
                    <a:pt x="1815" y="0"/>
                    <a:pt x="1143"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75" name="Google Shape;2475;p41"/>
            <p:cNvSpPr/>
            <p:nvPr/>
          </p:nvSpPr>
          <p:spPr>
            <a:xfrm>
              <a:off x="3373500" y="1446350"/>
              <a:ext cx="206725" cy="105050"/>
            </a:xfrm>
            <a:custGeom>
              <a:avLst/>
              <a:gdLst/>
              <a:ahLst/>
              <a:cxnLst/>
              <a:rect l="l" t="t" r="r" b="b"/>
              <a:pathLst>
                <a:path w="8269" h="4202" extrusionOk="0">
                  <a:moveTo>
                    <a:pt x="4201" y="0"/>
                  </a:moveTo>
                  <a:cubicBezTo>
                    <a:pt x="1849" y="0"/>
                    <a:pt x="0" y="975"/>
                    <a:pt x="0" y="2084"/>
                  </a:cubicBezTo>
                  <a:cubicBezTo>
                    <a:pt x="0" y="3193"/>
                    <a:pt x="1849" y="4201"/>
                    <a:pt x="4201" y="4201"/>
                  </a:cubicBezTo>
                  <a:cubicBezTo>
                    <a:pt x="6453" y="4201"/>
                    <a:pt x="8268" y="3193"/>
                    <a:pt x="8268" y="2084"/>
                  </a:cubicBezTo>
                  <a:cubicBezTo>
                    <a:pt x="8268" y="975"/>
                    <a:pt x="6453" y="0"/>
                    <a:pt x="4201"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76" name="Google Shape;2476;p41"/>
            <p:cNvSpPr/>
            <p:nvPr/>
          </p:nvSpPr>
          <p:spPr>
            <a:xfrm>
              <a:off x="3930550" y="1374500"/>
              <a:ext cx="213450" cy="111225"/>
            </a:xfrm>
            <a:custGeom>
              <a:avLst/>
              <a:gdLst/>
              <a:ahLst/>
              <a:cxnLst/>
              <a:rect l="l" t="t" r="r" b="b"/>
              <a:pathLst>
                <a:path w="8538" h="4449" extrusionOk="0">
                  <a:moveTo>
                    <a:pt x="4900" y="1"/>
                  </a:moveTo>
                  <a:cubicBezTo>
                    <a:pt x="4629" y="1"/>
                    <a:pt x="4350" y="17"/>
                    <a:pt x="4067" y="51"/>
                  </a:cubicBezTo>
                  <a:cubicBezTo>
                    <a:pt x="1681" y="354"/>
                    <a:pt x="1" y="1463"/>
                    <a:pt x="135" y="2706"/>
                  </a:cubicBezTo>
                  <a:cubicBezTo>
                    <a:pt x="251" y="3689"/>
                    <a:pt x="1735" y="4449"/>
                    <a:pt x="3561" y="4449"/>
                  </a:cubicBezTo>
                  <a:cubicBezTo>
                    <a:pt x="3856" y="4449"/>
                    <a:pt x="4161" y="4429"/>
                    <a:pt x="4471" y="4387"/>
                  </a:cubicBezTo>
                  <a:cubicBezTo>
                    <a:pt x="6723" y="4118"/>
                    <a:pt x="8537" y="3009"/>
                    <a:pt x="8403" y="1732"/>
                  </a:cubicBezTo>
                  <a:cubicBezTo>
                    <a:pt x="8286" y="764"/>
                    <a:pt x="6761" y="1"/>
                    <a:pt x="4900"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77" name="Google Shape;2477;p41"/>
            <p:cNvSpPr/>
            <p:nvPr/>
          </p:nvSpPr>
          <p:spPr>
            <a:xfrm>
              <a:off x="3597825" y="2131950"/>
              <a:ext cx="48775" cy="21050"/>
            </a:xfrm>
            <a:custGeom>
              <a:avLst/>
              <a:gdLst/>
              <a:ahLst/>
              <a:cxnLst/>
              <a:rect l="l" t="t" r="r" b="b"/>
              <a:pathLst>
                <a:path w="1951" h="842" extrusionOk="0">
                  <a:moveTo>
                    <a:pt x="1" y="1"/>
                  </a:moveTo>
                  <a:cubicBezTo>
                    <a:pt x="559" y="428"/>
                    <a:pt x="1245" y="694"/>
                    <a:pt x="1903" y="832"/>
                  </a:cubicBezTo>
                  <a:lnTo>
                    <a:pt x="1903" y="832"/>
                  </a:lnTo>
                  <a:cubicBezTo>
                    <a:pt x="1610" y="747"/>
                    <a:pt x="251" y="126"/>
                    <a:pt x="1" y="1"/>
                  </a:cubicBezTo>
                  <a:close/>
                  <a:moveTo>
                    <a:pt x="1903" y="832"/>
                  </a:moveTo>
                  <a:cubicBezTo>
                    <a:pt x="1925" y="838"/>
                    <a:pt x="1941" y="841"/>
                    <a:pt x="1950" y="841"/>
                  </a:cubicBezTo>
                  <a:cubicBezTo>
                    <a:pt x="1935" y="838"/>
                    <a:pt x="1919" y="835"/>
                    <a:pt x="1903" y="832"/>
                  </a:cubicBezTo>
                  <a:close/>
                </a:path>
              </a:pathLst>
            </a:custGeom>
            <a:solidFill>
              <a:srgbClr val="2E346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478" name="Google Shape;2478;p41"/>
          <p:cNvSpPr txBox="1"/>
          <p:nvPr/>
        </p:nvSpPr>
        <p:spPr>
          <a:xfrm>
            <a:off x="3642720" y="1503378"/>
            <a:ext cx="4728208" cy="3631763"/>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1500">
                <a:solidFill>
                  <a:srgbClr val="FABF8E"/>
                </a:solidFill>
                <a:latin typeface="Cookie"/>
                <a:ea typeface="Cookie"/>
                <a:cs typeface="Cookie"/>
                <a:sym typeface="Cookie"/>
              </a:rPr>
              <a:t>TRÒ CHƠI</a:t>
            </a:r>
            <a:endParaRPr sz="11500">
              <a:solidFill>
                <a:srgbClr val="FABF8E"/>
              </a:solidFill>
              <a:latin typeface="Cookie"/>
              <a:ea typeface="Cookie"/>
              <a:cs typeface="Cookie"/>
              <a:sym typeface="Cookie"/>
            </a:endParaRPr>
          </a:p>
        </p:txBody>
      </p:sp>
      <p:grpSp>
        <p:nvGrpSpPr>
          <p:cNvPr id="2479" name="Google Shape;2479;p41"/>
          <p:cNvGrpSpPr/>
          <p:nvPr/>
        </p:nvGrpSpPr>
        <p:grpSpPr>
          <a:xfrm flipH="1">
            <a:off x="7919467" y="3656003"/>
            <a:ext cx="1245605" cy="2486166"/>
            <a:chOff x="961250" y="234750"/>
            <a:chExt cx="1222525" cy="2320700"/>
          </a:xfrm>
        </p:grpSpPr>
        <p:sp>
          <p:nvSpPr>
            <p:cNvPr id="2480" name="Google Shape;2480;p41"/>
            <p:cNvSpPr/>
            <p:nvPr/>
          </p:nvSpPr>
          <p:spPr>
            <a:xfrm>
              <a:off x="1529225" y="1558100"/>
              <a:ext cx="189075" cy="241150"/>
            </a:xfrm>
            <a:custGeom>
              <a:avLst/>
              <a:gdLst/>
              <a:ahLst/>
              <a:cxnLst/>
              <a:rect l="l" t="t" r="r" b="b"/>
              <a:pathLst>
                <a:path w="7563" h="9646" extrusionOk="0">
                  <a:moveTo>
                    <a:pt x="2353" y="0"/>
                  </a:moveTo>
                  <a:cubicBezTo>
                    <a:pt x="1378" y="0"/>
                    <a:pt x="404" y="572"/>
                    <a:pt x="135" y="1681"/>
                  </a:cubicBezTo>
                  <a:cubicBezTo>
                    <a:pt x="0" y="2252"/>
                    <a:pt x="0" y="2790"/>
                    <a:pt x="269" y="3361"/>
                  </a:cubicBezTo>
                  <a:lnTo>
                    <a:pt x="3496" y="9646"/>
                  </a:lnTo>
                  <a:lnTo>
                    <a:pt x="7562" y="7562"/>
                  </a:lnTo>
                  <a:lnTo>
                    <a:pt x="6857" y="4907"/>
                  </a:lnTo>
                  <a:cubicBezTo>
                    <a:pt x="6722" y="3932"/>
                    <a:pt x="6285" y="3092"/>
                    <a:pt x="5580" y="2252"/>
                  </a:cubicBezTo>
                  <a:cubicBezTo>
                    <a:pt x="5042" y="1546"/>
                    <a:pt x="4336" y="840"/>
                    <a:pt x="3496" y="269"/>
                  </a:cubicBezTo>
                  <a:cubicBezTo>
                    <a:pt x="3059" y="135"/>
                    <a:pt x="2790" y="0"/>
                    <a:pt x="2353" y="0"/>
                  </a:cubicBezTo>
                  <a:close/>
                </a:path>
              </a:pathLst>
            </a:custGeom>
            <a:solidFill>
              <a:srgbClr val="D077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81" name="Google Shape;2481;p41"/>
            <p:cNvSpPr/>
            <p:nvPr/>
          </p:nvSpPr>
          <p:spPr>
            <a:xfrm>
              <a:off x="1647700" y="1816875"/>
              <a:ext cx="206725" cy="252400"/>
            </a:xfrm>
            <a:custGeom>
              <a:avLst/>
              <a:gdLst/>
              <a:ahLst/>
              <a:cxnLst/>
              <a:rect l="l" t="t" r="r" b="b"/>
              <a:pathLst>
                <a:path w="8269" h="10096" extrusionOk="0">
                  <a:moveTo>
                    <a:pt x="3361" y="1"/>
                  </a:moveTo>
                  <a:lnTo>
                    <a:pt x="0" y="1816"/>
                  </a:lnTo>
                  <a:lnTo>
                    <a:pt x="3664" y="8840"/>
                  </a:lnTo>
                  <a:cubicBezTo>
                    <a:pt x="3933" y="9377"/>
                    <a:pt x="4336" y="9814"/>
                    <a:pt x="5042" y="9949"/>
                  </a:cubicBezTo>
                  <a:cubicBezTo>
                    <a:pt x="5363" y="10052"/>
                    <a:pt x="5703" y="10095"/>
                    <a:pt x="6048" y="10095"/>
                  </a:cubicBezTo>
                  <a:cubicBezTo>
                    <a:pt x="6607" y="10095"/>
                    <a:pt x="7177" y="9981"/>
                    <a:pt x="7697" y="9814"/>
                  </a:cubicBezTo>
                  <a:cubicBezTo>
                    <a:pt x="8134" y="9680"/>
                    <a:pt x="8268" y="9109"/>
                    <a:pt x="7865" y="8974"/>
                  </a:cubicBezTo>
                  <a:lnTo>
                    <a:pt x="5176" y="7697"/>
                  </a:lnTo>
                  <a:lnTo>
                    <a:pt x="3361" y="1"/>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82" name="Google Shape;2482;p41"/>
            <p:cNvSpPr/>
            <p:nvPr/>
          </p:nvSpPr>
          <p:spPr>
            <a:xfrm>
              <a:off x="1598975" y="1737350"/>
              <a:ext cx="164700" cy="132500"/>
            </a:xfrm>
            <a:custGeom>
              <a:avLst/>
              <a:gdLst/>
              <a:ahLst/>
              <a:cxnLst/>
              <a:rect l="l" t="t" r="r" b="b"/>
              <a:pathLst>
                <a:path w="6588" h="5300" extrusionOk="0">
                  <a:moveTo>
                    <a:pt x="5457" y="0"/>
                  </a:moveTo>
                  <a:cubicBezTo>
                    <a:pt x="5352" y="0"/>
                    <a:pt x="5252" y="38"/>
                    <a:pt x="5176" y="123"/>
                  </a:cubicBezTo>
                  <a:lnTo>
                    <a:pt x="4772" y="392"/>
                  </a:lnTo>
                  <a:lnTo>
                    <a:pt x="706" y="2476"/>
                  </a:lnTo>
                  <a:lnTo>
                    <a:pt x="0" y="2778"/>
                  </a:lnTo>
                  <a:lnTo>
                    <a:pt x="1412" y="5299"/>
                  </a:lnTo>
                  <a:lnTo>
                    <a:pt x="1949" y="4997"/>
                  </a:lnTo>
                  <a:lnTo>
                    <a:pt x="5310" y="3182"/>
                  </a:lnTo>
                  <a:lnTo>
                    <a:pt x="6150" y="2778"/>
                  </a:lnTo>
                  <a:cubicBezTo>
                    <a:pt x="6453" y="2644"/>
                    <a:pt x="6587" y="2341"/>
                    <a:pt x="6453" y="2073"/>
                  </a:cubicBezTo>
                  <a:lnTo>
                    <a:pt x="6016" y="527"/>
                  </a:lnTo>
                  <a:cubicBezTo>
                    <a:pt x="6016" y="238"/>
                    <a:pt x="5723" y="0"/>
                    <a:pt x="5457"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83" name="Google Shape;2483;p41"/>
            <p:cNvSpPr/>
            <p:nvPr/>
          </p:nvSpPr>
          <p:spPr>
            <a:xfrm>
              <a:off x="1287250" y="1496000"/>
              <a:ext cx="392400" cy="420700"/>
            </a:xfrm>
            <a:custGeom>
              <a:avLst/>
              <a:gdLst/>
              <a:ahLst/>
              <a:cxnLst/>
              <a:rect l="l" t="t" r="r" b="b"/>
              <a:pathLst>
                <a:path w="15696" h="16828" extrusionOk="0">
                  <a:moveTo>
                    <a:pt x="8715" y="0"/>
                  </a:moveTo>
                  <a:cubicBezTo>
                    <a:pt x="8144" y="0"/>
                    <a:pt x="7563" y="77"/>
                    <a:pt x="6991" y="232"/>
                  </a:cubicBezTo>
                  <a:cubicBezTo>
                    <a:pt x="4201" y="1207"/>
                    <a:pt x="2118" y="4030"/>
                    <a:pt x="840" y="9475"/>
                  </a:cubicBezTo>
                  <a:cubicBezTo>
                    <a:pt x="437" y="11155"/>
                    <a:pt x="135" y="12836"/>
                    <a:pt x="0" y="14516"/>
                  </a:cubicBezTo>
                  <a:lnTo>
                    <a:pt x="0" y="15087"/>
                  </a:lnTo>
                  <a:cubicBezTo>
                    <a:pt x="1465" y="15986"/>
                    <a:pt x="3690" y="16828"/>
                    <a:pt x="6887" y="16828"/>
                  </a:cubicBezTo>
                  <a:cubicBezTo>
                    <a:pt x="9191" y="16828"/>
                    <a:pt x="12000" y="16390"/>
                    <a:pt x="15393" y="15222"/>
                  </a:cubicBezTo>
                  <a:cubicBezTo>
                    <a:pt x="15259" y="14382"/>
                    <a:pt x="15259" y="13407"/>
                    <a:pt x="15259" y="12432"/>
                  </a:cubicBezTo>
                  <a:cubicBezTo>
                    <a:pt x="15695" y="7660"/>
                    <a:pt x="15259" y="3593"/>
                    <a:pt x="12469" y="1375"/>
                  </a:cubicBezTo>
                  <a:cubicBezTo>
                    <a:pt x="11465" y="467"/>
                    <a:pt x="10121" y="0"/>
                    <a:pt x="8715"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84" name="Google Shape;2484;p41"/>
            <p:cNvSpPr/>
            <p:nvPr/>
          </p:nvSpPr>
          <p:spPr>
            <a:xfrm>
              <a:off x="1567025" y="1904250"/>
              <a:ext cx="4225" cy="25"/>
            </a:xfrm>
            <a:custGeom>
              <a:avLst/>
              <a:gdLst/>
              <a:ahLst/>
              <a:cxnLst/>
              <a:rect l="l" t="t" r="r" b="b"/>
              <a:pathLst>
                <a:path w="169" h="1" extrusionOk="0">
                  <a:moveTo>
                    <a:pt x="169" y="1"/>
                  </a:moveTo>
                  <a:lnTo>
                    <a:pt x="1" y="1"/>
                  </a:lnTo>
                  <a:lnTo>
                    <a:pt x="1" y="1"/>
                  </a:lnTo>
                  <a:lnTo>
                    <a:pt x="169" y="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85" name="Google Shape;2485;p41"/>
            <p:cNvSpPr/>
            <p:nvPr/>
          </p:nvSpPr>
          <p:spPr>
            <a:xfrm>
              <a:off x="1567025" y="1575725"/>
              <a:ext cx="7600" cy="328550"/>
            </a:xfrm>
            <a:custGeom>
              <a:avLst/>
              <a:gdLst/>
              <a:ahLst/>
              <a:cxnLst/>
              <a:rect l="l" t="t" r="r" b="b"/>
              <a:pathLst>
                <a:path w="304" h="13142" extrusionOk="0">
                  <a:moveTo>
                    <a:pt x="303" y="1"/>
                  </a:moveTo>
                  <a:lnTo>
                    <a:pt x="301" y="241"/>
                  </a:lnTo>
                  <a:lnTo>
                    <a:pt x="303" y="135"/>
                  </a:lnTo>
                  <a:lnTo>
                    <a:pt x="303" y="1"/>
                  </a:lnTo>
                  <a:close/>
                  <a:moveTo>
                    <a:pt x="301" y="241"/>
                  </a:moveTo>
                  <a:lnTo>
                    <a:pt x="1" y="13142"/>
                  </a:lnTo>
                  <a:lnTo>
                    <a:pt x="169" y="13142"/>
                  </a:lnTo>
                  <a:lnTo>
                    <a:pt x="301" y="24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86" name="Google Shape;2486;p41"/>
            <p:cNvSpPr/>
            <p:nvPr/>
          </p:nvSpPr>
          <p:spPr>
            <a:xfrm>
              <a:off x="1462000" y="1915175"/>
              <a:ext cx="49600" cy="3400"/>
            </a:xfrm>
            <a:custGeom>
              <a:avLst/>
              <a:gdLst/>
              <a:ahLst/>
              <a:cxnLst/>
              <a:rect l="l" t="t" r="r" b="b"/>
              <a:pathLst>
                <a:path w="1984" h="136" extrusionOk="0">
                  <a:moveTo>
                    <a:pt x="1" y="135"/>
                  </a:moveTo>
                  <a:lnTo>
                    <a:pt x="1" y="135"/>
                  </a:lnTo>
                  <a:lnTo>
                    <a:pt x="1" y="135"/>
                  </a:lnTo>
                  <a:lnTo>
                    <a:pt x="1" y="135"/>
                  </a:lnTo>
                  <a:close/>
                  <a:moveTo>
                    <a:pt x="1984" y="1"/>
                  </a:moveTo>
                  <a:cubicBezTo>
                    <a:pt x="1278" y="1"/>
                    <a:pt x="707" y="135"/>
                    <a:pt x="1" y="135"/>
                  </a:cubicBezTo>
                  <a:cubicBezTo>
                    <a:pt x="707" y="135"/>
                    <a:pt x="1278" y="1"/>
                    <a:pt x="1984" y="1"/>
                  </a:cubicBez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87" name="Google Shape;2487;p41"/>
            <p:cNvSpPr/>
            <p:nvPr/>
          </p:nvSpPr>
          <p:spPr>
            <a:xfrm>
              <a:off x="1462000" y="1533725"/>
              <a:ext cx="73975" cy="384850"/>
            </a:xfrm>
            <a:custGeom>
              <a:avLst/>
              <a:gdLst/>
              <a:ahLst/>
              <a:cxnLst/>
              <a:rect l="l" t="t" r="r" b="b"/>
              <a:pathLst>
                <a:path w="2959" h="15394" extrusionOk="0">
                  <a:moveTo>
                    <a:pt x="1681" y="1"/>
                  </a:moveTo>
                  <a:cubicBezTo>
                    <a:pt x="1547" y="404"/>
                    <a:pt x="1547" y="841"/>
                    <a:pt x="1412" y="1244"/>
                  </a:cubicBezTo>
                  <a:cubicBezTo>
                    <a:pt x="841" y="4605"/>
                    <a:pt x="169" y="10083"/>
                    <a:pt x="1" y="15393"/>
                  </a:cubicBezTo>
                  <a:cubicBezTo>
                    <a:pt x="707" y="15393"/>
                    <a:pt x="1278" y="15259"/>
                    <a:pt x="1984" y="15259"/>
                  </a:cubicBezTo>
                  <a:cubicBezTo>
                    <a:pt x="2253" y="10923"/>
                    <a:pt x="2521" y="5445"/>
                    <a:pt x="2958" y="1815"/>
                  </a:cubicBezTo>
                  <a:cubicBezTo>
                    <a:pt x="2118" y="1547"/>
                    <a:pt x="1681" y="706"/>
                    <a:pt x="1681" y="1"/>
                  </a:cubicBez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88" name="Google Shape;2488;p41"/>
            <p:cNvSpPr/>
            <p:nvPr/>
          </p:nvSpPr>
          <p:spPr>
            <a:xfrm>
              <a:off x="1602325" y="1519450"/>
              <a:ext cx="3375" cy="14300"/>
            </a:xfrm>
            <a:custGeom>
              <a:avLst/>
              <a:gdLst/>
              <a:ahLst/>
              <a:cxnLst/>
              <a:rect l="l" t="t" r="r" b="b"/>
              <a:pathLst>
                <a:path w="135" h="572" extrusionOk="0">
                  <a:moveTo>
                    <a:pt x="135" y="0"/>
                  </a:moveTo>
                  <a:lnTo>
                    <a:pt x="0" y="572"/>
                  </a:lnTo>
                  <a:lnTo>
                    <a:pt x="135" y="572"/>
                  </a:lnTo>
                  <a:lnTo>
                    <a:pt x="135" y="0"/>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89" name="Google Shape;2489;p41"/>
            <p:cNvSpPr/>
            <p:nvPr/>
          </p:nvSpPr>
          <p:spPr>
            <a:xfrm>
              <a:off x="1571225" y="1533725"/>
              <a:ext cx="34475" cy="370550"/>
            </a:xfrm>
            <a:custGeom>
              <a:avLst/>
              <a:gdLst/>
              <a:ahLst/>
              <a:cxnLst/>
              <a:rect l="l" t="t" r="r" b="b"/>
              <a:pathLst>
                <a:path w="1379" h="14822" extrusionOk="0">
                  <a:moveTo>
                    <a:pt x="1244" y="1"/>
                  </a:moveTo>
                  <a:cubicBezTo>
                    <a:pt x="1244" y="841"/>
                    <a:pt x="841" y="1379"/>
                    <a:pt x="135" y="1681"/>
                  </a:cubicBezTo>
                  <a:lnTo>
                    <a:pt x="1" y="14822"/>
                  </a:lnTo>
                  <a:cubicBezTo>
                    <a:pt x="404" y="14822"/>
                    <a:pt x="841" y="14688"/>
                    <a:pt x="1379" y="14553"/>
                  </a:cubicBezTo>
                  <a:lnTo>
                    <a:pt x="1379" y="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0" name="Google Shape;2490;p41"/>
            <p:cNvSpPr/>
            <p:nvPr/>
          </p:nvSpPr>
          <p:spPr>
            <a:xfrm>
              <a:off x="1518300" y="1953825"/>
              <a:ext cx="252100" cy="447225"/>
            </a:xfrm>
            <a:custGeom>
              <a:avLst/>
              <a:gdLst/>
              <a:ahLst/>
              <a:cxnLst/>
              <a:rect l="l" t="t" r="r" b="b"/>
              <a:pathLst>
                <a:path w="10084" h="17889" extrusionOk="0">
                  <a:moveTo>
                    <a:pt x="6588" y="1"/>
                  </a:moveTo>
                  <a:lnTo>
                    <a:pt x="4639" y="1547"/>
                  </a:lnTo>
                  <a:lnTo>
                    <a:pt x="2118" y="3496"/>
                  </a:lnTo>
                  <a:lnTo>
                    <a:pt x="1110" y="4202"/>
                  </a:lnTo>
                  <a:lnTo>
                    <a:pt x="975" y="4336"/>
                  </a:lnTo>
                  <a:lnTo>
                    <a:pt x="1110" y="4336"/>
                  </a:lnTo>
                  <a:lnTo>
                    <a:pt x="1950" y="5580"/>
                  </a:lnTo>
                  <a:lnTo>
                    <a:pt x="4773" y="9378"/>
                  </a:lnTo>
                  <a:lnTo>
                    <a:pt x="1681" y="12739"/>
                  </a:lnTo>
                  <a:lnTo>
                    <a:pt x="572" y="13982"/>
                  </a:lnTo>
                  <a:cubicBezTo>
                    <a:pt x="135" y="14553"/>
                    <a:pt x="1" y="15394"/>
                    <a:pt x="437" y="15965"/>
                  </a:cubicBezTo>
                  <a:lnTo>
                    <a:pt x="1547" y="17645"/>
                  </a:lnTo>
                  <a:cubicBezTo>
                    <a:pt x="1659" y="17814"/>
                    <a:pt x="1848" y="17889"/>
                    <a:pt x="2040" y="17889"/>
                  </a:cubicBezTo>
                  <a:cubicBezTo>
                    <a:pt x="2306" y="17889"/>
                    <a:pt x="2578" y="17745"/>
                    <a:pt x="2656" y="17511"/>
                  </a:cubicBezTo>
                  <a:lnTo>
                    <a:pt x="3227" y="15394"/>
                  </a:lnTo>
                  <a:lnTo>
                    <a:pt x="3361" y="15394"/>
                  </a:lnTo>
                  <a:lnTo>
                    <a:pt x="8840" y="12302"/>
                  </a:lnTo>
                  <a:cubicBezTo>
                    <a:pt x="9680" y="11764"/>
                    <a:pt x="10083" y="10789"/>
                    <a:pt x="9814" y="9781"/>
                  </a:cubicBezTo>
                  <a:lnTo>
                    <a:pt x="6722"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1" name="Google Shape;2491;p41"/>
            <p:cNvSpPr/>
            <p:nvPr/>
          </p:nvSpPr>
          <p:spPr>
            <a:xfrm>
              <a:off x="1518300" y="2272275"/>
              <a:ext cx="84050" cy="128775"/>
            </a:xfrm>
            <a:custGeom>
              <a:avLst/>
              <a:gdLst/>
              <a:ahLst/>
              <a:cxnLst/>
              <a:rect l="l" t="t" r="r" b="b"/>
              <a:pathLst>
                <a:path w="3362" h="5151" extrusionOk="0">
                  <a:moveTo>
                    <a:pt x="1681" y="1"/>
                  </a:moveTo>
                  <a:lnTo>
                    <a:pt x="572" y="1244"/>
                  </a:lnTo>
                  <a:cubicBezTo>
                    <a:pt x="135" y="1815"/>
                    <a:pt x="1" y="2656"/>
                    <a:pt x="437" y="3227"/>
                  </a:cubicBezTo>
                  <a:lnTo>
                    <a:pt x="1547" y="4907"/>
                  </a:lnTo>
                  <a:cubicBezTo>
                    <a:pt x="1659" y="5076"/>
                    <a:pt x="1848" y="5151"/>
                    <a:pt x="2040" y="5151"/>
                  </a:cubicBezTo>
                  <a:cubicBezTo>
                    <a:pt x="2306" y="5151"/>
                    <a:pt x="2578" y="5007"/>
                    <a:pt x="2656" y="4773"/>
                  </a:cubicBezTo>
                  <a:lnTo>
                    <a:pt x="3227" y="2656"/>
                  </a:lnTo>
                  <a:lnTo>
                    <a:pt x="3361" y="2656"/>
                  </a:lnTo>
                  <a:cubicBezTo>
                    <a:pt x="2790" y="1815"/>
                    <a:pt x="2252" y="841"/>
                    <a:pt x="1681"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2" name="Google Shape;2492;p41"/>
            <p:cNvSpPr/>
            <p:nvPr/>
          </p:nvSpPr>
          <p:spPr>
            <a:xfrm>
              <a:off x="1266250" y="1990050"/>
              <a:ext cx="357100" cy="513300"/>
            </a:xfrm>
            <a:custGeom>
              <a:avLst/>
              <a:gdLst/>
              <a:ahLst/>
              <a:cxnLst/>
              <a:rect l="l" t="t" r="r" b="b"/>
              <a:pathLst>
                <a:path w="14284" h="20532" extrusionOk="0">
                  <a:moveTo>
                    <a:pt x="1295" y="1"/>
                  </a:moveTo>
                  <a:cubicBezTo>
                    <a:pt x="838" y="1"/>
                    <a:pt x="400" y="388"/>
                    <a:pt x="269" y="938"/>
                  </a:cubicBezTo>
                  <a:cubicBezTo>
                    <a:pt x="0" y="5542"/>
                    <a:pt x="3932" y="12399"/>
                    <a:pt x="10519" y="20532"/>
                  </a:cubicBezTo>
                  <a:lnTo>
                    <a:pt x="14284" y="19961"/>
                  </a:lnTo>
                  <a:lnTo>
                    <a:pt x="14015" y="19826"/>
                  </a:lnTo>
                  <a:lnTo>
                    <a:pt x="8839" y="3862"/>
                  </a:lnTo>
                  <a:cubicBezTo>
                    <a:pt x="8839" y="3593"/>
                    <a:pt x="8537" y="3291"/>
                    <a:pt x="8402" y="3156"/>
                  </a:cubicBezTo>
                  <a:lnTo>
                    <a:pt x="1680" y="98"/>
                  </a:lnTo>
                  <a:cubicBezTo>
                    <a:pt x="1555" y="31"/>
                    <a:pt x="1424" y="1"/>
                    <a:pt x="1295"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3" name="Google Shape;2493;p41"/>
            <p:cNvSpPr/>
            <p:nvPr/>
          </p:nvSpPr>
          <p:spPr>
            <a:xfrm>
              <a:off x="1272950" y="1873175"/>
              <a:ext cx="420150" cy="227725"/>
            </a:xfrm>
            <a:custGeom>
              <a:avLst/>
              <a:gdLst/>
              <a:ahLst/>
              <a:cxnLst/>
              <a:rect l="l" t="t" r="r" b="b"/>
              <a:pathLst>
                <a:path w="16806" h="9109" extrusionOk="0">
                  <a:moveTo>
                    <a:pt x="572" y="0"/>
                  </a:moveTo>
                  <a:lnTo>
                    <a:pt x="169" y="2790"/>
                  </a:lnTo>
                  <a:cubicBezTo>
                    <a:pt x="1" y="3933"/>
                    <a:pt x="1" y="5042"/>
                    <a:pt x="1" y="6285"/>
                  </a:cubicBezTo>
                  <a:lnTo>
                    <a:pt x="1" y="6857"/>
                  </a:lnTo>
                  <a:lnTo>
                    <a:pt x="8403" y="8974"/>
                  </a:lnTo>
                  <a:cubicBezTo>
                    <a:pt x="8571" y="9108"/>
                    <a:pt x="8705" y="9108"/>
                    <a:pt x="8974" y="9108"/>
                  </a:cubicBezTo>
                  <a:lnTo>
                    <a:pt x="11764" y="8806"/>
                  </a:lnTo>
                  <a:lnTo>
                    <a:pt x="12470" y="8671"/>
                  </a:lnTo>
                  <a:lnTo>
                    <a:pt x="14856" y="6453"/>
                  </a:lnTo>
                  <a:lnTo>
                    <a:pt x="16402" y="5042"/>
                  </a:lnTo>
                  <a:cubicBezTo>
                    <a:pt x="16671" y="4773"/>
                    <a:pt x="16805" y="4336"/>
                    <a:pt x="16671" y="4067"/>
                  </a:cubicBezTo>
                  <a:lnTo>
                    <a:pt x="16536" y="3227"/>
                  </a:lnTo>
                  <a:lnTo>
                    <a:pt x="16133" y="1110"/>
                  </a:lnTo>
                  <a:cubicBezTo>
                    <a:pt x="15965" y="841"/>
                    <a:pt x="15965" y="572"/>
                    <a:pt x="15965" y="135"/>
                  </a:cubicBezTo>
                  <a:cubicBezTo>
                    <a:pt x="12572" y="1303"/>
                    <a:pt x="9763" y="1741"/>
                    <a:pt x="7459" y="1741"/>
                  </a:cubicBezTo>
                  <a:cubicBezTo>
                    <a:pt x="4262" y="1741"/>
                    <a:pt x="2037" y="899"/>
                    <a:pt x="572" y="0"/>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4" name="Google Shape;2494;p41"/>
            <p:cNvSpPr/>
            <p:nvPr/>
          </p:nvSpPr>
          <p:spPr>
            <a:xfrm>
              <a:off x="1560325" y="2072300"/>
              <a:ext cx="119325" cy="200000"/>
            </a:xfrm>
            <a:custGeom>
              <a:avLst/>
              <a:gdLst/>
              <a:ahLst/>
              <a:cxnLst/>
              <a:rect l="l" t="t" r="r" b="b"/>
              <a:pathLst>
                <a:path w="4773" h="8000" extrusionOk="0">
                  <a:moveTo>
                    <a:pt x="1815" y="1"/>
                  </a:moveTo>
                  <a:lnTo>
                    <a:pt x="975" y="706"/>
                  </a:lnTo>
                  <a:lnTo>
                    <a:pt x="269" y="841"/>
                  </a:lnTo>
                  <a:lnTo>
                    <a:pt x="1815" y="2824"/>
                  </a:lnTo>
                  <a:lnTo>
                    <a:pt x="1815" y="1"/>
                  </a:lnTo>
                  <a:close/>
                  <a:moveTo>
                    <a:pt x="3932" y="1412"/>
                  </a:moveTo>
                  <a:cubicBezTo>
                    <a:pt x="3226" y="2118"/>
                    <a:pt x="2655" y="2689"/>
                    <a:pt x="2252" y="3227"/>
                  </a:cubicBezTo>
                  <a:lnTo>
                    <a:pt x="2117" y="3362"/>
                  </a:lnTo>
                  <a:lnTo>
                    <a:pt x="3092" y="4639"/>
                  </a:lnTo>
                  <a:lnTo>
                    <a:pt x="0" y="8000"/>
                  </a:lnTo>
                  <a:lnTo>
                    <a:pt x="0" y="8000"/>
                  </a:lnTo>
                  <a:lnTo>
                    <a:pt x="3798" y="5479"/>
                  </a:lnTo>
                  <a:cubicBezTo>
                    <a:pt x="4470" y="5042"/>
                    <a:pt x="4772" y="4202"/>
                    <a:pt x="4638" y="3530"/>
                  </a:cubicBezTo>
                  <a:lnTo>
                    <a:pt x="4067" y="1412"/>
                  </a:lnTo>
                  <a:cubicBezTo>
                    <a:pt x="4067" y="1412"/>
                    <a:pt x="4067" y="1547"/>
                    <a:pt x="3932" y="1547"/>
                  </a:cubicBezTo>
                  <a:lnTo>
                    <a:pt x="3932" y="1412"/>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5" name="Google Shape;2495;p41"/>
            <p:cNvSpPr/>
            <p:nvPr/>
          </p:nvSpPr>
          <p:spPr>
            <a:xfrm>
              <a:off x="1493925" y="1994601"/>
              <a:ext cx="111775" cy="108425"/>
            </a:xfrm>
            <a:custGeom>
              <a:avLst/>
              <a:gdLst/>
              <a:ahLst/>
              <a:cxnLst/>
              <a:rect l="l" t="t" r="r" b="b"/>
              <a:pathLst>
                <a:path w="4471" h="4337" extrusionOk="0">
                  <a:moveTo>
                    <a:pt x="4471" y="1"/>
                  </a:moveTo>
                  <a:cubicBezTo>
                    <a:pt x="4068" y="841"/>
                    <a:pt x="3496" y="1379"/>
                    <a:pt x="3093" y="1950"/>
                  </a:cubicBezTo>
                  <a:cubicBezTo>
                    <a:pt x="2656" y="2219"/>
                    <a:pt x="2387" y="2522"/>
                    <a:pt x="2085" y="2790"/>
                  </a:cubicBezTo>
                  <a:cubicBezTo>
                    <a:pt x="707" y="3765"/>
                    <a:pt x="1" y="4336"/>
                    <a:pt x="135" y="4336"/>
                  </a:cubicBezTo>
                  <a:lnTo>
                    <a:pt x="2925" y="4034"/>
                  </a:lnTo>
                  <a:lnTo>
                    <a:pt x="3631" y="3899"/>
                  </a:lnTo>
                  <a:lnTo>
                    <a:pt x="4471" y="3194"/>
                  </a:lnTo>
                  <a:lnTo>
                    <a:pt x="4471"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6" name="Google Shape;2496;p41"/>
            <p:cNvSpPr/>
            <p:nvPr/>
          </p:nvSpPr>
          <p:spPr>
            <a:xfrm>
              <a:off x="1529225" y="2489050"/>
              <a:ext cx="153775" cy="66400"/>
            </a:xfrm>
            <a:custGeom>
              <a:avLst/>
              <a:gdLst/>
              <a:ahLst/>
              <a:cxnLst/>
              <a:rect l="l" t="t" r="r" b="b"/>
              <a:pathLst>
                <a:path w="6151" h="2656" extrusionOk="0">
                  <a:moveTo>
                    <a:pt x="3765" y="1"/>
                  </a:moveTo>
                  <a:lnTo>
                    <a:pt x="0" y="572"/>
                  </a:lnTo>
                  <a:cubicBezTo>
                    <a:pt x="538" y="1278"/>
                    <a:pt x="1110" y="1815"/>
                    <a:pt x="1681" y="2521"/>
                  </a:cubicBezTo>
                  <a:lnTo>
                    <a:pt x="5311" y="2656"/>
                  </a:lnTo>
                  <a:cubicBezTo>
                    <a:pt x="5882" y="2656"/>
                    <a:pt x="6151" y="1984"/>
                    <a:pt x="5714" y="1547"/>
                  </a:cubicBezTo>
                  <a:lnTo>
                    <a:pt x="3765"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7" name="Google Shape;2497;p41"/>
            <p:cNvSpPr/>
            <p:nvPr/>
          </p:nvSpPr>
          <p:spPr>
            <a:xfrm>
              <a:off x="1500650" y="1379125"/>
              <a:ext cx="112625" cy="203350"/>
            </a:xfrm>
            <a:custGeom>
              <a:avLst/>
              <a:gdLst/>
              <a:ahLst/>
              <a:cxnLst/>
              <a:rect l="l" t="t" r="r" b="b"/>
              <a:pathLst>
                <a:path w="4505" h="8134" extrusionOk="0">
                  <a:moveTo>
                    <a:pt x="572" y="1"/>
                  </a:moveTo>
                  <a:lnTo>
                    <a:pt x="303" y="3933"/>
                  </a:lnTo>
                  <a:lnTo>
                    <a:pt x="135" y="5882"/>
                  </a:lnTo>
                  <a:cubicBezTo>
                    <a:pt x="1" y="7025"/>
                    <a:pt x="841" y="7999"/>
                    <a:pt x="1984" y="8134"/>
                  </a:cubicBezTo>
                  <a:cubicBezTo>
                    <a:pt x="3093" y="8134"/>
                    <a:pt x="4067" y="7294"/>
                    <a:pt x="4067" y="6185"/>
                  </a:cubicBezTo>
                  <a:lnTo>
                    <a:pt x="4202" y="5042"/>
                  </a:lnTo>
                  <a:lnTo>
                    <a:pt x="4504" y="303"/>
                  </a:lnTo>
                  <a:lnTo>
                    <a:pt x="572" y="1"/>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8" name="Google Shape;2498;p41"/>
            <p:cNvSpPr/>
            <p:nvPr/>
          </p:nvSpPr>
          <p:spPr>
            <a:xfrm>
              <a:off x="1059550" y="406000"/>
              <a:ext cx="1015850" cy="1068100"/>
            </a:xfrm>
            <a:custGeom>
              <a:avLst/>
              <a:gdLst/>
              <a:ahLst/>
              <a:cxnLst/>
              <a:rect l="l" t="t" r="r" b="b"/>
              <a:pathLst>
                <a:path w="40634" h="42724" extrusionOk="0">
                  <a:moveTo>
                    <a:pt x="20385" y="1"/>
                  </a:moveTo>
                  <a:cubicBezTo>
                    <a:pt x="20223" y="1"/>
                    <a:pt x="20060" y="3"/>
                    <a:pt x="19897" y="7"/>
                  </a:cubicBezTo>
                  <a:cubicBezTo>
                    <a:pt x="9545" y="276"/>
                    <a:pt x="1681" y="8846"/>
                    <a:pt x="437" y="19197"/>
                  </a:cubicBezTo>
                  <a:cubicBezTo>
                    <a:pt x="0" y="22424"/>
                    <a:pt x="303" y="25650"/>
                    <a:pt x="1277" y="28574"/>
                  </a:cubicBezTo>
                  <a:cubicBezTo>
                    <a:pt x="841" y="29414"/>
                    <a:pt x="572" y="30523"/>
                    <a:pt x="841" y="31532"/>
                  </a:cubicBezTo>
                  <a:cubicBezTo>
                    <a:pt x="1143" y="33884"/>
                    <a:pt x="3092" y="35565"/>
                    <a:pt x="5478" y="35733"/>
                  </a:cubicBezTo>
                  <a:cubicBezTo>
                    <a:pt x="9377" y="39934"/>
                    <a:pt x="15696" y="42723"/>
                    <a:pt x="24098" y="42723"/>
                  </a:cubicBezTo>
                  <a:cubicBezTo>
                    <a:pt x="30382" y="42723"/>
                    <a:pt x="35592" y="39766"/>
                    <a:pt x="36835" y="36002"/>
                  </a:cubicBezTo>
                  <a:cubicBezTo>
                    <a:pt x="37104" y="35430"/>
                    <a:pt x="37272" y="34893"/>
                    <a:pt x="37272" y="34187"/>
                  </a:cubicBezTo>
                  <a:lnTo>
                    <a:pt x="37272" y="32641"/>
                  </a:lnTo>
                  <a:cubicBezTo>
                    <a:pt x="37407" y="31532"/>
                    <a:pt x="37810" y="30389"/>
                    <a:pt x="38381" y="29280"/>
                  </a:cubicBezTo>
                  <a:cubicBezTo>
                    <a:pt x="39793" y="26490"/>
                    <a:pt x="40633" y="23398"/>
                    <a:pt x="40633" y="20037"/>
                  </a:cubicBezTo>
                  <a:cubicBezTo>
                    <a:pt x="40633" y="9007"/>
                    <a:pt x="31492" y="1"/>
                    <a:pt x="20385" y="1"/>
                  </a:cubicBez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9" name="Google Shape;2499;p41"/>
            <p:cNvSpPr/>
            <p:nvPr/>
          </p:nvSpPr>
          <p:spPr>
            <a:xfrm>
              <a:off x="1077200" y="1176625"/>
              <a:ext cx="651175" cy="297475"/>
            </a:xfrm>
            <a:custGeom>
              <a:avLst/>
              <a:gdLst/>
              <a:ahLst/>
              <a:cxnLst/>
              <a:rect l="l" t="t" r="r" b="b"/>
              <a:pathLst>
                <a:path w="26047" h="11899" extrusionOk="0">
                  <a:moveTo>
                    <a:pt x="26047" y="11764"/>
                  </a:moveTo>
                  <a:cubicBezTo>
                    <a:pt x="25207" y="11764"/>
                    <a:pt x="24366" y="11898"/>
                    <a:pt x="23392" y="11898"/>
                  </a:cubicBezTo>
                  <a:cubicBezTo>
                    <a:pt x="22686" y="11898"/>
                    <a:pt x="21980" y="11898"/>
                    <a:pt x="21274" y="11764"/>
                  </a:cubicBezTo>
                  <a:lnTo>
                    <a:pt x="21274" y="11764"/>
                  </a:lnTo>
                  <a:cubicBezTo>
                    <a:pt x="21980" y="11898"/>
                    <a:pt x="22686" y="11898"/>
                    <a:pt x="23392" y="11898"/>
                  </a:cubicBezTo>
                  <a:cubicBezTo>
                    <a:pt x="24366" y="11898"/>
                    <a:pt x="25207" y="11764"/>
                    <a:pt x="26047" y="11764"/>
                  </a:cubicBezTo>
                  <a:lnTo>
                    <a:pt x="26047" y="11764"/>
                  </a:lnTo>
                  <a:close/>
                  <a:moveTo>
                    <a:pt x="0" y="1"/>
                  </a:moveTo>
                  <a:cubicBezTo>
                    <a:pt x="0" y="135"/>
                    <a:pt x="0" y="404"/>
                    <a:pt x="135" y="707"/>
                  </a:cubicBezTo>
                  <a:cubicBezTo>
                    <a:pt x="269" y="2219"/>
                    <a:pt x="1109" y="3362"/>
                    <a:pt x="2386" y="4068"/>
                  </a:cubicBezTo>
                  <a:cubicBezTo>
                    <a:pt x="1109" y="3362"/>
                    <a:pt x="269" y="2219"/>
                    <a:pt x="135" y="707"/>
                  </a:cubicBezTo>
                  <a:cubicBezTo>
                    <a:pt x="0" y="404"/>
                    <a:pt x="0" y="135"/>
                    <a:pt x="0" y="1"/>
                  </a:cubicBezTo>
                  <a:close/>
                </a:path>
              </a:pathLst>
            </a:custGeom>
            <a:solidFill>
              <a:srgbClr val="E4D7C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0" name="Google Shape;2500;p41"/>
            <p:cNvSpPr/>
            <p:nvPr/>
          </p:nvSpPr>
          <p:spPr>
            <a:xfrm>
              <a:off x="1560325" y="1467350"/>
              <a:ext cx="48750" cy="3375"/>
            </a:xfrm>
            <a:custGeom>
              <a:avLst/>
              <a:gdLst/>
              <a:ahLst/>
              <a:cxnLst/>
              <a:rect l="l" t="t" r="r" b="b"/>
              <a:pathLst>
                <a:path w="1950" h="135" extrusionOk="0">
                  <a:moveTo>
                    <a:pt x="0" y="0"/>
                  </a:moveTo>
                  <a:cubicBezTo>
                    <a:pt x="571" y="135"/>
                    <a:pt x="1277" y="135"/>
                    <a:pt x="1949" y="135"/>
                  </a:cubicBezTo>
                  <a:lnTo>
                    <a:pt x="1949" y="135"/>
                  </a:lnTo>
                  <a:cubicBezTo>
                    <a:pt x="1277" y="135"/>
                    <a:pt x="571" y="135"/>
                    <a:pt x="0" y="0"/>
                  </a:cubicBezTo>
                  <a:close/>
                </a:path>
              </a:pathLst>
            </a:custGeom>
            <a:solidFill>
              <a:srgbClr val="84593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1" name="Google Shape;2501;p41"/>
            <p:cNvSpPr/>
            <p:nvPr/>
          </p:nvSpPr>
          <p:spPr>
            <a:xfrm>
              <a:off x="1077200" y="1078325"/>
              <a:ext cx="651175" cy="395775"/>
            </a:xfrm>
            <a:custGeom>
              <a:avLst/>
              <a:gdLst/>
              <a:ahLst/>
              <a:cxnLst/>
              <a:rect l="l" t="t" r="r" b="b"/>
              <a:pathLst>
                <a:path w="26047" h="15831" extrusionOk="0">
                  <a:moveTo>
                    <a:pt x="3798" y="1"/>
                  </a:moveTo>
                  <a:cubicBezTo>
                    <a:pt x="2521" y="1"/>
                    <a:pt x="1681" y="572"/>
                    <a:pt x="1109" y="1278"/>
                  </a:cubicBezTo>
                  <a:cubicBezTo>
                    <a:pt x="437" y="2252"/>
                    <a:pt x="135" y="3362"/>
                    <a:pt x="0" y="3798"/>
                  </a:cubicBezTo>
                  <a:lnTo>
                    <a:pt x="0" y="3933"/>
                  </a:lnTo>
                  <a:cubicBezTo>
                    <a:pt x="0" y="4067"/>
                    <a:pt x="0" y="4336"/>
                    <a:pt x="135" y="4639"/>
                  </a:cubicBezTo>
                  <a:cubicBezTo>
                    <a:pt x="269" y="6151"/>
                    <a:pt x="1109" y="7294"/>
                    <a:pt x="2386" y="8000"/>
                  </a:cubicBezTo>
                  <a:cubicBezTo>
                    <a:pt x="3092" y="8403"/>
                    <a:pt x="3932" y="8672"/>
                    <a:pt x="4772" y="8840"/>
                  </a:cubicBezTo>
                  <a:cubicBezTo>
                    <a:pt x="7999" y="12335"/>
                    <a:pt x="12872" y="14856"/>
                    <a:pt x="19325" y="15561"/>
                  </a:cubicBezTo>
                  <a:cubicBezTo>
                    <a:pt x="19896" y="15696"/>
                    <a:pt x="20602" y="15696"/>
                    <a:pt x="21274" y="15696"/>
                  </a:cubicBezTo>
                  <a:cubicBezTo>
                    <a:pt x="21980" y="15830"/>
                    <a:pt x="22686" y="15830"/>
                    <a:pt x="23392" y="15830"/>
                  </a:cubicBezTo>
                  <a:cubicBezTo>
                    <a:pt x="24366" y="15830"/>
                    <a:pt x="25207" y="15696"/>
                    <a:pt x="26047" y="15696"/>
                  </a:cubicBezTo>
                  <a:lnTo>
                    <a:pt x="25912" y="15561"/>
                  </a:lnTo>
                  <a:cubicBezTo>
                    <a:pt x="18922" y="14856"/>
                    <a:pt x="12872" y="10655"/>
                    <a:pt x="9377" y="4639"/>
                  </a:cubicBezTo>
                  <a:lnTo>
                    <a:pt x="8402" y="2958"/>
                  </a:lnTo>
                  <a:lnTo>
                    <a:pt x="8402" y="4202"/>
                  </a:lnTo>
                  <a:cubicBezTo>
                    <a:pt x="7428" y="2387"/>
                    <a:pt x="6722" y="270"/>
                    <a:pt x="4336" y="1"/>
                  </a:cubicBezTo>
                  <a:close/>
                </a:path>
              </a:pathLst>
            </a:custGeom>
            <a:solidFill>
              <a:srgbClr val="9469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2" name="Google Shape;2502;p41"/>
            <p:cNvSpPr/>
            <p:nvPr/>
          </p:nvSpPr>
          <p:spPr>
            <a:xfrm>
              <a:off x="1230950" y="1480775"/>
              <a:ext cx="280650" cy="704150"/>
            </a:xfrm>
            <a:custGeom>
              <a:avLst/>
              <a:gdLst/>
              <a:ahLst/>
              <a:cxnLst/>
              <a:rect l="l" t="t" r="r" b="b"/>
              <a:pathLst>
                <a:path w="11226" h="28166" extrusionOk="0">
                  <a:moveTo>
                    <a:pt x="11107" y="0"/>
                  </a:moveTo>
                  <a:cubicBezTo>
                    <a:pt x="2938" y="0"/>
                    <a:pt x="838" y="13777"/>
                    <a:pt x="303" y="19898"/>
                  </a:cubicBezTo>
                  <a:cubicBezTo>
                    <a:pt x="0" y="22687"/>
                    <a:pt x="1546" y="25645"/>
                    <a:pt x="4202" y="26888"/>
                  </a:cubicBezTo>
                  <a:cubicBezTo>
                    <a:pt x="4907" y="27191"/>
                    <a:pt x="5613" y="27459"/>
                    <a:pt x="6319" y="27594"/>
                  </a:cubicBezTo>
                  <a:cubicBezTo>
                    <a:pt x="7159" y="27863"/>
                    <a:pt x="8134" y="28031"/>
                    <a:pt x="8705" y="28165"/>
                  </a:cubicBezTo>
                  <a:cubicBezTo>
                    <a:pt x="9411" y="28165"/>
                    <a:pt x="9949" y="27594"/>
                    <a:pt x="9814" y="26888"/>
                  </a:cubicBezTo>
                  <a:cubicBezTo>
                    <a:pt x="8403" y="19898"/>
                    <a:pt x="9814" y="8975"/>
                    <a:pt x="10654" y="3362"/>
                  </a:cubicBezTo>
                  <a:cubicBezTo>
                    <a:pt x="10923" y="1413"/>
                    <a:pt x="11226" y="1"/>
                    <a:pt x="11226" y="1"/>
                  </a:cubicBezTo>
                  <a:cubicBezTo>
                    <a:pt x="11186" y="1"/>
                    <a:pt x="11146" y="0"/>
                    <a:pt x="11107"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3" name="Google Shape;2503;p41"/>
            <p:cNvSpPr/>
            <p:nvPr/>
          </p:nvSpPr>
          <p:spPr>
            <a:xfrm>
              <a:off x="1235312" y="1480800"/>
              <a:ext cx="273100" cy="689825"/>
            </a:xfrm>
            <a:custGeom>
              <a:avLst/>
              <a:gdLst/>
              <a:ahLst/>
              <a:cxnLst/>
              <a:rect l="l" t="t" r="r" b="b"/>
              <a:pathLst>
                <a:path w="10924" h="27593" extrusionOk="0">
                  <a:moveTo>
                    <a:pt x="10789" y="0"/>
                  </a:moveTo>
                  <a:cubicBezTo>
                    <a:pt x="8806" y="0"/>
                    <a:pt x="7126" y="840"/>
                    <a:pt x="5882" y="2252"/>
                  </a:cubicBezTo>
                  <a:cubicBezTo>
                    <a:pt x="6017" y="2118"/>
                    <a:pt x="6151" y="2118"/>
                    <a:pt x="6420" y="1983"/>
                  </a:cubicBezTo>
                  <a:cubicBezTo>
                    <a:pt x="6723" y="1983"/>
                    <a:pt x="6857" y="1815"/>
                    <a:pt x="7126" y="1815"/>
                  </a:cubicBezTo>
                  <a:cubicBezTo>
                    <a:pt x="8269" y="1815"/>
                    <a:pt x="9243" y="2655"/>
                    <a:pt x="9378" y="3932"/>
                  </a:cubicBezTo>
                  <a:lnTo>
                    <a:pt x="9378" y="4201"/>
                  </a:lnTo>
                  <a:cubicBezTo>
                    <a:pt x="9378" y="4638"/>
                    <a:pt x="9243" y="5176"/>
                    <a:pt x="8941" y="5613"/>
                  </a:cubicBezTo>
                  <a:lnTo>
                    <a:pt x="4740" y="10789"/>
                  </a:lnTo>
                  <a:lnTo>
                    <a:pt x="2219" y="8402"/>
                  </a:lnTo>
                  <a:cubicBezTo>
                    <a:pt x="841" y="12469"/>
                    <a:pt x="270" y="16939"/>
                    <a:pt x="1" y="19897"/>
                  </a:cubicBezTo>
                  <a:lnTo>
                    <a:pt x="1" y="20468"/>
                  </a:lnTo>
                  <a:cubicBezTo>
                    <a:pt x="1" y="23123"/>
                    <a:pt x="1379" y="25644"/>
                    <a:pt x="3900" y="26887"/>
                  </a:cubicBezTo>
                  <a:cubicBezTo>
                    <a:pt x="4605" y="27190"/>
                    <a:pt x="5311" y="27458"/>
                    <a:pt x="6017" y="27593"/>
                  </a:cubicBezTo>
                  <a:cubicBezTo>
                    <a:pt x="6588" y="15964"/>
                    <a:pt x="8672" y="8134"/>
                    <a:pt x="10352" y="3361"/>
                  </a:cubicBezTo>
                  <a:cubicBezTo>
                    <a:pt x="10621" y="1412"/>
                    <a:pt x="10924" y="0"/>
                    <a:pt x="10924"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4" name="Google Shape;2504;p41"/>
            <p:cNvSpPr/>
            <p:nvPr/>
          </p:nvSpPr>
          <p:spPr>
            <a:xfrm>
              <a:off x="1605675" y="1516075"/>
              <a:ext cx="158000" cy="639125"/>
            </a:xfrm>
            <a:custGeom>
              <a:avLst/>
              <a:gdLst/>
              <a:ahLst/>
              <a:cxnLst/>
              <a:rect l="l" t="t" r="r" b="b"/>
              <a:pathLst>
                <a:path w="6320" h="25565" extrusionOk="0">
                  <a:moveTo>
                    <a:pt x="1" y="1"/>
                  </a:moveTo>
                  <a:lnTo>
                    <a:pt x="1" y="25342"/>
                  </a:lnTo>
                  <a:cubicBezTo>
                    <a:pt x="1" y="25499"/>
                    <a:pt x="105" y="25564"/>
                    <a:pt x="218" y="25564"/>
                  </a:cubicBezTo>
                  <a:cubicBezTo>
                    <a:pt x="298" y="25564"/>
                    <a:pt x="382" y="25532"/>
                    <a:pt x="438" y="25476"/>
                  </a:cubicBezTo>
                  <a:cubicBezTo>
                    <a:pt x="841" y="24938"/>
                    <a:pt x="1412" y="24367"/>
                    <a:pt x="2118" y="23661"/>
                  </a:cubicBezTo>
                  <a:cubicBezTo>
                    <a:pt x="3093" y="22821"/>
                    <a:pt x="4202" y="21981"/>
                    <a:pt x="5479" y="21578"/>
                  </a:cubicBezTo>
                  <a:cubicBezTo>
                    <a:pt x="5479" y="21578"/>
                    <a:pt x="6319" y="2656"/>
                    <a:pt x="303" y="135"/>
                  </a:cubicBezTo>
                  <a:cubicBezTo>
                    <a:pt x="135" y="1"/>
                    <a:pt x="135" y="1"/>
                    <a:pt x="1"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5" name="Google Shape;2505;p41"/>
            <p:cNvSpPr/>
            <p:nvPr/>
          </p:nvSpPr>
          <p:spPr>
            <a:xfrm>
              <a:off x="1742650" y="1988275"/>
              <a:ext cx="25" cy="56325"/>
            </a:xfrm>
            <a:custGeom>
              <a:avLst/>
              <a:gdLst/>
              <a:ahLst/>
              <a:cxnLst/>
              <a:rect l="l" t="t" r="r" b="b"/>
              <a:pathLst>
                <a:path w="1" h="2253" extrusionOk="0">
                  <a:moveTo>
                    <a:pt x="0" y="1"/>
                  </a:moveTo>
                  <a:lnTo>
                    <a:pt x="0" y="2253"/>
                  </a:lnTo>
                  <a:lnTo>
                    <a:pt x="0" y="2253"/>
                  </a:lnTo>
                  <a:close/>
                </a:path>
              </a:pathLst>
            </a:custGeom>
            <a:solidFill>
              <a:srgbClr val="9D68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6" name="Google Shape;2506;p41"/>
            <p:cNvSpPr/>
            <p:nvPr/>
          </p:nvSpPr>
          <p:spPr>
            <a:xfrm>
              <a:off x="1612719" y="1526520"/>
              <a:ext cx="129425" cy="584825"/>
            </a:xfrm>
            <a:custGeom>
              <a:avLst/>
              <a:gdLst/>
              <a:ahLst/>
              <a:cxnLst/>
              <a:rect l="l" t="t" r="r" b="b"/>
              <a:pathLst>
                <a:path w="5177" h="23393" extrusionOk="0">
                  <a:moveTo>
                    <a:pt x="0" y="1"/>
                  </a:moveTo>
                  <a:lnTo>
                    <a:pt x="0" y="1"/>
                  </a:lnTo>
                  <a:cubicBezTo>
                    <a:pt x="975" y="4067"/>
                    <a:pt x="2924" y="14587"/>
                    <a:pt x="1815" y="23392"/>
                  </a:cubicBezTo>
                  <a:cubicBezTo>
                    <a:pt x="1950" y="23392"/>
                    <a:pt x="1950" y="23392"/>
                    <a:pt x="1950" y="23258"/>
                  </a:cubicBezTo>
                  <a:cubicBezTo>
                    <a:pt x="2655" y="22686"/>
                    <a:pt x="3361" y="22149"/>
                    <a:pt x="4336" y="21712"/>
                  </a:cubicBezTo>
                  <a:cubicBezTo>
                    <a:pt x="4605" y="21577"/>
                    <a:pt x="4874" y="21443"/>
                    <a:pt x="5176" y="21309"/>
                  </a:cubicBezTo>
                  <a:lnTo>
                    <a:pt x="5176" y="20872"/>
                  </a:lnTo>
                  <a:lnTo>
                    <a:pt x="5176" y="18620"/>
                  </a:lnTo>
                  <a:cubicBezTo>
                    <a:pt x="5176" y="13310"/>
                    <a:pt x="4605" y="1984"/>
                    <a:pt x="0"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7" name="Google Shape;2507;p41"/>
            <p:cNvSpPr/>
            <p:nvPr/>
          </p:nvSpPr>
          <p:spPr>
            <a:xfrm>
              <a:off x="1672050" y="1203050"/>
              <a:ext cx="133625" cy="120650"/>
            </a:xfrm>
            <a:custGeom>
              <a:avLst/>
              <a:gdLst/>
              <a:ahLst/>
              <a:cxnLst/>
              <a:rect l="l" t="t" r="r" b="b"/>
              <a:pathLst>
                <a:path w="5345" h="4826" extrusionOk="0">
                  <a:moveTo>
                    <a:pt x="910" y="0"/>
                  </a:moveTo>
                  <a:cubicBezTo>
                    <a:pt x="707" y="0"/>
                    <a:pt x="536" y="125"/>
                    <a:pt x="438" y="322"/>
                  </a:cubicBezTo>
                  <a:cubicBezTo>
                    <a:pt x="1" y="2170"/>
                    <a:pt x="841" y="3851"/>
                    <a:pt x="2522" y="4523"/>
                  </a:cubicBezTo>
                  <a:cubicBezTo>
                    <a:pt x="2959" y="4691"/>
                    <a:pt x="3362" y="4825"/>
                    <a:pt x="3799" y="4825"/>
                  </a:cubicBezTo>
                  <a:cubicBezTo>
                    <a:pt x="4202" y="4825"/>
                    <a:pt x="4505" y="4825"/>
                    <a:pt x="4908" y="4691"/>
                  </a:cubicBezTo>
                  <a:cubicBezTo>
                    <a:pt x="5210" y="4523"/>
                    <a:pt x="5345" y="4254"/>
                    <a:pt x="5210" y="3985"/>
                  </a:cubicBezTo>
                  <a:cubicBezTo>
                    <a:pt x="5072" y="3874"/>
                    <a:pt x="4864" y="3649"/>
                    <a:pt x="4721" y="3649"/>
                  </a:cubicBezTo>
                  <a:cubicBezTo>
                    <a:pt x="4690" y="3649"/>
                    <a:pt x="4662" y="3659"/>
                    <a:pt x="4639" y="3683"/>
                  </a:cubicBezTo>
                  <a:cubicBezTo>
                    <a:pt x="4353" y="3767"/>
                    <a:pt x="4034" y="3809"/>
                    <a:pt x="3719" y="3809"/>
                  </a:cubicBezTo>
                  <a:cubicBezTo>
                    <a:pt x="3404" y="3809"/>
                    <a:pt x="3093" y="3767"/>
                    <a:pt x="2824" y="3683"/>
                  </a:cubicBezTo>
                  <a:cubicBezTo>
                    <a:pt x="1681" y="3145"/>
                    <a:pt x="1144" y="1868"/>
                    <a:pt x="1413" y="624"/>
                  </a:cubicBezTo>
                  <a:cubicBezTo>
                    <a:pt x="1547" y="322"/>
                    <a:pt x="1278" y="53"/>
                    <a:pt x="1144" y="53"/>
                  </a:cubicBezTo>
                  <a:cubicBezTo>
                    <a:pt x="1063" y="17"/>
                    <a:pt x="984" y="0"/>
                    <a:pt x="910"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8" name="Google Shape;2508;p41"/>
            <p:cNvSpPr/>
            <p:nvPr/>
          </p:nvSpPr>
          <p:spPr>
            <a:xfrm>
              <a:off x="1511575" y="981325"/>
              <a:ext cx="189075" cy="169625"/>
            </a:xfrm>
            <a:custGeom>
              <a:avLst/>
              <a:gdLst/>
              <a:ahLst/>
              <a:cxnLst/>
              <a:rect l="l" t="t" r="r" b="b"/>
              <a:pathLst>
                <a:path w="7563" h="6785" extrusionOk="0">
                  <a:moveTo>
                    <a:pt x="3765" y="0"/>
                  </a:moveTo>
                  <a:cubicBezTo>
                    <a:pt x="3349" y="0"/>
                    <a:pt x="2927" y="80"/>
                    <a:pt x="2521" y="251"/>
                  </a:cubicBezTo>
                  <a:cubicBezTo>
                    <a:pt x="841" y="957"/>
                    <a:pt x="1" y="2906"/>
                    <a:pt x="706" y="4586"/>
                  </a:cubicBezTo>
                  <a:cubicBezTo>
                    <a:pt x="1218" y="5968"/>
                    <a:pt x="2489" y="6785"/>
                    <a:pt x="3808" y="6785"/>
                  </a:cubicBezTo>
                  <a:cubicBezTo>
                    <a:pt x="4222" y="6785"/>
                    <a:pt x="4641" y="6704"/>
                    <a:pt x="5042" y="6536"/>
                  </a:cubicBezTo>
                  <a:cubicBezTo>
                    <a:pt x="6722" y="5830"/>
                    <a:pt x="7563" y="3881"/>
                    <a:pt x="6857" y="2066"/>
                  </a:cubicBezTo>
                  <a:cubicBezTo>
                    <a:pt x="6322" y="791"/>
                    <a:pt x="5071" y="0"/>
                    <a:pt x="3765"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9" name="Google Shape;2509;p41"/>
            <p:cNvSpPr/>
            <p:nvPr/>
          </p:nvSpPr>
          <p:spPr>
            <a:xfrm>
              <a:off x="1416625" y="1104875"/>
              <a:ext cx="217650" cy="119550"/>
            </a:xfrm>
            <a:custGeom>
              <a:avLst/>
              <a:gdLst/>
              <a:ahLst/>
              <a:cxnLst/>
              <a:rect l="l" t="t" r="r" b="b"/>
              <a:pathLst>
                <a:path w="8706" h="4782" extrusionOk="0">
                  <a:moveTo>
                    <a:pt x="2895" y="0"/>
                  </a:moveTo>
                  <a:cubicBezTo>
                    <a:pt x="1591" y="0"/>
                    <a:pt x="571" y="433"/>
                    <a:pt x="303" y="1190"/>
                  </a:cubicBezTo>
                  <a:cubicBezTo>
                    <a:pt x="1" y="2300"/>
                    <a:pt x="1413" y="3711"/>
                    <a:pt x="3664" y="4417"/>
                  </a:cubicBezTo>
                  <a:cubicBezTo>
                    <a:pt x="4472" y="4662"/>
                    <a:pt x="5267" y="4782"/>
                    <a:pt x="5964" y="4782"/>
                  </a:cubicBezTo>
                  <a:cubicBezTo>
                    <a:pt x="7180" y="4782"/>
                    <a:pt x="8098" y="4416"/>
                    <a:pt x="8269" y="3711"/>
                  </a:cubicBezTo>
                  <a:cubicBezTo>
                    <a:pt x="8706" y="2568"/>
                    <a:pt x="7160" y="1056"/>
                    <a:pt x="5042" y="350"/>
                  </a:cubicBezTo>
                  <a:cubicBezTo>
                    <a:pt x="4294" y="112"/>
                    <a:pt x="3558" y="0"/>
                    <a:pt x="2895"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0" name="Google Shape;2510;p41"/>
            <p:cNvSpPr/>
            <p:nvPr/>
          </p:nvSpPr>
          <p:spPr>
            <a:xfrm>
              <a:off x="1851025" y="1079925"/>
              <a:ext cx="161350" cy="143875"/>
            </a:xfrm>
            <a:custGeom>
              <a:avLst/>
              <a:gdLst/>
              <a:ahLst/>
              <a:cxnLst/>
              <a:rect l="l" t="t" r="r" b="b"/>
              <a:pathLst>
                <a:path w="6454" h="5755" extrusionOk="0">
                  <a:moveTo>
                    <a:pt x="3263" y="0"/>
                  </a:moveTo>
                  <a:cubicBezTo>
                    <a:pt x="2615" y="0"/>
                    <a:pt x="1959" y="214"/>
                    <a:pt x="1412" y="642"/>
                  </a:cubicBezTo>
                  <a:cubicBezTo>
                    <a:pt x="135" y="1617"/>
                    <a:pt x="1" y="3432"/>
                    <a:pt x="975" y="4709"/>
                  </a:cubicBezTo>
                  <a:cubicBezTo>
                    <a:pt x="1597" y="5406"/>
                    <a:pt x="2451" y="5755"/>
                    <a:pt x="3277" y="5755"/>
                  </a:cubicBezTo>
                  <a:cubicBezTo>
                    <a:pt x="3924" y="5755"/>
                    <a:pt x="4555" y="5541"/>
                    <a:pt x="5042" y="5112"/>
                  </a:cubicBezTo>
                  <a:cubicBezTo>
                    <a:pt x="6285" y="4003"/>
                    <a:pt x="6453" y="2188"/>
                    <a:pt x="5445" y="1046"/>
                  </a:cubicBezTo>
                  <a:cubicBezTo>
                    <a:pt x="4899" y="349"/>
                    <a:pt x="4088" y="0"/>
                    <a:pt x="3263"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1" name="Google Shape;2511;p41"/>
            <p:cNvSpPr/>
            <p:nvPr/>
          </p:nvSpPr>
          <p:spPr>
            <a:xfrm>
              <a:off x="1861100" y="1212125"/>
              <a:ext cx="130275" cy="93925"/>
            </a:xfrm>
            <a:custGeom>
              <a:avLst/>
              <a:gdLst/>
              <a:ahLst/>
              <a:cxnLst/>
              <a:rect l="l" t="t" r="r" b="b"/>
              <a:pathLst>
                <a:path w="5211" h="3757" extrusionOk="0">
                  <a:moveTo>
                    <a:pt x="2706" y="1"/>
                  </a:moveTo>
                  <a:cubicBezTo>
                    <a:pt x="2286" y="1"/>
                    <a:pt x="1900" y="43"/>
                    <a:pt x="1547" y="127"/>
                  </a:cubicBezTo>
                  <a:cubicBezTo>
                    <a:pt x="841" y="396"/>
                    <a:pt x="303" y="665"/>
                    <a:pt x="169" y="1236"/>
                  </a:cubicBezTo>
                  <a:cubicBezTo>
                    <a:pt x="1" y="2211"/>
                    <a:pt x="1412" y="3320"/>
                    <a:pt x="3362" y="3757"/>
                  </a:cubicBezTo>
                  <a:lnTo>
                    <a:pt x="4773" y="3757"/>
                  </a:lnTo>
                  <a:cubicBezTo>
                    <a:pt x="5042" y="3185"/>
                    <a:pt x="5210" y="2648"/>
                    <a:pt x="5210" y="1942"/>
                  </a:cubicBezTo>
                  <a:lnTo>
                    <a:pt x="5210" y="396"/>
                  </a:lnTo>
                  <a:cubicBezTo>
                    <a:pt x="4908" y="261"/>
                    <a:pt x="4639" y="261"/>
                    <a:pt x="4202" y="127"/>
                  </a:cubicBezTo>
                  <a:lnTo>
                    <a:pt x="4068" y="127"/>
                  </a:lnTo>
                  <a:cubicBezTo>
                    <a:pt x="3580" y="43"/>
                    <a:pt x="3126" y="1"/>
                    <a:pt x="2706"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2" name="Google Shape;2512;p41"/>
            <p:cNvSpPr/>
            <p:nvPr/>
          </p:nvSpPr>
          <p:spPr>
            <a:xfrm>
              <a:off x="1609050" y="1010500"/>
              <a:ext cx="70600" cy="61000"/>
            </a:xfrm>
            <a:custGeom>
              <a:avLst/>
              <a:gdLst/>
              <a:ahLst/>
              <a:cxnLst/>
              <a:rect l="l" t="t" r="r" b="b"/>
              <a:pathLst>
                <a:path w="2824" h="2440" extrusionOk="0">
                  <a:moveTo>
                    <a:pt x="1429" y="0"/>
                  </a:moveTo>
                  <a:cubicBezTo>
                    <a:pt x="1232" y="0"/>
                    <a:pt x="1029" y="60"/>
                    <a:pt x="841" y="193"/>
                  </a:cubicBezTo>
                  <a:cubicBezTo>
                    <a:pt x="168" y="462"/>
                    <a:pt x="0" y="1168"/>
                    <a:pt x="303" y="1739"/>
                  </a:cubicBezTo>
                  <a:cubicBezTo>
                    <a:pt x="580" y="2224"/>
                    <a:pt x="1000" y="2439"/>
                    <a:pt x="1421" y="2439"/>
                  </a:cubicBezTo>
                  <a:cubicBezTo>
                    <a:pt x="1612" y="2439"/>
                    <a:pt x="1804" y="2394"/>
                    <a:pt x="1983" y="2310"/>
                  </a:cubicBezTo>
                  <a:cubicBezTo>
                    <a:pt x="2521" y="1873"/>
                    <a:pt x="2823" y="1168"/>
                    <a:pt x="2387" y="630"/>
                  </a:cubicBezTo>
                  <a:cubicBezTo>
                    <a:pt x="2206" y="247"/>
                    <a:pt x="1830" y="0"/>
                    <a:pt x="1429"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3" name="Google Shape;2513;p41"/>
            <p:cNvSpPr/>
            <p:nvPr/>
          </p:nvSpPr>
          <p:spPr>
            <a:xfrm>
              <a:off x="1920775" y="1096000"/>
              <a:ext cx="70600" cy="61125"/>
            </a:xfrm>
            <a:custGeom>
              <a:avLst/>
              <a:gdLst/>
              <a:ahLst/>
              <a:cxnLst/>
              <a:rect l="l" t="t" r="r" b="b"/>
              <a:pathLst>
                <a:path w="2824" h="2445" extrusionOk="0">
                  <a:moveTo>
                    <a:pt x="1432" y="1"/>
                  </a:moveTo>
                  <a:cubicBezTo>
                    <a:pt x="1231" y="1"/>
                    <a:pt x="1028" y="45"/>
                    <a:pt x="840" y="134"/>
                  </a:cubicBezTo>
                  <a:cubicBezTo>
                    <a:pt x="303" y="571"/>
                    <a:pt x="0" y="1243"/>
                    <a:pt x="437" y="1814"/>
                  </a:cubicBezTo>
                  <a:cubicBezTo>
                    <a:pt x="617" y="2197"/>
                    <a:pt x="1054" y="2444"/>
                    <a:pt x="1494" y="2444"/>
                  </a:cubicBezTo>
                  <a:cubicBezTo>
                    <a:pt x="1711" y="2444"/>
                    <a:pt x="1929" y="2384"/>
                    <a:pt x="2117" y="2251"/>
                  </a:cubicBezTo>
                  <a:cubicBezTo>
                    <a:pt x="2655" y="1949"/>
                    <a:pt x="2823" y="1109"/>
                    <a:pt x="2521" y="571"/>
                  </a:cubicBezTo>
                  <a:cubicBezTo>
                    <a:pt x="2250" y="187"/>
                    <a:pt x="1843" y="1"/>
                    <a:pt x="1432"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4" name="Google Shape;2514;p41"/>
            <p:cNvSpPr/>
            <p:nvPr/>
          </p:nvSpPr>
          <p:spPr>
            <a:xfrm>
              <a:off x="961250" y="236825"/>
              <a:ext cx="1222525" cy="946550"/>
            </a:xfrm>
            <a:custGeom>
              <a:avLst/>
              <a:gdLst/>
              <a:ahLst/>
              <a:cxnLst/>
              <a:rect l="l" t="t" r="r" b="b"/>
              <a:pathLst>
                <a:path w="48901" h="37862" extrusionOk="0">
                  <a:moveTo>
                    <a:pt x="22449" y="0"/>
                  </a:moveTo>
                  <a:cubicBezTo>
                    <a:pt x="20136" y="0"/>
                    <a:pt x="17807" y="494"/>
                    <a:pt x="15561" y="1329"/>
                  </a:cubicBezTo>
                  <a:cubicBezTo>
                    <a:pt x="13309" y="2169"/>
                    <a:pt x="11360" y="3547"/>
                    <a:pt x="9679" y="5228"/>
                  </a:cubicBezTo>
                  <a:cubicBezTo>
                    <a:pt x="8839" y="5934"/>
                    <a:pt x="8133" y="6639"/>
                    <a:pt x="7428" y="7480"/>
                  </a:cubicBezTo>
                  <a:lnTo>
                    <a:pt x="7428" y="7614"/>
                  </a:lnTo>
                  <a:cubicBezTo>
                    <a:pt x="6184" y="8891"/>
                    <a:pt x="5209" y="10269"/>
                    <a:pt x="4235" y="11815"/>
                  </a:cubicBezTo>
                  <a:cubicBezTo>
                    <a:pt x="3663" y="12521"/>
                    <a:pt x="3092" y="13361"/>
                    <a:pt x="3092" y="14201"/>
                  </a:cubicBezTo>
                  <a:cubicBezTo>
                    <a:pt x="3798" y="13932"/>
                    <a:pt x="4369" y="13227"/>
                    <a:pt x="5075" y="12924"/>
                  </a:cubicBezTo>
                  <a:lnTo>
                    <a:pt x="5075" y="12924"/>
                  </a:lnTo>
                  <a:cubicBezTo>
                    <a:pt x="2823" y="16016"/>
                    <a:pt x="1849" y="20083"/>
                    <a:pt x="1277" y="23847"/>
                  </a:cubicBezTo>
                  <a:cubicBezTo>
                    <a:pt x="0" y="32417"/>
                    <a:pt x="4638" y="37593"/>
                    <a:pt x="4638" y="37593"/>
                  </a:cubicBezTo>
                  <a:lnTo>
                    <a:pt x="4638" y="37458"/>
                  </a:lnTo>
                  <a:cubicBezTo>
                    <a:pt x="4773" y="37022"/>
                    <a:pt x="5075" y="35912"/>
                    <a:pt x="5747" y="34938"/>
                  </a:cubicBezTo>
                  <a:cubicBezTo>
                    <a:pt x="6349" y="34221"/>
                    <a:pt x="7146" y="33603"/>
                    <a:pt x="8327" y="33603"/>
                  </a:cubicBezTo>
                  <a:cubicBezTo>
                    <a:pt x="8531" y="33603"/>
                    <a:pt x="8746" y="33621"/>
                    <a:pt x="8974" y="33661"/>
                  </a:cubicBezTo>
                  <a:cubicBezTo>
                    <a:pt x="11360" y="33930"/>
                    <a:pt x="12066" y="36047"/>
                    <a:pt x="13040" y="37862"/>
                  </a:cubicBezTo>
                  <a:cubicBezTo>
                    <a:pt x="13175" y="34938"/>
                    <a:pt x="13175" y="31980"/>
                    <a:pt x="14317" y="29191"/>
                  </a:cubicBezTo>
                  <a:cubicBezTo>
                    <a:pt x="14721" y="27779"/>
                    <a:pt x="15695" y="26368"/>
                    <a:pt x="16536" y="25124"/>
                  </a:cubicBezTo>
                  <a:cubicBezTo>
                    <a:pt x="17376" y="24149"/>
                    <a:pt x="18922" y="22603"/>
                    <a:pt x="20031" y="22032"/>
                  </a:cubicBezTo>
                  <a:lnTo>
                    <a:pt x="20031" y="22032"/>
                  </a:lnTo>
                  <a:cubicBezTo>
                    <a:pt x="20031" y="22603"/>
                    <a:pt x="19762" y="23175"/>
                    <a:pt x="19628" y="23847"/>
                  </a:cubicBezTo>
                  <a:cubicBezTo>
                    <a:pt x="19493" y="24553"/>
                    <a:pt x="19493" y="25258"/>
                    <a:pt x="19493" y="25964"/>
                  </a:cubicBezTo>
                  <a:cubicBezTo>
                    <a:pt x="19493" y="27376"/>
                    <a:pt x="19493" y="28619"/>
                    <a:pt x="19896" y="29896"/>
                  </a:cubicBezTo>
                  <a:cubicBezTo>
                    <a:pt x="22283" y="28888"/>
                    <a:pt x="25240" y="27914"/>
                    <a:pt x="27458" y="26368"/>
                  </a:cubicBezTo>
                  <a:cubicBezTo>
                    <a:pt x="29273" y="25124"/>
                    <a:pt x="32231" y="22469"/>
                    <a:pt x="32365" y="19948"/>
                  </a:cubicBezTo>
                  <a:lnTo>
                    <a:pt x="32365" y="19948"/>
                  </a:lnTo>
                  <a:cubicBezTo>
                    <a:pt x="32365" y="22032"/>
                    <a:pt x="32500" y="24284"/>
                    <a:pt x="31962" y="26368"/>
                  </a:cubicBezTo>
                  <a:cubicBezTo>
                    <a:pt x="31525" y="28048"/>
                    <a:pt x="30550" y="29594"/>
                    <a:pt x="29710" y="31140"/>
                  </a:cubicBezTo>
                  <a:cubicBezTo>
                    <a:pt x="30083" y="31267"/>
                    <a:pt x="30516" y="31324"/>
                    <a:pt x="30981" y="31324"/>
                  </a:cubicBezTo>
                  <a:cubicBezTo>
                    <a:pt x="32613" y="31324"/>
                    <a:pt x="34627" y="30618"/>
                    <a:pt x="35726" y="29728"/>
                  </a:cubicBezTo>
                  <a:cubicBezTo>
                    <a:pt x="37272" y="28216"/>
                    <a:pt x="38247" y="26233"/>
                    <a:pt x="39356" y="24553"/>
                  </a:cubicBezTo>
                  <a:lnTo>
                    <a:pt x="39356" y="24553"/>
                  </a:lnTo>
                  <a:cubicBezTo>
                    <a:pt x="38684" y="26536"/>
                    <a:pt x="38818" y="28619"/>
                    <a:pt x="37675" y="30569"/>
                  </a:cubicBezTo>
                  <a:cubicBezTo>
                    <a:pt x="36566" y="32552"/>
                    <a:pt x="34617" y="33795"/>
                    <a:pt x="32802" y="34938"/>
                  </a:cubicBezTo>
                  <a:cubicBezTo>
                    <a:pt x="33065" y="34955"/>
                    <a:pt x="33332" y="34963"/>
                    <a:pt x="33603" y="34963"/>
                  </a:cubicBezTo>
                  <a:cubicBezTo>
                    <a:pt x="35483" y="34963"/>
                    <a:pt x="37535" y="34584"/>
                    <a:pt x="39356" y="34232"/>
                  </a:cubicBezTo>
                  <a:cubicBezTo>
                    <a:pt x="41608" y="33930"/>
                    <a:pt x="43994" y="32955"/>
                    <a:pt x="45674" y="31409"/>
                  </a:cubicBezTo>
                  <a:cubicBezTo>
                    <a:pt x="48195" y="29325"/>
                    <a:pt x="48195" y="27208"/>
                    <a:pt x="48464" y="26099"/>
                  </a:cubicBezTo>
                  <a:cubicBezTo>
                    <a:pt x="48766" y="24284"/>
                    <a:pt x="48598" y="22469"/>
                    <a:pt x="48060" y="20789"/>
                  </a:cubicBezTo>
                  <a:cubicBezTo>
                    <a:pt x="47355" y="18806"/>
                    <a:pt x="46783" y="16856"/>
                    <a:pt x="45674" y="15176"/>
                  </a:cubicBezTo>
                  <a:lnTo>
                    <a:pt x="45674" y="15176"/>
                  </a:lnTo>
                  <a:lnTo>
                    <a:pt x="45809" y="15310"/>
                  </a:lnTo>
                  <a:cubicBezTo>
                    <a:pt x="46514" y="15445"/>
                    <a:pt x="46918" y="15747"/>
                    <a:pt x="47355" y="16151"/>
                  </a:cubicBezTo>
                  <a:cubicBezTo>
                    <a:pt x="47926" y="16587"/>
                    <a:pt x="48329" y="17125"/>
                    <a:pt x="48901" y="17697"/>
                  </a:cubicBezTo>
                  <a:lnTo>
                    <a:pt x="48901" y="17562"/>
                  </a:lnTo>
                  <a:cubicBezTo>
                    <a:pt x="48901" y="16453"/>
                    <a:pt x="48060" y="14605"/>
                    <a:pt x="47623" y="13630"/>
                  </a:cubicBezTo>
                  <a:cubicBezTo>
                    <a:pt x="46918" y="12084"/>
                    <a:pt x="45674" y="11109"/>
                    <a:pt x="44700" y="9866"/>
                  </a:cubicBezTo>
                  <a:cubicBezTo>
                    <a:pt x="42523" y="7007"/>
                    <a:pt x="39718" y="4682"/>
                    <a:pt x="35981" y="4682"/>
                  </a:cubicBezTo>
                  <a:cubicBezTo>
                    <a:pt x="35853" y="4682"/>
                    <a:pt x="35723" y="4684"/>
                    <a:pt x="35592" y="4690"/>
                  </a:cubicBezTo>
                  <a:cubicBezTo>
                    <a:pt x="35020" y="4690"/>
                    <a:pt x="34180" y="4690"/>
                    <a:pt x="33642" y="4388"/>
                  </a:cubicBezTo>
                  <a:cubicBezTo>
                    <a:pt x="32802" y="4119"/>
                    <a:pt x="32096" y="3278"/>
                    <a:pt x="31525" y="2707"/>
                  </a:cubicBezTo>
                  <a:cubicBezTo>
                    <a:pt x="30113" y="1867"/>
                    <a:pt x="28735" y="1161"/>
                    <a:pt x="27189" y="758"/>
                  </a:cubicBezTo>
                  <a:cubicBezTo>
                    <a:pt x="25638" y="236"/>
                    <a:pt x="24047" y="0"/>
                    <a:pt x="22449" y="0"/>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5" name="Google Shape;2515;p41"/>
            <p:cNvSpPr/>
            <p:nvPr/>
          </p:nvSpPr>
          <p:spPr>
            <a:xfrm>
              <a:off x="989800" y="234750"/>
              <a:ext cx="1193975" cy="706225"/>
            </a:xfrm>
            <a:custGeom>
              <a:avLst/>
              <a:gdLst/>
              <a:ahLst/>
              <a:cxnLst/>
              <a:rect l="l" t="t" r="r" b="b"/>
              <a:pathLst>
                <a:path w="47759" h="28249" extrusionOk="0">
                  <a:moveTo>
                    <a:pt x="21409" y="1"/>
                  </a:moveTo>
                  <a:cubicBezTo>
                    <a:pt x="19588" y="1"/>
                    <a:pt x="17826" y="343"/>
                    <a:pt x="16079" y="888"/>
                  </a:cubicBezTo>
                  <a:lnTo>
                    <a:pt x="16079" y="888"/>
                  </a:lnTo>
                  <a:cubicBezTo>
                    <a:pt x="17867" y="391"/>
                    <a:pt x="19609" y="135"/>
                    <a:pt x="21409" y="135"/>
                  </a:cubicBezTo>
                  <a:cubicBezTo>
                    <a:pt x="22955" y="135"/>
                    <a:pt x="24501" y="269"/>
                    <a:pt x="26047" y="841"/>
                  </a:cubicBezTo>
                  <a:cubicBezTo>
                    <a:pt x="24501" y="269"/>
                    <a:pt x="22955" y="1"/>
                    <a:pt x="21409" y="1"/>
                  </a:cubicBezTo>
                  <a:close/>
                  <a:moveTo>
                    <a:pt x="26048" y="841"/>
                  </a:moveTo>
                  <a:cubicBezTo>
                    <a:pt x="27594" y="1244"/>
                    <a:pt x="28971" y="1950"/>
                    <a:pt x="30383" y="2790"/>
                  </a:cubicBezTo>
                  <a:cubicBezTo>
                    <a:pt x="28971" y="1815"/>
                    <a:pt x="27594" y="1244"/>
                    <a:pt x="26048" y="841"/>
                  </a:cubicBezTo>
                  <a:close/>
                  <a:moveTo>
                    <a:pt x="16079" y="888"/>
                  </a:moveTo>
                  <a:cubicBezTo>
                    <a:pt x="15531" y="1040"/>
                    <a:pt x="14978" y="1215"/>
                    <a:pt x="14419" y="1412"/>
                  </a:cubicBezTo>
                  <a:cubicBezTo>
                    <a:pt x="13293" y="1832"/>
                    <a:pt x="12243" y="2387"/>
                    <a:pt x="11264" y="3046"/>
                  </a:cubicBezTo>
                  <a:lnTo>
                    <a:pt x="11264" y="3046"/>
                  </a:lnTo>
                  <a:cubicBezTo>
                    <a:pt x="12276" y="2387"/>
                    <a:pt x="13360" y="1832"/>
                    <a:pt x="14553" y="1412"/>
                  </a:cubicBezTo>
                  <a:cubicBezTo>
                    <a:pt x="15061" y="1223"/>
                    <a:pt x="15569" y="1047"/>
                    <a:pt x="16079" y="888"/>
                  </a:cubicBezTo>
                  <a:close/>
                  <a:moveTo>
                    <a:pt x="30383" y="2790"/>
                  </a:moveTo>
                  <a:lnTo>
                    <a:pt x="30383" y="2790"/>
                  </a:lnTo>
                  <a:cubicBezTo>
                    <a:pt x="30954" y="3361"/>
                    <a:pt x="31660" y="4202"/>
                    <a:pt x="32500" y="4471"/>
                  </a:cubicBezTo>
                  <a:cubicBezTo>
                    <a:pt x="31660" y="4202"/>
                    <a:pt x="30954" y="3227"/>
                    <a:pt x="30383" y="2790"/>
                  </a:cubicBezTo>
                  <a:close/>
                  <a:moveTo>
                    <a:pt x="11264" y="3046"/>
                  </a:moveTo>
                  <a:lnTo>
                    <a:pt x="11264" y="3046"/>
                  </a:lnTo>
                  <a:cubicBezTo>
                    <a:pt x="10251" y="3706"/>
                    <a:pt x="9310" y="4471"/>
                    <a:pt x="8403" y="5311"/>
                  </a:cubicBezTo>
                  <a:cubicBezTo>
                    <a:pt x="8148" y="5565"/>
                    <a:pt x="7894" y="5837"/>
                    <a:pt x="7640" y="6114"/>
                  </a:cubicBezTo>
                  <a:lnTo>
                    <a:pt x="7640" y="6114"/>
                  </a:lnTo>
                  <a:cubicBezTo>
                    <a:pt x="7925" y="5841"/>
                    <a:pt x="8222" y="5576"/>
                    <a:pt x="8537" y="5311"/>
                  </a:cubicBezTo>
                  <a:cubicBezTo>
                    <a:pt x="9378" y="4471"/>
                    <a:pt x="10285" y="3706"/>
                    <a:pt x="11264" y="3046"/>
                  </a:cubicBezTo>
                  <a:close/>
                  <a:moveTo>
                    <a:pt x="7640" y="6114"/>
                  </a:moveTo>
                  <a:cubicBezTo>
                    <a:pt x="7166" y="6566"/>
                    <a:pt x="6726" y="7038"/>
                    <a:pt x="6286" y="7563"/>
                  </a:cubicBezTo>
                  <a:cubicBezTo>
                    <a:pt x="6737" y="7111"/>
                    <a:pt x="7188" y="6605"/>
                    <a:pt x="7640" y="6114"/>
                  </a:cubicBezTo>
                  <a:close/>
                  <a:moveTo>
                    <a:pt x="32500" y="4471"/>
                  </a:moveTo>
                  <a:lnTo>
                    <a:pt x="32500" y="4471"/>
                  </a:lnTo>
                  <a:cubicBezTo>
                    <a:pt x="32769" y="4605"/>
                    <a:pt x="33173" y="4773"/>
                    <a:pt x="33744" y="4773"/>
                  </a:cubicBezTo>
                  <a:lnTo>
                    <a:pt x="34584" y="4773"/>
                  </a:lnTo>
                  <a:cubicBezTo>
                    <a:pt x="38382" y="4773"/>
                    <a:pt x="41306" y="6991"/>
                    <a:pt x="43558" y="9949"/>
                  </a:cubicBezTo>
                  <a:cubicBezTo>
                    <a:pt x="41306" y="6991"/>
                    <a:pt x="38382" y="4605"/>
                    <a:pt x="34584" y="4605"/>
                  </a:cubicBezTo>
                  <a:lnTo>
                    <a:pt x="33744" y="4605"/>
                  </a:lnTo>
                  <a:cubicBezTo>
                    <a:pt x="33173" y="4605"/>
                    <a:pt x="32769" y="4605"/>
                    <a:pt x="32500" y="4471"/>
                  </a:cubicBezTo>
                  <a:close/>
                  <a:moveTo>
                    <a:pt x="6286" y="7563"/>
                  </a:moveTo>
                  <a:cubicBezTo>
                    <a:pt x="5042" y="8974"/>
                    <a:pt x="4067" y="10352"/>
                    <a:pt x="3093" y="11898"/>
                  </a:cubicBezTo>
                  <a:cubicBezTo>
                    <a:pt x="4067" y="10352"/>
                    <a:pt x="5042" y="8974"/>
                    <a:pt x="6286" y="7697"/>
                  </a:cubicBezTo>
                  <a:lnTo>
                    <a:pt x="6286" y="7563"/>
                  </a:lnTo>
                  <a:close/>
                  <a:moveTo>
                    <a:pt x="46482" y="13714"/>
                  </a:moveTo>
                  <a:lnTo>
                    <a:pt x="46482" y="13714"/>
                  </a:lnTo>
                  <a:cubicBezTo>
                    <a:pt x="46919" y="14688"/>
                    <a:pt x="47759" y="16671"/>
                    <a:pt x="47759" y="17780"/>
                  </a:cubicBezTo>
                  <a:lnTo>
                    <a:pt x="47759" y="17645"/>
                  </a:lnTo>
                  <a:cubicBezTo>
                    <a:pt x="47759" y="16536"/>
                    <a:pt x="46919" y="14688"/>
                    <a:pt x="46482" y="13714"/>
                  </a:cubicBezTo>
                  <a:close/>
                  <a:moveTo>
                    <a:pt x="3909" y="13040"/>
                  </a:moveTo>
                  <a:lnTo>
                    <a:pt x="3909" y="13040"/>
                  </a:lnTo>
                  <a:cubicBezTo>
                    <a:pt x="1674" y="16128"/>
                    <a:pt x="705" y="20179"/>
                    <a:pt x="135" y="23795"/>
                  </a:cubicBezTo>
                  <a:cubicBezTo>
                    <a:pt x="2" y="25456"/>
                    <a:pt x="1" y="26854"/>
                    <a:pt x="1" y="28248"/>
                  </a:cubicBezTo>
                  <a:lnTo>
                    <a:pt x="1" y="28248"/>
                  </a:lnTo>
                  <a:cubicBezTo>
                    <a:pt x="1" y="26854"/>
                    <a:pt x="2" y="25457"/>
                    <a:pt x="135" y="23930"/>
                  </a:cubicBezTo>
                  <a:cubicBezTo>
                    <a:pt x="705" y="20179"/>
                    <a:pt x="1674" y="16128"/>
                    <a:pt x="3909" y="13040"/>
                  </a:cubicBezTo>
                  <a:close/>
                </a:path>
              </a:pathLst>
            </a:custGeom>
            <a:solidFill>
              <a:srgbClr val="FAF2D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6" name="Google Shape;2516;p41"/>
            <p:cNvSpPr/>
            <p:nvPr/>
          </p:nvSpPr>
          <p:spPr>
            <a:xfrm>
              <a:off x="989800" y="238125"/>
              <a:ext cx="1193975" cy="935175"/>
            </a:xfrm>
            <a:custGeom>
              <a:avLst/>
              <a:gdLst/>
              <a:ahLst/>
              <a:cxnLst/>
              <a:rect l="l" t="t" r="r" b="b"/>
              <a:pathLst>
                <a:path w="47759" h="37407" extrusionOk="0">
                  <a:moveTo>
                    <a:pt x="21409" y="0"/>
                  </a:moveTo>
                  <a:cubicBezTo>
                    <a:pt x="19057" y="0"/>
                    <a:pt x="16805" y="437"/>
                    <a:pt x="14419" y="1277"/>
                  </a:cubicBezTo>
                  <a:cubicBezTo>
                    <a:pt x="12167" y="2117"/>
                    <a:pt x="10218" y="3495"/>
                    <a:pt x="8537" y="5176"/>
                  </a:cubicBezTo>
                  <a:cubicBezTo>
                    <a:pt x="7697" y="5882"/>
                    <a:pt x="6991" y="6587"/>
                    <a:pt x="6286" y="7428"/>
                  </a:cubicBezTo>
                  <a:lnTo>
                    <a:pt x="6286" y="7562"/>
                  </a:lnTo>
                  <a:cubicBezTo>
                    <a:pt x="5042" y="8839"/>
                    <a:pt x="4067" y="10217"/>
                    <a:pt x="3093" y="11763"/>
                  </a:cubicBezTo>
                  <a:cubicBezTo>
                    <a:pt x="2521" y="12469"/>
                    <a:pt x="1950" y="13309"/>
                    <a:pt x="1950" y="14149"/>
                  </a:cubicBezTo>
                  <a:cubicBezTo>
                    <a:pt x="2656" y="13880"/>
                    <a:pt x="3227" y="13175"/>
                    <a:pt x="3933" y="12872"/>
                  </a:cubicBezTo>
                  <a:lnTo>
                    <a:pt x="3933" y="12872"/>
                  </a:lnTo>
                  <a:cubicBezTo>
                    <a:pt x="1681" y="15964"/>
                    <a:pt x="707" y="20031"/>
                    <a:pt x="135" y="23795"/>
                  </a:cubicBezTo>
                  <a:cubicBezTo>
                    <a:pt x="1" y="25341"/>
                    <a:pt x="1" y="26752"/>
                    <a:pt x="1" y="28164"/>
                  </a:cubicBezTo>
                  <a:cubicBezTo>
                    <a:pt x="404" y="33609"/>
                    <a:pt x="3093" y="36970"/>
                    <a:pt x="3496" y="37406"/>
                  </a:cubicBezTo>
                  <a:cubicBezTo>
                    <a:pt x="3496" y="37406"/>
                    <a:pt x="3765" y="36129"/>
                    <a:pt x="4471" y="35020"/>
                  </a:cubicBezTo>
                  <a:cubicBezTo>
                    <a:pt x="4202" y="33205"/>
                    <a:pt x="4202" y="31222"/>
                    <a:pt x="4471" y="28836"/>
                  </a:cubicBezTo>
                  <a:cubicBezTo>
                    <a:pt x="5042" y="25341"/>
                    <a:pt x="5882" y="21577"/>
                    <a:pt x="8134" y="18619"/>
                  </a:cubicBezTo>
                  <a:lnTo>
                    <a:pt x="8134" y="18619"/>
                  </a:lnTo>
                  <a:cubicBezTo>
                    <a:pt x="7294" y="18922"/>
                    <a:pt x="6857" y="19459"/>
                    <a:pt x="6151" y="19896"/>
                  </a:cubicBezTo>
                  <a:cubicBezTo>
                    <a:pt x="6151" y="19056"/>
                    <a:pt x="6722" y="18216"/>
                    <a:pt x="7126" y="17510"/>
                  </a:cubicBezTo>
                  <a:cubicBezTo>
                    <a:pt x="8134" y="16099"/>
                    <a:pt x="9109" y="14721"/>
                    <a:pt x="10218" y="13443"/>
                  </a:cubicBezTo>
                  <a:cubicBezTo>
                    <a:pt x="12470" y="10923"/>
                    <a:pt x="14856" y="8671"/>
                    <a:pt x="18049" y="7562"/>
                  </a:cubicBezTo>
                  <a:cubicBezTo>
                    <a:pt x="20166" y="6722"/>
                    <a:pt x="22418" y="6318"/>
                    <a:pt x="24636" y="6318"/>
                  </a:cubicBezTo>
                  <a:cubicBezTo>
                    <a:pt x="26182" y="6318"/>
                    <a:pt x="27593" y="6453"/>
                    <a:pt x="28971" y="6991"/>
                  </a:cubicBezTo>
                  <a:cubicBezTo>
                    <a:pt x="30517" y="7428"/>
                    <a:pt x="31929" y="7999"/>
                    <a:pt x="33172" y="8839"/>
                  </a:cubicBezTo>
                  <a:cubicBezTo>
                    <a:pt x="33744" y="9377"/>
                    <a:pt x="34450" y="10217"/>
                    <a:pt x="35155" y="10520"/>
                  </a:cubicBezTo>
                  <a:cubicBezTo>
                    <a:pt x="35424" y="10654"/>
                    <a:pt x="35861" y="10654"/>
                    <a:pt x="36264" y="10654"/>
                  </a:cubicBezTo>
                  <a:lnTo>
                    <a:pt x="37105" y="10654"/>
                  </a:lnTo>
                  <a:cubicBezTo>
                    <a:pt x="38920" y="10654"/>
                    <a:pt x="41037" y="11897"/>
                    <a:pt x="42717" y="13175"/>
                  </a:cubicBezTo>
                  <a:cubicBezTo>
                    <a:pt x="44398" y="14418"/>
                    <a:pt x="45641" y="15695"/>
                    <a:pt x="45641" y="15695"/>
                  </a:cubicBezTo>
                  <a:cubicBezTo>
                    <a:pt x="46481" y="16099"/>
                    <a:pt x="46918" y="16804"/>
                    <a:pt x="47624" y="17510"/>
                  </a:cubicBezTo>
                  <a:lnTo>
                    <a:pt x="47759" y="17645"/>
                  </a:lnTo>
                  <a:lnTo>
                    <a:pt x="47759" y="17510"/>
                  </a:lnTo>
                  <a:cubicBezTo>
                    <a:pt x="47759" y="16401"/>
                    <a:pt x="46918" y="14553"/>
                    <a:pt x="46481" y="13578"/>
                  </a:cubicBezTo>
                  <a:cubicBezTo>
                    <a:pt x="45776" y="12032"/>
                    <a:pt x="44532" y="11057"/>
                    <a:pt x="43558" y="9814"/>
                  </a:cubicBezTo>
                  <a:cubicBezTo>
                    <a:pt x="41306" y="6856"/>
                    <a:pt x="38382" y="4638"/>
                    <a:pt x="34584" y="4638"/>
                  </a:cubicBezTo>
                  <a:lnTo>
                    <a:pt x="33744" y="4638"/>
                  </a:lnTo>
                  <a:cubicBezTo>
                    <a:pt x="33172" y="4638"/>
                    <a:pt x="32769" y="4470"/>
                    <a:pt x="32500" y="4336"/>
                  </a:cubicBezTo>
                  <a:cubicBezTo>
                    <a:pt x="31660" y="4067"/>
                    <a:pt x="30954" y="3226"/>
                    <a:pt x="30383" y="2655"/>
                  </a:cubicBezTo>
                  <a:cubicBezTo>
                    <a:pt x="28971" y="1815"/>
                    <a:pt x="27593" y="1109"/>
                    <a:pt x="26047" y="706"/>
                  </a:cubicBezTo>
                  <a:cubicBezTo>
                    <a:pt x="24501" y="134"/>
                    <a:pt x="22955" y="0"/>
                    <a:pt x="21409"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7" name="Google Shape;2517;p41"/>
            <p:cNvSpPr/>
            <p:nvPr/>
          </p:nvSpPr>
          <p:spPr>
            <a:xfrm>
              <a:off x="1070475" y="1736225"/>
              <a:ext cx="244525" cy="252075"/>
            </a:xfrm>
            <a:custGeom>
              <a:avLst/>
              <a:gdLst/>
              <a:ahLst/>
              <a:cxnLst/>
              <a:rect l="l" t="t" r="r" b="b"/>
              <a:pathLst>
                <a:path w="9781" h="10083" extrusionOk="0">
                  <a:moveTo>
                    <a:pt x="6856" y="0"/>
                  </a:moveTo>
                  <a:lnTo>
                    <a:pt x="3227" y="7865"/>
                  </a:lnTo>
                  <a:lnTo>
                    <a:pt x="404" y="8570"/>
                  </a:lnTo>
                  <a:cubicBezTo>
                    <a:pt x="0" y="8705"/>
                    <a:pt x="0" y="9243"/>
                    <a:pt x="269" y="9411"/>
                  </a:cubicBezTo>
                  <a:cubicBezTo>
                    <a:pt x="1109" y="9814"/>
                    <a:pt x="2084" y="10083"/>
                    <a:pt x="3059" y="10083"/>
                  </a:cubicBezTo>
                  <a:cubicBezTo>
                    <a:pt x="3630" y="10083"/>
                    <a:pt x="4201" y="9814"/>
                    <a:pt x="4605" y="9411"/>
                  </a:cubicBezTo>
                  <a:lnTo>
                    <a:pt x="9780" y="2823"/>
                  </a:lnTo>
                  <a:lnTo>
                    <a:pt x="6856" y="0"/>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8" name="Google Shape;2518;p41"/>
            <p:cNvSpPr/>
            <p:nvPr/>
          </p:nvSpPr>
          <p:spPr>
            <a:xfrm>
              <a:off x="1272950" y="1526175"/>
              <a:ext cx="203375" cy="224350"/>
            </a:xfrm>
            <a:custGeom>
              <a:avLst/>
              <a:gdLst/>
              <a:ahLst/>
              <a:cxnLst/>
              <a:rect l="l" t="t" r="r" b="b"/>
              <a:pathLst>
                <a:path w="8135" h="8974" extrusionOk="0">
                  <a:moveTo>
                    <a:pt x="5748" y="0"/>
                  </a:moveTo>
                  <a:cubicBezTo>
                    <a:pt x="5479" y="0"/>
                    <a:pt x="5345" y="168"/>
                    <a:pt x="5042" y="168"/>
                  </a:cubicBezTo>
                  <a:cubicBezTo>
                    <a:pt x="4068" y="571"/>
                    <a:pt x="3227" y="1008"/>
                    <a:pt x="2522" y="1681"/>
                  </a:cubicBezTo>
                  <a:cubicBezTo>
                    <a:pt x="1849" y="2386"/>
                    <a:pt x="1278" y="3092"/>
                    <a:pt x="841" y="4067"/>
                  </a:cubicBezTo>
                  <a:lnTo>
                    <a:pt x="1" y="5747"/>
                  </a:lnTo>
                  <a:lnTo>
                    <a:pt x="3362" y="8974"/>
                  </a:lnTo>
                  <a:lnTo>
                    <a:pt x="7563" y="3798"/>
                  </a:lnTo>
                  <a:cubicBezTo>
                    <a:pt x="7865" y="3227"/>
                    <a:pt x="8134" y="2689"/>
                    <a:pt x="8000" y="2117"/>
                  </a:cubicBezTo>
                  <a:cubicBezTo>
                    <a:pt x="7865" y="840"/>
                    <a:pt x="6891" y="0"/>
                    <a:pt x="5748" y="0"/>
                  </a:cubicBezTo>
                  <a:close/>
                </a:path>
              </a:pathLst>
            </a:custGeom>
            <a:solidFill>
              <a:srgbClr val="D077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9" name="Google Shape;2519;p41"/>
            <p:cNvSpPr/>
            <p:nvPr/>
          </p:nvSpPr>
          <p:spPr>
            <a:xfrm>
              <a:off x="1272950" y="1526175"/>
              <a:ext cx="200000" cy="224350"/>
            </a:xfrm>
            <a:custGeom>
              <a:avLst/>
              <a:gdLst/>
              <a:ahLst/>
              <a:cxnLst/>
              <a:rect l="l" t="t" r="r" b="b"/>
              <a:pathLst>
                <a:path w="8000" h="8974" extrusionOk="0">
                  <a:moveTo>
                    <a:pt x="5748" y="0"/>
                  </a:moveTo>
                  <a:cubicBezTo>
                    <a:pt x="5479" y="0"/>
                    <a:pt x="5345" y="168"/>
                    <a:pt x="5042" y="168"/>
                  </a:cubicBezTo>
                  <a:cubicBezTo>
                    <a:pt x="4068" y="571"/>
                    <a:pt x="3227" y="1008"/>
                    <a:pt x="2522" y="1681"/>
                  </a:cubicBezTo>
                  <a:cubicBezTo>
                    <a:pt x="1849" y="2386"/>
                    <a:pt x="1278" y="3092"/>
                    <a:pt x="841" y="4067"/>
                  </a:cubicBezTo>
                  <a:lnTo>
                    <a:pt x="1" y="5747"/>
                  </a:lnTo>
                  <a:lnTo>
                    <a:pt x="3362" y="8974"/>
                  </a:lnTo>
                  <a:lnTo>
                    <a:pt x="7563" y="3798"/>
                  </a:lnTo>
                  <a:cubicBezTo>
                    <a:pt x="7865" y="3361"/>
                    <a:pt x="8000" y="2823"/>
                    <a:pt x="8000" y="2386"/>
                  </a:cubicBezTo>
                  <a:lnTo>
                    <a:pt x="8000" y="2117"/>
                  </a:lnTo>
                  <a:cubicBezTo>
                    <a:pt x="7865" y="840"/>
                    <a:pt x="6891" y="0"/>
                    <a:pt x="5748"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20" name="Google Shape;2520;p41"/>
            <p:cNvSpPr/>
            <p:nvPr/>
          </p:nvSpPr>
          <p:spPr>
            <a:xfrm>
              <a:off x="1220875" y="1659450"/>
              <a:ext cx="153775" cy="156625"/>
            </a:xfrm>
            <a:custGeom>
              <a:avLst/>
              <a:gdLst/>
              <a:ahLst/>
              <a:cxnLst/>
              <a:rect l="l" t="t" r="r" b="b"/>
              <a:pathLst>
                <a:path w="6151" h="6265" extrusionOk="0">
                  <a:moveTo>
                    <a:pt x="1484" y="1"/>
                  </a:moveTo>
                  <a:cubicBezTo>
                    <a:pt x="1237" y="1"/>
                    <a:pt x="1007" y="116"/>
                    <a:pt x="840" y="282"/>
                  </a:cubicBezTo>
                  <a:lnTo>
                    <a:pt x="135" y="1693"/>
                  </a:lnTo>
                  <a:cubicBezTo>
                    <a:pt x="0" y="1962"/>
                    <a:pt x="0" y="2231"/>
                    <a:pt x="269" y="2534"/>
                  </a:cubicBezTo>
                  <a:lnTo>
                    <a:pt x="840" y="3071"/>
                  </a:lnTo>
                  <a:lnTo>
                    <a:pt x="4067" y="6163"/>
                  </a:lnTo>
                  <a:cubicBezTo>
                    <a:pt x="4134" y="6230"/>
                    <a:pt x="4235" y="6264"/>
                    <a:pt x="4357" y="6264"/>
                  </a:cubicBezTo>
                  <a:cubicBezTo>
                    <a:pt x="4478" y="6264"/>
                    <a:pt x="4621" y="6230"/>
                    <a:pt x="4773" y="6163"/>
                  </a:cubicBezTo>
                  <a:lnTo>
                    <a:pt x="6016" y="4920"/>
                  </a:lnTo>
                  <a:cubicBezTo>
                    <a:pt x="6151" y="4617"/>
                    <a:pt x="6151" y="4348"/>
                    <a:pt x="6016" y="4080"/>
                  </a:cubicBezTo>
                  <a:lnTo>
                    <a:pt x="2084" y="416"/>
                  </a:lnTo>
                  <a:lnTo>
                    <a:pt x="1949" y="147"/>
                  </a:lnTo>
                  <a:cubicBezTo>
                    <a:pt x="1795" y="45"/>
                    <a:pt x="1636" y="1"/>
                    <a:pt x="1484"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2411"/>
                                        </p:tgtEl>
                                        <p:attrNameLst>
                                          <p:attrName>style.visibility</p:attrName>
                                        </p:attrNameLst>
                                      </p:cBhvr>
                                      <p:to>
                                        <p:strVal val="visible"/>
                                      </p:to>
                                    </p:set>
                                    <p:animEffect transition="in" filter="fade">
                                      <p:cBhvr>
                                        <p:cTn id="7" dur="500"/>
                                        <p:tgtEl>
                                          <p:spTgt spid="2411"/>
                                        </p:tgtEl>
                                      </p:cBhvr>
                                    </p:animEffect>
                                  </p:childTnLst>
                                </p:cTn>
                              </p:par>
                              <p:par>
                                <p:cTn id="8" presetID="10" presetClass="entr" presetSubtype="0" fill="hold" nodeType="withEffect">
                                  <p:stCondLst>
                                    <p:cond delay="0"/>
                                  </p:stCondLst>
                                  <p:childTnLst>
                                    <p:set>
                                      <p:cBhvr>
                                        <p:cTn id="9" dur="1" fill="hold">
                                          <p:stCondLst>
                                            <p:cond delay="0"/>
                                          </p:stCondLst>
                                        </p:cTn>
                                        <p:tgtEl>
                                          <p:spTgt spid="2412"/>
                                        </p:tgtEl>
                                        <p:attrNameLst>
                                          <p:attrName>style.visibility</p:attrName>
                                        </p:attrNameLst>
                                      </p:cBhvr>
                                      <p:to>
                                        <p:strVal val="visible"/>
                                      </p:to>
                                    </p:set>
                                    <p:animEffect transition="in" filter="fade">
                                      <p:cBhvr>
                                        <p:cTn id="10" dur="500"/>
                                        <p:tgtEl>
                                          <p:spTgt spid="2412"/>
                                        </p:tgtEl>
                                      </p:cBhvr>
                                    </p:animEffect>
                                  </p:childTnLst>
                                </p:cTn>
                              </p:par>
                              <p:par>
                                <p:cTn id="11" presetID="10" presetClass="entr" presetSubtype="0" fill="hold" nodeType="withEffect">
                                  <p:stCondLst>
                                    <p:cond delay="0"/>
                                  </p:stCondLst>
                                  <p:childTnLst>
                                    <p:set>
                                      <p:cBhvr>
                                        <p:cTn id="12" dur="1" fill="hold">
                                          <p:stCondLst>
                                            <p:cond delay="0"/>
                                          </p:stCondLst>
                                        </p:cTn>
                                        <p:tgtEl>
                                          <p:spTgt spid="2413"/>
                                        </p:tgtEl>
                                        <p:attrNameLst>
                                          <p:attrName>style.visibility</p:attrName>
                                        </p:attrNameLst>
                                      </p:cBhvr>
                                      <p:to>
                                        <p:strVal val="visible"/>
                                      </p:to>
                                    </p:set>
                                    <p:animEffect transition="in" filter="fade">
                                      <p:cBhvr>
                                        <p:cTn id="13" dur="500"/>
                                        <p:tgtEl>
                                          <p:spTgt spid="2413"/>
                                        </p:tgtEl>
                                      </p:cBhvr>
                                    </p:animEffect>
                                  </p:childTnLst>
                                </p:cTn>
                              </p:par>
                            </p:childTnLst>
                          </p:cTn>
                        </p:par>
                        <p:par>
                          <p:cTn id="14" fill="hold">
                            <p:stCondLst>
                              <p:cond delay="500"/>
                            </p:stCondLst>
                            <p:childTnLst>
                              <p:par>
                                <p:cTn id="15" presetID="10" presetClass="entr" presetSubtype="0" fill="hold" nodeType="afterEffect">
                                  <p:stCondLst>
                                    <p:cond delay="0"/>
                                  </p:stCondLst>
                                  <p:childTnLst>
                                    <p:set>
                                      <p:cBhvr>
                                        <p:cTn id="16" dur="1" fill="hold">
                                          <p:stCondLst>
                                            <p:cond delay="0"/>
                                          </p:stCondLst>
                                        </p:cTn>
                                        <p:tgtEl>
                                          <p:spTgt spid="2414"/>
                                        </p:tgtEl>
                                        <p:attrNameLst>
                                          <p:attrName>style.visibility</p:attrName>
                                        </p:attrNameLst>
                                      </p:cBhvr>
                                      <p:to>
                                        <p:strVal val="visible"/>
                                      </p:to>
                                    </p:set>
                                    <p:animEffect transition="in" filter="fade">
                                      <p:cBhvr>
                                        <p:cTn id="17" dur="1000"/>
                                        <p:tgtEl>
                                          <p:spTgt spid="2414"/>
                                        </p:tgtEl>
                                      </p:cBhvr>
                                    </p:animEffect>
                                  </p:childTnLst>
                                </p:cTn>
                              </p:par>
                            </p:childTnLst>
                          </p:cTn>
                        </p:par>
                        <p:par>
                          <p:cTn id="18" fill="hold">
                            <p:stCondLst>
                              <p:cond delay="1500"/>
                            </p:stCondLst>
                            <p:childTnLst>
                              <p:par>
                                <p:cTn id="19" presetID="10" presetClass="entr" presetSubtype="0" fill="hold" nodeType="afterEffect">
                                  <p:stCondLst>
                                    <p:cond delay="0"/>
                                  </p:stCondLst>
                                  <p:childTnLst>
                                    <p:set>
                                      <p:cBhvr>
                                        <p:cTn id="20" dur="1" fill="hold">
                                          <p:stCondLst>
                                            <p:cond delay="0"/>
                                          </p:stCondLst>
                                        </p:cTn>
                                        <p:tgtEl>
                                          <p:spTgt spid="2478"/>
                                        </p:tgtEl>
                                        <p:attrNameLst>
                                          <p:attrName>style.visibility</p:attrName>
                                        </p:attrNameLst>
                                      </p:cBhvr>
                                      <p:to>
                                        <p:strVal val="visible"/>
                                      </p:to>
                                    </p:set>
                                    <p:animEffect transition="in" filter="fade">
                                      <p:cBhvr>
                                        <p:cTn id="21" dur="500"/>
                                        <p:tgtEl>
                                          <p:spTgt spid="2478"/>
                                        </p:tgtEl>
                                      </p:cBhvr>
                                    </p:animEffect>
                                  </p:childTnLst>
                                </p:cTn>
                              </p:par>
                            </p:childTnLst>
                          </p:cTn>
                        </p:par>
                        <p:par>
                          <p:cTn id="22" fill="hold">
                            <p:stCondLst>
                              <p:cond delay="2000"/>
                            </p:stCondLst>
                            <p:childTnLst>
                              <p:par>
                                <p:cTn id="23" presetID="10" presetClass="entr" presetSubtype="0" fill="hold" nodeType="afterEffect">
                                  <p:stCondLst>
                                    <p:cond delay="0"/>
                                  </p:stCondLst>
                                  <p:childTnLst>
                                    <p:set>
                                      <p:cBhvr>
                                        <p:cTn id="24" dur="1" fill="hold">
                                          <p:stCondLst>
                                            <p:cond delay="0"/>
                                          </p:stCondLst>
                                        </p:cTn>
                                        <p:tgtEl>
                                          <p:spTgt spid="2479"/>
                                        </p:tgtEl>
                                        <p:attrNameLst>
                                          <p:attrName>style.visibility</p:attrName>
                                        </p:attrNameLst>
                                      </p:cBhvr>
                                      <p:to>
                                        <p:strVal val="visible"/>
                                      </p:to>
                                    </p:set>
                                    <p:animEffect transition="in" filter="fade">
                                      <p:cBhvr>
                                        <p:cTn id="25" dur="1000"/>
                                        <p:tgtEl>
                                          <p:spTgt spid="247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16_Title and Content">
  <p:cSld name="16_Title and Content">
    <p:bg>
      <p:bgPr>
        <a:solidFill>
          <a:srgbClr val="4F6128"/>
        </a:solidFill>
        <a:effectLst/>
      </p:bgPr>
    </p:bg>
    <p:spTree>
      <p:nvGrpSpPr>
        <p:cNvPr id="1" name="Shape 2521"/>
        <p:cNvGrpSpPr/>
        <p:nvPr/>
      </p:nvGrpSpPr>
      <p:grpSpPr>
        <a:xfrm>
          <a:off x="0" y="0"/>
          <a:ext cx="0" cy="0"/>
          <a:chOff x="0" y="0"/>
          <a:chExt cx="0" cy="0"/>
        </a:xfrm>
      </p:grpSpPr>
      <p:grpSp>
        <p:nvGrpSpPr>
          <p:cNvPr id="2522" name="Google Shape;2522;p42"/>
          <p:cNvGrpSpPr/>
          <p:nvPr/>
        </p:nvGrpSpPr>
        <p:grpSpPr>
          <a:xfrm>
            <a:off x="395894" y="219519"/>
            <a:ext cx="11613234" cy="6240131"/>
            <a:chOff x="395894" y="219519"/>
            <a:chExt cx="8518865" cy="4788281"/>
          </a:xfrm>
        </p:grpSpPr>
        <p:sp>
          <p:nvSpPr>
            <p:cNvPr id="2523" name="Google Shape;2523;p42"/>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E36C0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524" name="Google Shape;2524;p42"/>
            <p:cNvGrpSpPr/>
            <p:nvPr/>
          </p:nvGrpSpPr>
          <p:grpSpPr>
            <a:xfrm>
              <a:off x="8341543" y="2282008"/>
              <a:ext cx="569676" cy="380612"/>
              <a:chOff x="8341543" y="2282008"/>
              <a:chExt cx="569676" cy="380612"/>
            </a:xfrm>
          </p:grpSpPr>
          <p:sp>
            <p:nvSpPr>
              <p:cNvPr id="2525" name="Google Shape;2525;p42"/>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26" name="Google Shape;2526;p42"/>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527" name="Google Shape;2527;p42"/>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528" name="Google Shape;2528;p42"/>
            <p:cNvGrpSpPr/>
            <p:nvPr/>
          </p:nvGrpSpPr>
          <p:grpSpPr>
            <a:xfrm>
              <a:off x="8341543" y="1721094"/>
              <a:ext cx="569676" cy="380612"/>
              <a:chOff x="8341543" y="1721094"/>
              <a:chExt cx="569676" cy="380612"/>
            </a:xfrm>
          </p:grpSpPr>
          <p:sp>
            <p:nvSpPr>
              <p:cNvPr id="2529" name="Google Shape;2529;p42"/>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30" name="Google Shape;2530;p42"/>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531" name="Google Shape;2531;p42"/>
            <p:cNvGrpSpPr/>
            <p:nvPr/>
          </p:nvGrpSpPr>
          <p:grpSpPr>
            <a:xfrm>
              <a:off x="8346273" y="1183592"/>
              <a:ext cx="568486" cy="388014"/>
              <a:chOff x="8346273" y="1183592"/>
              <a:chExt cx="568486" cy="388014"/>
            </a:xfrm>
          </p:grpSpPr>
          <p:sp>
            <p:nvSpPr>
              <p:cNvPr id="2532" name="Google Shape;2532;p42"/>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33" name="Google Shape;2533;p42"/>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534" name="Google Shape;2534;p42"/>
            <p:cNvGrpSpPr/>
            <p:nvPr/>
          </p:nvGrpSpPr>
          <p:grpSpPr>
            <a:xfrm>
              <a:off x="8341543" y="606635"/>
              <a:ext cx="569676" cy="388014"/>
              <a:chOff x="8341543" y="606635"/>
              <a:chExt cx="569676" cy="388014"/>
            </a:xfrm>
          </p:grpSpPr>
          <p:sp>
            <p:nvSpPr>
              <p:cNvPr id="2535" name="Google Shape;2535;p42"/>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36" name="Google Shape;2536;p42"/>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537" name="Google Shape;2537;p42"/>
            <p:cNvGrpSpPr/>
            <p:nvPr/>
          </p:nvGrpSpPr>
          <p:grpSpPr>
            <a:xfrm>
              <a:off x="8341543" y="2842933"/>
              <a:ext cx="569676" cy="380612"/>
              <a:chOff x="8341543" y="2282008"/>
              <a:chExt cx="569676" cy="380612"/>
            </a:xfrm>
          </p:grpSpPr>
          <p:sp>
            <p:nvSpPr>
              <p:cNvPr id="2538" name="Google Shape;2538;p42"/>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39" name="Google Shape;2539;p42"/>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540" name="Google Shape;2540;p42"/>
            <p:cNvGrpSpPr/>
            <p:nvPr/>
          </p:nvGrpSpPr>
          <p:grpSpPr>
            <a:xfrm>
              <a:off x="8341543" y="3403858"/>
              <a:ext cx="569676" cy="380612"/>
              <a:chOff x="8341543" y="2282008"/>
              <a:chExt cx="569676" cy="380612"/>
            </a:xfrm>
          </p:grpSpPr>
          <p:sp>
            <p:nvSpPr>
              <p:cNvPr id="2541" name="Google Shape;2541;p42"/>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42" name="Google Shape;2542;p42"/>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543" name="Google Shape;2543;p42"/>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44" name="Google Shape;2544;p42"/>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545" name="Google Shape;2545;p42"/>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46" name="Google Shape;2546;p42"/>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47" name="Google Shape;2547;p42"/>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48" name="Google Shape;2548;p42"/>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49" name="Google Shape;2549;p42"/>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0" name="Google Shape;2550;p42"/>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1" name="Google Shape;2551;p42"/>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2" name="Google Shape;2552;p42"/>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3" name="Google Shape;2553;p42"/>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4" name="Google Shape;2554;p42"/>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5" name="Google Shape;2555;p42"/>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6" name="Google Shape;2556;p42"/>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7" name="Google Shape;2557;p42"/>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8" name="Google Shape;2558;p42"/>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9" name="Google Shape;2559;p42"/>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0" name="Google Shape;2560;p42"/>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1" name="Google Shape;2561;p42"/>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2" name="Google Shape;2562;p42"/>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3" name="Google Shape;2563;p42"/>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4" name="Google Shape;2564;p42"/>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5" name="Google Shape;2565;p42"/>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6" name="Google Shape;2566;p42"/>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7" name="Google Shape;2567;p42"/>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8" name="Google Shape;2568;p42"/>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9" name="Google Shape;2569;p42"/>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0" name="Google Shape;2570;p42"/>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1" name="Google Shape;2571;p42"/>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2" name="Google Shape;2572;p42"/>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3" name="Google Shape;2573;p42"/>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4" name="Google Shape;2574;p42"/>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5" name="Google Shape;2575;p42"/>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6" name="Google Shape;2576;p42"/>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7" name="Google Shape;2577;p42"/>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8" name="Google Shape;2578;p42"/>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9" name="Google Shape;2579;p42"/>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0" name="Google Shape;2580;p42"/>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1" name="Google Shape;2581;p42"/>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2" name="Google Shape;2582;p42"/>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3" name="Google Shape;2583;p42"/>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4" name="Google Shape;2584;p42"/>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5" name="Google Shape;2585;p42"/>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6" name="Google Shape;2586;p42"/>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7" name="Google Shape;2587;p42"/>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8" name="Google Shape;2588;p42"/>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9" name="Google Shape;2589;p42"/>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pic>
        <p:nvPicPr>
          <p:cNvPr id="2590" name="Google Shape;2590;p42" descr="Không có mô tả."/>
          <p:cNvPicPr preferRelativeResize="0"/>
          <p:nvPr/>
        </p:nvPicPr>
        <p:blipFill rotWithShape="1">
          <a:blip r:embed="rId2">
            <a:alphaModFix/>
          </a:blip>
          <a:srcRect/>
          <a:stretch/>
        </p:blipFill>
        <p:spPr>
          <a:xfrm>
            <a:off x="739013" y="438261"/>
            <a:ext cx="2330549" cy="887829"/>
          </a:xfrm>
          <a:prstGeom prst="rect">
            <a:avLst/>
          </a:prstGeom>
          <a:noFill/>
          <a:ln>
            <a:noFill/>
          </a:ln>
        </p:spPr>
      </p:pic>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Custom Layout">
  <p:cSld name="Custom Layout">
    <p:spTree>
      <p:nvGrpSpPr>
        <p:cNvPr id="1" name="Shape 2591"/>
        <p:cNvGrpSpPr/>
        <p:nvPr/>
      </p:nvGrpSpPr>
      <p:grpSpPr>
        <a:xfrm>
          <a:off x="0" y="0"/>
          <a:ext cx="0" cy="0"/>
          <a:chOff x="0" y="0"/>
          <a:chExt cx="0" cy="0"/>
        </a:xfrm>
      </p:grpSpPr>
      <p:sp>
        <p:nvSpPr>
          <p:cNvPr id="2592" name="Google Shape;2592;p4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6_Title and Content">
  <p:cSld name="6_Title and Content">
    <p:bg>
      <p:bgPr>
        <a:solidFill>
          <a:srgbClr val="4F6128"/>
        </a:solidFill>
        <a:effectLst/>
      </p:bgPr>
    </p:bg>
    <p:spTree>
      <p:nvGrpSpPr>
        <p:cNvPr id="1" name="Shape 246"/>
        <p:cNvGrpSpPr/>
        <p:nvPr/>
      </p:nvGrpSpPr>
      <p:grpSpPr>
        <a:xfrm>
          <a:off x="0" y="0"/>
          <a:ext cx="0" cy="0"/>
          <a:chOff x="0" y="0"/>
          <a:chExt cx="0" cy="0"/>
        </a:xfrm>
      </p:grpSpPr>
      <p:grpSp>
        <p:nvGrpSpPr>
          <p:cNvPr id="247" name="Google Shape;247;p24"/>
          <p:cNvGrpSpPr/>
          <p:nvPr/>
        </p:nvGrpSpPr>
        <p:grpSpPr>
          <a:xfrm>
            <a:off x="395894" y="219519"/>
            <a:ext cx="11613234" cy="6240131"/>
            <a:chOff x="395894" y="219519"/>
            <a:chExt cx="8518865" cy="4788281"/>
          </a:xfrm>
        </p:grpSpPr>
        <p:sp>
          <p:nvSpPr>
            <p:cNvPr id="248" name="Google Shape;248;p24"/>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E36C0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249" name="Google Shape;249;p24"/>
            <p:cNvGrpSpPr/>
            <p:nvPr/>
          </p:nvGrpSpPr>
          <p:grpSpPr>
            <a:xfrm>
              <a:off x="8341543" y="2282008"/>
              <a:ext cx="569676" cy="380612"/>
              <a:chOff x="8341543" y="2282008"/>
              <a:chExt cx="569676" cy="380612"/>
            </a:xfrm>
          </p:grpSpPr>
          <p:sp>
            <p:nvSpPr>
              <p:cNvPr id="250" name="Google Shape;250;p24"/>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51" name="Google Shape;251;p24"/>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sp>
          <p:nvSpPr>
            <p:cNvPr id="252" name="Google Shape;252;p24"/>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253" name="Google Shape;253;p24"/>
            <p:cNvGrpSpPr/>
            <p:nvPr/>
          </p:nvGrpSpPr>
          <p:grpSpPr>
            <a:xfrm>
              <a:off x="8341543" y="1721094"/>
              <a:ext cx="569676" cy="380612"/>
              <a:chOff x="8341543" y="1721094"/>
              <a:chExt cx="569676" cy="380612"/>
            </a:xfrm>
          </p:grpSpPr>
          <p:sp>
            <p:nvSpPr>
              <p:cNvPr id="254" name="Google Shape;254;p24"/>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55" name="Google Shape;255;p24"/>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256" name="Google Shape;256;p24"/>
            <p:cNvGrpSpPr/>
            <p:nvPr/>
          </p:nvGrpSpPr>
          <p:grpSpPr>
            <a:xfrm>
              <a:off x="8346273" y="1183592"/>
              <a:ext cx="568486" cy="388014"/>
              <a:chOff x="8346273" y="1183592"/>
              <a:chExt cx="568486" cy="388014"/>
            </a:xfrm>
          </p:grpSpPr>
          <p:sp>
            <p:nvSpPr>
              <p:cNvPr id="257" name="Google Shape;257;p24"/>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58" name="Google Shape;258;p24"/>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259" name="Google Shape;259;p24"/>
            <p:cNvGrpSpPr/>
            <p:nvPr/>
          </p:nvGrpSpPr>
          <p:grpSpPr>
            <a:xfrm>
              <a:off x="8341543" y="606635"/>
              <a:ext cx="569676" cy="388014"/>
              <a:chOff x="8341543" y="606635"/>
              <a:chExt cx="569676" cy="388014"/>
            </a:xfrm>
          </p:grpSpPr>
          <p:sp>
            <p:nvSpPr>
              <p:cNvPr id="260" name="Google Shape;260;p24"/>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61" name="Google Shape;261;p24"/>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262" name="Google Shape;262;p24"/>
            <p:cNvGrpSpPr/>
            <p:nvPr/>
          </p:nvGrpSpPr>
          <p:grpSpPr>
            <a:xfrm>
              <a:off x="8341543" y="2842933"/>
              <a:ext cx="569676" cy="380612"/>
              <a:chOff x="8341543" y="2282008"/>
              <a:chExt cx="569676" cy="380612"/>
            </a:xfrm>
          </p:grpSpPr>
          <p:sp>
            <p:nvSpPr>
              <p:cNvPr id="263" name="Google Shape;263;p24"/>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64" name="Google Shape;264;p24"/>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265" name="Google Shape;265;p24"/>
            <p:cNvGrpSpPr/>
            <p:nvPr/>
          </p:nvGrpSpPr>
          <p:grpSpPr>
            <a:xfrm>
              <a:off x="8341543" y="3403858"/>
              <a:ext cx="569676" cy="380612"/>
              <a:chOff x="8341543" y="2282008"/>
              <a:chExt cx="569676" cy="380612"/>
            </a:xfrm>
          </p:grpSpPr>
          <p:sp>
            <p:nvSpPr>
              <p:cNvPr id="266" name="Google Shape;266;p24"/>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67" name="Google Shape;267;p24"/>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sp>
          <p:nvSpPr>
            <p:cNvPr id="268" name="Google Shape;268;p24"/>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69" name="Google Shape;269;p24"/>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sp>
        <p:nvSpPr>
          <p:cNvPr id="270" name="Google Shape;270;p24"/>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71" name="Google Shape;271;p24"/>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72" name="Google Shape;272;p24"/>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73" name="Google Shape;273;p24"/>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74" name="Google Shape;274;p24"/>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75" name="Google Shape;275;p24"/>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76" name="Google Shape;276;p24"/>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77" name="Google Shape;277;p24"/>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78" name="Google Shape;278;p24"/>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79" name="Google Shape;279;p24"/>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80" name="Google Shape;280;p24"/>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81" name="Google Shape;281;p24"/>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82" name="Google Shape;282;p24"/>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83" name="Google Shape;283;p24"/>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84" name="Google Shape;284;p24"/>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85" name="Google Shape;285;p24"/>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86" name="Google Shape;286;p24"/>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87" name="Google Shape;287;p24"/>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88" name="Google Shape;288;p24"/>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89" name="Google Shape;289;p24"/>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90" name="Google Shape;290;p24"/>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91" name="Google Shape;291;p24"/>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92" name="Google Shape;292;p24"/>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93" name="Google Shape;293;p24"/>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94" name="Google Shape;294;p24"/>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95" name="Google Shape;295;p24"/>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96" name="Google Shape;296;p24"/>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97" name="Google Shape;297;p24"/>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98" name="Google Shape;298;p24"/>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99" name="Google Shape;299;p24"/>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00" name="Google Shape;300;p24"/>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01" name="Google Shape;301;p24"/>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02" name="Google Shape;302;p24"/>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03" name="Google Shape;303;p24"/>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04" name="Google Shape;304;p24"/>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05" name="Google Shape;305;p24"/>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06" name="Google Shape;306;p24"/>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07" name="Google Shape;307;p24"/>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08" name="Google Shape;308;p24"/>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09" name="Google Shape;309;p24"/>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10" name="Google Shape;310;p24"/>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11" name="Google Shape;311;p24"/>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12" name="Google Shape;312;p24"/>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13" name="Google Shape;313;p24"/>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14" name="Google Shape;314;p24"/>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15" name="Google Shape;315;p24"/>
          <p:cNvSpPr/>
          <p:nvPr/>
        </p:nvSpPr>
        <p:spPr>
          <a:xfrm rot="126755">
            <a:off x="3091462" y="1090110"/>
            <a:ext cx="5550035" cy="4730758"/>
          </a:xfrm>
          <a:prstGeom prst="rect">
            <a:avLst/>
          </a:prstGeom>
          <a:solidFill>
            <a:srgbClr val="FFE28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b="0" i="0" u="none" strike="noStrike" cap="none">
              <a:solidFill>
                <a:schemeClr val="dk1"/>
              </a:solidFill>
              <a:latin typeface="Arial"/>
              <a:ea typeface="Arial"/>
              <a:cs typeface="Arial"/>
              <a:sym typeface="Arial"/>
            </a:endParaRPr>
          </a:p>
        </p:txBody>
      </p:sp>
      <p:sp>
        <p:nvSpPr>
          <p:cNvPr id="316" name="Google Shape;316;p24"/>
          <p:cNvSpPr/>
          <p:nvPr/>
        </p:nvSpPr>
        <p:spPr>
          <a:xfrm rot="-135875">
            <a:off x="2811048" y="772938"/>
            <a:ext cx="1284031" cy="1336800"/>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b="0" i="0" u="none" strike="noStrike" cap="none">
              <a:solidFill>
                <a:schemeClr val="dk1"/>
              </a:solidFill>
              <a:latin typeface="Arial"/>
              <a:ea typeface="Arial"/>
              <a:cs typeface="Arial"/>
              <a:sym typeface="Arial"/>
            </a:endParaRPr>
          </a:p>
        </p:txBody>
      </p:sp>
      <p:sp>
        <p:nvSpPr>
          <p:cNvPr id="317" name="Google Shape;317;p24"/>
          <p:cNvSpPr/>
          <p:nvPr/>
        </p:nvSpPr>
        <p:spPr>
          <a:xfrm rot="4829593">
            <a:off x="7640070" y="1029487"/>
            <a:ext cx="1546974" cy="1109544"/>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b="0" i="0" u="none" strike="noStrike" cap="none">
              <a:solidFill>
                <a:schemeClr val="dk1"/>
              </a:solidFill>
              <a:latin typeface="Arial"/>
              <a:ea typeface="Arial"/>
              <a:cs typeface="Arial"/>
              <a:sym typeface="Arial"/>
            </a:endParaRPr>
          </a:p>
        </p:txBody>
      </p:sp>
      <p:grpSp>
        <p:nvGrpSpPr>
          <p:cNvPr id="318" name="Google Shape;318;p24"/>
          <p:cNvGrpSpPr/>
          <p:nvPr/>
        </p:nvGrpSpPr>
        <p:grpSpPr>
          <a:xfrm>
            <a:off x="1030175" y="1581350"/>
            <a:ext cx="444275" cy="398525"/>
            <a:chOff x="2495125" y="2142250"/>
            <a:chExt cx="444275" cy="398525"/>
          </a:xfrm>
        </p:grpSpPr>
        <p:sp>
          <p:nvSpPr>
            <p:cNvPr id="319" name="Google Shape;319;p24"/>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20" name="Google Shape;320;p24"/>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321" name="Google Shape;321;p24"/>
          <p:cNvGrpSpPr/>
          <p:nvPr/>
        </p:nvGrpSpPr>
        <p:grpSpPr>
          <a:xfrm>
            <a:off x="10561107" y="5038641"/>
            <a:ext cx="291375" cy="281375"/>
            <a:chOff x="3243875" y="2372825"/>
            <a:chExt cx="291375" cy="281375"/>
          </a:xfrm>
        </p:grpSpPr>
        <p:sp>
          <p:nvSpPr>
            <p:cNvPr id="322" name="Google Shape;322;p24"/>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23" name="Google Shape;323;p24"/>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24" name="Google Shape;324;p24"/>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25" name="Google Shape;325;p24"/>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26" name="Google Shape;326;p24"/>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27" name="Google Shape;327;p24"/>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28" name="Google Shape;328;p24"/>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29" name="Google Shape;329;p24"/>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30" name="Google Shape;330;p24"/>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31" name="Google Shape;331;p24"/>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332" name="Google Shape;332;p24"/>
          <p:cNvGrpSpPr/>
          <p:nvPr/>
        </p:nvGrpSpPr>
        <p:grpSpPr>
          <a:xfrm>
            <a:off x="10778557" y="714860"/>
            <a:ext cx="166675" cy="168575"/>
            <a:chOff x="4954425" y="2036375"/>
            <a:chExt cx="166675" cy="168575"/>
          </a:xfrm>
        </p:grpSpPr>
        <p:sp>
          <p:nvSpPr>
            <p:cNvPr id="333" name="Google Shape;333;p24"/>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34" name="Google Shape;334;p24"/>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sp>
        <p:nvSpPr>
          <p:cNvPr id="335" name="Google Shape;335;p24"/>
          <p:cNvSpPr/>
          <p:nvPr/>
        </p:nvSpPr>
        <p:spPr>
          <a:xfrm>
            <a:off x="1577019" y="3597776"/>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36" name="Google Shape;336;p24"/>
          <p:cNvSpPr/>
          <p:nvPr/>
        </p:nvSpPr>
        <p:spPr>
          <a:xfrm>
            <a:off x="9846753" y="3888529"/>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337" name="Google Shape;337;p24"/>
          <p:cNvGrpSpPr/>
          <p:nvPr/>
        </p:nvGrpSpPr>
        <p:grpSpPr>
          <a:xfrm>
            <a:off x="1274794" y="5541495"/>
            <a:ext cx="166675" cy="168575"/>
            <a:chOff x="4954425" y="2036375"/>
            <a:chExt cx="166675" cy="168575"/>
          </a:xfrm>
        </p:grpSpPr>
        <p:sp>
          <p:nvSpPr>
            <p:cNvPr id="338" name="Google Shape;338;p24"/>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39" name="Google Shape;339;p24"/>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340" name="Google Shape;340;p24"/>
          <p:cNvGrpSpPr/>
          <p:nvPr/>
        </p:nvGrpSpPr>
        <p:grpSpPr>
          <a:xfrm>
            <a:off x="2548289" y="3588080"/>
            <a:ext cx="2599447" cy="2521829"/>
            <a:chOff x="5641385" y="2381306"/>
            <a:chExt cx="2599447" cy="2521829"/>
          </a:xfrm>
        </p:grpSpPr>
        <p:sp>
          <p:nvSpPr>
            <p:cNvPr id="341" name="Google Shape;341;p24"/>
            <p:cNvSpPr/>
            <p:nvPr/>
          </p:nvSpPr>
          <p:spPr>
            <a:xfrm>
              <a:off x="5715495" y="4459755"/>
              <a:ext cx="2364987" cy="361232"/>
            </a:xfrm>
            <a:custGeom>
              <a:avLst/>
              <a:gdLst/>
              <a:ahLst/>
              <a:cxnLst/>
              <a:rect l="l" t="t" r="r" b="b"/>
              <a:pathLst>
                <a:path w="38516" h="5883" extrusionOk="0">
                  <a:moveTo>
                    <a:pt x="19191" y="1"/>
                  </a:moveTo>
                  <a:cubicBezTo>
                    <a:pt x="8537" y="1"/>
                    <a:pt x="0" y="1379"/>
                    <a:pt x="0" y="2925"/>
                  </a:cubicBezTo>
                  <a:cubicBezTo>
                    <a:pt x="0" y="4471"/>
                    <a:pt x="8537" y="5882"/>
                    <a:pt x="19191" y="5882"/>
                  </a:cubicBezTo>
                  <a:cubicBezTo>
                    <a:pt x="29811" y="5882"/>
                    <a:pt x="38516" y="4471"/>
                    <a:pt x="38516" y="2925"/>
                  </a:cubicBezTo>
                  <a:cubicBezTo>
                    <a:pt x="38516" y="1379"/>
                    <a:pt x="29811" y="1"/>
                    <a:pt x="19191"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342" name="Google Shape;342;p24"/>
            <p:cNvGrpSpPr/>
            <p:nvPr/>
          </p:nvGrpSpPr>
          <p:grpSpPr>
            <a:xfrm flipH="1">
              <a:off x="6793275" y="3690844"/>
              <a:ext cx="1447557" cy="1002468"/>
              <a:chOff x="4799733" y="3457797"/>
              <a:chExt cx="2301387" cy="1593766"/>
            </a:xfrm>
          </p:grpSpPr>
          <p:sp>
            <p:nvSpPr>
              <p:cNvPr id="343" name="Google Shape;343;p24"/>
              <p:cNvSpPr/>
              <p:nvPr/>
            </p:nvSpPr>
            <p:spPr>
              <a:xfrm>
                <a:off x="5512937" y="4441437"/>
                <a:ext cx="134693" cy="122202"/>
              </a:xfrm>
              <a:custGeom>
                <a:avLst/>
                <a:gdLst/>
                <a:ahLst/>
                <a:cxnLst/>
                <a:rect l="l" t="t" r="r" b="b"/>
                <a:pathLst>
                  <a:path w="2437" h="2211" extrusionOk="0">
                    <a:moveTo>
                      <a:pt x="1" y="1"/>
                    </a:moveTo>
                    <a:lnTo>
                      <a:pt x="1" y="715"/>
                    </a:lnTo>
                    <a:lnTo>
                      <a:pt x="1" y="1271"/>
                    </a:lnTo>
                    <a:lnTo>
                      <a:pt x="1" y="2211"/>
                    </a:lnTo>
                    <a:lnTo>
                      <a:pt x="2436" y="1112"/>
                    </a:lnTo>
                    <a:lnTo>
                      <a:pt x="1" y="1"/>
                    </a:ln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44" name="Google Shape;344;p24"/>
              <p:cNvSpPr/>
              <p:nvPr/>
            </p:nvSpPr>
            <p:spPr>
              <a:xfrm>
                <a:off x="5671673" y="4450943"/>
                <a:ext cx="91527" cy="79091"/>
              </a:xfrm>
              <a:custGeom>
                <a:avLst/>
                <a:gdLst/>
                <a:ahLst/>
                <a:cxnLst/>
                <a:rect l="l" t="t" r="r" b="b"/>
                <a:pathLst>
                  <a:path w="1656" h="1431" extrusionOk="0">
                    <a:moveTo>
                      <a:pt x="1" y="1"/>
                    </a:moveTo>
                    <a:lnTo>
                      <a:pt x="1" y="1430"/>
                    </a:lnTo>
                    <a:lnTo>
                      <a:pt x="1655" y="1430"/>
                    </a:lnTo>
                    <a:lnTo>
                      <a:pt x="1655" y="1"/>
                    </a:lnTo>
                    <a:close/>
                  </a:path>
                </a:pathLst>
              </a:custGeom>
              <a:solidFill>
                <a:srgbClr val="F9CF7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45" name="Google Shape;345;p24"/>
              <p:cNvSpPr/>
              <p:nvPr/>
            </p:nvSpPr>
            <p:spPr>
              <a:xfrm>
                <a:off x="5670236" y="4448014"/>
                <a:ext cx="92246" cy="80528"/>
              </a:xfrm>
              <a:custGeom>
                <a:avLst/>
                <a:gdLst/>
                <a:ahLst/>
                <a:cxnLst/>
                <a:rect l="l" t="t" r="r" b="b"/>
                <a:pathLst>
                  <a:path w="1669" h="1457" extrusionOk="0">
                    <a:moveTo>
                      <a:pt x="239" y="1"/>
                    </a:moveTo>
                    <a:cubicBezTo>
                      <a:pt x="146" y="1"/>
                      <a:pt x="80" y="14"/>
                      <a:pt x="53" y="27"/>
                    </a:cubicBezTo>
                    <a:cubicBezTo>
                      <a:pt x="14" y="40"/>
                      <a:pt x="0" y="54"/>
                      <a:pt x="0" y="93"/>
                    </a:cubicBezTo>
                    <a:cubicBezTo>
                      <a:pt x="0" y="120"/>
                      <a:pt x="14" y="146"/>
                      <a:pt x="40" y="160"/>
                    </a:cubicBezTo>
                    <a:cubicBezTo>
                      <a:pt x="80" y="173"/>
                      <a:pt x="120" y="173"/>
                      <a:pt x="186" y="173"/>
                    </a:cubicBezTo>
                    <a:cubicBezTo>
                      <a:pt x="225" y="186"/>
                      <a:pt x="265" y="186"/>
                      <a:pt x="292" y="199"/>
                    </a:cubicBezTo>
                    <a:cubicBezTo>
                      <a:pt x="305" y="212"/>
                      <a:pt x="345" y="239"/>
                      <a:pt x="371" y="292"/>
                    </a:cubicBezTo>
                    <a:lnTo>
                      <a:pt x="689" y="729"/>
                    </a:lnTo>
                    <a:lnTo>
                      <a:pt x="636" y="795"/>
                    </a:lnTo>
                    <a:lnTo>
                      <a:pt x="596" y="861"/>
                    </a:lnTo>
                    <a:lnTo>
                      <a:pt x="517" y="954"/>
                    </a:lnTo>
                    <a:cubicBezTo>
                      <a:pt x="490" y="993"/>
                      <a:pt x="450" y="1046"/>
                      <a:pt x="398" y="1126"/>
                    </a:cubicBezTo>
                    <a:cubicBezTo>
                      <a:pt x="371" y="1139"/>
                      <a:pt x="358" y="1152"/>
                      <a:pt x="331" y="1165"/>
                    </a:cubicBezTo>
                    <a:cubicBezTo>
                      <a:pt x="318" y="1179"/>
                      <a:pt x="292" y="1179"/>
                      <a:pt x="265" y="1192"/>
                    </a:cubicBezTo>
                    <a:cubicBezTo>
                      <a:pt x="212" y="1192"/>
                      <a:pt x="173" y="1205"/>
                      <a:pt x="133" y="1218"/>
                    </a:cubicBezTo>
                    <a:cubicBezTo>
                      <a:pt x="93" y="1232"/>
                      <a:pt x="80" y="1245"/>
                      <a:pt x="80" y="1285"/>
                    </a:cubicBezTo>
                    <a:cubicBezTo>
                      <a:pt x="80" y="1298"/>
                      <a:pt x="80" y="1324"/>
                      <a:pt x="80" y="1337"/>
                    </a:cubicBezTo>
                    <a:cubicBezTo>
                      <a:pt x="93" y="1337"/>
                      <a:pt x="106" y="1351"/>
                      <a:pt x="120" y="1351"/>
                    </a:cubicBezTo>
                    <a:cubicBezTo>
                      <a:pt x="133" y="1364"/>
                      <a:pt x="146" y="1364"/>
                      <a:pt x="159" y="1364"/>
                    </a:cubicBezTo>
                    <a:lnTo>
                      <a:pt x="556" y="1364"/>
                    </a:lnTo>
                    <a:cubicBezTo>
                      <a:pt x="570" y="1364"/>
                      <a:pt x="583" y="1377"/>
                      <a:pt x="609" y="1377"/>
                    </a:cubicBezTo>
                    <a:lnTo>
                      <a:pt x="675" y="1377"/>
                    </a:lnTo>
                    <a:cubicBezTo>
                      <a:pt x="702" y="1377"/>
                      <a:pt x="728" y="1364"/>
                      <a:pt x="755" y="1364"/>
                    </a:cubicBezTo>
                    <a:cubicBezTo>
                      <a:pt x="781" y="1351"/>
                      <a:pt x="808" y="1324"/>
                      <a:pt x="808" y="1298"/>
                    </a:cubicBezTo>
                    <a:cubicBezTo>
                      <a:pt x="808" y="1285"/>
                      <a:pt x="795" y="1258"/>
                      <a:pt x="781" y="1245"/>
                    </a:cubicBezTo>
                    <a:cubicBezTo>
                      <a:pt x="768" y="1218"/>
                      <a:pt x="715" y="1218"/>
                      <a:pt x="662" y="1218"/>
                    </a:cubicBezTo>
                    <a:cubicBezTo>
                      <a:pt x="636" y="1218"/>
                      <a:pt x="609" y="1205"/>
                      <a:pt x="609" y="1205"/>
                    </a:cubicBezTo>
                    <a:cubicBezTo>
                      <a:pt x="609" y="1192"/>
                      <a:pt x="596" y="1192"/>
                      <a:pt x="596" y="1179"/>
                    </a:cubicBezTo>
                    <a:cubicBezTo>
                      <a:pt x="596" y="1179"/>
                      <a:pt x="609" y="1152"/>
                      <a:pt x="623" y="1139"/>
                    </a:cubicBezTo>
                    <a:cubicBezTo>
                      <a:pt x="636" y="1112"/>
                      <a:pt x="649" y="1099"/>
                      <a:pt x="662" y="1086"/>
                    </a:cubicBezTo>
                    <a:cubicBezTo>
                      <a:pt x="689" y="1046"/>
                      <a:pt x="702" y="1020"/>
                      <a:pt x="728" y="993"/>
                    </a:cubicBezTo>
                    <a:cubicBezTo>
                      <a:pt x="742" y="980"/>
                      <a:pt x="768" y="940"/>
                      <a:pt x="808" y="887"/>
                    </a:cubicBezTo>
                    <a:cubicBezTo>
                      <a:pt x="834" y="927"/>
                      <a:pt x="861" y="967"/>
                      <a:pt x="887" y="1007"/>
                    </a:cubicBezTo>
                    <a:cubicBezTo>
                      <a:pt x="914" y="1033"/>
                      <a:pt x="940" y="1073"/>
                      <a:pt x="967" y="1112"/>
                    </a:cubicBezTo>
                    <a:cubicBezTo>
                      <a:pt x="980" y="1139"/>
                      <a:pt x="1006" y="1165"/>
                      <a:pt x="1020" y="1192"/>
                    </a:cubicBezTo>
                    <a:cubicBezTo>
                      <a:pt x="1033" y="1218"/>
                      <a:pt x="1046" y="1232"/>
                      <a:pt x="1046" y="1245"/>
                    </a:cubicBezTo>
                    <a:cubicBezTo>
                      <a:pt x="1046" y="1258"/>
                      <a:pt x="1033" y="1271"/>
                      <a:pt x="1033" y="1285"/>
                    </a:cubicBezTo>
                    <a:lnTo>
                      <a:pt x="993" y="1285"/>
                    </a:lnTo>
                    <a:cubicBezTo>
                      <a:pt x="967" y="1298"/>
                      <a:pt x="953" y="1311"/>
                      <a:pt x="953" y="1324"/>
                    </a:cubicBezTo>
                    <a:cubicBezTo>
                      <a:pt x="940" y="1337"/>
                      <a:pt x="940" y="1351"/>
                      <a:pt x="940" y="1364"/>
                    </a:cubicBezTo>
                    <a:cubicBezTo>
                      <a:pt x="940" y="1377"/>
                      <a:pt x="953" y="1404"/>
                      <a:pt x="967" y="1430"/>
                    </a:cubicBezTo>
                    <a:cubicBezTo>
                      <a:pt x="993" y="1443"/>
                      <a:pt x="1033" y="1457"/>
                      <a:pt x="1086" y="1457"/>
                    </a:cubicBezTo>
                    <a:lnTo>
                      <a:pt x="1536" y="1457"/>
                    </a:lnTo>
                    <a:cubicBezTo>
                      <a:pt x="1575" y="1457"/>
                      <a:pt x="1602" y="1457"/>
                      <a:pt x="1628" y="1443"/>
                    </a:cubicBezTo>
                    <a:cubicBezTo>
                      <a:pt x="1655" y="1443"/>
                      <a:pt x="1668" y="1417"/>
                      <a:pt x="1668" y="1377"/>
                    </a:cubicBezTo>
                    <a:cubicBezTo>
                      <a:pt x="1668" y="1351"/>
                      <a:pt x="1655" y="1337"/>
                      <a:pt x="1628" y="1324"/>
                    </a:cubicBezTo>
                    <a:cubicBezTo>
                      <a:pt x="1615" y="1311"/>
                      <a:pt x="1589" y="1298"/>
                      <a:pt x="1549" y="1298"/>
                    </a:cubicBezTo>
                    <a:lnTo>
                      <a:pt x="1456" y="1298"/>
                    </a:lnTo>
                    <a:cubicBezTo>
                      <a:pt x="1430" y="1298"/>
                      <a:pt x="1403" y="1285"/>
                      <a:pt x="1364" y="1271"/>
                    </a:cubicBezTo>
                    <a:cubicBezTo>
                      <a:pt x="1350" y="1271"/>
                      <a:pt x="1337" y="1258"/>
                      <a:pt x="1324" y="1245"/>
                    </a:cubicBezTo>
                    <a:cubicBezTo>
                      <a:pt x="1311" y="1232"/>
                      <a:pt x="1284" y="1205"/>
                      <a:pt x="1245" y="1165"/>
                    </a:cubicBezTo>
                    <a:cubicBezTo>
                      <a:pt x="1218" y="1126"/>
                      <a:pt x="1178" y="1073"/>
                      <a:pt x="1125" y="1007"/>
                    </a:cubicBezTo>
                    <a:cubicBezTo>
                      <a:pt x="1073" y="927"/>
                      <a:pt x="1006" y="835"/>
                      <a:pt x="927" y="729"/>
                    </a:cubicBezTo>
                    <a:cubicBezTo>
                      <a:pt x="967" y="676"/>
                      <a:pt x="1006" y="610"/>
                      <a:pt x="1046" y="557"/>
                    </a:cubicBezTo>
                    <a:cubicBezTo>
                      <a:pt x="1073" y="504"/>
                      <a:pt x="1125" y="451"/>
                      <a:pt x="1165" y="385"/>
                    </a:cubicBezTo>
                    <a:cubicBezTo>
                      <a:pt x="1205" y="345"/>
                      <a:pt x="1245" y="318"/>
                      <a:pt x="1271" y="305"/>
                    </a:cubicBezTo>
                    <a:cubicBezTo>
                      <a:pt x="1298" y="292"/>
                      <a:pt x="1337" y="292"/>
                      <a:pt x="1390" y="292"/>
                    </a:cubicBezTo>
                    <a:cubicBezTo>
                      <a:pt x="1430" y="292"/>
                      <a:pt x="1509" y="279"/>
                      <a:pt x="1589" y="279"/>
                    </a:cubicBezTo>
                    <a:cubicBezTo>
                      <a:pt x="1615" y="279"/>
                      <a:pt x="1628" y="279"/>
                      <a:pt x="1642" y="265"/>
                    </a:cubicBezTo>
                    <a:cubicBezTo>
                      <a:pt x="1655" y="239"/>
                      <a:pt x="1655" y="226"/>
                      <a:pt x="1655" y="212"/>
                    </a:cubicBezTo>
                    <a:cubicBezTo>
                      <a:pt x="1655" y="146"/>
                      <a:pt x="1642" y="120"/>
                      <a:pt x="1589" y="120"/>
                    </a:cubicBezTo>
                    <a:lnTo>
                      <a:pt x="1020" y="120"/>
                    </a:lnTo>
                    <a:cubicBezTo>
                      <a:pt x="980" y="120"/>
                      <a:pt x="953" y="120"/>
                      <a:pt x="927" y="133"/>
                    </a:cubicBezTo>
                    <a:cubicBezTo>
                      <a:pt x="900" y="146"/>
                      <a:pt x="887" y="173"/>
                      <a:pt x="887" y="212"/>
                    </a:cubicBezTo>
                    <a:cubicBezTo>
                      <a:pt x="887" y="226"/>
                      <a:pt x="887" y="252"/>
                      <a:pt x="914" y="265"/>
                    </a:cubicBezTo>
                    <a:cubicBezTo>
                      <a:pt x="927" y="265"/>
                      <a:pt x="940" y="279"/>
                      <a:pt x="953" y="279"/>
                    </a:cubicBezTo>
                    <a:cubicBezTo>
                      <a:pt x="953" y="292"/>
                      <a:pt x="967" y="292"/>
                      <a:pt x="967" y="305"/>
                    </a:cubicBezTo>
                    <a:cubicBezTo>
                      <a:pt x="967" y="305"/>
                      <a:pt x="953" y="332"/>
                      <a:pt x="940" y="358"/>
                    </a:cubicBezTo>
                    <a:cubicBezTo>
                      <a:pt x="927" y="385"/>
                      <a:pt x="900" y="411"/>
                      <a:pt x="874" y="451"/>
                    </a:cubicBezTo>
                    <a:lnTo>
                      <a:pt x="808" y="570"/>
                    </a:lnTo>
                    <a:cubicBezTo>
                      <a:pt x="768" y="517"/>
                      <a:pt x="742" y="477"/>
                      <a:pt x="715" y="437"/>
                    </a:cubicBezTo>
                    <a:cubicBezTo>
                      <a:pt x="689" y="398"/>
                      <a:pt x="662" y="371"/>
                      <a:pt x="636" y="332"/>
                    </a:cubicBezTo>
                    <a:cubicBezTo>
                      <a:pt x="623" y="305"/>
                      <a:pt x="596" y="279"/>
                      <a:pt x="596" y="252"/>
                    </a:cubicBezTo>
                    <a:cubicBezTo>
                      <a:pt x="583" y="239"/>
                      <a:pt x="570" y="226"/>
                      <a:pt x="570" y="212"/>
                    </a:cubicBezTo>
                    <a:cubicBezTo>
                      <a:pt x="570" y="199"/>
                      <a:pt x="583" y="186"/>
                      <a:pt x="596" y="186"/>
                    </a:cubicBezTo>
                    <a:lnTo>
                      <a:pt x="662" y="186"/>
                    </a:lnTo>
                    <a:cubicBezTo>
                      <a:pt x="702" y="186"/>
                      <a:pt x="728" y="173"/>
                      <a:pt x="742" y="160"/>
                    </a:cubicBezTo>
                    <a:cubicBezTo>
                      <a:pt x="755" y="133"/>
                      <a:pt x="768" y="120"/>
                      <a:pt x="768" y="107"/>
                    </a:cubicBezTo>
                    <a:cubicBezTo>
                      <a:pt x="768" y="93"/>
                      <a:pt x="768" y="80"/>
                      <a:pt x="768" y="67"/>
                    </a:cubicBezTo>
                    <a:cubicBezTo>
                      <a:pt x="768" y="54"/>
                      <a:pt x="755" y="40"/>
                      <a:pt x="742" y="40"/>
                    </a:cubicBezTo>
                    <a:cubicBezTo>
                      <a:pt x="728" y="27"/>
                      <a:pt x="715" y="14"/>
                      <a:pt x="689" y="14"/>
                    </a:cubicBezTo>
                    <a:cubicBezTo>
                      <a:pt x="675" y="1"/>
                      <a:pt x="636" y="1"/>
                      <a:pt x="596" y="1"/>
                    </a:cubicBez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46" name="Google Shape;346;p24"/>
              <p:cNvSpPr/>
              <p:nvPr/>
            </p:nvSpPr>
            <p:spPr>
              <a:xfrm>
                <a:off x="5668799" y="4448014"/>
                <a:ext cx="100260" cy="84895"/>
              </a:xfrm>
              <a:custGeom>
                <a:avLst/>
                <a:gdLst/>
                <a:ahLst/>
                <a:cxnLst/>
                <a:rect l="l" t="t" r="r" b="b"/>
                <a:pathLst>
                  <a:path w="1814" h="1536" extrusionOk="0">
                    <a:moveTo>
                      <a:pt x="768" y="107"/>
                    </a:moveTo>
                    <a:lnTo>
                      <a:pt x="768" y="160"/>
                    </a:lnTo>
                    <a:lnTo>
                      <a:pt x="662" y="160"/>
                    </a:lnTo>
                    <a:cubicBezTo>
                      <a:pt x="609" y="160"/>
                      <a:pt x="556" y="212"/>
                      <a:pt x="556" y="265"/>
                    </a:cubicBezTo>
                    <a:cubicBezTo>
                      <a:pt x="556" y="265"/>
                      <a:pt x="609" y="265"/>
                      <a:pt x="609" y="332"/>
                    </a:cubicBezTo>
                    <a:cubicBezTo>
                      <a:pt x="609" y="332"/>
                      <a:pt x="609" y="385"/>
                      <a:pt x="662" y="385"/>
                    </a:cubicBezTo>
                    <a:cubicBezTo>
                      <a:pt x="662" y="437"/>
                      <a:pt x="715" y="490"/>
                      <a:pt x="715" y="490"/>
                    </a:cubicBezTo>
                    <a:cubicBezTo>
                      <a:pt x="768" y="543"/>
                      <a:pt x="768" y="596"/>
                      <a:pt x="821" y="662"/>
                    </a:cubicBezTo>
                    <a:lnTo>
                      <a:pt x="887" y="715"/>
                    </a:lnTo>
                    <a:lnTo>
                      <a:pt x="993" y="543"/>
                    </a:lnTo>
                    <a:cubicBezTo>
                      <a:pt x="993" y="490"/>
                      <a:pt x="1046" y="437"/>
                      <a:pt x="1046" y="437"/>
                    </a:cubicBezTo>
                    <a:cubicBezTo>
                      <a:pt x="1046" y="385"/>
                      <a:pt x="1099" y="385"/>
                      <a:pt x="1099" y="332"/>
                    </a:cubicBezTo>
                    <a:cubicBezTo>
                      <a:pt x="1099" y="265"/>
                      <a:pt x="1046" y="265"/>
                      <a:pt x="1046" y="265"/>
                    </a:cubicBezTo>
                    <a:lnTo>
                      <a:pt x="993" y="265"/>
                    </a:lnTo>
                    <a:lnTo>
                      <a:pt x="993" y="212"/>
                    </a:lnTo>
                    <a:lnTo>
                      <a:pt x="1654" y="212"/>
                    </a:lnTo>
                    <a:lnTo>
                      <a:pt x="1654" y="265"/>
                    </a:lnTo>
                    <a:lnTo>
                      <a:pt x="1324" y="265"/>
                    </a:lnTo>
                    <a:cubicBezTo>
                      <a:pt x="1271" y="332"/>
                      <a:pt x="1218" y="332"/>
                      <a:pt x="1218" y="385"/>
                    </a:cubicBezTo>
                    <a:cubicBezTo>
                      <a:pt x="1151" y="437"/>
                      <a:pt x="1099" y="490"/>
                      <a:pt x="1046" y="543"/>
                    </a:cubicBezTo>
                    <a:cubicBezTo>
                      <a:pt x="993" y="596"/>
                      <a:pt x="993" y="662"/>
                      <a:pt x="940" y="715"/>
                    </a:cubicBezTo>
                    <a:lnTo>
                      <a:pt x="940" y="768"/>
                    </a:lnTo>
                    <a:lnTo>
                      <a:pt x="940" y="821"/>
                    </a:lnTo>
                    <a:cubicBezTo>
                      <a:pt x="993" y="927"/>
                      <a:pt x="1099" y="993"/>
                      <a:pt x="1151" y="1099"/>
                    </a:cubicBezTo>
                    <a:cubicBezTo>
                      <a:pt x="1218" y="1152"/>
                      <a:pt x="1218" y="1205"/>
                      <a:pt x="1271" y="1258"/>
                    </a:cubicBezTo>
                    <a:cubicBezTo>
                      <a:pt x="1324" y="1258"/>
                      <a:pt x="1324" y="1324"/>
                      <a:pt x="1324" y="1324"/>
                    </a:cubicBezTo>
                    <a:cubicBezTo>
                      <a:pt x="1376" y="1324"/>
                      <a:pt x="1376" y="1377"/>
                      <a:pt x="1429" y="1377"/>
                    </a:cubicBezTo>
                    <a:lnTo>
                      <a:pt x="1601" y="1377"/>
                    </a:lnTo>
                    <a:cubicBezTo>
                      <a:pt x="1654" y="1377"/>
                      <a:pt x="1654" y="1430"/>
                      <a:pt x="1654" y="1430"/>
                    </a:cubicBezTo>
                    <a:lnTo>
                      <a:pt x="1099" y="1430"/>
                    </a:lnTo>
                    <a:lnTo>
                      <a:pt x="1046" y="1377"/>
                    </a:lnTo>
                    <a:lnTo>
                      <a:pt x="1099" y="1377"/>
                    </a:lnTo>
                    <a:cubicBezTo>
                      <a:pt x="1151" y="1377"/>
                      <a:pt x="1151" y="1324"/>
                      <a:pt x="1151" y="1258"/>
                    </a:cubicBezTo>
                    <a:lnTo>
                      <a:pt x="1151" y="1205"/>
                    </a:lnTo>
                    <a:cubicBezTo>
                      <a:pt x="1099" y="1152"/>
                      <a:pt x="1099" y="1152"/>
                      <a:pt x="1099" y="1099"/>
                    </a:cubicBezTo>
                    <a:cubicBezTo>
                      <a:pt x="1046" y="1099"/>
                      <a:pt x="1046" y="1046"/>
                      <a:pt x="993" y="993"/>
                    </a:cubicBezTo>
                    <a:cubicBezTo>
                      <a:pt x="993" y="993"/>
                      <a:pt x="940" y="927"/>
                      <a:pt x="940" y="874"/>
                    </a:cubicBezTo>
                    <a:lnTo>
                      <a:pt x="887" y="821"/>
                    </a:lnTo>
                    <a:lnTo>
                      <a:pt x="821" y="874"/>
                    </a:lnTo>
                    <a:cubicBezTo>
                      <a:pt x="768" y="927"/>
                      <a:pt x="768" y="993"/>
                      <a:pt x="715" y="993"/>
                    </a:cubicBezTo>
                    <a:cubicBezTo>
                      <a:pt x="715" y="1046"/>
                      <a:pt x="715" y="1046"/>
                      <a:pt x="662" y="1099"/>
                    </a:cubicBezTo>
                    <a:lnTo>
                      <a:pt x="662" y="1152"/>
                    </a:lnTo>
                    <a:cubicBezTo>
                      <a:pt x="609" y="1152"/>
                      <a:pt x="609" y="1152"/>
                      <a:pt x="609" y="1205"/>
                    </a:cubicBezTo>
                    <a:lnTo>
                      <a:pt x="609" y="1258"/>
                    </a:lnTo>
                    <a:cubicBezTo>
                      <a:pt x="662" y="1324"/>
                      <a:pt x="662" y="1324"/>
                      <a:pt x="715" y="1324"/>
                    </a:cubicBezTo>
                    <a:lnTo>
                      <a:pt x="821" y="1324"/>
                    </a:lnTo>
                    <a:cubicBezTo>
                      <a:pt x="768" y="1324"/>
                      <a:pt x="768" y="1377"/>
                      <a:pt x="715" y="1377"/>
                    </a:cubicBezTo>
                    <a:lnTo>
                      <a:pt x="662" y="1377"/>
                    </a:lnTo>
                    <a:lnTo>
                      <a:pt x="609" y="1324"/>
                    </a:lnTo>
                    <a:lnTo>
                      <a:pt x="225" y="1324"/>
                    </a:lnTo>
                    <a:cubicBezTo>
                      <a:pt x="278" y="1324"/>
                      <a:pt x="278" y="1324"/>
                      <a:pt x="331" y="1258"/>
                    </a:cubicBezTo>
                    <a:lnTo>
                      <a:pt x="437" y="1258"/>
                    </a:lnTo>
                    <a:lnTo>
                      <a:pt x="490" y="1205"/>
                    </a:lnTo>
                    <a:cubicBezTo>
                      <a:pt x="556" y="1099"/>
                      <a:pt x="609" y="1046"/>
                      <a:pt x="609" y="1046"/>
                    </a:cubicBezTo>
                    <a:cubicBezTo>
                      <a:pt x="662" y="993"/>
                      <a:pt x="662" y="927"/>
                      <a:pt x="715" y="927"/>
                    </a:cubicBezTo>
                    <a:cubicBezTo>
                      <a:pt x="715" y="927"/>
                      <a:pt x="715" y="874"/>
                      <a:pt x="768" y="874"/>
                    </a:cubicBezTo>
                    <a:lnTo>
                      <a:pt x="768" y="821"/>
                    </a:lnTo>
                    <a:lnTo>
                      <a:pt x="821" y="768"/>
                    </a:lnTo>
                    <a:lnTo>
                      <a:pt x="490" y="265"/>
                    </a:lnTo>
                    <a:cubicBezTo>
                      <a:pt x="437" y="265"/>
                      <a:pt x="437" y="212"/>
                      <a:pt x="384" y="160"/>
                    </a:cubicBezTo>
                    <a:lnTo>
                      <a:pt x="106" y="160"/>
                    </a:lnTo>
                    <a:lnTo>
                      <a:pt x="106" y="107"/>
                    </a:lnTo>
                    <a:close/>
                    <a:moveTo>
                      <a:pt x="106" y="1"/>
                    </a:moveTo>
                    <a:cubicBezTo>
                      <a:pt x="53" y="54"/>
                      <a:pt x="0" y="107"/>
                      <a:pt x="0" y="107"/>
                    </a:cubicBezTo>
                    <a:cubicBezTo>
                      <a:pt x="0" y="160"/>
                      <a:pt x="53" y="212"/>
                      <a:pt x="53" y="265"/>
                    </a:cubicBezTo>
                    <a:lnTo>
                      <a:pt x="331" y="265"/>
                    </a:lnTo>
                    <a:cubicBezTo>
                      <a:pt x="331" y="332"/>
                      <a:pt x="331" y="332"/>
                      <a:pt x="384" y="385"/>
                    </a:cubicBezTo>
                    <a:lnTo>
                      <a:pt x="662" y="768"/>
                    </a:lnTo>
                    <a:lnTo>
                      <a:pt x="662" y="821"/>
                    </a:lnTo>
                    <a:cubicBezTo>
                      <a:pt x="662" y="821"/>
                      <a:pt x="609" y="821"/>
                      <a:pt x="609" y="874"/>
                    </a:cubicBezTo>
                    <a:lnTo>
                      <a:pt x="556" y="927"/>
                    </a:lnTo>
                    <a:cubicBezTo>
                      <a:pt x="490" y="993"/>
                      <a:pt x="437" y="1046"/>
                      <a:pt x="384" y="1099"/>
                    </a:cubicBezTo>
                    <a:lnTo>
                      <a:pt x="384" y="1152"/>
                    </a:lnTo>
                    <a:lnTo>
                      <a:pt x="331" y="1152"/>
                    </a:lnTo>
                    <a:cubicBezTo>
                      <a:pt x="278" y="1152"/>
                      <a:pt x="225" y="1152"/>
                      <a:pt x="159" y="1205"/>
                    </a:cubicBezTo>
                    <a:cubicBezTo>
                      <a:pt x="106" y="1205"/>
                      <a:pt x="53" y="1258"/>
                      <a:pt x="53" y="1324"/>
                    </a:cubicBezTo>
                    <a:cubicBezTo>
                      <a:pt x="53" y="1377"/>
                      <a:pt x="53" y="1377"/>
                      <a:pt x="106" y="1430"/>
                    </a:cubicBezTo>
                    <a:lnTo>
                      <a:pt x="159" y="1430"/>
                    </a:lnTo>
                    <a:cubicBezTo>
                      <a:pt x="159" y="1483"/>
                      <a:pt x="225" y="1483"/>
                      <a:pt x="225" y="1483"/>
                    </a:cubicBezTo>
                    <a:lnTo>
                      <a:pt x="715" y="1483"/>
                    </a:lnTo>
                    <a:cubicBezTo>
                      <a:pt x="768" y="1483"/>
                      <a:pt x="821" y="1483"/>
                      <a:pt x="821" y="1430"/>
                    </a:cubicBezTo>
                    <a:cubicBezTo>
                      <a:pt x="887" y="1430"/>
                      <a:pt x="940" y="1377"/>
                      <a:pt x="940" y="1324"/>
                    </a:cubicBezTo>
                    <a:cubicBezTo>
                      <a:pt x="940" y="1258"/>
                      <a:pt x="887" y="1258"/>
                      <a:pt x="887" y="1258"/>
                    </a:cubicBezTo>
                    <a:cubicBezTo>
                      <a:pt x="821" y="1205"/>
                      <a:pt x="821" y="1205"/>
                      <a:pt x="768" y="1205"/>
                    </a:cubicBezTo>
                    <a:lnTo>
                      <a:pt x="768" y="1152"/>
                    </a:lnTo>
                    <a:cubicBezTo>
                      <a:pt x="768" y="1099"/>
                      <a:pt x="821" y="1099"/>
                      <a:pt x="821" y="1099"/>
                    </a:cubicBezTo>
                    <a:cubicBezTo>
                      <a:pt x="821" y="1046"/>
                      <a:pt x="887" y="1046"/>
                      <a:pt x="887" y="1046"/>
                    </a:cubicBezTo>
                    <a:lnTo>
                      <a:pt x="887" y="1099"/>
                    </a:lnTo>
                    <a:cubicBezTo>
                      <a:pt x="940" y="1099"/>
                      <a:pt x="940" y="1152"/>
                      <a:pt x="993" y="1152"/>
                    </a:cubicBezTo>
                    <a:cubicBezTo>
                      <a:pt x="993" y="1205"/>
                      <a:pt x="993" y="1258"/>
                      <a:pt x="1046" y="1258"/>
                    </a:cubicBezTo>
                    <a:cubicBezTo>
                      <a:pt x="993" y="1258"/>
                      <a:pt x="993" y="1324"/>
                      <a:pt x="940" y="1324"/>
                    </a:cubicBezTo>
                    <a:lnTo>
                      <a:pt x="940" y="1430"/>
                    </a:lnTo>
                    <a:cubicBezTo>
                      <a:pt x="940" y="1430"/>
                      <a:pt x="940" y="1483"/>
                      <a:pt x="993" y="1483"/>
                    </a:cubicBezTo>
                    <a:cubicBezTo>
                      <a:pt x="1046" y="1536"/>
                      <a:pt x="1099" y="1536"/>
                      <a:pt x="1151" y="1536"/>
                    </a:cubicBezTo>
                    <a:lnTo>
                      <a:pt x="1707" y="1536"/>
                    </a:lnTo>
                    <a:cubicBezTo>
                      <a:pt x="1760" y="1536"/>
                      <a:pt x="1813" y="1483"/>
                      <a:pt x="1813" y="1430"/>
                    </a:cubicBezTo>
                    <a:cubicBezTo>
                      <a:pt x="1813" y="1377"/>
                      <a:pt x="1760" y="1324"/>
                      <a:pt x="1707" y="1324"/>
                    </a:cubicBezTo>
                    <a:cubicBezTo>
                      <a:pt x="1707" y="1258"/>
                      <a:pt x="1654" y="1258"/>
                      <a:pt x="1601" y="1258"/>
                    </a:cubicBezTo>
                    <a:lnTo>
                      <a:pt x="1429" y="1258"/>
                    </a:lnTo>
                    <a:cubicBezTo>
                      <a:pt x="1429" y="1205"/>
                      <a:pt x="1376" y="1205"/>
                      <a:pt x="1376" y="1152"/>
                    </a:cubicBezTo>
                    <a:cubicBezTo>
                      <a:pt x="1324" y="1099"/>
                      <a:pt x="1271" y="1046"/>
                      <a:pt x="1218" y="993"/>
                    </a:cubicBezTo>
                    <a:cubicBezTo>
                      <a:pt x="1218" y="927"/>
                      <a:pt x="1099" y="874"/>
                      <a:pt x="1046" y="768"/>
                    </a:cubicBezTo>
                    <a:cubicBezTo>
                      <a:pt x="1099" y="715"/>
                      <a:pt x="1099" y="662"/>
                      <a:pt x="1151" y="596"/>
                    </a:cubicBezTo>
                    <a:cubicBezTo>
                      <a:pt x="1218" y="596"/>
                      <a:pt x="1218" y="543"/>
                      <a:pt x="1271" y="490"/>
                    </a:cubicBezTo>
                    <a:cubicBezTo>
                      <a:pt x="1324" y="437"/>
                      <a:pt x="1324" y="437"/>
                      <a:pt x="1376" y="385"/>
                    </a:cubicBezTo>
                    <a:lnTo>
                      <a:pt x="1654" y="385"/>
                    </a:lnTo>
                    <a:cubicBezTo>
                      <a:pt x="1707" y="385"/>
                      <a:pt x="1707" y="385"/>
                      <a:pt x="1707" y="332"/>
                    </a:cubicBezTo>
                    <a:lnTo>
                      <a:pt x="1760" y="332"/>
                    </a:lnTo>
                    <a:lnTo>
                      <a:pt x="1760" y="265"/>
                    </a:lnTo>
                    <a:lnTo>
                      <a:pt x="1760" y="160"/>
                    </a:lnTo>
                    <a:cubicBezTo>
                      <a:pt x="1760" y="160"/>
                      <a:pt x="1760" y="107"/>
                      <a:pt x="1707" y="107"/>
                    </a:cubicBezTo>
                    <a:lnTo>
                      <a:pt x="940" y="107"/>
                    </a:lnTo>
                    <a:cubicBezTo>
                      <a:pt x="887" y="160"/>
                      <a:pt x="887" y="212"/>
                      <a:pt x="887" y="265"/>
                    </a:cubicBezTo>
                    <a:cubicBezTo>
                      <a:pt x="887" y="265"/>
                      <a:pt x="887" y="332"/>
                      <a:pt x="940" y="332"/>
                    </a:cubicBezTo>
                    <a:lnTo>
                      <a:pt x="940" y="385"/>
                    </a:lnTo>
                    <a:cubicBezTo>
                      <a:pt x="940" y="385"/>
                      <a:pt x="940" y="437"/>
                      <a:pt x="887" y="437"/>
                    </a:cubicBezTo>
                    <a:lnTo>
                      <a:pt x="887" y="490"/>
                    </a:lnTo>
                    <a:cubicBezTo>
                      <a:pt x="821" y="490"/>
                      <a:pt x="821" y="437"/>
                      <a:pt x="821" y="437"/>
                    </a:cubicBezTo>
                    <a:cubicBezTo>
                      <a:pt x="768" y="385"/>
                      <a:pt x="768" y="385"/>
                      <a:pt x="768" y="332"/>
                    </a:cubicBezTo>
                    <a:cubicBezTo>
                      <a:pt x="715" y="332"/>
                      <a:pt x="715" y="332"/>
                      <a:pt x="715" y="265"/>
                    </a:cubicBezTo>
                    <a:cubicBezTo>
                      <a:pt x="768" y="265"/>
                      <a:pt x="821" y="265"/>
                      <a:pt x="821" y="212"/>
                    </a:cubicBezTo>
                    <a:cubicBezTo>
                      <a:pt x="887" y="212"/>
                      <a:pt x="887" y="160"/>
                      <a:pt x="887" y="160"/>
                    </a:cubicBezTo>
                    <a:lnTo>
                      <a:pt x="887" y="107"/>
                    </a:lnTo>
                    <a:lnTo>
                      <a:pt x="887" y="54"/>
                    </a:lnTo>
                    <a:lnTo>
                      <a:pt x="821" y="54"/>
                    </a:lnTo>
                    <a:cubicBezTo>
                      <a:pt x="821" y="1"/>
                      <a:pt x="821" y="1"/>
                      <a:pt x="768" y="1"/>
                    </a:cubicBez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47" name="Google Shape;347;p24"/>
              <p:cNvSpPr/>
              <p:nvPr/>
            </p:nvSpPr>
            <p:spPr>
              <a:xfrm>
                <a:off x="4799733" y="3864528"/>
                <a:ext cx="1237772" cy="1187034"/>
              </a:xfrm>
              <a:custGeom>
                <a:avLst/>
                <a:gdLst/>
                <a:ahLst/>
                <a:cxnLst/>
                <a:rect l="l" t="t" r="r" b="b"/>
                <a:pathLst>
                  <a:path w="22395" h="21477" extrusionOk="0">
                    <a:moveTo>
                      <a:pt x="17201" y="8638"/>
                    </a:moveTo>
                    <a:cubicBezTo>
                      <a:pt x="17575" y="8638"/>
                      <a:pt x="17951" y="8924"/>
                      <a:pt x="17987" y="9340"/>
                    </a:cubicBezTo>
                    <a:lnTo>
                      <a:pt x="18318" y="16672"/>
                    </a:lnTo>
                    <a:cubicBezTo>
                      <a:pt x="18371" y="17228"/>
                      <a:pt x="17868" y="17718"/>
                      <a:pt x="17273" y="17718"/>
                    </a:cubicBezTo>
                    <a:lnTo>
                      <a:pt x="9821" y="17612"/>
                    </a:lnTo>
                    <a:cubicBezTo>
                      <a:pt x="9212" y="17612"/>
                      <a:pt x="8881" y="16844"/>
                      <a:pt x="9331" y="16447"/>
                    </a:cubicBezTo>
                    <a:lnTo>
                      <a:pt x="16717" y="8837"/>
                    </a:lnTo>
                    <a:cubicBezTo>
                      <a:pt x="16855" y="8699"/>
                      <a:pt x="17028" y="8638"/>
                      <a:pt x="17201" y="8638"/>
                    </a:cubicBezTo>
                    <a:close/>
                    <a:moveTo>
                      <a:pt x="20125" y="1"/>
                    </a:moveTo>
                    <a:cubicBezTo>
                      <a:pt x="19697" y="1"/>
                      <a:pt x="19262" y="159"/>
                      <a:pt x="18927" y="512"/>
                    </a:cubicBezTo>
                    <a:lnTo>
                      <a:pt x="993" y="18711"/>
                    </a:lnTo>
                    <a:cubicBezTo>
                      <a:pt x="0" y="19756"/>
                      <a:pt x="781" y="21477"/>
                      <a:pt x="2264" y="21477"/>
                    </a:cubicBezTo>
                    <a:lnTo>
                      <a:pt x="20303" y="21477"/>
                    </a:lnTo>
                    <a:cubicBezTo>
                      <a:pt x="21508" y="21477"/>
                      <a:pt x="22395" y="20537"/>
                      <a:pt x="22395" y="19425"/>
                    </a:cubicBezTo>
                    <a:lnTo>
                      <a:pt x="21786" y="1558"/>
                    </a:lnTo>
                    <a:cubicBezTo>
                      <a:pt x="21786" y="611"/>
                      <a:pt x="20967" y="1"/>
                      <a:pt x="20125" y="1"/>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48" name="Google Shape;348;p24"/>
              <p:cNvSpPr/>
              <p:nvPr/>
            </p:nvSpPr>
            <p:spPr>
              <a:xfrm>
                <a:off x="4845828" y="3874532"/>
                <a:ext cx="1027082" cy="1046648"/>
              </a:xfrm>
              <a:custGeom>
                <a:avLst/>
                <a:gdLst/>
                <a:ahLst/>
                <a:cxnLst/>
                <a:rect l="l" t="t" r="r" b="b"/>
                <a:pathLst>
                  <a:path w="18583" h="18937" extrusionOk="0">
                    <a:moveTo>
                      <a:pt x="18477" y="0"/>
                    </a:moveTo>
                    <a:cubicBezTo>
                      <a:pt x="18305" y="119"/>
                      <a:pt x="18199" y="225"/>
                      <a:pt x="18093" y="331"/>
                    </a:cubicBezTo>
                    <a:lnTo>
                      <a:pt x="159" y="18530"/>
                    </a:lnTo>
                    <a:cubicBezTo>
                      <a:pt x="106" y="18649"/>
                      <a:pt x="53" y="18702"/>
                      <a:pt x="0" y="18755"/>
                    </a:cubicBezTo>
                    <a:lnTo>
                      <a:pt x="0" y="18808"/>
                    </a:lnTo>
                    <a:cubicBezTo>
                      <a:pt x="80" y="18894"/>
                      <a:pt x="189" y="18937"/>
                      <a:pt x="293" y="18937"/>
                    </a:cubicBezTo>
                    <a:cubicBezTo>
                      <a:pt x="397" y="18937"/>
                      <a:pt x="497" y="18894"/>
                      <a:pt x="556" y="18808"/>
                    </a:cubicBezTo>
                    <a:lnTo>
                      <a:pt x="18477" y="556"/>
                    </a:lnTo>
                    <a:cubicBezTo>
                      <a:pt x="18583" y="384"/>
                      <a:pt x="18583" y="172"/>
                      <a:pt x="18477"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49" name="Google Shape;349;p24"/>
              <p:cNvSpPr/>
              <p:nvPr/>
            </p:nvSpPr>
            <p:spPr>
              <a:xfrm>
                <a:off x="5818028" y="3941796"/>
                <a:ext cx="76107" cy="67374"/>
              </a:xfrm>
              <a:custGeom>
                <a:avLst/>
                <a:gdLst/>
                <a:ahLst/>
                <a:cxnLst/>
                <a:rect l="l" t="t" r="r" b="b"/>
                <a:pathLst>
                  <a:path w="1377" h="1219" extrusionOk="0">
                    <a:moveTo>
                      <a:pt x="0" y="1"/>
                    </a:moveTo>
                    <a:lnTo>
                      <a:pt x="0" y="160"/>
                    </a:lnTo>
                    <a:lnTo>
                      <a:pt x="1218" y="1219"/>
                    </a:lnTo>
                    <a:lnTo>
                      <a:pt x="1324" y="1219"/>
                    </a:lnTo>
                    <a:cubicBezTo>
                      <a:pt x="1376" y="1152"/>
                      <a:pt x="1376" y="1099"/>
                      <a:pt x="1324" y="1047"/>
                    </a:cubicBezTo>
                    <a:lnTo>
                      <a:pt x="172"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50" name="Google Shape;350;p24"/>
              <p:cNvSpPr/>
              <p:nvPr/>
            </p:nvSpPr>
            <p:spPr>
              <a:xfrm>
                <a:off x="5647575" y="4112967"/>
                <a:ext cx="76107" cy="69585"/>
              </a:xfrm>
              <a:custGeom>
                <a:avLst/>
                <a:gdLst/>
                <a:ahLst/>
                <a:cxnLst/>
                <a:rect l="l" t="t" r="r" b="b"/>
                <a:pathLst>
                  <a:path w="1377" h="1259" extrusionOk="0">
                    <a:moveTo>
                      <a:pt x="86" y="1"/>
                    </a:moveTo>
                    <a:cubicBezTo>
                      <a:pt x="66" y="1"/>
                      <a:pt x="53" y="14"/>
                      <a:pt x="53" y="41"/>
                    </a:cubicBezTo>
                    <a:cubicBezTo>
                      <a:pt x="0" y="107"/>
                      <a:pt x="0" y="160"/>
                      <a:pt x="53" y="160"/>
                    </a:cubicBezTo>
                    <a:lnTo>
                      <a:pt x="1205" y="1258"/>
                    </a:lnTo>
                    <a:lnTo>
                      <a:pt x="1377" y="1258"/>
                    </a:lnTo>
                    <a:cubicBezTo>
                      <a:pt x="1377" y="1205"/>
                      <a:pt x="1377" y="1152"/>
                      <a:pt x="1324" y="1100"/>
                    </a:cubicBezTo>
                    <a:lnTo>
                      <a:pt x="159" y="41"/>
                    </a:lnTo>
                    <a:cubicBezTo>
                      <a:pt x="133" y="14"/>
                      <a:pt x="106" y="1"/>
                      <a:pt x="86"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51" name="Google Shape;351;p24"/>
              <p:cNvSpPr/>
              <p:nvPr/>
            </p:nvSpPr>
            <p:spPr>
              <a:xfrm>
                <a:off x="5775580" y="3984243"/>
                <a:ext cx="54883" cy="49080"/>
              </a:xfrm>
              <a:custGeom>
                <a:avLst/>
                <a:gdLst/>
                <a:ahLst/>
                <a:cxnLst/>
                <a:rect l="l" t="t" r="r" b="b"/>
                <a:pathLst>
                  <a:path w="993" h="888" extrusionOk="0">
                    <a:moveTo>
                      <a:pt x="53" y="1"/>
                    </a:moveTo>
                    <a:cubicBezTo>
                      <a:pt x="0" y="54"/>
                      <a:pt x="0" y="54"/>
                      <a:pt x="53" y="120"/>
                    </a:cubicBezTo>
                    <a:lnTo>
                      <a:pt x="874" y="887"/>
                    </a:lnTo>
                    <a:lnTo>
                      <a:pt x="993" y="887"/>
                    </a:lnTo>
                    <a:lnTo>
                      <a:pt x="993" y="781"/>
                    </a:lnTo>
                    <a:lnTo>
                      <a:pt x="106"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52" name="Google Shape;352;p24"/>
              <p:cNvSpPr/>
              <p:nvPr/>
            </p:nvSpPr>
            <p:spPr>
              <a:xfrm>
                <a:off x="5736062" y="4024646"/>
                <a:ext cx="54938" cy="50351"/>
              </a:xfrm>
              <a:custGeom>
                <a:avLst/>
                <a:gdLst/>
                <a:ahLst/>
                <a:cxnLst/>
                <a:rect l="l" t="t" r="r" b="b"/>
                <a:pathLst>
                  <a:path w="994" h="911" extrusionOk="0">
                    <a:moveTo>
                      <a:pt x="73" y="1"/>
                    </a:moveTo>
                    <a:cubicBezTo>
                      <a:pt x="54" y="1"/>
                      <a:pt x="27" y="17"/>
                      <a:pt x="1" y="50"/>
                    </a:cubicBezTo>
                    <a:lnTo>
                      <a:pt x="1" y="103"/>
                    </a:lnTo>
                    <a:lnTo>
                      <a:pt x="874" y="871"/>
                    </a:lnTo>
                    <a:cubicBezTo>
                      <a:pt x="901" y="898"/>
                      <a:pt x="914" y="911"/>
                      <a:pt x="929" y="911"/>
                    </a:cubicBezTo>
                    <a:cubicBezTo>
                      <a:pt x="944" y="911"/>
                      <a:pt x="960" y="898"/>
                      <a:pt x="993" y="871"/>
                    </a:cubicBezTo>
                    <a:lnTo>
                      <a:pt x="993" y="818"/>
                    </a:lnTo>
                    <a:lnTo>
                      <a:pt x="107" y="50"/>
                    </a:lnTo>
                    <a:cubicBezTo>
                      <a:pt x="107" y="17"/>
                      <a:pt x="93" y="1"/>
                      <a:pt x="73"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53" name="Google Shape;353;p24"/>
              <p:cNvSpPr/>
              <p:nvPr/>
            </p:nvSpPr>
            <p:spPr>
              <a:xfrm>
                <a:off x="5695826" y="4066927"/>
                <a:ext cx="54938" cy="48306"/>
              </a:xfrm>
              <a:custGeom>
                <a:avLst/>
                <a:gdLst/>
                <a:ahLst/>
                <a:cxnLst/>
                <a:rect l="l" t="t" r="r" b="b"/>
                <a:pathLst>
                  <a:path w="994" h="874" extrusionOk="0">
                    <a:moveTo>
                      <a:pt x="1" y="0"/>
                    </a:moveTo>
                    <a:lnTo>
                      <a:pt x="1" y="106"/>
                    </a:lnTo>
                    <a:lnTo>
                      <a:pt x="887" y="874"/>
                    </a:lnTo>
                    <a:lnTo>
                      <a:pt x="940" y="874"/>
                    </a:lnTo>
                    <a:cubicBezTo>
                      <a:pt x="993" y="874"/>
                      <a:pt x="993" y="821"/>
                      <a:pt x="940" y="768"/>
                    </a:cubicBezTo>
                    <a:lnTo>
                      <a:pt x="120"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54" name="Google Shape;354;p24"/>
              <p:cNvSpPr/>
              <p:nvPr/>
            </p:nvSpPr>
            <p:spPr>
              <a:xfrm>
                <a:off x="5604409" y="4158344"/>
                <a:ext cx="54883" cy="48361"/>
              </a:xfrm>
              <a:custGeom>
                <a:avLst/>
                <a:gdLst/>
                <a:ahLst/>
                <a:cxnLst/>
                <a:rect l="l" t="t" r="r" b="b"/>
                <a:pathLst>
                  <a:path w="993" h="875" extrusionOk="0">
                    <a:moveTo>
                      <a:pt x="66" y="1"/>
                    </a:moveTo>
                    <a:cubicBezTo>
                      <a:pt x="0" y="54"/>
                      <a:pt x="0" y="54"/>
                      <a:pt x="66" y="106"/>
                    </a:cubicBezTo>
                    <a:lnTo>
                      <a:pt x="887" y="874"/>
                    </a:lnTo>
                    <a:lnTo>
                      <a:pt x="993" y="874"/>
                    </a:lnTo>
                    <a:lnTo>
                      <a:pt x="993" y="768"/>
                    </a:lnTo>
                    <a:lnTo>
                      <a:pt x="119"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55" name="Google Shape;355;p24"/>
              <p:cNvSpPr/>
              <p:nvPr/>
            </p:nvSpPr>
            <p:spPr>
              <a:xfrm>
                <a:off x="5564891" y="4198580"/>
                <a:ext cx="54938" cy="50517"/>
              </a:xfrm>
              <a:custGeom>
                <a:avLst/>
                <a:gdLst/>
                <a:ahLst/>
                <a:cxnLst/>
                <a:rect l="l" t="t" r="r" b="b"/>
                <a:pathLst>
                  <a:path w="994" h="914" extrusionOk="0">
                    <a:moveTo>
                      <a:pt x="87" y="1"/>
                    </a:moveTo>
                    <a:cubicBezTo>
                      <a:pt x="70" y="1"/>
                      <a:pt x="54" y="14"/>
                      <a:pt x="54" y="40"/>
                    </a:cubicBezTo>
                    <a:cubicBezTo>
                      <a:pt x="1" y="40"/>
                      <a:pt x="1" y="93"/>
                      <a:pt x="54" y="93"/>
                    </a:cubicBezTo>
                    <a:lnTo>
                      <a:pt x="887" y="874"/>
                    </a:lnTo>
                    <a:cubicBezTo>
                      <a:pt x="914" y="901"/>
                      <a:pt x="927" y="914"/>
                      <a:pt x="940" y="914"/>
                    </a:cubicBezTo>
                    <a:cubicBezTo>
                      <a:pt x="954" y="914"/>
                      <a:pt x="967" y="901"/>
                      <a:pt x="993" y="874"/>
                    </a:cubicBezTo>
                    <a:lnTo>
                      <a:pt x="993" y="808"/>
                    </a:lnTo>
                    <a:lnTo>
                      <a:pt x="120" y="40"/>
                    </a:lnTo>
                    <a:cubicBezTo>
                      <a:pt x="120" y="14"/>
                      <a:pt x="103" y="1"/>
                      <a:pt x="87"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56" name="Google Shape;356;p24"/>
              <p:cNvSpPr/>
              <p:nvPr/>
            </p:nvSpPr>
            <p:spPr>
              <a:xfrm>
                <a:off x="5525373" y="4240254"/>
                <a:ext cx="54938" cy="49080"/>
              </a:xfrm>
              <a:custGeom>
                <a:avLst/>
                <a:gdLst/>
                <a:ahLst/>
                <a:cxnLst/>
                <a:rect l="l" t="t" r="r" b="b"/>
                <a:pathLst>
                  <a:path w="994" h="888" extrusionOk="0">
                    <a:moveTo>
                      <a:pt x="1" y="1"/>
                    </a:moveTo>
                    <a:lnTo>
                      <a:pt x="1" y="120"/>
                    </a:lnTo>
                    <a:lnTo>
                      <a:pt x="888" y="888"/>
                    </a:lnTo>
                    <a:lnTo>
                      <a:pt x="994" y="888"/>
                    </a:lnTo>
                    <a:cubicBezTo>
                      <a:pt x="994" y="888"/>
                      <a:pt x="994" y="835"/>
                      <a:pt x="941" y="782"/>
                    </a:cubicBezTo>
                    <a:lnTo>
                      <a:pt x="107"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57" name="Google Shape;357;p24"/>
              <p:cNvSpPr/>
              <p:nvPr/>
            </p:nvSpPr>
            <p:spPr>
              <a:xfrm>
                <a:off x="5433956" y="4331726"/>
                <a:ext cx="57868" cy="49080"/>
              </a:xfrm>
              <a:custGeom>
                <a:avLst/>
                <a:gdLst/>
                <a:ahLst/>
                <a:cxnLst/>
                <a:rect l="l" t="t" r="r" b="b"/>
                <a:pathLst>
                  <a:path w="1047" h="888" extrusionOk="0">
                    <a:moveTo>
                      <a:pt x="53" y="0"/>
                    </a:moveTo>
                    <a:cubicBezTo>
                      <a:pt x="0" y="53"/>
                      <a:pt x="0" y="53"/>
                      <a:pt x="53" y="119"/>
                    </a:cubicBezTo>
                    <a:lnTo>
                      <a:pt x="940" y="887"/>
                    </a:lnTo>
                    <a:lnTo>
                      <a:pt x="993" y="887"/>
                    </a:lnTo>
                    <a:cubicBezTo>
                      <a:pt x="1046" y="887"/>
                      <a:pt x="1046" y="834"/>
                      <a:pt x="993" y="781"/>
                    </a:cubicBezTo>
                    <a:lnTo>
                      <a:pt x="173"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58" name="Google Shape;358;p24"/>
              <p:cNvSpPr/>
              <p:nvPr/>
            </p:nvSpPr>
            <p:spPr>
              <a:xfrm>
                <a:off x="5394438" y="4372128"/>
                <a:ext cx="54938" cy="50351"/>
              </a:xfrm>
              <a:custGeom>
                <a:avLst/>
                <a:gdLst/>
                <a:ahLst/>
                <a:cxnLst/>
                <a:rect l="l" t="t" r="r" b="b"/>
                <a:pathLst>
                  <a:path w="994" h="911" extrusionOk="0">
                    <a:moveTo>
                      <a:pt x="80" y="1"/>
                    </a:moveTo>
                    <a:cubicBezTo>
                      <a:pt x="67" y="1"/>
                      <a:pt x="54" y="17"/>
                      <a:pt x="54" y="50"/>
                    </a:cubicBezTo>
                    <a:cubicBezTo>
                      <a:pt x="1" y="50"/>
                      <a:pt x="1" y="103"/>
                      <a:pt x="54" y="103"/>
                    </a:cubicBezTo>
                    <a:lnTo>
                      <a:pt x="888" y="871"/>
                    </a:lnTo>
                    <a:cubicBezTo>
                      <a:pt x="914" y="897"/>
                      <a:pt x="940" y="910"/>
                      <a:pt x="960" y="910"/>
                    </a:cubicBezTo>
                    <a:cubicBezTo>
                      <a:pt x="980" y="910"/>
                      <a:pt x="993" y="897"/>
                      <a:pt x="993" y="871"/>
                    </a:cubicBezTo>
                    <a:lnTo>
                      <a:pt x="993" y="818"/>
                    </a:lnTo>
                    <a:lnTo>
                      <a:pt x="107" y="50"/>
                    </a:lnTo>
                    <a:cubicBezTo>
                      <a:pt x="107" y="17"/>
                      <a:pt x="93" y="1"/>
                      <a:pt x="80"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59" name="Google Shape;359;p24"/>
              <p:cNvSpPr/>
              <p:nvPr/>
            </p:nvSpPr>
            <p:spPr>
              <a:xfrm>
                <a:off x="5354975" y="4414354"/>
                <a:ext cx="54883" cy="48361"/>
              </a:xfrm>
              <a:custGeom>
                <a:avLst/>
                <a:gdLst/>
                <a:ahLst/>
                <a:cxnLst/>
                <a:rect l="l" t="t" r="r" b="b"/>
                <a:pathLst>
                  <a:path w="993" h="875" extrusionOk="0">
                    <a:moveTo>
                      <a:pt x="0" y="1"/>
                    </a:moveTo>
                    <a:cubicBezTo>
                      <a:pt x="0" y="54"/>
                      <a:pt x="0" y="54"/>
                      <a:pt x="53" y="107"/>
                    </a:cubicBezTo>
                    <a:lnTo>
                      <a:pt x="874" y="874"/>
                    </a:lnTo>
                    <a:lnTo>
                      <a:pt x="993" y="874"/>
                    </a:lnTo>
                    <a:lnTo>
                      <a:pt x="993" y="769"/>
                    </a:lnTo>
                    <a:lnTo>
                      <a:pt x="106"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60" name="Google Shape;360;p24"/>
              <p:cNvSpPr/>
              <p:nvPr/>
            </p:nvSpPr>
            <p:spPr>
              <a:xfrm>
                <a:off x="5266433" y="4505826"/>
                <a:ext cx="54938" cy="48306"/>
              </a:xfrm>
              <a:custGeom>
                <a:avLst/>
                <a:gdLst/>
                <a:ahLst/>
                <a:cxnLst/>
                <a:rect l="l" t="t" r="r" b="b"/>
                <a:pathLst>
                  <a:path w="994" h="874" extrusionOk="0">
                    <a:moveTo>
                      <a:pt x="1" y="0"/>
                    </a:moveTo>
                    <a:lnTo>
                      <a:pt x="1" y="106"/>
                    </a:lnTo>
                    <a:lnTo>
                      <a:pt x="887" y="874"/>
                    </a:lnTo>
                    <a:lnTo>
                      <a:pt x="940" y="874"/>
                    </a:lnTo>
                    <a:cubicBezTo>
                      <a:pt x="993" y="874"/>
                      <a:pt x="993" y="821"/>
                      <a:pt x="940" y="768"/>
                    </a:cubicBezTo>
                    <a:lnTo>
                      <a:pt x="106"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61" name="Google Shape;361;p24"/>
              <p:cNvSpPr/>
              <p:nvPr/>
            </p:nvSpPr>
            <p:spPr>
              <a:xfrm>
                <a:off x="5223986" y="4546063"/>
                <a:ext cx="57868" cy="50517"/>
              </a:xfrm>
              <a:custGeom>
                <a:avLst/>
                <a:gdLst/>
                <a:ahLst/>
                <a:cxnLst/>
                <a:rect l="l" t="t" r="r" b="b"/>
                <a:pathLst>
                  <a:path w="1047" h="914" extrusionOk="0">
                    <a:moveTo>
                      <a:pt x="87" y="0"/>
                    </a:moveTo>
                    <a:cubicBezTo>
                      <a:pt x="67" y="0"/>
                      <a:pt x="54" y="13"/>
                      <a:pt x="54" y="40"/>
                    </a:cubicBezTo>
                    <a:cubicBezTo>
                      <a:pt x="1" y="40"/>
                      <a:pt x="1" y="93"/>
                      <a:pt x="54" y="93"/>
                    </a:cubicBezTo>
                    <a:lnTo>
                      <a:pt x="874" y="874"/>
                    </a:lnTo>
                    <a:cubicBezTo>
                      <a:pt x="901" y="900"/>
                      <a:pt x="931" y="913"/>
                      <a:pt x="954" y="913"/>
                    </a:cubicBezTo>
                    <a:cubicBezTo>
                      <a:pt x="977" y="913"/>
                      <a:pt x="994" y="900"/>
                      <a:pt x="994" y="874"/>
                    </a:cubicBezTo>
                    <a:cubicBezTo>
                      <a:pt x="1047" y="874"/>
                      <a:pt x="1047" y="808"/>
                      <a:pt x="994" y="808"/>
                    </a:cubicBezTo>
                    <a:lnTo>
                      <a:pt x="160" y="40"/>
                    </a:lnTo>
                    <a:cubicBezTo>
                      <a:pt x="133" y="13"/>
                      <a:pt x="107" y="0"/>
                      <a:pt x="87" y="0"/>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62" name="Google Shape;362;p24"/>
              <p:cNvSpPr/>
              <p:nvPr/>
            </p:nvSpPr>
            <p:spPr>
              <a:xfrm>
                <a:off x="5183804" y="4587736"/>
                <a:ext cx="54883" cy="49080"/>
              </a:xfrm>
              <a:custGeom>
                <a:avLst/>
                <a:gdLst/>
                <a:ahLst/>
                <a:cxnLst/>
                <a:rect l="l" t="t" r="r" b="b"/>
                <a:pathLst>
                  <a:path w="993" h="888" extrusionOk="0">
                    <a:moveTo>
                      <a:pt x="66" y="1"/>
                    </a:moveTo>
                    <a:cubicBezTo>
                      <a:pt x="0" y="54"/>
                      <a:pt x="0" y="120"/>
                      <a:pt x="66" y="120"/>
                    </a:cubicBezTo>
                    <a:lnTo>
                      <a:pt x="887" y="887"/>
                    </a:lnTo>
                    <a:lnTo>
                      <a:pt x="993" y="887"/>
                    </a:lnTo>
                    <a:lnTo>
                      <a:pt x="993" y="782"/>
                    </a:lnTo>
                    <a:lnTo>
                      <a:pt x="119"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63" name="Google Shape;363;p24"/>
              <p:cNvSpPr/>
              <p:nvPr/>
            </p:nvSpPr>
            <p:spPr>
              <a:xfrm>
                <a:off x="5095980" y="4679208"/>
                <a:ext cx="54938" cy="49024"/>
              </a:xfrm>
              <a:custGeom>
                <a:avLst/>
                <a:gdLst/>
                <a:ahLst/>
                <a:cxnLst/>
                <a:rect l="l" t="t" r="r" b="b"/>
                <a:pathLst>
                  <a:path w="994" h="887" extrusionOk="0">
                    <a:moveTo>
                      <a:pt x="1" y="0"/>
                    </a:moveTo>
                    <a:lnTo>
                      <a:pt x="1" y="119"/>
                    </a:lnTo>
                    <a:lnTo>
                      <a:pt x="874" y="887"/>
                    </a:lnTo>
                    <a:lnTo>
                      <a:pt x="993" y="887"/>
                    </a:lnTo>
                    <a:cubicBezTo>
                      <a:pt x="993" y="887"/>
                      <a:pt x="993" y="834"/>
                      <a:pt x="927" y="781"/>
                    </a:cubicBezTo>
                    <a:lnTo>
                      <a:pt x="107"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64" name="Google Shape;364;p24"/>
              <p:cNvSpPr/>
              <p:nvPr/>
            </p:nvSpPr>
            <p:spPr>
              <a:xfrm>
                <a:off x="5055744" y="4719611"/>
                <a:ext cx="54938" cy="50351"/>
              </a:xfrm>
              <a:custGeom>
                <a:avLst/>
                <a:gdLst/>
                <a:ahLst/>
                <a:cxnLst/>
                <a:rect l="l" t="t" r="r" b="b"/>
                <a:pathLst>
                  <a:path w="994" h="911" extrusionOk="0">
                    <a:moveTo>
                      <a:pt x="41" y="0"/>
                    </a:moveTo>
                    <a:cubicBezTo>
                      <a:pt x="17" y="0"/>
                      <a:pt x="1" y="17"/>
                      <a:pt x="1" y="50"/>
                    </a:cubicBezTo>
                    <a:lnTo>
                      <a:pt x="1" y="103"/>
                    </a:lnTo>
                    <a:lnTo>
                      <a:pt x="888" y="871"/>
                    </a:lnTo>
                    <a:cubicBezTo>
                      <a:pt x="888" y="897"/>
                      <a:pt x="901" y="910"/>
                      <a:pt x="914" y="910"/>
                    </a:cubicBezTo>
                    <a:cubicBezTo>
                      <a:pt x="927" y="910"/>
                      <a:pt x="941" y="897"/>
                      <a:pt x="941" y="871"/>
                    </a:cubicBezTo>
                    <a:cubicBezTo>
                      <a:pt x="993" y="871"/>
                      <a:pt x="993" y="818"/>
                      <a:pt x="941" y="818"/>
                    </a:cubicBezTo>
                    <a:lnTo>
                      <a:pt x="120" y="50"/>
                    </a:lnTo>
                    <a:cubicBezTo>
                      <a:pt x="93" y="17"/>
                      <a:pt x="64" y="0"/>
                      <a:pt x="41" y="0"/>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65" name="Google Shape;365;p24"/>
              <p:cNvSpPr/>
              <p:nvPr/>
            </p:nvSpPr>
            <p:spPr>
              <a:xfrm>
                <a:off x="5013352" y="4761837"/>
                <a:ext cx="54883" cy="48361"/>
              </a:xfrm>
              <a:custGeom>
                <a:avLst/>
                <a:gdLst/>
                <a:ahLst/>
                <a:cxnLst/>
                <a:rect l="l" t="t" r="r" b="b"/>
                <a:pathLst>
                  <a:path w="993" h="875" extrusionOk="0">
                    <a:moveTo>
                      <a:pt x="53" y="1"/>
                    </a:moveTo>
                    <a:cubicBezTo>
                      <a:pt x="0" y="54"/>
                      <a:pt x="0" y="107"/>
                      <a:pt x="53" y="107"/>
                    </a:cubicBezTo>
                    <a:lnTo>
                      <a:pt x="887" y="874"/>
                    </a:lnTo>
                    <a:lnTo>
                      <a:pt x="993" y="874"/>
                    </a:lnTo>
                    <a:lnTo>
                      <a:pt x="993" y="768"/>
                    </a:lnTo>
                    <a:lnTo>
                      <a:pt x="106"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66" name="Google Shape;366;p24"/>
              <p:cNvSpPr/>
              <p:nvPr/>
            </p:nvSpPr>
            <p:spPr>
              <a:xfrm>
                <a:off x="4924809" y="4853309"/>
                <a:ext cx="54938" cy="48306"/>
              </a:xfrm>
              <a:custGeom>
                <a:avLst/>
                <a:gdLst/>
                <a:ahLst/>
                <a:cxnLst/>
                <a:rect l="l" t="t" r="r" b="b"/>
                <a:pathLst>
                  <a:path w="994" h="874" extrusionOk="0">
                    <a:moveTo>
                      <a:pt x="1" y="0"/>
                    </a:moveTo>
                    <a:lnTo>
                      <a:pt x="1" y="106"/>
                    </a:lnTo>
                    <a:lnTo>
                      <a:pt x="887" y="874"/>
                    </a:lnTo>
                    <a:lnTo>
                      <a:pt x="993" y="874"/>
                    </a:lnTo>
                    <a:lnTo>
                      <a:pt x="993" y="768"/>
                    </a:lnTo>
                    <a:lnTo>
                      <a:pt x="120"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67" name="Google Shape;367;p24"/>
              <p:cNvSpPr/>
              <p:nvPr/>
            </p:nvSpPr>
            <p:spPr>
              <a:xfrm>
                <a:off x="4885346" y="4893490"/>
                <a:ext cx="54883" cy="51291"/>
              </a:xfrm>
              <a:custGeom>
                <a:avLst/>
                <a:gdLst/>
                <a:ahLst/>
                <a:cxnLst/>
                <a:rect l="l" t="t" r="r" b="b"/>
                <a:pathLst>
                  <a:path w="993" h="928" extrusionOk="0">
                    <a:moveTo>
                      <a:pt x="53" y="1"/>
                    </a:moveTo>
                    <a:cubicBezTo>
                      <a:pt x="40" y="1"/>
                      <a:pt x="26" y="14"/>
                      <a:pt x="0" y="41"/>
                    </a:cubicBezTo>
                    <a:lnTo>
                      <a:pt x="0" y="94"/>
                    </a:lnTo>
                    <a:lnTo>
                      <a:pt x="887" y="874"/>
                    </a:lnTo>
                    <a:cubicBezTo>
                      <a:pt x="887" y="927"/>
                      <a:pt x="940" y="927"/>
                      <a:pt x="940" y="927"/>
                    </a:cubicBezTo>
                    <a:cubicBezTo>
                      <a:pt x="993" y="874"/>
                      <a:pt x="993" y="808"/>
                      <a:pt x="940" y="808"/>
                    </a:cubicBezTo>
                    <a:lnTo>
                      <a:pt x="106" y="41"/>
                    </a:lnTo>
                    <a:cubicBezTo>
                      <a:pt x="79" y="14"/>
                      <a:pt x="66" y="1"/>
                      <a:pt x="53"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68" name="Google Shape;368;p24"/>
              <p:cNvSpPr/>
              <p:nvPr/>
            </p:nvSpPr>
            <p:spPr>
              <a:xfrm>
                <a:off x="5480051" y="4287068"/>
                <a:ext cx="76107" cy="68645"/>
              </a:xfrm>
              <a:custGeom>
                <a:avLst/>
                <a:gdLst/>
                <a:ahLst/>
                <a:cxnLst/>
                <a:rect l="l" t="t" r="r" b="b"/>
                <a:pathLst>
                  <a:path w="1377" h="1242" extrusionOk="0">
                    <a:moveTo>
                      <a:pt x="80" y="1"/>
                    </a:moveTo>
                    <a:cubicBezTo>
                      <a:pt x="53" y="1"/>
                      <a:pt x="27" y="14"/>
                      <a:pt x="0" y="41"/>
                    </a:cubicBezTo>
                    <a:lnTo>
                      <a:pt x="0" y="147"/>
                    </a:lnTo>
                    <a:lnTo>
                      <a:pt x="1205" y="1192"/>
                    </a:lnTo>
                    <a:cubicBezTo>
                      <a:pt x="1205" y="1225"/>
                      <a:pt x="1218" y="1242"/>
                      <a:pt x="1239" y="1242"/>
                    </a:cubicBezTo>
                    <a:cubicBezTo>
                      <a:pt x="1261" y="1242"/>
                      <a:pt x="1291" y="1225"/>
                      <a:pt x="1324" y="1192"/>
                    </a:cubicBezTo>
                    <a:cubicBezTo>
                      <a:pt x="1377" y="1192"/>
                      <a:pt x="1377" y="1139"/>
                      <a:pt x="1324" y="1086"/>
                    </a:cubicBezTo>
                    <a:lnTo>
                      <a:pt x="159" y="41"/>
                    </a:lnTo>
                    <a:cubicBezTo>
                      <a:pt x="133" y="14"/>
                      <a:pt x="106" y="1"/>
                      <a:pt x="80"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69" name="Google Shape;369;p24"/>
              <p:cNvSpPr/>
              <p:nvPr/>
            </p:nvSpPr>
            <p:spPr>
              <a:xfrm>
                <a:off x="5308880" y="4459731"/>
                <a:ext cx="76107" cy="69530"/>
              </a:xfrm>
              <a:custGeom>
                <a:avLst/>
                <a:gdLst/>
                <a:ahLst/>
                <a:cxnLst/>
                <a:rect l="l" t="t" r="r" b="b"/>
                <a:pathLst>
                  <a:path w="1377" h="1258" extrusionOk="0">
                    <a:moveTo>
                      <a:pt x="53" y="0"/>
                    </a:moveTo>
                    <a:cubicBezTo>
                      <a:pt x="0" y="53"/>
                      <a:pt x="0" y="120"/>
                      <a:pt x="53" y="173"/>
                    </a:cubicBezTo>
                    <a:lnTo>
                      <a:pt x="1218" y="1218"/>
                    </a:lnTo>
                    <a:cubicBezTo>
                      <a:pt x="1244" y="1245"/>
                      <a:pt x="1271" y="1258"/>
                      <a:pt x="1291" y="1258"/>
                    </a:cubicBezTo>
                    <a:cubicBezTo>
                      <a:pt x="1311" y="1258"/>
                      <a:pt x="1324" y="1245"/>
                      <a:pt x="1324" y="1218"/>
                    </a:cubicBezTo>
                    <a:cubicBezTo>
                      <a:pt x="1377" y="1165"/>
                      <a:pt x="1377" y="1112"/>
                      <a:pt x="1324" y="1112"/>
                    </a:cubicBezTo>
                    <a:lnTo>
                      <a:pt x="172"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70" name="Google Shape;370;p24"/>
              <p:cNvSpPr/>
              <p:nvPr/>
            </p:nvSpPr>
            <p:spPr>
              <a:xfrm>
                <a:off x="5138428" y="4631621"/>
                <a:ext cx="79036" cy="68811"/>
              </a:xfrm>
              <a:custGeom>
                <a:avLst/>
                <a:gdLst/>
                <a:ahLst/>
                <a:cxnLst/>
                <a:rect l="l" t="t" r="r" b="b"/>
                <a:pathLst>
                  <a:path w="1430" h="1245" extrusionOk="0">
                    <a:moveTo>
                      <a:pt x="134" y="1"/>
                    </a:moveTo>
                    <a:cubicBezTo>
                      <a:pt x="106" y="1"/>
                      <a:pt x="80" y="14"/>
                      <a:pt x="53" y="40"/>
                    </a:cubicBezTo>
                    <a:cubicBezTo>
                      <a:pt x="0" y="93"/>
                      <a:pt x="53" y="146"/>
                      <a:pt x="53" y="146"/>
                    </a:cubicBezTo>
                    <a:lnTo>
                      <a:pt x="1271" y="1245"/>
                    </a:lnTo>
                    <a:lnTo>
                      <a:pt x="1377" y="1245"/>
                    </a:lnTo>
                    <a:cubicBezTo>
                      <a:pt x="1430" y="1192"/>
                      <a:pt x="1430" y="1139"/>
                      <a:pt x="1377" y="1086"/>
                    </a:cubicBezTo>
                    <a:lnTo>
                      <a:pt x="225" y="40"/>
                    </a:lnTo>
                    <a:cubicBezTo>
                      <a:pt x="192" y="14"/>
                      <a:pt x="163" y="1"/>
                      <a:pt x="134"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71" name="Google Shape;371;p24"/>
              <p:cNvSpPr/>
              <p:nvPr/>
            </p:nvSpPr>
            <p:spPr>
              <a:xfrm>
                <a:off x="4970904" y="4805003"/>
                <a:ext cx="76107" cy="68811"/>
              </a:xfrm>
              <a:custGeom>
                <a:avLst/>
                <a:gdLst/>
                <a:ahLst/>
                <a:cxnLst/>
                <a:rect l="l" t="t" r="r" b="b"/>
                <a:pathLst>
                  <a:path w="1377" h="1245" extrusionOk="0">
                    <a:moveTo>
                      <a:pt x="87" y="1"/>
                    </a:moveTo>
                    <a:cubicBezTo>
                      <a:pt x="67" y="1"/>
                      <a:pt x="53" y="14"/>
                      <a:pt x="53" y="40"/>
                    </a:cubicBezTo>
                    <a:cubicBezTo>
                      <a:pt x="1" y="40"/>
                      <a:pt x="1" y="93"/>
                      <a:pt x="53" y="159"/>
                    </a:cubicBezTo>
                    <a:lnTo>
                      <a:pt x="1205" y="1205"/>
                    </a:lnTo>
                    <a:cubicBezTo>
                      <a:pt x="1238" y="1231"/>
                      <a:pt x="1268" y="1245"/>
                      <a:pt x="1289" y="1245"/>
                    </a:cubicBezTo>
                    <a:cubicBezTo>
                      <a:pt x="1311" y="1245"/>
                      <a:pt x="1324" y="1231"/>
                      <a:pt x="1324" y="1205"/>
                    </a:cubicBezTo>
                    <a:cubicBezTo>
                      <a:pt x="1377" y="1205"/>
                      <a:pt x="1377" y="1152"/>
                      <a:pt x="1324" y="1086"/>
                    </a:cubicBezTo>
                    <a:lnTo>
                      <a:pt x="159" y="40"/>
                    </a:lnTo>
                    <a:cubicBezTo>
                      <a:pt x="133" y="14"/>
                      <a:pt x="106" y="1"/>
                      <a:pt x="87"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72" name="Google Shape;372;p24"/>
              <p:cNvSpPr/>
              <p:nvPr/>
            </p:nvSpPr>
            <p:spPr>
              <a:xfrm>
                <a:off x="5818028" y="4746472"/>
                <a:ext cx="1121428" cy="305090"/>
              </a:xfrm>
              <a:custGeom>
                <a:avLst/>
                <a:gdLst/>
                <a:ahLst/>
                <a:cxnLst/>
                <a:rect l="l" t="t" r="r" b="b"/>
                <a:pathLst>
                  <a:path w="20290" h="5520" extrusionOk="0">
                    <a:moveTo>
                      <a:pt x="2316" y="1"/>
                    </a:moveTo>
                    <a:cubicBezTo>
                      <a:pt x="1046" y="1"/>
                      <a:pt x="0" y="940"/>
                      <a:pt x="0" y="2092"/>
                    </a:cubicBezTo>
                    <a:lnTo>
                      <a:pt x="0" y="3534"/>
                    </a:lnTo>
                    <a:cubicBezTo>
                      <a:pt x="0" y="4633"/>
                      <a:pt x="1046" y="5520"/>
                      <a:pt x="2316" y="5520"/>
                    </a:cubicBezTo>
                    <a:lnTo>
                      <a:pt x="20290" y="5520"/>
                    </a:lnTo>
                    <a:lnTo>
                      <a:pt x="20290" y="4408"/>
                    </a:lnTo>
                    <a:lnTo>
                      <a:pt x="20290" y="1099"/>
                    </a:lnTo>
                    <a:lnTo>
                      <a:pt x="20290"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73" name="Google Shape;373;p24"/>
              <p:cNvSpPr/>
              <p:nvPr/>
            </p:nvSpPr>
            <p:spPr>
              <a:xfrm>
                <a:off x="5979692" y="4746472"/>
                <a:ext cx="1121428" cy="305090"/>
              </a:xfrm>
              <a:custGeom>
                <a:avLst/>
                <a:gdLst/>
                <a:ahLst/>
                <a:cxnLst/>
                <a:rect l="l" t="t" r="r" b="b"/>
                <a:pathLst>
                  <a:path w="20290" h="5520" extrusionOk="0">
                    <a:moveTo>
                      <a:pt x="2263" y="1"/>
                    </a:moveTo>
                    <a:cubicBezTo>
                      <a:pt x="993" y="1"/>
                      <a:pt x="0" y="940"/>
                      <a:pt x="0" y="2092"/>
                    </a:cubicBezTo>
                    <a:lnTo>
                      <a:pt x="0" y="3534"/>
                    </a:lnTo>
                    <a:cubicBezTo>
                      <a:pt x="0" y="4633"/>
                      <a:pt x="993" y="5520"/>
                      <a:pt x="2263" y="5520"/>
                    </a:cubicBezTo>
                    <a:lnTo>
                      <a:pt x="20290" y="5520"/>
                    </a:lnTo>
                    <a:lnTo>
                      <a:pt x="20290" y="4408"/>
                    </a:lnTo>
                    <a:lnTo>
                      <a:pt x="2144" y="4408"/>
                    </a:lnTo>
                    <a:cubicBezTo>
                      <a:pt x="1707" y="4408"/>
                      <a:pt x="1324" y="3971"/>
                      <a:pt x="1324" y="3468"/>
                    </a:cubicBezTo>
                    <a:lnTo>
                      <a:pt x="1324" y="2039"/>
                    </a:lnTo>
                    <a:cubicBezTo>
                      <a:pt x="1324" y="1602"/>
                      <a:pt x="1707" y="1099"/>
                      <a:pt x="2144" y="1099"/>
                    </a:cubicBezTo>
                    <a:lnTo>
                      <a:pt x="20290" y="1099"/>
                    </a:lnTo>
                    <a:lnTo>
                      <a:pt x="20290"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74" name="Google Shape;374;p24"/>
              <p:cNvSpPr/>
              <p:nvPr/>
            </p:nvSpPr>
            <p:spPr>
              <a:xfrm>
                <a:off x="6052814" y="4807214"/>
                <a:ext cx="1011717" cy="182944"/>
              </a:xfrm>
              <a:custGeom>
                <a:avLst/>
                <a:gdLst/>
                <a:ahLst/>
                <a:cxnLst/>
                <a:rect l="l" t="t" r="r" b="b"/>
                <a:pathLst>
                  <a:path w="18305" h="3310" extrusionOk="0">
                    <a:moveTo>
                      <a:pt x="821" y="0"/>
                    </a:moveTo>
                    <a:cubicBezTo>
                      <a:pt x="331" y="0"/>
                      <a:pt x="1" y="503"/>
                      <a:pt x="1" y="940"/>
                    </a:cubicBezTo>
                    <a:lnTo>
                      <a:pt x="1" y="2369"/>
                    </a:lnTo>
                    <a:cubicBezTo>
                      <a:pt x="1" y="2872"/>
                      <a:pt x="331" y="3309"/>
                      <a:pt x="821" y="3309"/>
                    </a:cubicBezTo>
                    <a:lnTo>
                      <a:pt x="18305" y="3309"/>
                    </a:lnTo>
                    <a:lnTo>
                      <a:pt x="18305" y="0"/>
                    </a:ln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75" name="Google Shape;375;p24"/>
              <p:cNvSpPr/>
              <p:nvPr/>
            </p:nvSpPr>
            <p:spPr>
              <a:xfrm>
                <a:off x="6052814" y="4898630"/>
                <a:ext cx="1011717" cy="91527"/>
              </a:xfrm>
              <a:custGeom>
                <a:avLst/>
                <a:gdLst/>
                <a:ahLst/>
                <a:cxnLst/>
                <a:rect l="l" t="t" r="r" b="b"/>
                <a:pathLst>
                  <a:path w="18305" h="1656" extrusionOk="0">
                    <a:moveTo>
                      <a:pt x="1" y="1"/>
                    </a:moveTo>
                    <a:lnTo>
                      <a:pt x="1" y="715"/>
                    </a:lnTo>
                    <a:cubicBezTo>
                      <a:pt x="1" y="1218"/>
                      <a:pt x="331" y="1655"/>
                      <a:pt x="821" y="1655"/>
                    </a:cubicBezTo>
                    <a:lnTo>
                      <a:pt x="18305" y="1655"/>
                    </a:ln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76" name="Google Shape;376;p24"/>
              <p:cNvSpPr/>
              <p:nvPr/>
            </p:nvSpPr>
            <p:spPr>
              <a:xfrm>
                <a:off x="5818028" y="4137120"/>
                <a:ext cx="1121428" cy="304372"/>
              </a:xfrm>
              <a:custGeom>
                <a:avLst/>
                <a:gdLst/>
                <a:ahLst/>
                <a:cxnLst/>
                <a:rect l="l" t="t" r="r" b="b"/>
                <a:pathLst>
                  <a:path w="20290" h="5507" extrusionOk="0">
                    <a:moveTo>
                      <a:pt x="2316" y="1"/>
                    </a:moveTo>
                    <a:cubicBezTo>
                      <a:pt x="1046" y="1"/>
                      <a:pt x="0" y="927"/>
                      <a:pt x="0" y="2092"/>
                    </a:cubicBezTo>
                    <a:lnTo>
                      <a:pt x="0" y="3521"/>
                    </a:lnTo>
                    <a:cubicBezTo>
                      <a:pt x="0" y="4633"/>
                      <a:pt x="1046" y="5507"/>
                      <a:pt x="2316" y="5507"/>
                    </a:cubicBezTo>
                    <a:lnTo>
                      <a:pt x="20290" y="5507"/>
                    </a:lnTo>
                    <a:lnTo>
                      <a:pt x="20290" y="4408"/>
                    </a:lnTo>
                    <a:lnTo>
                      <a:pt x="20290" y="1099"/>
                    </a:lnTo>
                    <a:lnTo>
                      <a:pt x="20290" y="1"/>
                    </a:lnTo>
                    <a:close/>
                  </a:path>
                </a:pathLst>
              </a:custGeom>
              <a:solidFill>
                <a:srgbClr val="3FB6D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77" name="Google Shape;377;p24"/>
              <p:cNvSpPr/>
              <p:nvPr/>
            </p:nvSpPr>
            <p:spPr>
              <a:xfrm>
                <a:off x="5979692" y="4137120"/>
                <a:ext cx="1121428" cy="304372"/>
              </a:xfrm>
              <a:custGeom>
                <a:avLst/>
                <a:gdLst/>
                <a:ahLst/>
                <a:cxnLst/>
                <a:rect l="l" t="t" r="r" b="b"/>
                <a:pathLst>
                  <a:path w="20290" h="5507" extrusionOk="0">
                    <a:moveTo>
                      <a:pt x="2263" y="1"/>
                    </a:moveTo>
                    <a:cubicBezTo>
                      <a:pt x="993" y="1"/>
                      <a:pt x="0" y="927"/>
                      <a:pt x="0" y="2092"/>
                    </a:cubicBezTo>
                    <a:lnTo>
                      <a:pt x="0" y="3521"/>
                    </a:lnTo>
                    <a:cubicBezTo>
                      <a:pt x="0" y="4633"/>
                      <a:pt x="993" y="5507"/>
                      <a:pt x="2263" y="5507"/>
                    </a:cubicBezTo>
                    <a:lnTo>
                      <a:pt x="20290" y="5507"/>
                    </a:lnTo>
                    <a:lnTo>
                      <a:pt x="20290" y="4408"/>
                    </a:lnTo>
                    <a:lnTo>
                      <a:pt x="2144" y="4408"/>
                    </a:lnTo>
                    <a:cubicBezTo>
                      <a:pt x="1707" y="4408"/>
                      <a:pt x="1324" y="3971"/>
                      <a:pt x="1324" y="3468"/>
                    </a:cubicBezTo>
                    <a:lnTo>
                      <a:pt x="1324" y="2039"/>
                    </a:lnTo>
                    <a:cubicBezTo>
                      <a:pt x="1324" y="1589"/>
                      <a:pt x="1707" y="1099"/>
                      <a:pt x="2144" y="1099"/>
                    </a:cubicBezTo>
                    <a:lnTo>
                      <a:pt x="20290" y="1099"/>
                    </a:lnTo>
                    <a:lnTo>
                      <a:pt x="20290"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78" name="Google Shape;378;p24"/>
              <p:cNvSpPr/>
              <p:nvPr/>
            </p:nvSpPr>
            <p:spPr>
              <a:xfrm>
                <a:off x="6052814" y="4197862"/>
                <a:ext cx="1011717" cy="182944"/>
              </a:xfrm>
              <a:custGeom>
                <a:avLst/>
                <a:gdLst/>
                <a:ahLst/>
                <a:cxnLst/>
                <a:rect l="l" t="t" r="r" b="b"/>
                <a:pathLst>
                  <a:path w="18305" h="3310" extrusionOk="0">
                    <a:moveTo>
                      <a:pt x="821" y="0"/>
                    </a:moveTo>
                    <a:cubicBezTo>
                      <a:pt x="331" y="0"/>
                      <a:pt x="1" y="490"/>
                      <a:pt x="1" y="940"/>
                    </a:cubicBezTo>
                    <a:lnTo>
                      <a:pt x="1" y="2369"/>
                    </a:lnTo>
                    <a:cubicBezTo>
                      <a:pt x="1" y="2872"/>
                      <a:pt x="331" y="3309"/>
                      <a:pt x="821" y="3309"/>
                    </a:cubicBezTo>
                    <a:lnTo>
                      <a:pt x="18305" y="3309"/>
                    </a:lnTo>
                    <a:lnTo>
                      <a:pt x="18305" y="0"/>
                    </a:ln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79" name="Google Shape;379;p24"/>
              <p:cNvSpPr/>
              <p:nvPr/>
            </p:nvSpPr>
            <p:spPr>
              <a:xfrm>
                <a:off x="6052814" y="4289278"/>
                <a:ext cx="1011717" cy="91527"/>
              </a:xfrm>
              <a:custGeom>
                <a:avLst/>
                <a:gdLst/>
                <a:ahLst/>
                <a:cxnLst/>
                <a:rect l="l" t="t" r="r" b="b"/>
                <a:pathLst>
                  <a:path w="18305" h="1656" extrusionOk="0">
                    <a:moveTo>
                      <a:pt x="1" y="1"/>
                    </a:moveTo>
                    <a:lnTo>
                      <a:pt x="1" y="715"/>
                    </a:lnTo>
                    <a:cubicBezTo>
                      <a:pt x="1" y="1218"/>
                      <a:pt x="331" y="1655"/>
                      <a:pt x="821" y="1655"/>
                    </a:cubicBezTo>
                    <a:lnTo>
                      <a:pt x="18305" y="1655"/>
                    </a:ln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80" name="Google Shape;380;p24"/>
              <p:cNvSpPr/>
              <p:nvPr/>
            </p:nvSpPr>
            <p:spPr>
              <a:xfrm>
                <a:off x="5878714" y="4441437"/>
                <a:ext cx="1122202" cy="305090"/>
              </a:xfrm>
              <a:custGeom>
                <a:avLst/>
                <a:gdLst/>
                <a:ahLst/>
                <a:cxnLst/>
                <a:rect l="l" t="t" r="r" b="b"/>
                <a:pathLst>
                  <a:path w="20304" h="5520" extrusionOk="0">
                    <a:moveTo>
                      <a:pt x="1" y="1"/>
                    </a:moveTo>
                    <a:lnTo>
                      <a:pt x="1" y="1112"/>
                    </a:lnTo>
                    <a:lnTo>
                      <a:pt x="1" y="4421"/>
                    </a:lnTo>
                    <a:lnTo>
                      <a:pt x="1" y="5520"/>
                    </a:lnTo>
                    <a:lnTo>
                      <a:pt x="18146" y="5520"/>
                    </a:lnTo>
                    <a:cubicBezTo>
                      <a:pt x="19417" y="5520"/>
                      <a:pt x="20303" y="4633"/>
                      <a:pt x="20303" y="3534"/>
                    </a:cubicBezTo>
                    <a:lnTo>
                      <a:pt x="20303" y="2105"/>
                    </a:lnTo>
                    <a:cubicBezTo>
                      <a:pt x="20303" y="940"/>
                      <a:pt x="19417" y="1"/>
                      <a:pt x="18146"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81" name="Google Shape;381;p24"/>
              <p:cNvSpPr/>
              <p:nvPr/>
            </p:nvSpPr>
            <p:spPr>
              <a:xfrm>
                <a:off x="5723626" y="4441437"/>
                <a:ext cx="1121484" cy="305090"/>
              </a:xfrm>
              <a:custGeom>
                <a:avLst/>
                <a:gdLst/>
                <a:ahLst/>
                <a:cxnLst/>
                <a:rect l="l" t="t" r="r" b="b"/>
                <a:pathLst>
                  <a:path w="20291" h="5520" extrusionOk="0">
                    <a:moveTo>
                      <a:pt x="1" y="1"/>
                    </a:moveTo>
                    <a:lnTo>
                      <a:pt x="1" y="1112"/>
                    </a:lnTo>
                    <a:lnTo>
                      <a:pt x="18199" y="1112"/>
                    </a:lnTo>
                    <a:cubicBezTo>
                      <a:pt x="18636" y="1112"/>
                      <a:pt x="18967" y="1602"/>
                      <a:pt x="18967" y="2039"/>
                    </a:cubicBezTo>
                    <a:lnTo>
                      <a:pt x="18967" y="3481"/>
                    </a:lnTo>
                    <a:cubicBezTo>
                      <a:pt x="18967" y="3971"/>
                      <a:pt x="18636" y="4421"/>
                      <a:pt x="18199" y="4421"/>
                    </a:cubicBezTo>
                    <a:lnTo>
                      <a:pt x="1" y="4421"/>
                    </a:lnTo>
                    <a:lnTo>
                      <a:pt x="1" y="5520"/>
                    </a:lnTo>
                    <a:lnTo>
                      <a:pt x="18093" y="5520"/>
                    </a:lnTo>
                    <a:cubicBezTo>
                      <a:pt x="19351" y="5520"/>
                      <a:pt x="20290" y="4633"/>
                      <a:pt x="20290" y="3534"/>
                    </a:cubicBezTo>
                    <a:lnTo>
                      <a:pt x="20290" y="2105"/>
                    </a:lnTo>
                    <a:cubicBezTo>
                      <a:pt x="20290" y="940"/>
                      <a:pt x="19351" y="1"/>
                      <a:pt x="18093" y="1"/>
                    </a:cubicBezTo>
                    <a:close/>
                  </a:path>
                </a:pathLst>
              </a:custGeom>
              <a:solidFill>
                <a:srgbClr val="EE1D6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82" name="Google Shape;382;p24"/>
              <p:cNvSpPr/>
              <p:nvPr/>
            </p:nvSpPr>
            <p:spPr>
              <a:xfrm>
                <a:off x="5760215" y="4502897"/>
                <a:ext cx="1011717" cy="182944"/>
              </a:xfrm>
              <a:custGeom>
                <a:avLst/>
                <a:gdLst/>
                <a:ahLst/>
                <a:cxnLst/>
                <a:rect l="l" t="t" r="r" b="b"/>
                <a:pathLst>
                  <a:path w="18305" h="3310" extrusionOk="0">
                    <a:moveTo>
                      <a:pt x="0" y="0"/>
                    </a:moveTo>
                    <a:lnTo>
                      <a:pt x="0" y="3309"/>
                    </a:lnTo>
                    <a:lnTo>
                      <a:pt x="17537" y="3309"/>
                    </a:lnTo>
                    <a:cubicBezTo>
                      <a:pt x="18027" y="3309"/>
                      <a:pt x="18305" y="2859"/>
                      <a:pt x="18305" y="2369"/>
                    </a:cubicBezTo>
                    <a:lnTo>
                      <a:pt x="18305" y="927"/>
                    </a:lnTo>
                    <a:cubicBezTo>
                      <a:pt x="18305" y="490"/>
                      <a:pt x="18027" y="0"/>
                      <a:pt x="17537" y="0"/>
                    </a:cubicBez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83" name="Google Shape;383;p24"/>
              <p:cNvSpPr/>
              <p:nvPr/>
            </p:nvSpPr>
            <p:spPr>
              <a:xfrm>
                <a:off x="5760215" y="4594314"/>
                <a:ext cx="1011717" cy="91527"/>
              </a:xfrm>
              <a:custGeom>
                <a:avLst/>
                <a:gdLst/>
                <a:ahLst/>
                <a:cxnLst/>
                <a:rect l="l" t="t" r="r" b="b"/>
                <a:pathLst>
                  <a:path w="18305" h="1656" extrusionOk="0">
                    <a:moveTo>
                      <a:pt x="0" y="1"/>
                    </a:moveTo>
                    <a:lnTo>
                      <a:pt x="0" y="1655"/>
                    </a:lnTo>
                    <a:lnTo>
                      <a:pt x="17537" y="1655"/>
                    </a:lnTo>
                    <a:cubicBezTo>
                      <a:pt x="18027" y="1655"/>
                      <a:pt x="18305" y="1205"/>
                      <a:pt x="18305" y="715"/>
                    </a:cubicBez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84" name="Google Shape;384;p24"/>
              <p:cNvSpPr/>
              <p:nvPr/>
            </p:nvSpPr>
            <p:spPr>
              <a:xfrm>
                <a:off x="5485910" y="4847726"/>
                <a:ext cx="200077" cy="203836"/>
              </a:xfrm>
              <a:custGeom>
                <a:avLst/>
                <a:gdLst/>
                <a:ahLst/>
                <a:cxnLst/>
                <a:rect l="l" t="t" r="r" b="b"/>
                <a:pathLst>
                  <a:path w="3620" h="3688" extrusionOk="0">
                    <a:moveTo>
                      <a:pt x="1020" y="0"/>
                    </a:moveTo>
                    <a:cubicBezTo>
                      <a:pt x="495" y="0"/>
                      <a:pt x="74" y="143"/>
                      <a:pt x="0" y="485"/>
                    </a:cubicBezTo>
                    <a:lnTo>
                      <a:pt x="1152" y="3688"/>
                    </a:lnTo>
                    <a:lnTo>
                      <a:pt x="3468" y="1305"/>
                    </a:lnTo>
                    <a:cubicBezTo>
                      <a:pt x="3619" y="602"/>
                      <a:pt x="2099" y="0"/>
                      <a:pt x="1020" y="0"/>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85" name="Google Shape;385;p24"/>
              <p:cNvSpPr/>
              <p:nvPr/>
            </p:nvSpPr>
            <p:spPr>
              <a:xfrm>
                <a:off x="5528302" y="4988168"/>
                <a:ext cx="64445" cy="63395"/>
              </a:xfrm>
              <a:custGeom>
                <a:avLst/>
                <a:gdLst/>
                <a:ahLst/>
                <a:cxnLst/>
                <a:rect l="l" t="t" r="r" b="b"/>
                <a:pathLst>
                  <a:path w="1166" h="1147" extrusionOk="0">
                    <a:moveTo>
                      <a:pt x="349" y="0"/>
                    </a:moveTo>
                    <a:cubicBezTo>
                      <a:pt x="216" y="0"/>
                      <a:pt x="102" y="26"/>
                      <a:pt x="1" y="88"/>
                    </a:cubicBezTo>
                    <a:lnTo>
                      <a:pt x="385" y="1147"/>
                    </a:lnTo>
                    <a:lnTo>
                      <a:pt x="1166" y="313"/>
                    </a:lnTo>
                    <a:cubicBezTo>
                      <a:pt x="1046" y="207"/>
                      <a:pt x="835" y="88"/>
                      <a:pt x="663" y="35"/>
                    </a:cubicBezTo>
                    <a:cubicBezTo>
                      <a:pt x="547" y="13"/>
                      <a:pt x="444" y="0"/>
                      <a:pt x="349" y="0"/>
                    </a:cubicBez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86" name="Google Shape;386;p24"/>
              <p:cNvSpPr/>
              <p:nvPr/>
            </p:nvSpPr>
            <p:spPr>
              <a:xfrm>
                <a:off x="5644646" y="4085222"/>
                <a:ext cx="228265" cy="152158"/>
              </a:xfrm>
              <a:custGeom>
                <a:avLst/>
                <a:gdLst/>
                <a:ahLst/>
                <a:cxnLst/>
                <a:rect l="l" t="t" r="r" b="b"/>
                <a:pathLst>
                  <a:path w="4130" h="2753" extrusionOk="0">
                    <a:moveTo>
                      <a:pt x="768" y="0"/>
                    </a:moveTo>
                    <a:cubicBezTo>
                      <a:pt x="543" y="0"/>
                      <a:pt x="384" y="106"/>
                      <a:pt x="331" y="278"/>
                    </a:cubicBezTo>
                    <a:lnTo>
                      <a:pt x="53" y="1602"/>
                    </a:lnTo>
                    <a:cubicBezTo>
                      <a:pt x="0" y="1654"/>
                      <a:pt x="53" y="1760"/>
                      <a:pt x="53" y="1866"/>
                    </a:cubicBezTo>
                    <a:cubicBezTo>
                      <a:pt x="106" y="1932"/>
                      <a:pt x="159" y="1985"/>
                      <a:pt x="265" y="2038"/>
                    </a:cubicBezTo>
                    <a:lnTo>
                      <a:pt x="331" y="2038"/>
                    </a:lnTo>
                    <a:lnTo>
                      <a:pt x="3362" y="2753"/>
                    </a:lnTo>
                    <a:cubicBezTo>
                      <a:pt x="3415" y="2753"/>
                      <a:pt x="3521" y="2753"/>
                      <a:pt x="3640" y="2700"/>
                    </a:cubicBezTo>
                    <a:cubicBezTo>
                      <a:pt x="3693" y="2647"/>
                      <a:pt x="3746" y="2594"/>
                      <a:pt x="3799" y="2475"/>
                    </a:cubicBezTo>
                    <a:lnTo>
                      <a:pt x="4077" y="1204"/>
                    </a:lnTo>
                    <a:cubicBezTo>
                      <a:pt x="4130" y="993"/>
                      <a:pt x="4024" y="821"/>
                      <a:pt x="3799" y="768"/>
                    </a:cubicBezTo>
                    <a:lnTo>
                      <a:pt x="768" y="0"/>
                    </a:lnTo>
                    <a:close/>
                  </a:path>
                </a:pathLst>
              </a:custGeom>
              <a:solidFill>
                <a:srgbClr val="EE1D6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87" name="Google Shape;387;p24"/>
              <p:cNvSpPr/>
              <p:nvPr/>
            </p:nvSpPr>
            <p:spPr>
              <a:xfrm>
                <a:off x="5644646" y="4137120"/>
                <a:ext cx="215829" cy="100260"/>
              </a:xfrm>
              <a:custGeom>
                <a:avLst/>
                <a:gdLst/>
                <a:ahLst/>
                <a:cxnLst/>
                <a:rect l="l" t="t" r="r" b="b"/>
                <a:pathLst>
                  <a:path w="3905" h="1814" extrusionOk="0">
                    <a:moveTo>
                      <a:pt x="159" y="1"/>
                    </a:moveTo>
                    <a:lnTo>
                      <a:pt x="53" y="663"/>
                    </a:lnTo>
                    <a:cubicBezTo>
                      <a:pt x="0" y="715"/>
                      <a:pt x="53" y="821"/>
                      <a:pt x="53" y="927"/>
                    </a:cubicBezTo>
                    <a:cubicBezTo>
                      <a:pt x="106" y="993"/>
                      <a:pt x="159" y="1046"/>
                      <a:pt x="265" y="1099"/>
                    </a:cubicBezTo>
                    <a:lnTo>
                      <a:pt x="331" y="1099"/>
                    </a:lnTo>
                    <a:lnTo>
                      <a:pt x="3362" y="1814"/>
                    </a:lnTo>
                    <a:cubicBezTo>
                      <a:pt x="3415" y="1814"/>
                      <a:pt x="3521" y="1814"/>
                      <a:pt x="3640" y="1761"/>
                    </a:cubicBezTo>
                    <a:cubicBezTo>
                      <a:pt x="3693" y="1708"/>
                      <a:pt x="3746" y="1655"/>
                      <a:pt x="3799" y="1536"/>
                    </a:cubicBezTo>
                    <a:lnTo>
                      <a:pt x="3905" y="927"/>
                    </a:lnTo>
                    <a:lnTo>
                      <a:pt x="159" y="1"/>
                    </a:lnTo>
                    <a:close/>
                  </a:path>
                </a:pathLst>
              </a:custGeom>
              <a:solidFill>
                <a:srgbClr val="D4145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88" name="Google Shape;388;p24"/>
              <p:cNvSpPr/>
              <p:nvPr/>
            </p:nvSpPr>
            <p:spPr>
              <a:xfrm>
                <a:off x="5629280" y="4231521"/>
                <a:ext cx="209971" cy="688388"/>
              </a:xfrm>
              <a:custGeom>
                <a:avLst/>
                <a:gdLst/>
                <a:ahLst/>
                <a:cxnLst/>
                <a:rect l="l" t="t" r="r" b="b"/>
                <a:pathLst>
                  <a:path w="3799" h="12455" extrusionOk="0">
                    <a:moveTo>
                      <a:pt x="2753" y="0"/>
                    </a:moveTo>
                    <a:lnTo>
                      <a:pt x="0" y="11528"/>
                    </a:lnTo>
                    <a:lnTo>
                      <a:pt x="874" y="12454"/>
                    </a:lnTo>
                    <a:lnTo>
                      <a:pt x="3799" y="278"/>
                    </a:lnTo>
                    <a:lnTo>
                      <a:pt x="2753" y="0"/>
                    </a:lnTo>
                    <a:close/>
                  </a:path>
                </a:pathLst>
              </a:custGeom>
              <a:solidFill>
                <a:srgbClr val="309AB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89" name="Google Shape;389;p24"/>
              <p:cNvSpPr/>
              <p:nvPr/>
            </p:nvSpPr>
            <p:spPr>
              <a:xfrm>
                <a:off x="5559032" y="4216156"/>
                <a:ext cx="222462" cy="685459"/>
              </a:xfrm>
              <a:custGeom>
                <a:avLst/>
                <a:gdLst/>
                <a:ahLst/>
                <a:cxnLst/>
                <a:rect l="l" t="t" r="r" b="b"/>
                <a:pathLst>
                  <a:path w="4025" h="12402" extrusionOk="0">
                    <a:moveTo>
                      <a:pt x="2754" y="0"/>
                    </a:moveTo>
                    <a:lnTo>
                      <a:pt x="1" y="11475"/>
                    </a:lnTo>
                    <a:lnTo>
                      <a:pt x="437" y="12402"/>
                    </a:lnTo>
                    <a:lnTo>
                      <a:pt x="1271" y="11806"/>
                    </a:lnTo>
                    <a:lnTo>
                      <a:pt x="4024" y="278"/>
                    </a:lnTo>
                    <a:lnTo>
                      <a:pt x="2754" y="0"/>
                    </a:lnTo>
                    <a:close/>
                  </a:path>
                </a:pathLst>
              </a:custGeom>
              <a:solidFill>
                <a:srgbClr val="16607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90" name="Google Shape;390;p24"/>
              <p:cNvSpPr/>
              <p:nvPr/>
            </p:nvSpPr>
            <p:spPr>
              <a:xfrm>
                <a:off x="5485910" y="4200791"/>
                <a:ext cx="225336" cy="673741"/>
              </a:xfrm>
              <a:custGeom>
                <a:avLst/>
                <a:gdLst/>
                <a:ahLst/>
                <a:cxnLst/>
                <a:rect l="l" t="t" r="r" b="b"/>
                <a:pathLst>
                  <a:path w="4077" h="12190" extrusionOk="0">
                    <a:moveTo>
                      <a:pt x="2925" y="0"/>
                    </a:moveTo>
                    <a:lnTo>
                      <a:pt x="0" y="12190"/>
                    </a:lnTo>
                    <a:lnTo>
                      <a:pt x="0" y="12190"/>
                    </a:lnTo>
                    <a:lnTo>
                      <a:pt x="1324" y="11753"/>
                    </a:lnTo>
                    <a:lnTo>
                      <a:pt x="4077" y="278"/>
                    </a:lnTo>
                    <a:lnTo>
                      <a:pt x="2925" y="0"/>
                    </a:lnTo>
                    <a:close/>
                  </a:path>
                </a:pathLst>
              </a:custGeom>
              <a:solidFill>
                <a:srgbClr val="309AB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91" name="Google Shape;391;p24"/>
              <p:cNvSpPr/>
              <p:nvPr/>
            </p:nvSpPr>
            <p:spPr>
              <a:xfrm>
                <a:off x="5616845" y="4167132"/>
                <a:ext cx="240701" cy="161720"/>
              </a:xfrm>
              <a:custGeom>
                <a:avLst/>
                <a:gdLst/>
                <a:ahLst/>
                <a:cxnLst/>
                <a:rect l="l" t="t" r="r" b="b"/>
                <a:pathLst>
                  <a:path w="4355" h="2926" extrusionOk="0">
                    <a:moveTo>
                      <a:pt x="834" y="0"/>
                    </a:moveTo>
                    <a:cubicBezTo>
                      <a:pt x="715" y="0"/>
                      <a:pt x="609" y="0"/>
                      <a:pt x="556" y="53"/>
                    </a:cubicBezTo>
                    <a:cubicBezTo>
                      <a:pt x="437" y="120"/>
                      <a:pt x="384" y="225"/>
                      <a:pt x="331" y="278"/>
                    </a:cubicBezTo>
                    <a:lnTo>
                      <a:pt x="53" y="1655"/>
                    </a:lnTo>
                    <a:cubicBezTo>
                      <a:pt x="0" y="1880"/>
                      <a:pt x="106" y="2105"/>
                      <a:pt x="331" y="2105"/>
                    </a:cubicBezTo>
                    <a:lnTo>
                      <a:pt x="3534" y="2925"/>
                    </a:lnTo>
                    <a:cubicBezTo>
                      <a:pt x="3746" y="2925"/>
                      <a:pt x="3971" y="2819"/>
                      <a:pt x="4024" y="2594"/>
                    </a:cubicBezTo>
                    <a:lnTo>
                      <a:pt x="4302" y="1271"/>
                    </a:lnTo>
                    <a:cubicBezTo>
                      <a:pt x="4355" y="1165"/>
                      <a:pt x="4302" y="1046"/>
                      <a:pt x="4249" y="940"/>
                    </a:cubicBezTo>
                    <a:cubicBezTo>
                      <a:pt x="4196" y="887"/>
                      <a:pt x="4143" y="834"/>
                      <a:pt x="4077" y="834"/>
                    </a:cubicBezTo>
                    <a:lnTo>
                      <a:pt x="4024" y="781"/>
                    </a:lnTo>
                    <a:lnTo>
                      <a:pt x="834" y="0"/>
                    </a:lnTo>
                    <a:close/>
                  </a:path>
                </a:pathLst>
              </a:custGeom>
              <a:solidFill>
                <a:srgbClr val="DDDD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92" name="Google Shape;392;p24"/>
              <p:cNvSpPr/>
              <p:nvPr/>
            </p:nvSpPr>
            <p:spPr>
              <a:xfrm>
                <a:off x="5629280" y="4167132"/>
                <a:ext cx="228265" cy="106837"/>
              </a:xfrm>
              <a:custGeom>
                <a:avLst/>
                <a:gdLst/>
                <a:ahLst/>
                <a:cxnLst/>
                <a:rect l="l" t="t" r="r" b="b"/>
                <a:pathLst>
                  <a:path w="4130" h="1933" extrusionOk="0">
                    <a:moveTo>
                      <a:pt x="609" y="0"/>
                    </a:moveTo>
                    <a:cubicBezTo>
                      <a:pt x="490" y="0"/>
                      <a:pt x="384" y="0"/>
                      <a:pt x="331" y="53"/>
                    </a:cubicBezTo>
                    <a:cubicBezTo>
                      <a:pt x="212" y="120"/>
                      <a:pt x="159" y="225"/>
                      <a:pt x="106" y="278"/>
                    </a:cubicBezTo>
                    <a:lnTo>
                      <a:pt x="0" y="940"/>
                    </a:lnTo>
                    <a:lnTo>
                      <a:pt x="3918" y="1933"/>
                    </a:lnTo>
                    <a:lnTo>
                      <a:pt x="4077" y="1271"/>
                    </a:lnTo>
                    <a:cubicBezTo>
                      <a:pt x="4130" y="1165"/>
                      <a:pt x="4077" y="1046"/>
                      <a:pt x="4024" y="940"/>
                    </a:cubicBezTo>
                    <a:cubicBezTo>
                      <a:pt x="3971" y="887"/>
                      <a:pt x="3918" y="834"/>
                      <a:pt x="3852" y="834"/>
                    </a:cubicBezTo>
                    <a:lnTo>
                      <a:pt x="3799" y="781"/>
                    </a:lnTo>
                    <a:lnTo>
                      <a:pt x="609" y="0"/>
                    </a:lnTo>
                    <a:close/>
                  </a:path>
                </a:pathLst>
              </a:custGeom>
              <a:solidFill>
                <a:srgbClr val="FAFBE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93" name="Google Shape;393;p24"/>
              <p:cNvSpPr/>
              <p:nvPr/>
            </p:nvSpPr>
            <p:spPr>
              <a:xfrm>
                <a:off x="5626351" y="4160499"/>
                <a:ext cx="243630" cy="80584"/>
              </a:xfrm>
              <a:custGeom>
                <a:avLst/>
                <a:gdLst/>
                <a:ahLst/>
                <a:cxnLst/>
                <a:rect l="l" t="t" r="r" b="b"/>
                <a:pathLst>
                  <a:path w="4408" h="1458" extrusionOk="0">
                    <a:moveTo>
                      <a:pt x="263" y="0"/>
                    </a:moveTo>
                    <a:cubicBezTo>
                      <a:pt x="159" y="0"/>
                      <a:pt x="53" y="87"/>
                      <a:pt x="53" y="173"/>
                    </a:cubicBezTo>
                    <a:cubicBezTo>
                      <a:pt x="0" y="345"/>
                      <a:pt x="106" y="504"/>
                      <a:pt x="212" y="504"/>
                    </a:cubicBezTo>
                    <a:lnTo>
                      <a:pt x="4077" y="1444"/>
                    </a:lnTo>
                    <a:cubicBezTo>
                      <a:pt x="4106" y="1454"/>
                      <a:pt x="4134" y="1458"/>
                      <a:pt x="4160" y="1458"/>
                    </a:cubicBezTo>
                    <a:cubicBezTo>
                      <a:pt x="4277" y="1458"/>
                      <a:pt x="4364" y="1372"/>
                      <a:pt x="4408" y="1285"/>
                    </a:cubicBezTo>
                    <a:cubicBezTo>
                      <a:pt x="4408" y="1113"/>
                      <a:pt x="4355" y="1007"/>
                      <a:pt x="4183" y="954"/>
                    </a:cubicBezTo>
                    <a:lnTo>
                      <a:pt x="331" y="15"/>
                    </a:lnTo>
                    <a:cubicBezTo>
                      <a:pt x="309" y="5"/>
                      <a:pt x="286" y="0"/>
                      <a:pt x="263" y="0"/>
                    </a:cubicBez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94" name="Google Shape;394;p24"/>
              <p:cNvSpPr/>
              <p:nvPr/>
            </p:nvSpPr>
            <p:spPr>
              <a:xfrm>
                <a:off x="5604409" y="4252690"/>
                <a:ext cx="244349" cy="79865"/>
              </a:xfrm>
              <a:custGeom>
                <a:avLst/>
                <a:gdLst/>
                <a:ahLst/>
                <a:cxnLst/>
                <a:rect l="l" t="t" r="r" b="b"/>
                <a:pathLst>
                  <a:path w="4421" h="1445" extrusionOk="0">
                    <a:moveTo>
                      <a:pt x="331" y="1"/>
                    </a:moveTo>
                    <a:cubicBezTo>
                      <a:pt x="225" y="1"/>
                      <a:pt x="66" y="54"/>
                      <a:pt x="66" y="226"/>
                    </a:cubicBezTo>
                    <a:cubicBezTo>
                      <a:pt x="0" y="332"/>
                      <a:pt x="119" y="491"/>
                      <a:pt x="225" y="491"/>
                    </a:cubicBezTo>
                    <a:lnTo>
                      <a:pt x="4090" y="1430"/>
                    </a:lnTo>
                    <a:cubicBezTo>
                      <a:pt x="4119" y="1440"/>
                      <a:pt x="4147" y="1444"/>
                      <a:pt x="4173" y="1444"/>
                    </a:cubicBezTo>
                    <a:cubicBezTo>
                      <a:pt x="4290" y="1444"/>
                      <a:pt x="4378" y="1358"/>
                      <a:pt x="4421" y="1271"/>
                    </a:cubicBezTo>
                    <a:cubicBezTo>
                      <a:pt x="4421" y="1099"/>
                      <a:pt x="4368" y="994"/>
                      <a:pt x="4196" y="941"/>
                    </a:cubicBezTo>
                    <a:lnTo>
                      <a:pt x="331" y="1"/>
                    </a:ln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95" name="Google Shape;395;p24"/>
              <p:cNvSpPr/>
              <p:nvPr/>
            </p:nvSpPr>
            <p:spPr>
              <a:xfrm>
                <a:off x="6376144" y="3457797"/>
                <a:ext cx="158072" cy="233903"/>
              </a:xfrm>
              <a:custGeom>
                <a:avLst/>
                <a:gdLst/>
                <a:ahLst/>
                <a:cxnLst/>
                <a:rect l="l" t="t" r="r" b="b"/>
                <a:pathLst>
                  <a:path w="2860" h="4232" extrusionOk="0">
                    <a:moveTo>
                      <a:pt x="2381" y="0"/>
                    </a:moveTo>
                    <a:cubicBezTo>
                      <a:pt x="2298" y="0"/>
                      <a:pt x="2214" y="33"/>
                      <a:pt x="2145" y="102"/>
                    </a:cubicBezTo>
                    <a:cubicBezTo>
                      <a:pt x="2039" y="155"/>
                      <a:pt x="1" y="1532"/>
                      <a:pt x="384" y="3901"/>
                    </a:cubicBezTo>
                    <a:cubicBezTo>
                      <a:pt x="437" y="4073"/>
                      <a:pt x="596" y="4231"/>
                      <a:pt x="821" y="4231"/>
                    </a:cubicBezTo>
                    <a:lnTo>
                      <a:pt x="874" y="4231"/>
                    </a:lnTo>
                    <a:cubicBezTo>
                      <a:pt x="1099" y="4179"/>
                      <a:pt x="1258" y="3954"/>
                      <a:pt x="1205" y="3742"/>
                    </a:cubicBezTo>
                    <a:cubicBezTo>
                      <a:pt x="927" y="1968"/>
                      <a:pt x="2528" y="817"/>
                      <a:pt x="2581" y="817"/>
                    </a:cubicBezTo>
                    <a:cubicBezTo>
                      <a:pt x="2806" y="645"/>
                      <a:pt x="2859" y="380"/>
                      <a:pt x="2701" y="208"/>
                    </a:cubicBezTo>
                    <a:cubicBezTo>
                      <a:pt x="2629" y="73"/>
                      <a:pt x="2506" y="0"/>
                      <a:pt x="2381" y="0"/>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96" name="Google Shape;396;p24"/>
              <p:cNvSpPr/>
              <p:nvPr/>
            </p:nvSpPr>
            <p:spPr>
              <a:xfrm>
                <a:off x="6180820" y="3609734"/>
                <a:ext cx="527497" cy="527442"/>
              </a:xfrm>
              <a:custGeom>
                <a:avLst/>
                <a:gdLst/>
                <a:ahLst/>
                <a:cxnLst/>
                <a:rect l="l" t="t" r="r" b="b"/>
                <a:pathLst>
                  <a:path w="9544" h="9543" extrusionOk="0">
                    <a:moveTo>
                      <a:pt x="4739" y="0"/>
                    </a:moveTo>
                    <a:cubicBezTo>
                      <a:pt x="2145" y="0"/>
                      <a:pt x="1" y="2144"/>
                      <a:pt x="1" y="4791"/>
                    </a:cubicBezTo>
                    <a:cubicBezTo>
                      <a:pt x="1" y="7385"/>
                      <a:pt x="2145" y="9543"/>
                      <a:pt x="4739" y="9543"/>
                    </a:cubicBezTo>
                    <a:cubicBezTo>
                      <a:pt x="7386" y="9543"/>
                      <a:pt x="9543" y="7385"/>
                      <a:pt x="9543" y="4791"/>
                    </a:cubicBezTo>
                    <a:cubicBezTo>
                      <a:pt x="9543" y="2144"/>
                      <a:pt x="7386" y="0"/>
                      <a:pt x="4739"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97" name="Google Shape;397;p24"/>
              <p:cNvSpPr/>
              <p:nvPr/>
            </p:nvSpPr>
            <p:spPr>
              <a:xfrm>
                <a:off x="6241562" y="3659421"/>
                <a:ext cx="207815" cy="145692"/>
              </a:xfrm>
              <a:custGeom>
                <a:avLst/>
                <a:gdLst/>
                <a:ahLst/>
                <a:cxnLst/>
                <a:rect l="l" t="t" r="r" b="b"/>
                <a:pathLst>
                  <a:path w="3760" h="2636" extrusionOk="0">
                    <a:moveTo>
                      <a:pt x="2633" y="1"/>
                    </a:moveTo>
                    <a:cubicBezTo>
                      <a:pt x="2247" y="1"/>
                      <a:pt x="1778" y="140"/>
                      <a:pt x="1324" y="425"/>
                    </a:cubicBezTo>
                    <a:cubicBezTo>
                      <a:pt x="450" y="914"/>
                      <a:pt x="0" y="1748"/>
                      <a:pt x="278" y="2238"/>
                    </a:cubicBezTo>
                    <a:cubicBezTo>
                      <a:pt x="439" y="2509"/>
                      <a:pt x="746" y="2635"/>
                      <a:pt x="1120" y="2635"/>
                    </a:cubicBezTo>
                    <a:cubicBezTo>
                      <a:pt x="1513" y="2635"/>
                      <a:pt x="1981" y="2496"/>
                      <a:pt x="2436" y="2238"/>
                    </a:cubicBezTo>
                    <a:cubicBezTo>
                      <a:pt x="3309" y="1695"/>
                      <a:pt x="3759" y="861"/>
                      <a:pt x="3428" y="372"/>
                    </a:cubicBezTo>
                    <a:cubicBezTo>
                      <a:pt x="3293" y="127"/>
                      <a:pt x="3000" y="1"/>
                      <a:pt x="2633"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98" name="Google Shape;398;p24"/>
              <p:cNvSpPr/>
              <p:nvPr/>
            </p:nvSpPr>
            <p:spPr>
              <a:xfrm>
                <a:off x="6189608" y="3719445"/>
                <a:ext cx="518709" cy="417731"/>
              </a:xfrm>
              <a:custGeom>
                <a:avLst/>
                <a:gdLst/>
                <a:ahLst/>
                <a:cxnLst/>
                <a:rect l="l" t="t" r="r" b="b"/>
                <a:pathLst>
                  <a:path w="9385" h="7558" extrusionOk="0">
                    <a:moveTo>
                      <a:pt x="8445" y="0"/>
                    </a:moveTo>
                    <a:lnTo>
                      <a:pt x="8445" y="0"/>
                    </a:lnTo>
                    <a:cubicBezTo>
                      <a:pt x="8551" y="437"/>
                      <a:pt x="8603" y="821"/>
                      <a:pt x="8603" y="1271"/>
                    </a:cubicBezTo>
                    <a:cubicBezTo>
                      <a:pt x="8603" y="3918"/>
                      <a:pt x="6512" y="6009"/>
                      <a:pt x="3865" y="6009"/>
                    </a:cubicBezTo>
                    <a:cubicBezTo>
                      <a:pt x="2264" y="6009"/>
                      <a:pt x="887" y="5242"/>
                      <a:pt x="1" y="4024"/>
                    </a:cubicBezTo>
                    <a:lnTo>
                      <a:pt x="1" y="4024"/>
                    </a:lnTo>
                    <a:cubicBezTo>
                      <a:pt x="556" y="6062"/>
                      <a:pt x="2436" y="7558"/>
                      <a:pt x="4580" y="7558"/>
                    </a:cubicBezTo>
                    <a:cubicBezTo>
                      <a:pt x="7227" y="7558"/>
                      <a:pt x="9384" y="5400"/>
                      <a:pt x="9384" y="2806"/>
                    </a:cubicBezTo>
                    <a:cubicBezTo>
                      <a:pt x="9384" y="1761"/>
                      <a:pt x="9053" y="821"/>
                      <a:pt x="8445"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sp>
          <p:nvSpPr>
            <p:cNvPr id="399" name="Google Shape;399;p24"/>
            <p:cNvSpPr/>
            <p:nvPr/>
          </p:nvSpPr>
          <p:spPr>
            <a:xfrm>
              <a:off x="5641385" y="4715193"/>
              <a:ext cx="204624" cy="152288"/>
            </a:xfrm>
            <a:custGeom>
              <a:avLst/>
              <a:gdLst/>
              <a:ahLst/>
              <a:cxnLst/>
              <a:rect l="l" t="t" r="r" b="b"/>
              <a:pathLst>
                <a:path w="6588" h="4903" extrusionOk="0">
                  <a:moveTo>
                    <a:pt x="4067" y="1"/>
                  </a:moveTo>
                  <a:lnTo>
                    <a:pt x="2790" y="2790"/>
                  </a:lnTo>
                  <a:lnTo>
                    <a:pt x="404" y="3059"/>
                  </a:lnTo>
                  <a:cubicBezTo>
                    <a:pt x="135" y="3059"/>
                    <a:pt x="0" y="3496"/>
                    <a:pt x="269" y="3630"/>
                  </a:cubicBezTo>
                  <a:lnTo>
                    <a:pt x="2924" y="4739"/>
                  </a:lnTo>
                  <a:cubicBezTo>
                    <a:pt x="3134" y="4850"/>
                    <a:pt x="3343" y="4903"/>
                    <a:pt x="3545" y="4903"/>
                  </a:cubicBezTo>
                  <a:cubicBezTo>
                    <a:pt x="3892" y="4903"/>
                    <a:pt x="4215" y="4747"/>
                    <a:pt x="4470" y="4471"/>
                  </a:cubicBezTo>
                  <a:lnTo>
                    <a:pt x="6588" y="1547"/>
                  </a:lnTo>
                  <a:lnTo>
                    <a:pt x="4067" y="1"/>
                  </a:lnTo>
                  <a:close/>
                </a:path>
              </a:pathLst>
            </a:custGeom>
            <a:solidFill>
              <a:srgbClr val="D4145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00" name="Google Shape;400;p24"/>
            <p:cNvSpPr/>
            <p:nvPr/>
          </p:nvSpPr>
          <p:spPr>
            <a:xfrm>
              <a:off x="5767676" y="4250752"/>
              <a:ext cx="622196" cy="512492"/>
            </a:xfrm>
            <a:custGeom>
              <a:avLst/>
              <a:gdLst/>
              <a:ahLst/>
              <a:cxnLst/>
              <a:rect l="l" t="t" r="r" b="b"/>
              <a:pathLst>
                <a:path w="20032" h="16500" extrusionOk="0">
                  <a:moveTo>
                    <a:pt x="16674" y="1"/>
                  </a:moveTo>
                  <a:cubicBezTo>
                    <a:pt x="15991" y="1"/>
                    <a:pt x="15283" y="187"/>
                    <a:pt x="14688" y="536"/>
                  </a:cubicBezTo>
                  <a:lnTo>
                    <a:pt x="3765" y="7392"/>
                  </a:lnTo>
                  <a:cubicBezTo>
                    <a:pt x="3496" y="7661"/>
                    <a:pt x="3227" y="7929"/>
                    <a:pt x="2925" y="8366"/>
                  </a:cubicBezTo>
                  <a:lnTo>
                    <a:pt x="1" y="14954"/>
                  </a:lnTo>
                  <a:lnTo>
                    <a:pt x="2522" y="16500"/>
                  </a:lnTo>
                  <a:lnTo>
                    <a:pt x="6588" y="11021"/>
                  </a:lnTo>
                  <a:lnTo>
                    <a:pt x="9949" y="10316"/>
                  </a:lnTo>
                  <a:lnTo>
                    <a:pt x="15528" y="8938"/>
                  </a:lnTo>
                  <a:cubicBezTo>
                    <a:pt x="16671" y="8635"/>
                    <a:pt x="17780" y="8098"/>
                    <a:pt x="18620" y="7089"/>
                  </a:cubicBezTo>
                  <a:cubicBezTo>
                    <a:pt x="19023" y="6686"/>
                    <a:pt x="19326" y="6115"/>
                    <a:pt x="19595" y="5577"/>
                  </a:cubicBezTo>
                  <a:cubicBezTo>
                    <a:pt x="19864" y="5006"/>
                    <a:pt x="20032" y="4434"/>
                    <a:pt x="20032" y="3896"/>
                  </a:cubicBezTo>
                  <a:lnTo>
                    <a:pt x="20032" y="3460"/>
                  </a:lnTo>
                  <a:cubicBezTo>
                    <a:pt x="20032" y="2048"/>
                    <a:pt x="19191" y="804"/>
                    <a:pt x="17914" y="233"/>
                  </a:cubicBezTo>
                  <a:cubicBezTo>
                    <a:pt x="17535" y="76"/>
                    <a:pt x="17110" y="1"/>
                    <a:pt x="16674" y="1"/>
                  </a:cubicBezTo>
                  <a:close/>
                </a:path>
              </a:pathLst>
            </a:custGeom>
            <a:solidFill>
              <a:srgbClr val="758CC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01" name="Google Shape;401;p24"/>
            <p:cNvSpPr/>
            <p:nvPr/>
          </p:nvSpPr>
          <p:spPr>
            <a:xfrm>
              <a:off x="5767676" y="4250752"/>
              <a:ext cx="622196" cy="512492"/>
            </a:xfrm>
            <a:custGeom>
              <a:avLst/>
              <a:gdLst/>
              <a:ahLst/>
              <a:cxnLst/>
              <a:rect l="l" t="t" r="r" b="b"/>
              <a:pathLst>
                <a:path w="20032" h="16500" extrusionOk="0">
                  <a:moveTo>
                    <a:pt x="16674" y="1"/>
                  </a:moveTo>
                  <a:cubicBezTo>
                    <a:pt x="15991" y="1"/>
                    <a:pt x="15283" y="187"/>
                    <a:pt x="14688" y="536"/>
                  </a:cubicBezTo>
                  <a:lnTo>
                    <a:pt x="3765" y="7392"/>
                  </a:lnTo>
                  <a:cubicBezTo>
                    <a:pt x="3496" y="7661"/>
                    <a:pt x="3227" y="7929"/>
                    <a:pt x="2925" y="8366"/>
                  </a:cubicBezTo>
                  <a:lnTo>
                    <a:pt x="1" y="14954"/>
                  </a:lnTo>
                  <a:lnTo>
                    <a:pt x="1110" y="15659"/>
                  </a:lnTo>
                  <a:lnTo>
                    <a:pt x="2522" y="16500"/>
                  </a:lnTo>
                  <a:lnTo>
                    <a:pt x="6588" y="11021"/>
                  </a:lnTo>
                  <a:lnTo>
                    <a:pt x="9949" y="10316"/>
                  </a:lnTo>
                  <a:lnTo>
                    <a:pt x="15528" y="8938"/>
                  </a:lnTo>
                  <a:cubicBezTo>
                    <a:pt x="16368" y="8770"/>
                    <a:pt x="17208" y="8366"/>
                    <a:pt x="18049" y="7661"/>
                  </a:cubicBezTo>
                  <a:cubicBezTo>
                    <a:pt x="18183" y="7526"/>
                    <a:pt x="18351" y="7392"/>
                    <a:pt x="18620" y="7089"/>
                  </a:cubicBezTo>
                  <a:cubicBezTo>
                    <a:pt x="19023" y="6686"/>
                    <a:pt x="19326" y="6115"/>
                    <a:pt x="19595" y="5577"/>
                  </a:cubicBezTo>
                  <a:cubicBezTo>
                    <a:pt x="19864" y="5006"/>
                    <a:pt x="20032" y="4434"/>
                    <a:pt x="20032" y="3896"/>
                  </a:cubicBezTo>
                  <a:lnTo>
                    <a:pt x="20032" y="3460"/>
                  </a:lnTo>
                  <a:cubicBezTo>
                    <a:pt x="20032" y="2048"/>
                    <a:pt x="19191" y="804"/>
                    <a:pt x="17914" y="233"/>
                  </a:cubicBezTo>
                  <a:cubicBezTo>
                    <a:pt x="17535" y="76"/>
                    <a:pt x="17110" y="1"/>
                    <a:pt x="16674" y="1"/>
                  </a:cubicBezTo>
                  <a:close/>
                </a:path>
              </a:pathLst>
            </a:custGeom>
            <a:solidFill>
              <a:srgbClr val="BDB8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02" name="Google Shape;402;p24"/>
            <p:cNvSpPr/>
            <p:nvPr/>
          </p:nvSpPr>
          <p:spPr>
            <a:xfrm>
              <a:off x="5802121" y="4428136"/>
              <a:ext cx="435338" cy="335107"/>
            </a:xfrm>
            <a:custGeom>
              <a:avLst/>
              <a:gdLst/>
              <a:ahLst/>
              <a:cxnLst/>
              <a:rect l="l" t="t" r="r" b="b"/>
              <a:pathLst>
                <a:path w="14016" h="10789" extrusionOk="0">
                  <a:moveTo>
                    <a:pt x="11630" y="0"/>
                  </a:moveTo>
                  <a:lnTo>
                    <a:pt x="5479" y="2521"/>
                  </a:lnTo>
                  <a:cubicBezTo>
                    <a:pt x="4471" y="2924"/>
                    <a:pt x="3496" y="3764"/>
                    <a:pt x="2958" y="4739"/>
                  </a:cubicBezTo>
                  <a:cubicBezTo>
                    <a:pt x="2118" y="6151"/>
                    <a:pt x="976" y="7966"/>
                    <a:pt x="1" y="9948"/>
                  </a:cubicBezTo>
                  <a:lnTo>
                    <a:pt x="1413" y="10789"/>
                  </a:lnTo>
                  <a:lnTo>
                    <a:pt x="5479" y="5310"/>
                  </a:lnTo>
                  <a:lnTo>
                    <a:pt x="8840" y="4605"/>
                  </a:lnTo>
                  <a:lnTo>
                    <a:pt x="8974" y="4470"/>
                  </a:lnTo>
                  <a:cubicBezTo>
                    <a:pt x="9109" y="4067"/>
                    <a:pt x="9512" y="3764"/>
                    <a:pt x="9815" y="3630"/>
                  </a:cubicBezTo>
                  <a:lnTo>
                    <a:pt x="14016" y="1815"/>
                  </a:lnTo>
                  <a:cubicBezTo>
                    <a:pt x="13176" y="1244"/>
                    <a:pt x="12335" y="706"/>
                    <a:pt x="11630" y="0"/>
                  </a:cubicBezTo>
                  <a:close/>
                </a:path>
              </a:pathLst>
            </a:custGeom>
            <a:solidFill>
              <a:srgbClr val="8D7D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03" name="Google Shape;403;p24"/>
            <p:cNvSpPr/>
            <p:nvPr/>
          </p:nvSpPr>
          <p:spPr>
            <a:xfrm>
              <a:off x="5993172" y="3849238"/>
              <a:ext cx="435338" cy="325727"/>
            </a:xfrm>
            <a:custGeom>
              <a:avLst/>
              <a:gdLst/>
              <a:ahLst/>
              <a:cxnLst/>
              <a:rect l="l" t="t" r="r" b="b"/>
              <a:pathLst>
                <a:path w="14016" h="10487" extrusionOk="0">
                  <a:moveTo>
                    <a:pt x="11156" y="0"/>
                  </a:moveTo>
                  <a:cubicBezTo>
                    <a:pt x="10333" y="0"/>
                    <a:pt x="9506" y="386"/>
                    <a:pt x="8974" y="1128"/>
                  </a:cubicBezTo>
                  <a:lnTo>
                    <a:pt x="6050" y="5598"/>
                  </a:lnTo>
                  <a:lnTo>
                    <a:pt x="1849" y="2943"/>
                  </a:lnTo>
                  <a:lnTo>
                    <a:pt x="0" y="5598"/>
                  </a:lnTo>
                  <a:lnTo>
                    <a:pt x="5344" y="10102"/>
                  </a:lnTo>
                  <a:cubicBezTo>
                    <a:pt x="5736" y="10352"/>
                    <a:pt x="6156" y="10486"/>
                    <a:pt x="6566" y="10486"/>
                  </a:cubicBezTo>
                  <a:cubicBezTo>
                    <a:pt x="7034" y="10486"/>
                    <a:pt x="7488" y="10310"/>
                    <a:pt x="7865" y="9934"/>
                  </a:cubicBezTo>
                  <a:lnTo>
                    <a:pt x="13040" y="4489"/>
                  </a:lnTo>
                  <a:cubicBezTo>
                    <a:pt x="13881" y="3649"/>
                    <a:pt x="14015" y="2372"/>
                    <a:pt x="13444" y="1397"/>
                  </a:cubicBezTo>
                  <a:cubicBezTo>
                    <a:pt x="12937" y="453"/>
                    <a:pt x="12048" y="0"/>
                    <a:pt x="11156" y="0"/>
                  </a:cubicBezTo>
                  <a:close/>
                </a:path>
              </a:pathLst>
            </a:custGeom>
            <a:solidFill>
              <a:srgbClr val="F6E5A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04" name="Google Shape;404;p24"/>
            <p:cNvSpPr/>
            <p:nvPr/>
          </p:nvSpPr>
          <p:spPr>
            <a:xfrm>
              <a:off x="6106945" y="3870700"/>
              <a:ext cx="178533" cy="304824"/>
            </a:xfrm>
            <a:custGeom>
              <a:avLst/>
              <a:gdLst/>
              <a:ahLst/>
              <a:cxnLst/>
              <a:rect l="l" t="t" r="r" b="b"/>
              <a:pathLst>
                <a:path w="5748" h="9814" extrusionOk="0">
                  <a:moveTo>
                    <a:pt x="5748" y="0"/>
                  </a:moveTo>
                  <a:lnTo>
                    <a:pt x="5748" y="0"/>
                  </a:lnTo>
                  <a:cubicBezTo>
                    <a:pt x="5580" y="168"/>
                    <a:pt x="5445" y="303"/>
                    <a:pt x="5311" y="437"/>
                  </a:cubicBezTo>
                  <a:lnTo>
                    <a:pt x="2387" y="4907"/>
                  </a:lnTo>
                  <a:lnTo>
                    <a:pt x="1" y="3529"/>
                  </a:lnTo>
                  <a:lnTo>
                    <a:pt x="1" y="7999"/>
                  </a:lnTo>
                  <a:lnTo>
                    <a:pt x="1681" y="9411"/>
                  </a:lnTo>
                  <a:cubicBezTo>
                    <a:pt x="1950" y="9545"/>
                    <a:pt x="2219" y="9680"/>
                    <a:pt x="2387" y="9814"/>
                  </a:cubicBezTo>
                  <a:lnTo>
                    <a:pt x="4067" y="3932"/>
                  </a:lnTo>
                  <a:cubicBezTo>
                    <a:pt x="4471" y="2521"/>
                    <a:pt x="5042" y="1277"/>
                    <a:pt x="5748"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05" name="Google Shape;405;p24"/>
            <p:cNvSpPr/>
            <p:nvPr/>
          </p:nvSpPr>
          <p:spPr>
            <a:xfrm>
              <a:off x="6175836" y="3779880"/>
              <a:ext cx="439532" cy="506031"/>
            </a:xfrm>
            <a:custGeom>
              <a:avLst/>
              <a:gdLst/>
              <a:ahLst/>
              <a:cxnLst/>
              <a:rect l="l" t="t" r="r" b="b"/>
              <a:pathLst>
                <a:path w="14151" h="16292" extrusionOk="0">
                  <a:moveTo>
                    <a:pt x="9109" y="0"/>
                  </a:moveTo>
                  <a:lnTo>
                    <a:pt x="5042" y="572"/>
                  </a:lnTo>
                  <a:cubicBezTo>
                    <a:pt x="3664" y="2387"/>
                    <a:pt x="2521" y="4605"/>
                    <a:pt x="1849" y="6856"/>
                  </a:cubicBezTo>
                  <a:lnTo>
                    <a:pt x="1" y="13444"/>
                  </a:lnTo>
                  <a:cubicBezTo>
                    <a:pt x="1406" y="14452"/>
                    <a:pt x="4559" y="16292"/>
                    <a:pt x="8376" y="16292"/>
                  </a:cubicBezTo>
                  <a:cubicBezTo>
                    <a:pt x="8759" y="16292"/>
                    <a:pt x="9150" y="16273"/>
                    <a:pt x="9546" y="16233"/>
                  </a:cubicBezTo>
                  <a:cubicBezTo>
                    <a:pt x="11092" y="16099"/>
                    <a:pt x="12470" y="15696"/>
                    <a:pt x="14016" y="14990"/>
                  </a:cubicBezTo>
                  <a:lnTo>
                    <a:pt x="14150" y="7831"/>
                  </a:lnTo>
                  <a:cubicBezTo>
                    <a:pt x="14150" y="5310"/>
                    <a:pt x="13175" y="2924"/>
                    <a:pt x="11361" y="1412"/>
                  </a:cubicBezTo>
                  <a:cubicBezTo>
                    <a:pt x="10655" y="841"/>
                    <a:pt x="9815" y="269"/>
                    <a:pt x="9109" y="0"/>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06" name="Google Shape;406;p24"/>
            <p:cNvSpPr/>
            <p:nvPr/>
          </p:nvSpPr>
          <p:spPr>
            <a:xfrm>
              <a:off x="6446215" y="3823706"/>
              <a:ext cx="169153" cy="460404"/>
            </a:xfrm>
            <a:custGeom>
              <a:avLst/>
              <a:gdLst/>
              <a:ahLst/>
              <a:cxnLst/>
              <a:rect l="l" t="t" r="r" b="b"/>
              <a:pathLst>
                <a:path w="5446" h="14823" extrusionOk="0">
                  <a:moveTo>
                    <a:pt x="2656" y="1"/>
                  </a:moveTo>
                  <a:cubicBezTo>
                    <a:pt x="1546" y="404"/>
                    <a:pt x="706" y="1244"/>
                    <a:pt x="404" y="3496"/>
                  </a:cubicBezTo>
                  <a:cubicBezTo>
                    <a:pt x="0" y="5714"/>
                    <a:pt x="538" y="9075"/>
                    <a:pt x="706" y="11327"/>
                  </a:cubicBezTo>
                  <a:lnTo>
                    <a:pt x="841" y="14822"/>
                  </a:lnTo>
                  <a:cubicBezTo>
                    <a:pt x="2387" y="14688"/>
                    <a:pt x="3765" y="14285"/>
                    <a:pt x="5311" y="13579"/>
                  </a:cubicBezTo>
                  <a:lnTo>
                    <a:pt x="5445" y="6420"/>
                  </a:lnTo>
                  <a:lnTo>
                    <a:pt x="5445" y="6286"/>
                  </a:lnTo>
                  <a:cubicBezTo>
                    <a:pt x="5445" y="3765"/>
                    <a:pt x="4336" y="1513"/>
                    <a:pt x="2656"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07" name="Google Shape;407;p24"/>
            <p:cNvSpPr/>
            <p:nvPr/>
          </p:nvSpPr>
          <p:spPr>
            <a:xfrm>
              <a:off x="6123655" y="4195040"/>
              <a:ext cx="501093" cy="361229"/>
            </a:xfrm>
            <a:custGeom>
              <a:avLst/>
              <a:gdLst/>
              <a:ahLst/>
              <a:cxnLst/>
              <a:rect l="l" t="t" r="r" b="b"/>
              <a:pathLst>
                <a:path w="16133" h="11630" extrusionOk="0">
                  <a:moveTo>
                    <a:pt x="1681" y="1"/>
                  </a:moveTo>
                  <a:lnTo>
                    <a:pt x="303" y="5177"/>
                  </a:lnTo>
                  <a:cubicBezTo>
                    <a:pt x="0" y="5748"/>
                    <a:pt x="303" y="6454"/>
                    <a:pt x="706" y="6991"/>
                  </a:cubicBezTo>
                  <a:cubicBezTo>
                    <a:pt x="1681" y="7832"/>
                    <a:pt x="2521" y="8537"/>
                    <a:pt x="3664" y="9243"/>
                  </a:cubicBezTo>
                  <a:cubicBezTo>
                    <a:pt x="5747" y="10655"/>
                    <a:pt x="8134" y="11629"/>
                    <a:pt x="10654" y="11629"/>
                  </a:cubicBezTo>
                  <a:cubicBezTo>
                    <a:pt x="12066" y="11629"/>
                    <a:pt x="13612" y="11495"/>
                    <a:pt x="14990" y="10789"/>
                  </a:cubicBezTo>
                  <a:cubicBezTo>
                    <a:pt x="15696" y="10487"/>
                    <a:pt x="16133" y="9815"/>
                    <a:pt x="16133" y="9109"/>
                  </a:cubicBezTo>
                  <a:lnTo>
                    <a:pt x="16133" y="8537"/>
                  </a:lnTo>
                  <a:lnTo>
                    <a:pt x="15696" y="1547"/>
                  </a:lnTo>
                  <a:cubicBezTo>
                    <a:pt x="14150" y="2253"/>
                    <a:pt x="12772" y="2656"/>
                    <a:pt x="11226" y="2790"/>
                  </a:cubicBezTo>
                  <a:cubicBezTo>
                    <a:pt x="10830" y="2830"/>
                    <a:pt x="10439" y="2849"/>
                    <a:pt x="10056" y="2849"/>
                  </a:cubicBezTo>
                  <a:cubicBezTo>
                    <a:pt x="6239" y="2849"/>
                    <a:pt x="3086" y="1009"/>
                    <a:pt x="1681" y="1"/>
                  </a:cubicBezTo>
                  <a:close/>
                </a:path>
              </a:pathLst>
            </a:custGeom>
            <a:solidFill>
              <a:srgbClr val="BDB8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08" name="Google Shape;408;p24"/>
            <p:cNvSpPr/>
            <p:nvPr/>
          </p:nvSpPr>
          <p:spPr>
            <a:xfrm>
              <a:off x="6319893" y="3623306"/>
              <a:ext cx="143063" cy="253078"/>
            </a:xfrm>
            <a:custGeom>
              <a:avLst/>
              <a:gdLst/>
              <a:ahLst/>
              <a:cxnLst/>
              <a:rect l="l" t="t" r="r" b="b"/>
              <a:pathLst>
                <a:path w="4606" h="8148" extrusionOk="0">
                  <a:moveTo>
                    <a:pt x="4067" y="0"/>
                  </a:moveTo>
                  <a:lnTo>
                    <a:pt x="1" y="269"/>
                  </a:lnTo>
                  <a:lnTo>
                    <a:pt x="404" y="5882"/>
                  </a:lnTo>
                  <a:lnTo>
                    <a:pt x="404" y="6285"/>
                  </a:lnTo>
                  <a:cubicBezTo>
                    <a:pt x="560" y="7347"/>
                    <a:pt x="1413" y="8147"/>
                    <a:pt x="2423" y="8147"/>
                  </a:cubicBezTo>
                  <a:cubicBezTo>
                    <a:pt x="2500" y="8147"/>
                    <a:pt x="2577" y="8143"/>
                    <a:pt x="2656" y="8133"/>
                  </a:cubicBezTo>
                  <a:cubicBezTo>
                    <a:pt x="3765" y="7965"/>
                    <a:pt x="4605" y="6991"/>
                    <a:pt x="4471" y="5882"/>
                  </a:cubicBezTo>
                  <a:lnTo>
                    <a:pt x="4471" y="5613"/>
                  </a:lnTo>
                  <a:lnTo>
                    <a:pt x="4067" y="0"/>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09" name="Google Shape;409;p24"/>
            <p:cNvSpPr/>
            <p:nvPr/>
          </p:nvSpPr>
          <p:spPr>
            <a:xfrm>
              <a:off x="5802125" y="4764263"/>
              <a:ext cx="234920" cy="138872"/>
            </a:xfrm>
            <a:custGeom>
              <a:avLst/>
              <a:gdLst/>
              <a:ahLst/>
              <a:cxnLst/>
              <a:rect l="l" t="t" r="r" b="b"/>
              <a:pathLst>
                <a:path w="6420" h="4389" extrusionOk="0">
                  <a:moveTo>
                    <a:pt x="4201" y="1"/>
                  </a:moveTo>
                  <a:lnTo>
                    <a:pt x="2790" y="2084"/>
                  </a:lnTo>
                  <a:lnTo>
                    <a:pt x="404" y="2084"/>
                  </a:lnTo>
                  <a:cubicBezTo>
                    <a:pt x="135" y="2084"/>
                    <a:pt x="0" y="2387"/>
                    <a:pt x="269" y="2521"/>
                  </a:cubicBezTo>
                  <a:lnTo>
                    <a:pt x="2655" y="4202"/>
                  </a:lnTo>
                  <a:cubicBezTo>
                    <a:pt x="2912" y="4322"/>
                    <a:pt x="3162" y="4389"/>
                    <a:pt x="3399" y="4389"/>
                  </a:cubicBezTo>
                  <a:cubicBezTo>
                    <a:pt x="3690" y="4389"/>
                    <a:pt x="3961" y="4289"/>
                    <a:pt x="4201" y="4067"/>
                  </a:cubicBezTo>
                  <a:lnTo>
                    <a:pt x="6420" y="1815"/>
                  </a:lnTo>
                  <a:lnTo>
                    <a:pt x="4201" y="1"/>
                  </a:lnTo>
                  <a:close/>
                </a:path>
              </a:pathLst>
            </a:custGeom>
            <a:solidFill>
              <a:srgbClr val="D4145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10" name="Google Shape;410;p24"/>
            <p:cNvSpPr/>
            <p:nvPr/>
          </p:nvSpPr>
          <p:spPr>
            <a:xfrm>
              <a:off x="5950371" y="4370395"/>
              <a:ext cx="674377" cy="457578"/>
            </a:xfrm>
            <a:custGeom>
              <a:avLst/>
              <a:gdLst/>
              <a:ahLst/>
              <a:cxnLst/>
              <a:rect l="l" t="t" r="r" b="b"/>
              <a:pathLst>
                <a:path w="21712" h="14732" extrusionOk="0">
                  <a:moveTo>
                    <a:pt x="18347" y="1"/>
                  </a:moveTo>
                  <a:cubicBezTo>
                    <a:pt x="17839" y="1"/>
                    <a:pt x="17322" y="109"/>
                    <a:pt x="16805" y="313"/>
                  </a:cubicBezTo>
                  <a:lnTo>
                    <a:pt x="13713" y="1725"/>
                  </a:lnTo>
                  <a:lnTo>
                    <a:pt x="5042" y="5489"/>
                  </a:lnTo>
                  <a:cubicBezTo>
                    <a:pt x="4739" y="5623"/>
                    <a:pt x="4336" y="5926"/>
                    <a:pt x="4201" y="6329"/>
                  </a:cubicBezTo>
                  <a:lnTo>
                    <a:pt x="4067" y="6464"/>
                  </a:lnTo>
                  <a:lnTo>
                    <a:pt x="0" y="12917"/>
                  </a:lnTo>
                  <a:lnTo>
                    <a:pt x="2219" y="14731"/>
                  </a:lnTo>
                  <a:lnTo>
                    <a:pt x="7260" y="9556"/>
                  </a:lnTo>
                  <a:lnTo>
                    <a:pt x="16368" y="8715"/>
                  </a:lnTo>
                  <a:cubicBezTo>
                    <a:pt x="17645" y="8715"/>
                    <a:pt x="18754" y="8144"/>
                    <a:pt x="19729" y="7438"/>
                  </a:cubicBezTo>
                  <a:cubicBezTo>
                    <a:pt x="20569" y="6598"/>
                    <a:pt x="21275" y="5489"/>
                    <a:pt x="21712" y="4380"/>
                  </a:cubicBezTo>
                  <a:lnTo>
                    <a:pt x="21712" y="3540"/>
                  </a:lnTo>
                  <a:cubicBezTo>
                    <a:pt x="21712" y="2263"/>
                    <a:pt x="21140" y="1154"/>
                    <a:pt x="20031" y="448"/>
                  </a:cubicBezTo>
                  <a:cubicBezTo>
                    <a:pt x="19493" y="143"/>
                    <a:pt x="18927" y="1"/>
                    <a:pt x="18347" y="1"/>
                  </a:cubicBezTo>
                  <a:close/>
                </a:path>
              </a:pathLst>
            </a:custGeom>
            <a:solidFill>
              <a:srgbClr val="758CC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11" name="Google Shape;411;p24"/>
            <p:cNvSpPr/>
            <p:nvPr/>
          </p:nvSpPr>
          <p:spPr>
            <a:xfrm>
              <a:off x="6428479" y="4371762"/>
              <a:ext cx="196269" cy="273515"/>
            </a:xfrm>
            <a:custGeom>
              <a:avLst/>
              <a:gdLst/>
              <a:ahLst/>
              <a:cxnLst/>
              <a:rect l="l" t="t" r="r" b="b"/>
              <a:pathLst>
                <a:path w="6319" h="8806" extrusionOk="0">
                  <a:moveTo>
                    <a:pt x="2790" y="0"/>
                  </a:moveTo>
                  <a:cubicBezTo>
                    <a:pt x="2386" y="0"/>
                    <a:pt x="1949" y="0"/>
                    <a:pt x="1546" y="269"/>
                  </a:cubicBezTo>
                  <a:cubicBezTo>
                    <a:pt x="1546" y="2219"/>
                    <a:pt x="1277" y="4202"/>
                    <a:pt x="840" y="6016"/>
                  </a:cubicBezTo>
                  <a:cubicBezTo>
                    <a:pt x="706" y="6857"/>
                    <a:pt x="437" y="7697"/>
                    <a:pt x="135" y="8537"/>
                  </a:cubicBezTo>
                  <a:lnTo>
                    <a:pt x="0" y="8806"/>
                  </a:lnTo>
                  <a:lnTo>
                    <a:pt x="0" y="8806"/>
                  </a:lnTo>
                  <a:lnTo>
                    <a:pt x="975" y="8671"/>
                  </a:lnTo>
                  <a:cubicBezTo>
                    <a:pt x="2252" y="8671"/>
                    <a:pt x="3361" y="8100"/>
                    <a:pt x="4336" y="7394"/>
                  </a:cubicBezTo>
                  <a:cubicBezTo>
                    <a:pt x="5176" y="6554"/>
                    <a:pt x="5882" y="5445"/>
                    <a:pt x="6319" y="4336"/>
                  </a:cubicBezTo>
                  <a:lnTo>
                    <a:pt x="6319" y="3496"/>
                  </a:lnTo>
                  <a:lnTo>
                    <a:pt x="6319" y="2924"/>
                  </a:lnTo>
                  <a:cubicBezTo>
                    <a:pt x="6150" y="1950"/>
                    <a:pt x="5613" y="975"/>
                    <a:pt x="4638" y="404"/>
                  </a:cubicBezTo>
                  <a:cubicBezTo>
                    <a:pt x="4067" y="135"/>
                    <a:pt x="3495" y="0"/>
                    <a:pt x="2958" y="0"/>
                  </a:cubicBezTo>
                  <a:close/>
                </a:path>
              </a:pathLst>
            </a:custGeom>
            <a:solidFill>
              <a:srgbClr val="8D7D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12" name="Google Shape;412;p24"/>
            <p:cNvSpPr/>
            <p:nvPr/>
          </p:nvSpPr>
          <p:spPr>
            <a:xfrm>
              <a:off x="6476498" y="3874086"/>
              <a:ext cx="226552" cy="540508"/>
            </a:xfrm>
            <a:custGeom>
              <a:avLst/>
              <a:gdLst/>
              <a:ahLst/>
              <a:cxnLst/>
              <a:rect l="l" t="t" r="r" b="b"/>
              <a:pathLst>
                <a:path w="7294" h="17402" extrusionOk="0">
                  <a:moveTo>
                    <a:pt x="2720" y="0"/>
                  </a:moveTo>
                  <a:cubicBezTo>
                    <a:pt x="2021" y="0"/>
                    <a:pt x="1314" y="296"/>
                    <a:pt x="840" y="900"/>
                  </a:cubicBezTo>
                  <a:cubicBezTo>
                    <a:pt x="269" y="1740"/>
                    <a:pt x="0" y="2849"/>
                    <a:pt x="403" y="3958"/>
                  </a:cubicBezTo>
                  <a:lnTo>
                    <a:pt x="5445" y="17267"/>
                  </a:lnTo>
                  <a:lnTo>
                    <a:pt x="5445" y="17401"/>
                  </a:lnTo>
                  <a:lnTo>
                    <a:pt x="7293" y="16998"/>
                  </a:lnTo>
                  <a:cubicBezTo>
                    <a:pt x="6856" y="11385"/>
                    <a:pt x="6150" y="5504"/>
                    <a:pt x="4907" y="1572"/>
                  </a:cubicBezTo>
                  <a:cubicBezTo>
                    <a:pt x="4580" y="532"/>
                    <a:pt x="3657" y="0"/>
                    <a:pt x="2720" y="0"/>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13" name="Google Shape;413;p24"/>
            <p:cNvSpPr/>
            <p:nvPr/>
          </p:nvSpPr>
          <p:spPr>
            <a:xfrm>
              <a:off x="6645590" y="4402045"/>
              <a:ext cx="148281" cy="95013"/>
            </a:xfrm>
            <a:custGeom>
              <a:avLst/>
              <a:gdLst/>
              <a:ahLst/>
              <a:cxnLst/>
              <a:rect l="l" t="t" r="r" b="b"/>
              <a:pathLst>
                <a:path w="4774" h="3059" extrusionOk="0">
                  <a:moveTo>
                    <a:pt x="1849" y="0"/>
                  </a:moveTo>
                  <a:lnTo>
                    <a:pt x="1" y="403"/>
                  </a:lnTo>
                  <a:lnTo>
                    <a:pt x="303" y="1546"/>
                  </a:lnTo>
                  <a:cubicBezTo>
                    <a:pt x="572" y="2386"/>
                    <a:pt x="1412" y="3058"/>
                    <a:pt x="2252" y="3058"/>
                  </a:cubicBezTo>
                  <a:lnTo>
                    <a:pt x="4202" y="2386"/>
                  </a:lnTo>
                  <a:cubicBezTo>
                    <a:pt x="4773" y="2218"/>
                    <a:pt x="4773" y="1546"/>
                    <a:pt x="4202" y="1244"/>
                  </a:cubicBezTo>
                  <a:lnTo>
                    <a:pt x="1984" y="538"/>
                  </a:lnTo>
                  <a:cubicBezTo>
                    <a:pt x="1984" y="403"/>
                    <a:pt x="1984" y="135"/>
                    <a:pt x="1849" y="0"/>
                  </a:cubicBez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14" name="Google Shape;414;p24"/>
            <p:cNvSpPr/>
            <p:nvPr/>
          </p:nvSpPr>
          <p:spPr>
            <a:xfrm>
              <a:off x="6454570" y="3753790"/>
              <a:ext cx="4193" cy="26122"/>
            </a:xfrm>
            <a:custGeom>
              <a:avLst/>
              <a:gdLst/>
              <a:ahLst/>
              <a:cxnLst/>
              <a:rect l="l" t="t" r="r" b="b"/>
              <a:pathLst>
                <a:path w="135" h="841" extrusionOk="0">
                  <a:moveTo>
                    <a:pt x="0" y="0"/>
                  </a:moveTo>
                  <a:lnTo>
                    <a:pt x="0" y="0"/>
                  </a:lnTo>
                  <a:lnTo>
                    <a:pt x="135" y="840"/>
                  </a:lnTo>
                  <a:lnTo>
                    <a:pt x="135" y="840"/>
                  </a:lnTo>
                  <a:lnTo>
                    <a:pt x="135" y="840"/>
                  </a:lnTo>
                  <a:close/>
                </a:path>
              </a:pathLst>
            </a:custGeom>
            <a:solidFill>
              <a:srgbClr val="D2BDA8"/>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15" name="Google Shape;415;p24"/>
            <p:cNvSpPr/>
            <p:nvPr/>
          </p:nvSpPr>
          <p:spPr>
            <a:xfrm>
              <a:off x="6458732" y="3779880"/>
              <a:ext cx="31" cy="31"/>
            </a:xfrm>
            <a:custGeom>
              <a:avLst/>
              <a:gdLst/>
              <a:ahLst/>
              <a:cxnLst/>
              <a:rect l="l" t="t" r="r" b="b"/>
              <a:pathLst>
                <a:path w="1" h="1" extrusionOk="0">
                  <a:moveTo>
                    <a:pt x="1" y="0"/>
                  </a:moveTo>
                  <a:lnTo>
                    <a:pt x="1" y="0"/>
                  </a:lnTo>
                  <a:lnTo>
                    <a:pt x="1" y="0"/>
                  </a:lnTo>
                  <a:close/>
                </a:path>
              </a:pathLst>
            </a:custGeom>
            <a:solidFill>
              <a:srgbClr val="CBAA7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16" name="Google Shape;416;p24"/>
            <p:cNvSpPr/>
            <p:nvPr/>
          </p:nvSpPr>
          <p:spPr>
            <a:xfrm>
              <a:off x="6328248" y="3762114"/>
              <a:ext cx="4224" cy="21959"/>
            </a:xfrm>
            <a:custGeom>
              <a:avLst/>
              <a:gdLst/>
              <a:ahLst/>
              <a:cxnLst/>
              <a:rect l="l" t="t" r="r" b="b"/>
              <a:pathLst>
                <a:path w="136" h="707" extrusionOk="0">
                  <a:moveTo>
                    <a:pt x="1" y="1"/>
                  </a:moveTo>
                  <a:lnTo>
                    <a:pt x="135" y="707"/>
                  </a:lnTo>
                  <a:lnTo>
                    <a:pt x="135" y="707"/>
                  </a:lnTo>
                  <a:lnTo>
                    <a:pt x="1" y="1"/>
                  </a:lnTo>
                  <a:close/>
                </a:path>
              </a:pathLst>
            </a:custGeom>
            <a:solidFill>
              <a:srgbClr val="D2BDA8"/>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17" name="Google Shape;417;p24"/>
            <p:cNvSpPr/>
            <p:nvPr/>
          </p:nvSpPr>
          <p:spPr>
            <a:xfrm>
              <a:off x="6328248" y="3753790"/>
              <a:ext cx="130515" cy="56374"/>
            </a:xfrm>
            <a:custGeom>
              <a:avLst/>
              <a:gdLst/>
              <a:ahLst/>
              <a:cxnLst/>
              <a:rect l="l" t="t" r="r" b="b"/>
              <a:pathLst>
                <a:path w="4202" h="1815" extrusionOk="0">
                  <a:moveTo>
                    <a:pt x="4067" y="0"/>
                  </a:moveTo>
                  <a:cubicBezTo>
                    <a:pt x="2958" y="269"/>
                    <a:pt x="1681" y="269"/>
                    <a:pt x="303" y="269"/>
                  </a:cubicBezTo>
                  <a:lnTo>
                    <a:pt x="1" y="269"/>
                  </a:lnTo>
                  <a:lnTo>
                    <a:pt x="135" y="975"/>
                  </a:lnTo>
                  <a:cubicBezTo>
                    <a:pt x="572" y="1546"/>
                    <a:pt x="1278" y="1815"/>
                    <a:pt x="1984" y="1815"/>
                  </a:cubicBezTo>
                  <a:cubicBezTo>
                    <a:pt x="2656" y="1815"/>
                    <a:pt x="3362" y="1546"/>
                    <a:pt x="4202" y="840"/>
                  </a:cubicBezTo>
                  <a:lnTo>
                    <a:pt x="4067" y="0"/>
                  </a:lnTo>
                  <a:close/>
                </a:path>
              </a:pathLst>
            </a:custGeom>
            <a:solidFill>
              <a:srgbClr val="895C3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18" name="Google Shape;418;p24"/>
            <p:cNvSpPr/>
            <p:nvPr/>
          </p:nvSpPr>
          <p:spPr>
            <a:xfrm>
              <a:off x="5797959" y="2518871"/>
              <a:ext cx="1226595" cy="1243460"/>
            </a:xfrm>
            <a:custGeom>
              <a:avLst/>
              <a:gdLst/>
              <a:ahLst/>
              <a:cxnLst/>
              <a:rect l="l" t="t" r="r" b="b"/>
              <a:pathLst>
                <a:path w="39491" h="40034" extrusionOk="0">
                  <a:moveTo>
                    <a:pt x="19594" y="0"/>
                  </a:moveTo>
                  <a:cubicBezTo>
                    <a:pt x="10083" y="0"/>
                    <a:pt x="1815" y="7125"/>
                    <a:pt x="572" y="16502"/>
                  </a:cubicBezTo>
                  <a:cubicBezTo>
                    <a:pt x="1" y="20300"/>
                    <a:pt x="572" y="23795"/>
                    <a:pt x="1950" y="26887"/>
                  </a:cubicBezTo>
                  <a:cubicBezTo>
                    <a:pt x="2387" y="27996"/>
                    <a:pt x="2656" y="29240"/>
                    <a:pt x="2656" y="30517"/>
                  </a:cubicBezTo>
                  <a:cubicBezTo>
                    <a:pt x="2790" y="31357"/>
                    <a:pt x="2790" y="32063"/>
                    <a:pt x="2656" y="32903"/>
                  </a:cubicBezTo>
                  <a:lnTo>
                    <a:pt x="2656" y="33172"/>
                  </a:lnTo>
                  <a:lnTo>
                    <a:pt x="2656" y="33878"/>
                  </a:lnTo>
                  <a:cubicBezTo>
                    <a:pt x="3361" y="37373"/>
                    <a:pt x="9512" y="39894"/>
                    <a:pt x="16805" y="40028"/>
                  </a:cubicBezTo>
                  <a:cubicBezTo>
                    <a:pt x="16986" y="40032"/>
                    <a:pt x="17166" y="40034"/>
                    <a:pt x="17345" y="40034"/>
                  </a:cubicBezTo>
                  <a:cubicBezTo>
                    <a:pt x="23364" y="40034"/>
                    <a:pt x="27959" y="37855"/>
                    <a:pt x="31223" y="34852"/>
                  </a:cubicBezTo>
                  <a:cubicBezTo>
                    <a:pt x="31660" y="34987"/>
                    <a:pt x="32063" y="34987"/>
                    <a:pt x="32500" y="34987"/>
                  </a:cubicBezTo>
                  <a:cubicBezTo>
                    <a:pt x="35424" y="34987"/>
                    <a:pt x="37945" y="32600"/>
                    <a:pt x="37945" y="29542"/>
                  </a:cubicBezTo>
                  <a:cubicBezTo>
                    <a:pt x="37945" y="28399"/>
                    <a:pt x="37676" y="27425"/>
                    <a:pt x="37104" y="26584"/>
                  </a:cubicBezTo>
                  <a:cubicBezTo>
                    <a:pt x="38079" y="24366"/>
                    <a:pt x="38650" y="22249"/>
                    <a:pt x="38650" y="20569"/>
                  </a:cubicBezTo>
                  <a:cubicBezTo>
                    <a:pt x="39491" y="9646"/>
                    <a:pt x="30820" y="134"/>
                    <a:pt x="19594" y="0"/>
                  </a:cubicBez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19" name="Google Shape;419;p24"/>
            <p:cNvSpPr/>
            <p:nvPr/>
          </p:nvSpPr>
          <p:spPr>
            <a:xfrm>
              <a:off x="5854333" y="3348735"/>
              <a:ext cx="1026164" cy="330945"/>
            </a:xfrm>
            <a:custGeom>
              <a:avLst/>
              <a:gdLst/>
              <a:ahLst/>
              <a:cxnLst/>
              <a:rect l="l" t="t" r="r" b="b"/>
              <a:pathLst>
                <a:path w="33038" h="10655" extrusionOk="0">
                  <a:moveTo>
                    <a:pt x="33038" y="7731"/>
                  </a:moveTo>
                  <a:cubicBezTo>
                    <a:pt x="32365" y="8134"/>
                    <a:pt x="31525" y="8269"/>
                    <a:pt x="30685" y="8269"/>
                  </a:cubicBezTo>
                  <a:cubicBezTo>
                    <a:pt x="30248" y="8269"/>
                    <a:pt x="29845" y="8269"/>
                    <a:pt x="29408" y="8134"/>
                  </a:cubicBezTo>
                  <a:cubicBezTo>
                    <a:pt x="28433" y="9109"/>
                    <a:pt x="27324" y="9949"/>
                    <a:pt x="26047" y="10655"/>
                  </a:cubicBezTo>
                  <a:lnTo>
                    <a:pt x="26047" y="10655"/>
                  </a:lnTo>
                  <a:cubicBezTo>
                    <a:pt x="27324" y="9949"/>
                    <a:pt x="28433" y="9109"/>
                    <a:pt x="29408" y="8134"/>
                  </a:cubicBezTo>
                  <a:cubicBezTo>
                    <a:pt x="29845" y="8269"/>
                    <a:pt x="30248" y="8269"/>
                    <a:pt x="30685" y="8269"/>
                  </a:cubicBezTo>
                  <a:cubicBezTo>
                    <a:pt x="31525" y="8269"/>
                    <a:pt x="32365" y="8134"/>
                    <a:pt x="33038" y="7731"/>
                  </a:cubicBezTo>
                  <a:close/>
                  <a:moveTo>
                    <a:pt x="0" y="1"/>
                  </a:moveTo>
                  <a:lnTo>
                    <a:pt x="0" y="1"/>
                  </a:lnTo>
                  <a:cubicBezTo>
                    <a:pt x="0" y="1"/>
                    <a:pt x="135" y="1"/>
                    <a:pt x="135" y="169"/>
                  </a:cubicBezTo>
                  <a:lnTo>
                    <a:pt x="135" y="303"/>
                  </a:lnTo>
                  <a:lnTo>
                    <a:pt x="135" y="169"/>
                  </a:lnTo>
                  <a:cubicBezTo>
                    <a:pt x="135" y="1"/>
                    <a:pt x="0" y="1"/>
                    <a:pt x="0" y="1"/>
                  </a:cubicBezTo>
                  <a:close/>
                </a:path>
              </a:pathLst>
            </a:custGeom>
            <a:solidFill>
              <a:srgbClr val="D2BDA8"/>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20" name="Google Shape;420;p24"/>
            <p:cNvSpPr/>
            <p:nvPr/>
          </p:nvSpPr>
          <p:spPr>
            <a:xfrm>
              <a:off x="5854333" y="3127432"/>
              <a:ext cx="1122202" cy="552249"/>
            </a:xfrm>
            <a:custGeom>
              <a:avLst/>
              <a:gdLst/>
              <a:ahLst/>
              <a:cxnLst/>
              <a:rect l="l" t="t" r="r" b="b"/>
              <a:pathLst>
                <a:path w="36130" h="17780" extrusionOk="0">
                  <a:moveTo>
                    <a:pt x="6151" y="1547"/>
                  </a:moveTo>
                  <a:cubicBezTo>
                    <a:pt x="5613" y="2925"/>
                    <a:pt x="4067" y="5042"/>
                    <a:pt x="2387" y="5042"/>
                  </a:cubicBezTo>
                  <a:cubicBezTo>
                    <a:pt x="2118" y="5042"/>
                    <a:pt x="1681" y="5042"/>
                    <a:pt x="1412" y="4773"/>
                  </a:cubicBezTo>
                  <a:cubicBezTo>
                    <a:pt x="1109" y="5614"/>
                    <a:pt x="706" y="6588"/>
                    <a:pt x="0" y="7126"/>
                  </a:cubicBezTo>
                  <a:cubicBezTo>
                    <a:pt x="0" y="7126"/>
                    <a:pt x="135" y="7126"/>
                    <a:pt x="135" y="7294"/>
                  </a:cubicBezTo>
                  <a:lnTo>
                    <a:pt x="135" y="7428"/>
                  </a:lnTo>
                  <a:cubicBezTo>
                    <a:pt x="1815" y="6151"/>
                    <a:pt x="4201" y="4605"/>
                    <a:pt x="7159" y="3496"/>
                  </a:cubicBezTo>
                  <a:cubicBezTo>
                    <a:pt x="6588" y="2925"/>
                    <a:pt x="6722" y="2387"/>
                    <a:pt x="6151" y="1547"/>
                  </a:cubicBezTo>
                  <a:close/>
                  <a:moveTo>
                    <a:pt x="20166" y="1"/>
                  </a:moveTo>
                  <a:cubicBezTo>
                    <a:pt x="19594" y="841"/>
                    <a:pt x="18922" y="1547"/>
                    <a:pt x="18216" y="2253"/>
                  </a:cubicBezTo>
                  <a:cubicBezTo>
                    <a:pt x="18754" y="2253"/>
                    <a:pt x="19191" y="2522"/>
                    <a:pt x="19762" y="2656"/>
                  </a:cubicBezTo>
                  <a:cubicBezTo>
                    <a:pt x="23258" y="3933"/>
                    <a:pt x="25778" y="6991"/>
                    <a:pt x="26484" y="10789"/>
                  </a:cubicBezTo>
                  <a:cubicBezTo>
                    <a:pt x="26753" y="12739"/>
                    <a:pt x="26887" y="15259"/>
                    <a:pt x="26047" y="17780"/>
                  </a:cubicBezTo>
                  <a:cubicBezTo>
                    <a:pt x="27324" y="17074"/>
                    <a:pt x="28433" y="16234"/>
                    <a:pt x="29408" y="15259"/>
                  </a:cubicBezTo>
                  <a:cubicBezTo>
                    <a:pt x="29845" y="15394"/>
                    <a:pt x="30248" y="15394"/>
                    <a:pt x="30685" y="15394"/>
                  </a:cubicBezTo>
                  <a:cubicBezTo>
                    <a:pt x="31525" y="15394"/>
                    <a:pt x="32365" y="15259"/>
                    <a:pt x="33038" y="14856"/>
                  </a:cubicBezTo>
                  <a:cubicBezTo>
                    <a:pt x="34886" y="14016"/>
                    <a:pt x="36130" y="12033"/>
                    <a:pt x="36130" y="9949"/>
                  </a:cubicBezTo>
                  <a:cubicBezTo>
                    <a:pt x="36130" y="9378"/>
                    <a:pt x="35995" y="8806"/>
                    <a:pt x="35861" y="8269"/>
                  </a:cubicBezTo>
                  <a:cubicBezTo>
                    <a:pt x="34718" y="7832"/>
                    <a:pt x="34449" y="6286"/>
                    <a:pt x="33038" y="6017"/>
                  </a:cubicBezTo>
                  <a:cubicBezTo>
                    <a:pt x="32769" y="5882"/>
                    <a:pt x="32500" y="5882"/>
                    <a:pt x="32197" y="5882"/>
                  </a:cubicBezTo>
                  <a:cubicBezTo>
                    <a:pt x="31088" y="5882"/>
                    <a:pt x="30248" y="6286"/>
                    <a:pt x="29408" y="6857"/>
                  </a:cubicBezTo>
                  <a:cubicBezTo>
                    <a:pt x="28837" y="7126"/>
                    <a:pt x="28299" y="7294"/>
                    <a:pt x="27862" y="7294"/>
                  </a:cubicBezTo>
                  <a:cubicBezTo>
                    <a:pt x="27022" y="7294"/>
                    <a:pt x="26316" y="6857"/>
                    <a:pt x="25644" y="6017"/>
                  </a:cubicBezTo>
                  <a:cubicBezTo>
                    <a:pt x="25072" y="5042"/>
                    <a:pt x="25072" y="3933"/>
                    <a:pt x="25072" y="2925"/>
                  </a:cubicBezTo>
                  <a:cubicBezTo>
                    <a:pt x="25207" y="2387"/>
                    <a:pt x="25207" y="1816"/>
                    <a:pt x="25341" y="1412"/>
                  </a:cubicBezTo>
                  <a:lnTo>
                    <a:pt x="25341" y="1412"/>
                  </a:lnTo>
                  <a:cubicBezTo>
                    <a:pt x="25072" y="2085"/>
                    <a:pt x="24367" y="2522"/>
                    <a:pt x="23392" y="2522"/>
                  </a:cubicBezTo>
                  <a:cubicBezTo>
                    <a:pt x="21980" y="2522"/>
                    <a:pt x="20166" y="1681"/>
                    <a:pt x="20166" y="270"/>
                  </a:cubicBezTo>
                  <a:lnTo>
                    <a:pt x="20166" y="1"/>
                  </a:lnTo>
                  <a:close/>
                </a:path>
              </a:pathLst>
            </a:custGeom>
            <a:solidFill>
              <a:srgbClr val="895C3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21" name="Google Shape;421;p24"/>
            <p:cNvSpPr/>
            <p:nvPr/>
          </p:nvSpPr>
          <p:spPr>
            <a:xfrm>
              <a:off x="5641385" y="2381306"/>
              <a:ext cx="1491724" cy="1007776"/>
            </a:xfrm>
            <a:custGeom>
              <a:avLst/>
              <a:gdLst/>
              <a:ahLst/>
              <a:cxnLst/>
              <a:rect l="l" t="t" r="r" b="b"/>
              <a:pathLst>
                <a:path w="48027" h="32446" extrusionOk="0">
                  <a:moveTo>
                    <a:pt x="22214" y="0"/>
                  </a:moveTo>
                  <a:cubicBezTo>
                    <a:pt x="21954" y="0"/>
                    <a:pt x="21689" y="15"/>
                    <a:pt x="21409" y="60"/>
                  </a:cubicBezTo>
                  <a:cubicBezTo>
                    <a:pt x="21006" y="228"/>
                    <a:pt x="20569" y="228"/>
                    <a:pt x="20165" y="497"/>
                  </a:cubicBezTo>
                  <a:cubicBezTo>
                    <a:pt x="19897" y="766"/>
                    <a:pt x="19594" y="1337"/>
                    <a:pt x="19460" y="1471"/>
                  </a:cubicBezTo>
                  <a:cubicBezTo>
                    <a:pt x="18351" y="2177"/>
                    <a:pt x="15830" y="2177"/>
                    <a:pt x="14284" y="2749"/>
                  </a:cubicBezTo>
                  <a:cubicBezTo>
                    <a:pt x="13309" y="3152"/>
                    <a:pt x="8974" y="6782"/>
                    <a:pt x="10923" y="7790"/>
                  </a:cubicBezTo>
                  <a:cubicBezTo>
                    <a:pt x="9948" y="9033"/>
                    <a:pt x="8133" y="9033"/>
                    <a:pt x="6856" y="10008"/>
                  </a:cubicBezTo>
                  <a:cubicBezTo>
                    <a:pt x="5882" y="10714"/>
                    <a:pt x="4336" y="12831"/>
                    <a:pt x="6016" y="13503"/>
                  </a:cubicBezTo>
                  <a:cubicBezTo>
                    <a:pt x="5310" y="14209"/>
                    <a:pt x="4336" y="14344"/>
                    <a:pt x="3496" y="15049"/>
                  </a:cubicBezTo>
                  <a:cubicBezTo>
                    <a:pt x="2790" y="15755"/>
                    <a:pt x="2521" y="16730"/>
                    <a:pt x="2252" y="17704"/>
                  </a:cubicBezTo>
                  <a:cubicBezTo>
                    <a:pt x="1973" y="18478"/>
                    <a:pt x="1011" y="21987"/>
                    <a:pt x="2382" y="21987"/>
                  </a:cubicBezTo>
                  <a:cubicBezTo>
                    <a:pt x="2500" y="21987"/>
                    <a:pt x="2635" y="21961"/>
                    <a:pt x="2790" y="21906"/>
                  </a:cubicBezTo>
                  <a:lnTo>
                    <a:pt x="2790" y="21906"/>
                  </a:lnTo>
                  <a:cubicBezTo>
                    <a:pt x="975" y="22611"/>
                    <a:pt x="0" y="25569"/>
                    <a:pt x="706" y="27249"/>
                  </a:cubicBezTo>
                  <a:cubicBezTo>
                    <a:pt x="1244" y="28224"/>
                    <a:pt x="1950" y="28795"/>
                    <a:pt x="3092" y="28795"/>
                  </a:cubicBezTo>
                  <a:cubicBezTo>
                    <a:pt x="3198" y="28831"/>
                    <a:pt x="3325" y="28847"/>
                    <a:pt x="3462" y="28847"/>
                  </a:cubicBezTo>
                  <a:cubicBezTo>
                    <a:pt x="3846" y="28847"/>
                    <a:pt x="4307" y="28716"/>
                    <a:pt x="4605" y="28493"/>
                  </a:cubicBezTo>
                  <a:cubicBezTo>
                    <a:pt x="4605" y="29199"/>
                    <a:pt x="4773" y="29770"/>
                    <a:pt x="5042" y="30308"/>
                  </a:cubicBezTo>
                  <a:cubicBezTo>
                    <a:pt x="5431" y="31013"/>
                    <a:pt x="5851" y="31293"/>
                    <a:pt x="6256" y="31293"/>
                  </a:cubicBezTo>
                  <a:cubicBezTo>
                    <a:pt x="7145" y="31293"/>
                    <a:pt x="7968" y="29949"/>
                    <a:pt x="8268" y="28795"/>
                  </a:cubicBezTo>
                  <a:cubicBezTo>
                    <a:pt x="8578" y="28972"/>
                    <a:pt x="8892" y="29049"/>
                    <a:pt x="9203" y="29049"/>
                  </a:cubicBezTo>
                  <a:cubicBezTo>
                    <a:pt x="10854" y="29049"/>
                    <a:pt x="12441" y="26869"/>
                    <a:pt x="13007" y="25569"/>
                  </a:cubicBezTo>
                  <a:cubicBezTo>
                    <a:pt x="13713" y="26544"/>
                    <a:pt x="13309" y="27518"/>
                    <a:pt x="14855" y="27787"/>
                  </a:cubicBezTo>
                  <a:cubicBezTo>
                    <a:pt x="15083" y="27859"/>
                    <a:pt x="15332" y="27893"/>
                    <a:pt x="15592" y="27893"/>
                  </a:cubicBezTo>
                  <a:cubicBezTo>
                    <a:pt x="16906" y="27893"/>
                    <a:pt x="18534" y="27038"/>
                    <a:pt x="19460" y="25972"/>
                  </a:cubicBezTo>
                  <a:lnTo>
                    <a:pt x="19460" y="25972"/>
                  </a:lnTo>
                  <a:cubicBezTo>
                    <a:pt x="19191" y="26544"/>
                    <a:pt x="18888" y="27384"/>
                    <a:pt x="19191" y="27653"/>
                  </a:cubicBezTo>
                  <a:cubicBezTo>
                    <a:pt x="19464" y="28079"/>
                    <a:pt x="19996" y="28220"/>
                    <a:pt x="20547" y="28220"/>
                  </a:cubicBezTo>
                  <a:cubicBezTo>
                    <a:pt x="21082" y="28220"/>
                    <a:pt x="21633" y="28087"/>
                    <a:pt x="21980" y="27955"/>
                  </a:cubicBezTo>
                  <a:cubicBezTo>
                    <a:pt x="24098" y="27249"/>
                    <a:pt x="25778" y="25838"/>
                    <a:pt x="27022" y="24023"/>
                  </a:cubicBezTo>
                  <a:lnTo>
                    <a:pt x="27022" y="24023"/>
                  </a:lnTo>
                  <a:cubicBezTo>
                    <a:pt x="26852" y="25530"/>
                    <a:pt x="28679" y="26474"/>
                    <a:pt x="30227" y="26474"/>
                  </a:cubicBezTo>
                  <a:cubicBezTo>
                    <a:pt x="31130" y="26474"/>
                    <a:pt x="31937" y="26153"/>
                    <a:pt x="32197" y="25434"/>
                  </a:cubicBezTo>
                  <a:lnTo>
                    <a:pt x="32197" y="25434"/>
                  </a:lnTo>
                  <a:cubicBezTo>
                    <a:pt x="32063" y="26678"/>
                    <a:pt x="31660" y="28627"/>
                    <a:pt x="32500" y="30039"/>
                  </a:cubicBezTo>
                  <a:cubicBezTo>
                    <a:pt x="33185" y="30911"/>
                    <a:pt x="33922" y="31296"/>
                    <a:pt x="34718" y="31296"/>
                  </a:cubicBezTo>
                  <a:cubicBezTo>
                    <a:pt x="35210" y="31296"/>
                    <a:pt x="35725" y="31149"/>
                    <a:pt x="36264" y="30879"/>
                  </a:cubicBezTo>
                  <a:cubicBezTo>
                    <a:pt x="37110" y="30341"/>
                    <a:pt x="37975" y="29900"/>
                    <a:pt x="38949" y="29900"/>
                  </a:cubicBezTo>
                  <a:cubicBezTo>
                    <a:pt x="39253" y="29900"/>
                    <a:pt x="39566" y="29943"/>
                    <a:pt x="39894" y="30039"/>
                  </a:cubicBezTo>
                  <a:cubicBezTo>
                    <a:pt x="41440" y="30308"/>
                    <a:pt x="41742" y="32291"/>
                    <a:pt x="43254" y="32425"/>
                  </a:cubicBezTo>
                  <a:cubicBezTo>
                    <a:pt x="43343" y="32439"/>
                    <a:pt x="43432" y="32446"/>
                    <a:pt x="43520" y="32446"/>
                  </a:cubicBezTo>
                  <a:cubicBezTo>
                    <a:pt x="45121" y="32446"/>
                    <a:pt x="46716" y="30235"/>
                    <a:pt x="45506" y="28930"/>
                  </a:cubicBezTo>
                  <a:cubicBezTo>
                    <a:pt x="47321" y="28493"/>
                    <a:pt x="48027" y="25972"/>
                    <a:pt x="47758" y="24292"/>
                  </a:cubicBezTo>
                  <a:cubicBezTo>
                    <a:pt x="47624" y="23888"/>
                    <a:pt x="47758" y="23754"/>
                    <a:pt x="47624" y="23317"/>
                  </a:cubicBezTo>
                  <a:cubicBezTo>
                    <a:pt x="47321" y="23048"/>
                    <a:pt x="46615" y="23048"/>
                    <a:pt x="46615" y="22746"/>
                  </a:cubicBezTo>
                  <a:cubicBezTo>
                    <a:pt x="46481" y="22342"/>
                    <a:pt x="47456" y="20931"/>
                    <a:pt x="47456" y="20393"/>
                  </a:cubicBezTo>
                  <a:cubicBezTo>
                    <a:pt x="47888" y="18166"/>
                    <a:pt x="47334" y="12258"/>
                    <a:pt x="44200" y="12258"/>
                  </a:cubicBezTo>
                  <a:cubicBezTo>
                    <a:pt x="44166" y="12258"/>
                    <a:pt x="44130" y="12258"/>
                    <a:pt x="44095" y="12260"/>
                  </a:cubicBezTo>
                  <a:cubicBezTo>
                    <a:pt x="44095" y="10311"/>
                    <a:pt x="42145" y="7924"/>
                    <a:pt x="40734" y="6647"/>
                  </a:cubicBezTo>
                  <a:cubicBezTo>
                    <a:pt x="39894" y="5807"/>
                    <a:pt x="39490" y="5941"/>
                    <a:pt x="38516" y="5673"/>
                  </a:cubicBezTo>
                  <a:cubicBezTo>
                    <a:pt x="37373" y="5404"/>
                    <a:pt x="37944" y="5269"/>
                    <a:pt x="37239" y="4127"/>
                  </a:cubicBezTo>
                  <a:cubicBezTo>
                    <a:pt x="36527" y="2605"/>
                    <a:pt x="33432" y="994"/>
                    <a:pt x="31042" y="994"/>
                  </a:cubicBezTo>
                  <a:cubicBezTo>
                    <a:pt x="30159" y="994"/>
                    <a:pt x="29372" y="1214"/>
                    <a:pt x="28836" y="1740"/>
                  </a:cubicBezTo>
                  <a:cubicBezTo>
                    <a:pt x="27727" y="60"/>
                    <a:pt x="25610" y="60"/>
                    <a:pt x="23795" y="60"/>
                  </a:cubicBezTo>
                  <a:cubicBezTo>
                    <a:pt x="23235" y="60"/>
                    <a:pt x="22735" y="0"/>
                    <a:pt x="22214"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22" name="Google Shape;422;p24"/>
            <p:cNvSpPr/>
            <p:nvPr/>
          </p:nvSpPr>
          <p:spPr>
            <a:xfrm>
              <a:off x="5715495" y="3061677"/>
              <a:ext cx="8386" cy="5249"/>
            </a:xfrm>
            <a:custGeom>
              <a:avLst/>
              <a:gdLst/>
              <a:ahLst/>
              <a:cxnLst/>
              <a:rect l="l" t="t" r="r" b="b"/>
              <a:pathLst>
                <a:path w="270" h="169" extrusionOk="0">
                  <a:moveTo>
                    <a:pt x="269" y="1"/>
                  </a:moveTo>
                  <a:cubicBezTo>
                    <a:pt x="135" y="1"/>
                    <a:pt x="0" y="169"/>
                    <a:pt x="0" y="169"/>
                  </a:cubicBezTo>
                  <a:cubicBezTo>
                    <a:pt x="0" y="169"/>
                    <a:pt x="135" y="169"/>
                    <a:pt x="269" y="1"/>
                  </a:cubicBezTo>
                  <a:close/>
                </a:path>
              </a:pathLst>
            </a:custGeom>
            <a:solidFill>
              <a:srgbClr val="CDC4C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23" name="Google Shape;423;p24"/>
            <p:cNvSpPr/>
            <p:nvPr/>
          </p:nvSpPr>
          <p:spPr>
            <a:xfrm>
              <a:off x="6324086" y="3197379"/>
              <a:ext cx="96069" cy="52243"/>
            </a:xfrm>
            <a:custGeom>
              <a:avLst/>
              <a:gdLst/>
              <a:ahLst/>
              <a:cxnLst/>
              <a:rect l="l" t="t" r="r" b="b"/>
              <a:pathLst>
                <a:path w="3093" h="1682" extrusionOk="0">
                  <a:moveTo>
                    <a:pt x="3092" y="1"/>
                  </a:moveTo>
                  <a:lnTo>
                    <a:pt x="3092" y="1"/>
                  </a:lnTo>
                  <a:cubicBezTo>
                    <a:pt x="2118" y="673"/>
                    <a:pt x="1109" y="1244"/>
                    <a:pt x="0" y="1681"/>
                  </a:cubicBezTo>
                  <a:cubicBezTo>
                    <a:pt x="1109" y="1244"/>
                    <a:pt x="2252" y="673"/>
                    <a:pt x="3092" y="1"/>
                  </a:cubicBezTo>
                  <a:close/>
                </a:path>
              </a:pathLst>
            </a:custGeom>
            <a:solidFill>
              <a:srgbClr val="865F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24" name="Google Shape;424;p24"/>
            <p:cNvSpPr/>
            <p:nvPr/>
          </p:nvSpPr>
          <p:spPr>
            <a:xfrm>
              <a:off x="6420124" y="3127432"/>
              <a:ext cx="221334" cy="78334"/>
            </a:xfrm>
            <a:custGeom>
              <a:avLst/>
              <a:gdLst/>
              <a:ahLst/>
              <a:cxnLst/>
              <a:rect l="l" t="t" r="r" b="b"/>
              <a:pathLst>
                <a:path w="7126" h="2522" extrusionOk="0">
                  <a:moveTo>
                    <a:pt x="1950" y="270"/>
                  </a:moveTo>
                  <a:cubicBezTo>
                    <a:pt x="1950" y="1681"/>
                    <a:pt x="3764" y="2522"/>
                    <a:pt x="5176" y="2522"/>
                  </a:cubicBezTo>
                  <a:cubicBezTo>
                    <a:pt x="6151" y="2522"/>
                    <a:pt x="6856" y="2085"/>
                    <a:pt x="7125" y="1412"/>
                  </a:cubicBezTo>
                  <a:lnTo>
                    <a:pt x="7125" y="1412"/>
                  </a:lnTo>
                  <a:cubicBezTo>
                    <a:pt x="6856" y="2085"/>
                    <a:pt x="6151" y="2522"/>
                    <a:pt x="5176" y="2522"/>
                  </a:cubicBezTo>
                  <a:cubicBezTo>
                    <a:pt x="3764" y="2522"/>
                    <a:pt x="1950" y="1681"/>
                    <a:pt x="1950" y="270"/>
                  </a:cubicBezTo>
                  <a:close/>
                  <a:moveTo>
                    <a:pt x="1950" y="1"/>
                  </a:moveTo>
                  <a:cubicBezTo>
                    <a:pt x="1378" y="841"/>
                    <a:pt x="706" y="1547"/>
                    <a:pt x="0" y="2253"/>
                  </a:cubicBezTo>
                  <a:lnTo>
                    <a:pt x="0" y="2253"/>
                  </a:lnTo>
                  <a:cubicBezTo>
                    <a:pt x="706" y="1547"/>
                    <a:pt x="1378" y="841"/>
                    <a:pt x="1950" y="1"/>
                  </a:cubicBezTo>
                  <a:close/>
                </a:path>
              </a:pathLst>
            </a:custGeom>
            <a:solidFill>
              <a:srgbClr val="6E472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25" name="Google Shape;425;p24"/>
            <p:cNvSpPr/>
            <p:nvPr/>
          </p:nvSpPr>
          <p:spPr>
            <a:xfrm>
              <a:off x="6119462" y="3187999"/>
              <a:ext cx="126353" cy="61623"/>
            </a:xfrm>
            <a:custGeom>
              <a:avLst/>
              <a:gdLst/>
              <a:ahLst/>
              <a:cxnLst/>
              <a:rect l="l" t="t" r="r" b="b"/>
              <a:pathLst>
                <a:path w="4068" h="1984" extrusionOk="0">
                  <a:moveTo>
                    <a:pt x="3933" y="0"/>
                  </a:moveTo>
                  <a:cubicBezTo>
                    <a:pt x="3093" y="1143"/>
                    <a:pt x="1413" y="1983"/>
                    <a:pt x="1" y="1983"/>
                  </a:cubicBezTo>
                  <a:cubicBezTo>
                    <a:pt x="1413" y="1983"/>
                    <a:pt x="3093" y="1143"/>
                    <a:pt x="4068" y="0"/>
                  </a:cubicBezTo>
                  <a:close/>
                </a:path>
              </a:pathLst>
            </a:custGeom>
            <a:solidFill>
              <a:srgbClr val="865F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26" name="Google Shape;426;p24"/>
            <p:cNvSpPr/>
            <p:nvPr/>
          </p:nvSpPr>
          <p:spPr>
            <a:xfrm>
              <a:off x="5854333" y="3344573"/>
              <a:ext cx="31" cy="4193"/>
            </a:xfrm>
            <a:custGeom>
              <a:avLst/>
              <a:gdLst/>
              <a:ahLst/>
              <a:cxnLst/>
              <a:rect l="l" t="t" r="r" b="b"/>
              <a:pathLst>
                <a:path w="1" h="135" extrusionOk="0">
                  <a:moveTo>
                    <a:pt x="0" y="0"/>
                  </a:moveTo>
                  <a:lnTo>
                    <a:pt x="0" y="0"/>
                  </a:lnTo>
                  <a:lnTo>
                    <a:pt x="0" y="135"/>
                  </a:lnTo>
                  <a:lnTo>
                    <a:pt x="0" y="135"/>
                  </a:lnTo>
                  <a:close/>
                </a:path>
              </a:pathLst>
            </a:custGeom>
            <a:solidFill>
              <a:srgbClr val="A9928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27" name="Google Shape;427;p24"/>
            <p:cNvSpPr/>
            <p:nvPr/>
          </p:nvSpPr>
          <p:spPr>
            <a:xfrm>
              <a:off x="5854333" y="3276272"/>
              <a:ext cx="43639" cy="72494"/>
            </a:xfrm>
            <a:custGeom>
              <a:avLst/>
              <a:gdLst/>
              <a:ahLst/>
              <a:cxnLst/>
              <a:rect l="l" t="t" r="r" b="b"/>
              <a:pathLst>
                <a:path w="1405" h="2334" extrusionOk="0">
                  <a:moveTo>
                    <a:pt x="1405" y="1"/>
                  </a:moveTo>
                  <a:lnTo>
                    <a:pt x="1405" y="1"/>
                  </a:lnTo>
                  <a:cubicBezTo>
                    <a:pt x="1103" y="837"/>
                    <a:pt x="701" y="1799"/>
                    <a:pt x="0" y="2199"/>
                  </a:cubicBezTo>
                  <a:lnTo>
                    <a:pt x="0" y="2334"/>
                  </a:lnTo>
                  <a:cubicBezTo>
                    <a:pt x="701" y="1800"/>
                    <a:pt x="1103" y="837"/>
                    <a:pt x="1405" y="1"/>
                  </a:cubicBezTo>
                  <a:close/>
                </a:path>
              </a:pathLst>
            </a:custGeom>
            <a:solidFill>
              <a:srgbClr val="6E472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28" name="Google Shape;428;p24"/>
            <p:cNvSpPr/>
            <p:nvPr/>
          </p:nvSpPr>
          <p:spPr>
            <a:xfrm>
              <a:off x="5659120" y="3179644"/>
              <a:ext cx="1465664" cy="208817"/>
            </a:xfrm>
            <a:custGeom>
              <a:avLst/>
              <a:gdLst/>
              <a:ahLst/>
              <a:cxnLst/>
              <a:rect l="l" t="t" r="r" b="b"/>
              <a:pathLst>
                <a:path w="47188" h="6723" extrusionOk="0">
                  <a:moveTo>
                    <a:pt x="45372" y="4470"/>
                  </a:moveTo>
                  <a:cubicBezTo>
                    <a:pt x="45204" y="5613"/>
                    <a:pt x="44095" y="6722"/>
                    <a:pt x="42986" y="6722"/>
                  </a:cubicBezTo>
                  <a:lnTo>
                    <a:pt x="42683" y="6722"/>
                  </a:lnTo>
                  <a:cubicBezTo>
                    <a:pt x="42549" y="6722"/>
                    <a:pt x="42280" y="6722"/>
                    <a:pt x="42146" y="6588"/>
                  </a:cubicBezTo>
                  <a:lnTo>
                    <a:pt x="42146" y="6588"/>
                  </a:lnTo>
                  <a:cubicBezTo>
                    <a:pt x="42280" y="6722"/>
                    <a:pt x="42549" y="6722"/>
                    <a:pt x="42683" y="6722"/>
                  </a:cubicBezTo>
                  <a:lnTo>
                    <a:pt x="42986" y="6722"/>
                  </a:lnTo>
                  <a:cubicBezTo>
                    <a:pt x="44095" y="6722"/>
                    <a:pt x="45204" y="5613"/>
                    <a:pt x="45372" y="4470"/>
                  </a:cubicBezTo>
                  <a:close/>
                  <a:moveTo>
                    <a:pt x="1" y="135"/>
                  </a:moveTo>
                  <a:cubicBezTo>
                    <a:pt x="1" y="706"/>
                    <a:pt x="1" y="1109"/>
                    <a:pt x="135" y="1546"/>
                  </a:cubicBezTo>
                  <a:cubicBezTo>
                    <a:pt x="673" y="2521"/>
                    <a:pt x="1379" y="3092"/>
                    <a:pt x="2521" y="3092"/>
                  </a:cubicBezTo>
                  <a:lnTo>
                    <a:pt x="2656" y="3092"/>
                  </a:lnTo>
                  <a:cubicBezTo>
                    <a:pt x="3059" y="3092"/>
                    <a:pt x="3630" y="3092"/>
                    <a:pt x="4034" y="2790"/>
                  </a:cubicBezTo>
                  <a:lnTo>
                    <a:pt x="4034" y="2790"/>
                  </a:lnTo>
                  <a:cubicBezTo>
                    <a:pt x="3630" y="3092"/>
                    <a:pt x="3059" y="3092"/>
                    <a:pt x="2656" y="3092"/>
                  </a:cubicBezTo>
                  <a:lnTo>
                    <a:pt x="2521" y="3092"/>
                  </a:lnTo>
                  <a:cubicBezTo>
                    <a:pt x="1379" y="3092"/>
                    <a:pt x="673" y="2521"/>
                    <a:pt x="135" y="1546"/>
                  </a:cubicBezTo>
                  <a:cubicBezTo>
                    <a:pt x="1" y="1109"/>
                    <a:pt x="1" y="706"/>
                    <a:pt x="1" y="135"/>
                  </a:cubicBezTo>
                  <a:close/>
                  <a:moveTo>
                    <a:pt x="47187" y="0"/>
                  </a:moveTo>
                  <a:cubicBezTo>
                    <a:pt x="47053" y="1412"/>
                    <a:pt x="46347" y="2924"/>
                    <a:pt x="44935" y="3227"/>
                  </a:cubicBezTo>
                  <a:lnTo>
                    <a:pt x="44935" y="3227"/>
                  </a:lnTo>
                  <a:cubicBezTo>
                    <a:pt x="46347" y="2924"/>
                    <a:pt x="47053" y="1412"/>
                    <a:pt x="47187" y="0"/>
                  </a:cubicBezTo>
                  <a:close/>
                </a:path>
              </a:pathLst>
            </a:custGeom>
            <a:solidFill>
              <a:srgbClr val="CDC4C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29" name="Google Shape;429;p24"/>
            <p:cNvSpPr/>
            <p:nvPr/>
          </p:nvSpPr>
          <p:spPr>
            <a:xfrm>
              <a:off x="6968149" y="3384237"/>
              <a:ext cx="31" cy="31"/>
            </a:xfrm>
            <a:custGeom>
              <a:avLst/>
              <a:gdLst/>
              <a:ahLst/>
              <a:cxnLst/>
              <a:rect l="l" t="t" r="r" b="b"/>
              <a:pathLst>
                <a:path w="1" h="1" extrusionOk="0">
                  <a:moveTo>
                    <a:pt x="1" y="1"/>
                  </a:moveTo>
                  <a:lnTo>
                    <a:pt x="1" y="1"/>
                  </a:lnTo>
                  <a:lnTo>
                    <a:pt x="1" y="1"/>
                  </a:lnTo>
                  <a:lnTo>
                    <a:pt x="1" y="1"/>
                  </a:lnTo>
                  <a:close/>
                </a:path>
              </a:pathLst>
            </a:custGeom>
            <a:solidFill>
              <a:srgbClr val="865F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30" name="Google Shape;430;p24"/>
            <p:cNvSpPr/>
            <p:nvPr/>
          </p:nvSpPr>
          <p:spPr>
            <a:xfrm>
              <a:off x="6880497" y="3314289"/>
              <a:ext cx="87683" cy="69978"/>
            </a:xfrm>
            <a:custGeom>
              <a:avLst/>
              <a:gdLst/>
              <a:ahLst/>
              <a:cxnLst/>
              <a:rect l="l" t="t" r="r" b="b"/>
              <a:pathLst>
                <a:path w="2823" h="2253" extrusionOk="0">
                  <a:moveTo>
                    <a:pt x="0" y="1"/>
                  </a:moveTo>
                  <a:cubicBezTo>
                    <a:pt x="1411" y="270"/>
                    <a:pt x="1680" y="1816"/>
                    <a:pt x="2823" y="2253"/>
                  </a:cubicBezTo>
                  <a:cubicBezTo>
                    <a:pt x="1680" y="1681"/>
                    <a:pt x="1411" y="270"/>
                    <a:pt x="0" y="1"/>
                  </a:cubicBezTo>
                  <a:close/>
                </a:path>
              </a:pathLst>
            </a:custGeom>
            <a:solidFill>
              <a:srgbClr val="6E472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31" name="Google Shape;431;p24"/>
            <p:cNvSpPr/>
            <p:nvPr/>
          </p:nvSpPr>
          <p:spPr>
            <a:xfrm>
              <a:off x="5659120" y="2836212"/>
              <a:ext cx="1465664" cy="552249"/>
            </a:xfrm>
            <a:custGeom>
              <a:avLst/>
              <a:gdLst/>
              <a:ahLst/>
              <a:cxnLst/>
              <a:rect l="l" t="t" r="r" b="b"/>
              <a:pathLst>
                <a:path w="47188" h="17780" extrusionOk="0">
                  <a:moveTo>
                    <a:pt x="2084" y="7260"/>
                  </a:moveTo>
                  <a:cubicBezTo>
                    <a:pt x="2009" y="7294"/>
                    <a:pt x="1935" y="7334"/>
                    <a:pt x="1862" y="7377"/>
                  </a:cubicBezTo>
                  <a:lnTo>
                    <a:pt x="1862" y="7377"/>
                  </a:lnTo>
                  <a:cubicBezTo>
                    <a:pt x="1913" y="7328"/>
                    <a:pt x="1999" y="7260"/>
                    <a:pt x="2084" y="7260"/>
                  </a:cubicBezTo>
                  <a:close/>
                  <a:moveTo>
                    <a:pt x="28837" y="0"/>
                  </a:moveTo>
                  <a:cubicBezTo>
                    <a:pt x="28568" y="0"/>
                    <a:pt x="28400" y="0"/>
                    <a:pt x="28265" y="135"/>
                  </a:cubicBezTo>
                  <a:cubicBezTo>
                    <a:pt x="27156" y="1546"/>
                    <a:pt x="25745" y="2521"/>
                    <a:pt x="24064" y="3058"/>
                  </a:cubicBezTo>
                  <a:cubicBezTo>
                    <a:pt x="23661" y="3058"/>
                    <a:pt x="23090" y="3361"/>
                    <a:pt x="22518" y="3361"/>
                  </a:cubicBezTo>
                  <a:cubicBezTo>
                    <a:pt x="21981" y="3361"/>
                    <a:pt x="21544" y="3227"/>
                    <a:pt x="21275" y="2790"/>
                  </a:cubicBezTo>
                  <a:lnTo>
                    <a:pt x="21275" y="2655"/>
                  </a:lnTo>
                  <a:cubicBezTo>
                    <a:pt x="21140" y="2386"/>
                    <a:pt x="20838" y="2084"/>
                    <a:pt x="20569" y="2084"/>
                  </a:cubicBezTo>
                  <a:cubicBezTo>
                    <a:pt x="20435" y="2084"/>
                    <a:pt x="20300" y="2084"/>
                    <a:pt x="20166" y="2218"/>
                  </a:cubicBezTo>
                  <a:cubicBezTo>
                    <a:pt x="19326" y="2655"/>
                    <a:pt x="18317" y="3058"/>
                    <a:pt x="17477" y="3058"/>
                  </a:cubicBezTo>
                  <a:cubicBezTo>
                    <a:pt x="17343" y="3058"/>
                    <a:pt x="17074" y="2924"/>
                    <a:pt x="16939" y="2924"/>
                  </a:cubicBezTo>
                  <a:cubicBezTo>
                    <a:pt x="16099" y="2790"/>
                    <a:pt x="15797" y="2386"/>
                    <a:pt x="15662" y="2084"/>
                  </a:cubicBezTo>
                  <a:cubicBezTo>
                    <a:pt x="15528" y="1815"/>
                    <a:pt x="15259" y="1681"/>
                    <a:pt x="14956" y="1681"/>
                  </a:cubicBezTo>
                  <a:cubicBezTo>
                    <a:pt x="14822" y="1681"/>
                    <a:pt x="14553" y="1681"/>
                    <a:pt x="14419" y="1949"/>
                  </a:cubicBezTo>
                  <a:cubicBezTo>
                    <a:pt x="13847" y="2790"/>
                    <a:pt x="13007" y="3630"/>
                    <a:pt x="12032" y="4067"/>
                  </a:cubicBezTo>
                  <a:cubicBezTo>
                    <a:pt x="11058" y="4336"/>
                    <a:pt x="10083" y="4907"/>
                    <a:pt x="9377" y="5747"/>
                  </a:cubicBezTo>
                  <a:cubicBezTo>
                    <a:pt x="9075" y="6150"/>
                    <a:pt x="8672" y="6419"/>
                    <a:pt x="8403" y="6419"/>
                  </a:cubicBezTo>
                  <a:cubicBezTo>
                    <a:pt x="7966" y="6419"/>
                    <a:pt x="7562" y="6150"/>
                    <a:pt x="7126" y="5445"/>
                  </a:cubicBezTo>
                  <a:cubicBezTo>
                    <a:pt x="6991" y="5176"/>
                    <a:pt x="6857" y="4739"/>
                    <a:pt x="6857" y="4470"/>
                  </a:cubicBezTo>
                  <a:cubicBezTo>
                    <a:pt x="6722" y="4067"/>
                    <a:pt x="6420" y="3764"/>
                    <a:pt x="6151" y="3764"/>
                  </a:cubicBezTo>
                  <a:cubicBezTo>
                    <a:pt x="6017" y="3764"/>
                    <a:pt x="6017" y="3764"/>
                    <a:pt x="6017" y="3899"/>
                  </a:cubicBezTo>
                  <a:lnTo>
                    <a:pt x="5176" y="3899"/>
                  </a:lnTo>
                  <a:cubicBezTo>
                    <a:pt x="4034" y="3764"/>
                    <a:pt x="3361" y="3361"/>
                    <a:pt x="2790" y="2218"/>
                  </a:cubicBezTo>
                  <a:cubicBezTo>
                    <a:pt x="2656" y="1815"/>
                    <a:pt x="2656" y="1378"/>
                    <a:pt x="2656" y="840"/>
                  </a:cubicBezTo>
                  <a:cubicBezTo>
                    <a:pt x="2084" y="1546"/>
                    <a:pt x="1815" y="2218"/>
                    <a:pt x="1681" y="3058"/>
                  </a:cubicBezTo>
                  <a:cubicBezTo>
                    <a:pt x="1513" y="3495"/>
                    <a:pt x="1110" y="4907"/>
                    <a:pt x="1110" y="6016"/>
                  </a:cubicBezTo>
                  <a:cubicBezTo>
                    <a:pt x="1110" y="6708"/>
                    <a:pt x="1239" y="7400"/>
                    <a:pt x="1783" y="7427"/>
                  </a:cubicBezTo>
                  <a:lnTo>
                    <a:pt x="1783" y="7427"/>
                  </a:lnTo>
                  <a:cubicBezTo>
                    <a:pt x="707" y="8131"/>
                    <a:pt x="1" y="9774"/>
                    <a:pt x="1" y="11192"/>
                  </a:cubicBezTo>
                  <a:cubicBezTo>
                    <a:pt x="1" y="11763"/>
                    <a:pt x="1" y="12166"/>
                    <a:pt x="135" y="12603"/>
                  </a:cubicBezTo>
                  <a:cubicBezTo>
                    <a:pt x="673" y="13578"/>
                    <a:pt x="1379" y="14149"/>
                    <a:pt x="2521" y="14149"/>
                  </a:cubicBezTo>
                  <a:lnTo>
                    <a:pt x="2656" y="14149"/>
                  </a:lnTo>
                  <a:cubicBezTo>
                    <a:pt x="3059" y="14149"/>
                    <a:pt x="3630" y="14149"/>
                    <a:pt x="4034" y="13847"/>
                  </a:cubicBezTo>
                  <a:lnTo>
                    <a:pt x="4034" y="14284"/>
                  </a:lnTo>
                  <a:cubicBezTo>
                    <a:pt x="4034" y="14687"/>
                    <a:pt x="4202" y="15258"/>
                    <a:pt x="4471" y="15662"/>
                  </a:cubicBezTo>
                  <a:cubicBezTo>
                    <a:pt x="4874" y="16367"/>
                    <a:pt x="5311" y="16670"/>
                    <a:pt x="5714" y="16670"/>
                  </a:cubicBezTo>
                  <a:cubicBezTo>
                    <a:pt x="5882" y="16670"/>
                    <a:pt x="6151" y="16502"/>
                    <a:pt x="6285" y="16367"/>
                  </a:cubicBezTo>
                  <a:cubicBezTo>
                    <a:pt x="6991" y="15964"/>
                    <a:pt x="7394" y="14990"/>
                    <a:pt x="7697" y="14149"/>
                  </a:cubicBezTo>
                  <a:cubicBezTo>
                    <a:pt x="7966" y="14418"/>
                    <a:pt x="8403" y="14418"/>
                    <a:pt x="8672" y="14418"/>
                  </a:cubicBezTo>
                  <a:cubicBezTo>
                    <a:pt x="10352" y="14418"/>
                    <a:pt x="11898" y="12301"/>
                    <a:pt x="12436" y="10923"/>
                  </a:cubicBezTo>
                  <a:cubicBezTo>
                    <a:pt x="13007" y="11763"/>
                    <a:pt x="12873" y="12301"/>
                    <a:pt x="13444" y="12872"/>
                  </a:cubicBezTo>
                  <a:cubicBezTo>
                    <a:pt x="13578" y="13007"/>
                    <a:pt x="13847" y="13141"/>
                    <a:pt x="14284" y="13141"/>
                  </a:cubicBezTo>
                  <a:cubicBezTo>
                    <a:pt x="14419" y="13309"/>
                    <a:pt x="14688" y="13309"/>
                    <a:pt x="14822" y="13309"/>
                  </a:cubicBezTo>
                  <a:cubicBezTo>
                    <a:pt x="16234" y="13309"/>
                    <a:pt x="17914" y="12469"/>
                    <a:pt x="18889" y="11326"/>
                  </a:cubicBezTo>
                  <a:lnTo>
                    <a:pt x="18889" y="11326"/>
                  </a:lnTo>
                  <a:cubicBezTo>
                    <a:pt x="18620" y="11763"/>
                    <a:pt x="18485" y="12166"/>
                    <a:pt x="18485" y="12603"/>
                  </a:cubicBezTo>
                  <a:cubicBezTo>
                    <a:pt x="18485" y="12738"/>
                    <a:pt x="18620" y="12872"/>
                    <a:pt x="18620" y="13007"/>
                  </a:cubicBezTo>
                  <a:cubicBezTo>
                    <a:pt x="18889" y="13444"/>
                    <a:pt x="19326" y="13578"/>
                    <a:pt x="19863" y="13578"/>
                  </a:cubicBezTo>
                  <a:cubicBezTo>
                    <a:pt x="20435" y="13578"/>
                    <a:pt x="21006" y="13444"/>
                    <a:pt x="21409" y="13309"/>
                  </a:cubicBezTo>
                  <a:cubicBezTo>
                    <a:pt x="22518" y="12872"/>
                    <a:pt x="23527" y="12301"/>
                    <a:pt x="24501" y="11629"/>
                  </a:cubicBezTo>
                  <a:cubicBezTo>
                    <a:pt x="25207" y="10923"/>
                    <a:pt x="25879" y="10217"/>
                    <a:pt x="26451" y="9377"/>
                  </a:cubicBezTo>
                  <a:lnTo>
                    <a:pt x="26451" y="9646"/>
                  </a:lnTo>
                  <a:cubicBezTo>
                    <a:pt x="26451" y="11057"/>
                    <a:pt x="28265" y="11898"/>
                    <a:pt x="29677" y="11898"/>
                  </a:cubicBezTo>
                  <a:cubicBezTo>
                    <a:pt x="30652" y="11898"/>
                    <a:pt x="31357" y="11461"/>
                    <a:pt x="31626" y="10788"/>
                  </a:cubicBezTo>
                  <a:lnTo>
                    <a:pt x="31626" y="10788"/>
                  </a:lnTo>
                  <a:cubicBezTo>
                    <a:pt x="31492" y="11192"/>
                    <a:pt x="31492" y="11763"/>
                    <a:pt x="31357" y="12301"/>
                  </a:cubicBezTo>
                  <a:cubicBezTo>
                    <a:pt x="31357" y="13309"/>
                    <a:pt x="31357" y="14418"/>
                    <a:pt x="31929" y="15393"/>
                  </a:cubicBezTo>
                  <a:cubicBezTo>
                    <a:pt x="32601" y="16233"/>
                    <a:pt x="33307" y="16670"/>
                    <a:pt x="34147" y="16670"/>
                  </a:cubicBezTo>
                  <a:cubicBezTo>
                    <a:pt x="34584" y="16670"/>
                    <a:pt x="35122" y="16502"/>
                    <a:pt x="35693" y="16233"/>
                  </a:cubicBezTo>
                  <a:cubicBezTo>
                    <a:pt x="36533" y="15662"/>
                    <a:pt x="37373" y="15258"/>
                    <a:pt x="38482" y="15258"/>
                  </a:cubicBezTo>
                  <a:cubicBezTo>
                    <a:pt x="38785" y="15258"/>
                    <a:pt x="39054" y="15258"/>
                    <a:pt x="39323" y="15393"/>
                  </a:cubicBezTo>
                  <a:cubicBezTo>
                    <a:pt x="40734" y="15662"/>
                    <a:pt x="41003" y="17073"/>
                    <a:pt x="42146" y="17645"/>
                  </a:cubicBezTo>
                  <a:cubicBezTo>
                    <a:pt x="42280" y="17779"/>
                    <a:pt x="42549" y="17779"/>
                    <a:pt x="42683" y="17779"/>
                  </a:cubicBezTo>
                  <a:lnTo>
                    <a:pt x="42986" y="17779"/>
                  </a:lnTo>
                  <a:cubicBezTo>
                    <a:pt x="44095" y="17779"/>
                    <a:pt x="45204" y="16670"/>
                    <a:pt x="45372" y="15527"/>
                  </a:cubicBezTo>
                  <a:cubicBezTo>
                    <a:pt x="45372" y="15124"/>
                    <a:pt x="45204" y="14687"/>
                    <a:pt x="44935" y="14284"/>
                  </a:cubicBezTo>
                  <a:cubicBezTo>
                    <a:pt x="46347" y="13981"/>
                    <a:pt x="47053" y="12469"/>
                    <a:pt x="47187" y="11057"/>
                  </a:cubicBezTo>
                  <a:lnTo>
                    <a:pt x="47187" y="9646"/>
                  </a:lnTo>
                  <a:cubicBezTo>
                    <a:pt x="47053" y="9242"/>
                    <a:pt x="47187" y="9108"/>
                    <a:pt x="47053" y="8806"/>
                  </a:cubicBezTo>
                  <a:cubicBezTo>
                    <a:pt x="46750" y="8402"/>
                    <a:pt x="46044" y="8402"/>
                    <a:pt x="46044" y="8100"/>
                  </a:cubicBezTo>
                  <a:lnTo>
                    <a:pt x="46044" y="7965"/>
                  </a:lnTo>
                  <a:cubicBezTo>
                    <a:pt x="46044" y="7831"/>
                    <a:pt x="46044" y="7696"/>
                    <a:pt x="46212" y="7428"/>
                  </a:cubicBezTo>
                  <a:lnTo>
                    <a:pt x="46212" y="7428"/>
                  </a:lnTo>
                  <a:cubicBezTo>
                    <a:pt x="46044" y="7562"/>
                    <a:pt x="45775" y="7562"/>
                    <a:pt x="45641" y="7562"/>
                  </a:cubicBezTo>
                  <a:lnTo>
                    <a:pt x="45372" y="7562"/>
                  </a:lnTo>
                  <a:cubicBezTo>
                    <a:pt x="43826" y="7428"/>
                    <a:pt x="43524" y="5445"/>
                    <a:pt x="42011" y="5041"/>
                  </a:cubicBezTo>
                  <a:cubicBezTo>
                    <a:pt x="41709" y="5041"/>
                    <a:pt x="41440" y="4907"/>
                    <a:pt x="41171" y="4907"/>
                  </a:cubicBezTo>
                  <a:cubicBezTo>
                    <a:pt x="40028" y="4907"/>
                    <a:pt x="39188" y="5445"/>
                    <a:pt x="38348" y="5882"/>
                  </a:cubicBezTo>
                  <a:cubicBezTo>
                    <a:pt x="37810" y="6150"/>
                    <a:pt x="37239" y="6419"/>
                    <a:pt x="36802" y="6419"/>
                  </a:cubicBezTo>
                  <a:cubicBezTo>
                    <a:pt x="35962" y="6419"/>
                    <a:pt x="35290" y="6016"/>
                    <a:pt x="34584" y="5041"/>
                  </a:cubicBezTo>
                  <a:cubicBezTo>
                    <a:pt x="34012" y="4201"/>
                    <a:pt x="34012" y="3227"/>
                    <a:pt x="34012" y="2218"/>
                  </a:cubicBezTo>
                  <a:cubicBezTo>
                    <a:pt x="34012" y="1815"/>
                    <a:pt x="33744" y="1378"/>
                    <a:pt x="33307" y="1378"/>
                  </a:cubicBezTo>
                  <a:lnTo>
                    <a:pt x="33172" y="1546"/>
                  </a:lnTo>
                  <a:lnTo>
                    <a:pt x="32332" y="1546"/>
                  </a:lnTo>
                  <a:cubicBezTo>
                    <a:pt x="31223" y="1546"/>
                    <a:pt x="29946" y="1109"/>
                    <a:pt x="29408" y="269"/>
                  </a:cubicBezTo>
                  <a:cubicBezTo>
                    <a:pt x="29240" y="0"/>
                    <a:pt x="28971" y="0"/>
                    <a:pt x="28837"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32" name="Google Shape;432;p24"/>
            <p:cNvSpPr/>
            <p:nvPr/>
          </p:nvSpPr>
          <p:spPr>
            <a:xfrm>
              <a:off x="6133036" y="3492792"/>
              <a:ext cx="178533" cy="122190"/>
            </a:xfrm>
            <a:custGeom>
              <a:avLst/>
              <a:gdLst/>
              <a:ahLst/>
              <a:cxnLst/>
              <a:rect l="l" t="t" r="r" b="b"/>
              <a:pathLst>
                <a:path w="5748" h="3934" extrusionOk="0">
                  <a:moveTo>
                    <a:pt x="5311" y="1"/>
                  </a:moveTo>
                  <a:cubicBezTo>
                    <a:pt x="5042" y="1"/>
                    <a:pt x="4740" y="270"/>
                    <a:pt x="4740" y="572"/>
                  </a:cubicBezTo>
                  <a:cubicBezTo>
                    <a:pt x="4740" y="1816"/>
                    <a:pt x="3765" y="2790"/>
                    <a:pt x="2522" y="2925"/>
                  </a:cubicBezTo>
                  <a:cubicBezTo>
                    <a:pt x="2407" y="2958"/>
                    <a:pt x="2293" y="2973"/>
                    <a:pt x="2179" y="2973"/>
                  </a:cubicBezTo>
                  <a:cubicBezTo>
                    <a:pt x="1723" y="2973"/>
                    <a:pt x="1271" y="2737"/>
                    <a:pt x="841" y="2522"/>
                  </a:cubicBezTo>
                  <a:cubicBezTo>
                    <a:pt x="802" y="2482"/>
                    <a:pt x="736" y="2466"/>
                    <a:pt x="660" y="2466"/>
                  </a:cubicBezTo>
                  <a:cubicBezTo>
                    <a:pt x="477" y="2466"/>
                    <a:pt x="230" y="2561"/>
                    <a:pt x="135" y="2656"/>
                  </a:cubicBezTo>
                  <a:cubicBezTo>
                    <a:pt x="1" y="2925"/>
                    <a:pt x="135" y="3227"/>
                    <a:pt x="270" y="3362"/>
                  </a:cubicBezTo>
                  <a:cubicBezTo>
                    <a:pt x="841" y="3765"/>
                    <a:pt x="1547" y="3933"/>
                    <a:pt x="2219" y="3933"/>
                  </a:cubicBezTo>
                  <a:lnTo>
                    <a:pt x="2656" y="3933"/>
                  </a:lnTo>
                  <a:cubicBezTo>
                    <a:pt x="4336" y="3765"/>
                    <a:pt x="5748" y="2253"/>
                    <a:pt x="5748" y="572"/>
                  </a:cubicBezTo>
                  <a:cubicBezTo>
                    <a:pt x="5748" y="270"/>
                    <a:pt x="5580" y="1"/>
                    <a:pt x="5311" y="1"/>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33" name="Google Shape;433;p24"/>
            <p:cNvSpPr/>
            <p:nvPr/>
          </p:nvSpPr>
          <p:spPr>
            <a:xfrm>
              <a:off x="6337660" y="3256735"/>
              <a:ext cx="234908" cy="209376"/>
            </a:xfrm>
            <a:custGeom>
              <a:avLst/>
              <a:gdLst/>
              <a:ahLst/>
              <a:cxnLst/>
              <a:rect l="l" t="t" r="r" b="b"/>
              <a:pathLst>
                <a:path w="7563" h="6741" extrusionOk="0">
                  <a:moveTo>
                    <a:pt x="3777" y="0"/>
                  </a:moveTo>
                  <a:cubicBezTo>
                    <a:pt x="2799" y="0"/>
                    <a:pt x="1814" y="426"/>
                    <a:pt x="1109" y="1283"/>
                  </a:cubicBezTo>
                  <a:cubicBezTo>
                    <a:pt x="0" y="2694"/>
                    <a:pt x="269" y="4811"/>
                    <a:pt x="1681" y="6055"/>
                  </a:cubicBezTo>
                  <a:cubicBezTo>
                    <a:pt x="2312" y="6518"/>
                    <a:pt x="3048" y="6741"/>
                    <a:pt x="3773" y="6741"/>
                  </a:cubicBezTo>
                  <a:cubicBezTo>
                    <a:pt x="4785" y="6741"/>
                    <a:pt x="5773" y="6306"/>
                    <a:pt x="6419" y="5484"/>
                  </a:cubicBezTo>
                  <a:cubicBezTo>
                    <a:pt x="7562" y="3971"/>
                    <a:pt x="7394" y="1854"/>
                    <a:pt x="5882" y="745"/>
                  </a:cubicBezTo>
                  <a:cubicBezTo>
                    <a:pt x="5270" y="249"/>
                    <a:pt x="4525" y="0"/>
                    <a:pt x="3777"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34" name="Google Shape;434;p24"/>
            <p:cNvSpPr/>
            <p:nvPr/>
          </p:nvSpPr>
          <p:spPr>
            <a:xfrm>
              <a:off x="6384622" y="3440611"/>
              <a:ext cx="266216" cy="134677"/>
            </a:xfrm>
            <a:custGeom>
              <a:avLst/>
              <a:gdLst/>
              <a:ahLst/>
              <a:cxnLst/>
              <a:rect l="l" t="t" r="r" b="b"/>
              <a:pathLst>
                <a:path w="8571" h="4336" extrusionOk="0">
                  <a:moveTo>
                    <a:pt x="4202" y="0"/>
                  </a:moveTo>
                  <a:cubicBezTo>
                    <a:pt x="1983" y="135"/>
                    <a:pt x="1" y="1110"/>
                    <a:pt x="169" y="2252"/>
                  </a:cubicBezTo>
                  <a:cubicBezTo>
                    <a:pt x="169" y="3496"/>
                    <a:pt x="1983" y="4336"/>
                    <a:pt x="4370" y="4336"/>
                  </a:cubicBezTo>
                  <a:cubicBezTo>
                    <a:pt x="6588" y="4202"/>
                    <a:pt x="8571" y="3227"/>
                    <a:pt x="8403" y="2084"/>
                  </a:cubicBezTo>
                  <a:cubicBezTo>
                    <a:pt x="8403" y="841"/>
                    <a:pt x="6588" y="0"/>
                    <a:pt x="4202"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35" name="Google Shape;435;p24"/>
            <p:cNvSpPr/>
            <p:nvPr/>
          </p:nvSpPr>
          <p:spPr>
            <a:xfrm>
              <a:off x="5893997" y="3288416"/>
              <a:ext cx="217172" cy="192914"/>
            </a:xfrm>
            <a:custGeom>
              <a:avLst/>
              <a:gdLst/>
              <a:ahLst/>
              <a:cxnLst/>
              <a:rect l="l" t="t" r="r" b="b"/>
              <a:pathLst>
                <a:path w="6992" h="6211" extrusionOk="0">
                  <a:moveTo>
                    <a:pt x="3413" y="1"/>
                  </a:moveTo>
                  <a:cubicBezTo>
                    <a:pt x="2734" y="1"/>
                    <a:pt x="2061" y="223"/>
                    <a:pt x="1513" y="699"/>
                  </a:cubicBezTo>
                  <a:cubicBezTo>
                    <a:pt x="135" y="1674"/>
                    <a:pt x="0" y="3623"/>
                    <a:pt x="975" y="5035"/>
                  </a:cubicBezTo>
                  <a:cubicBezTo>
                    <a:pt x="1593" y="5821"/>
                    <a:pt x="2470" y="6211"/>
                    <a:pt x="3371" y="6211"/>
                  </a:cubicBezTo>
                  <a:cubicBezTo>
                    <a:pt x="4088" y="6211"/>
                    <a:pt x="4819" y="5963"/>
                    <a:pt x="5445" y="5472"/>
                  </a:cubicBezTo>
                  <a:cubicBezTo>
                    <a:pt x="6722" y="4464"/>
                    <a:pt x="6991" y="2514"/>
                    <a:pt x="5882" y="1103"/>
                  </a:cubicBezTo>
                  <a:cubicBezTo>
                    <a:pt x="5230" y="393"/>
                    <a:pt x="4315" y="1"/>
                    <a:pt x="3413" y="1"/>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36" name="Google Shape;436;p24"/>
            <p:cNvSpPr/>
            <p:nvPr/>
          </p:nvSpPr>
          <p:spPr>
            <a:xfrm>
              <a:off x="5880424" y="3458346"/>
              <a:ext cx="182727" cy="121569"/>
            </a:xfrm>
            <a:custGeom>
              <a:avLst/>
              <a:gdLst/>
              <a:ahLst/>
              <a:cxnLst/>
              <a:rect l="l" t="t" r="r" b="b"/>
              <a:pathLst>
                <a:path w="5883" h="3914" extrusionOk="0">
                  <a:moveTo>
                    <a:pt x="1950" y="1"/>
                  </a:moveTo>
                  <a:cubicBezTo>
                    <a:pt x="1278" y="1"/>
                    <a:pt x="572" y="135"/>
                    <a:pt x="1" y="270"/>
                  </a:cubicBezTo>
                  <a:cubicBezTo>
                    <a:pt x="135" y="1110"/>
                    <a:pt x="135" y="1816"/>
                    <a:pt x="1" y="2656"/>
                  </a:cubicBezTo>
                  <a:lnTo>
                    <a:pt x="1" y="2925"/>
                  </a:lnTo>
                  <a:lnTo>
                    <a:pt x="1" y="3631"/>
                  </a:lnTo>
                  <a:cubicBezTo>
                    <a:pt x="572" y="3899"/>
                    <a:pt x="1278" y="3899"/>
                    <a:pt x="1950" y="3899"/>
                  </a:cubicBezTo>
                  <a:cubicBezTo>
                    <a:pt x="2100" y="3909"/>
                    <a:pt x="2248" y="3914"/>
                    <a:pt x="2394" y="3914"/>
                  </a:cubicBezTo>
                  <a:cubicBezTo>
                    <a:pt x="4315" y="3914"/>
                    <a:pt x="5882" y="3115"/>
                    <a:pt x="5882" y="2085"/>
                  </a:cubicBezTo>
                  <a:cubicBezTo>
                    <a:pt x="5882" y="1513"/>
                    <a:pt x="5479" y="975"/>
                    <a:pt x="4773" y="673"/>
                  </a:cubicBezTo>
                  <a:cubicBezTo>
                    <a:pt x="4067" y="270"/>
                    <a:pt x="3093" y="1"/>
                    <a:pt x="2118"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37" name="Google Shape;437;p24"/>
            <p:cNvSpPr/>
            <p:nvPr/>
          </p:nvSpPr>
          <p:spPr>
            <a:xfrm>
              <a:off x="5858495" y="3818488"/>
              <a:ext cx="248481" cy="358775"/>
            </a:xfrm>
            <a:custGeom>
              <a:avLst/>
              <a:gdLst/>
              <a:ahLst/>
              <a:cxnLst/>
              <a:rect l="l" t="t" r="r" b="b"/>
              <a:pathLst>
                <a:path w="8000" h="11551" extrusionOk="0">
                  <a:moveTo>
                    <a:pt x="1" y="1"/>
                  </a:moveTo>
                  <a:lnTo>
                    <a:pt x="1" y="9815"/>
                  </a:lnTo>
                  <a:cubicBezTo>
                    <a:pt x="1" y="10251"/>
                    <a:pt x="135" y="10520"/>
                    <a:pt x="438" y="10655"/>
                  </a:cubicBezTo>
                  <a:cubicBezTo>
                    <a:pt x="1508" y="11271"/>
                    <a:pt x="2617" y="11551"/>
                    <a:pt x="3747" y="11551"/>
                  </a:cubicBezTo>
                  <a:cubicBezTo>
                    <a:pt x="4958" y="11551"/>
                    <a:pt x="6193" y="11229"/>
                    <a:pt x="7428" y="10655"/>
                  </a:cubicBezTo>
                  <a:cubicBezTo>
                    <a:pt x="7865" y="10520"/>
                    <a:pt x="8000" y="10251"/>
                    <a:pt x="8000" y="9815"/>
                  </a:cubicBezTo>
                  <a:lnTo>
                    <a:pt x="8000" y="1"/>
                  </a:lnTo>
                  <a:cubicBezTo>
                    <a:pt x="8000" y="707"/>
                    <a:pt x="6185" y="1144"/>
                    <a:pt x="4067" y="1144"/>
                  </a:cubicBezTo>
                  <a:cubicBezTo>
                    <a:pt x="1816" y="1144"/>
                    <a:pt x="1" y="707"/>
                    <a:pt x="1" y="1"/>
                  </a:cubicBezTo>
                  <a:close/>
                </a:path>
              </a:pathLst>
            </a:custGeom>
            <a:solidFill>
              <a:srgbClr val="74E2E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38" name="Google Shape;438;p24"/>
            <p:cNvSpPr/>
            <p:nvPr/>
          </p:nvSpPr>
          <p:spPr>
            <a:xfrm>
              <a:off x="5858495" y="3818488"/>
              <a:ext cx="248481" cy="357036"/>
            </a:xfrm>
            <a:custGeom>
              <a:avLst/>
              <a:gdLst/>
              <a:ahLst/>
              <a:cxnLst/>
              <a:rect l="l" t="t" r="r" b="b"/>
              <a:pathLst>
                <a:path w="8000" h="11495" extrusionOk="0">
                  <a:moveTo>
                    <a:pt x="8000" y="1"/>
                  </a:moveTo>
                  <a:lnTo>
                    <a:pt x="8000" y="1"/>
                  </a:lnTo>
                  <a:lnTo>
                    <a:pt x="8000" y="5210"/>
                  </a:lnTo>
                  <a:lnTo>
                    <a:pt x="8000" y="5210"/>
                  </a:lnTo>
                  <a:lnTo>
                    <a:pt x="8000" y="1"/>
                  </a:lnTo>
                  <a:close/>
                  <a:moveTo>
                    <a:pt x="1" y="1"/>
                  </a:moveTo>
                  <a:lnTo>
                    <a:pt x="1" y="9815"/>
                  </a:lnTo>
                  <a:cubicBezTo>
                    <a:pt x="1" y="10251"/>
                    <a:pt x="135" y="10520"/>
                    <a:pt x="438" y="10655"/>
                  </a:cubicBezTo>
                  <a:cubicBezTo>
                    <a:pt x="1547" y="11361"/>
                    <a:pt x="2656" y="11495"/>
                    <a:pt x="3799" y="11495"/>
                  </a:cubicBezTo>
                  <a:cubicBezTo>
                    <a:pt x="4908" y="11495"/>
                    <a:pt x="6185" y="11226"/>
                    <a:pt x="7428" y="10655"/>
                  </a:cubicBezTo>
                  <a:cubicBezTo>
                    <a:pt x="7865" y="10520"/>
                    <a:pt x="8000" y="10251"/>
                    <a:pt x="8000" y="9815"/>
                  </a:cubicBezTo>
                  <a:lnTo>
                    <a:pt x="8000" y="9680"/>
                  </a:lnTo>
                  <a:lnTo>
                    <a:pt x="8000" y="9680"/>
                  </a:lnTo>
                  <a:lnTo>
                    <a:pt x="8000" y="9815"/>
                  </a:lnTo>
                  <a:cubicBezTo>
                    <a:pt x="8000" y="10251"/>
                    <a:pt x="7865" y="10520"/>
                    <a:pt x="7428" y="10655"/>
                  </a:cubicBezTo>
                  <a:cubicBezTo>
                    <a:pt x="6185" y="11226"/>
                    <a:pt x="4908" y="11495"/>
                    <a:pt x="3799" y="11495"/>
                  </a:cubicBezTo>
                  <a:cubicBezTo>
                    <a:pt x="2656" y="11495"/>
                    <a:pt x="1547" y="11361"/>
                    <a:pt x="438" y="10655"/>
                  </a:cubicBezTo>
                  <a:cubicBezTo>
                    <a:pt x="135" y="10520"/>
                    <a:pt x="1" y="10251"/>
                    <a:pt x="1" y="9815"/>
                  </a:cubicBezTo>
                  <a:lnTo>
                    <a:pt x="1" y="1"/>
                  </a:lnTo>
                  <a:close/>
                </a:path>
              </a:pathLst>
            </a:custGeom>
            <a:solidFill>
              <a:srgbClr val="E7BBA8"/>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39" name="Google Shape;439;p24"/>
            <p:cNvSpPr/>
            <p:nvPr/>
          </p:nvSpPr>
          <p:spPr>
            <a:xfrm>
              <a:off x="6106945" y="3980311"/>
              <a:ext cx="31" cy="138870"/>
            </a:xfrm>
            <a:custGeom>
              <a:avLst/>
              <a:gdLst/>
              <a:ahLst/>
              <a:cxnLst/>
              <a:rect l="l" t="t" r="r" b="b"/>
              <a:pathLst>
                <a:path w="1" h="4471" extrusionOk="0">
                  <a:moveTo>
                    <a:pt x="1" y="0"/>
                  </a:moveTo>
                  <a:lnTo>
                    <a:pt x="1" y="4470"/>
                  </a:lnTo>
                  <a:lnTo>
                    <a:pt x="1" y="4470"/>
                  </a:lnTo>
                  <a:close/>
                </a:path>
              </a:pathLst>
            </a:custGeom>
            <a:solidFill>
              <a:srgbClr val="DB9F5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40" name="Google Shape;440;p24"/>
            <p:cNvSpPr/>
            <p:nvPr/>
          </p:nvSpPr>
          <p:spPr>
            <a:xfrm>
              <a:off x="6080855" y="3827899"/>
              <a:ext cx="26122" cy="12548"/>
            </a:xfrm>
            <a:custGeom>
              <a:avLst/>
              <a:gdLst/>
              <a:ahLst/>
              <a:cxnLst/>
              <a:rect l="l" t="t" r="r" b="b"/>
              <a:pathLst>
                <a:path w="841" h="404" extrusionOk="0">
                  <a:moveTo>
                    <a:pt x="841" y="0"/>
                  </a:moveTo>
                  <a:cubicBezTo>
                    <a:pt x="841" y="0"/>
                    <a:pt x="730" y="0"/>
                    <a:pt x="709" y="101"/>
                  </a:cubicBezTo>
                  <a:lnTo>
                    <a:pt x="709" y="101"/>
                  </a:lnTo>
                  <a:cubicBezTo>
                    <a:pt x="763" y="68"/>
                    <a:pt x="807" y="34"/>
                    <a:pt x="841" y="0"/>
                  </a:cubicBezTo>
                  <a:close/>
                  <a:moveTo>
                    <a:pt x="709" y="101"/>
                  </a:moveTo>
                  <a:lnTo>
                    <a:pt x="709" y="101"/>
                  </a:lnTo>
                  <a:cubicBezTo>
                    <a:pt x="609" y="164"/>
                    <a:pt x="476" y="227"/>
                    <a:pt x="317" y="289"/>
                  </a:cubicBezTo>
                  <a:lnTo>
                    <a:pt x="317" y="289"/>
                  </a:lnTo>
                  <a:cubicBezTo>
                    <a:pt x="469" y="248"/>
                    <a:pt x="605" y="215"/>
                    <a:pt x="706" y="135"/>
                  </a:cubicBezTo>
                  <a:cubicBezTo>
                    <a:pt x="706" y="122"/>
                    <a:pt x="707" y="111"/>
                    <a:pt x="709" y="101"/>
                  </a:cubicBezTo>
                  <a:close/>
                  <a:moveTo>
                    <a:pt x="317" y="289"/>
                  </a:moveTo>
                  <a:cubicBezTo>
                    <a:pt x="216" y="317"/>
                    <a:pt x="108" y="350"/>
                    <a:pt x="0" y="404"/>
                  </a:cubicBezTo>
                  <a:cubicBezTo>
                    <a:pt x="115" y="366"/>
                    <a:pt x="221" y="328"/>
                    <a:pt x="317" y="289"/>
                  </a:cubicBezTo>
                  <a:close/>
                </a:path>
              </a:pathLst>
            </a:custGeom>
            <a:solidFill>
              <a:srgbClr val="E7BBA8"/>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41" name="Google Shape;441;p24"/>
            <p:cNvSpPr/>
            <p:nvPr/>
          </p:nvSpPr>
          <p:spPr>
            <a:xfrm>
              <a:off x="5858495" y="3827899"/>
              <a:ext cx="248481" cy="347625"/>
            </a:xfrm>
            <a:custGeom>
              <a:avLst/>
              <a:gdLst/>
              <a:ahLst/>
              <a:cxnLst/>
              <a:rect l="l" t="t" r="r" b="b"/>
              <a:pathLst>
                <a:path w="8000" h="11192" extrusionOk="0">
                  <a:moveTo>
                    <a:pt x="1" y="0"/>
                  </a:moveTo>
                  <a:lnTo>
                    <a:pt x="1" y="9512"/>
                  </a:lnTo>
                  <a:cubicBezTo>
                    <a:pt x="1" y="9948"/>
                    <a:pt x="135" y="10217"/>
                    <a:pt x="438" y="10352"/>
                  </a:cubicBezTo>
                  <a:cubicBezTo>
                    <a:pt x="1547" y="11058"/>
                    <a:pt x="2656" y="11192"/>
                    <a:pt x="3799" y="11192"/>
                  </a:cubicBezTo>
                  <a:cubicBezTo>
                    <a:pt x="4908" y="11192"/>
                    <a:pt x="6185" y="10923"/>
                    <a:pt x="7428" y="10352"/>
                  </a:cubicBezTo>
                  <a:cubicBezTo>
                    <a:pt x="7865" y="10217"/>
                    <a:pt x="8000" y="9948"/>
                    <a:pt x="8000" y="9512"/>
                  </a:cubicBezTo>
                  <a:lnTo>
                    <a:pt x="8000" y="9377"/>
                  </a:lnTo>
                  <a:lnTo>
                    <a:pt x="8000" y="4907"/>
                  </a:lnTo>
                  <a:lnTo>
                    <a:pt x="8000" y="0"/>
                  </a:lnTo>
                  <a:cubicBezTo>
                    <a:pt x="7865" y="135"/>
                    <a:pt x="7563" y="269"/>
                    <a:pt x="7159" y="404"/>
                  </a:cubicBezTo>
                  <a:lnTo>
                    <a:pt x="7025" y="404"/>
                  </a:lnTo>
                  <a:lnTo>
                    <a:pt x="7025" y="538"/>
                  </a:lnTo>
                  <a:lnTo>
                    <a:pt x="7025" y="7831"/>
                  </a:lnTo>
                  <a:cubicBezTo>
                    <a:pt x="7025" y="8268"/>
                    <a:pt x="6857" y="8537"/>
                    <a:pt x="6588" y="8671"/>
                  </a:cubicBezTo>
                  <a:cubicBezTo>
                    <a:pt x="5613" y="9243"/>
                    <a:pt x="4773" y="9646"/>
                    <a:pt x="3799" y="9646"/>
                  </a:cubicBezTo>
                  <a:cubicBezTo>
                    <a:pt x="2958" y="9646"/>
                    <a:pt x="2253" y="9377"/>
                    <a:pt x="1412" y="8806"/>
                  </a:cubicBezTo>
                  <a:cubicBezTo>
                    <a:pt x="1143" y="8537"/>
                    <a:pt x="975" y="8268"/>
                    <a:pt x="975" y="7831"/>
                  </a:cubicBezTo>
                  <a:lnTo>
                    <a:pt x="975" y="538"/>
                  </a:lnTo>
                  <a:lnTo>
                    <a:pt x="975" y="404"/>
                  </a:lnTo>
                  <a:lnTo>
                    <a:pt x="707" y="404"/>
                  </a:lnTo>
                  <a:cubicBezTo>
                    <a:pt x="438" y="269"/>
                    <a:pt x="135" y="135"/>
                    <a:pt x="1" y="0"/>
                  </a:cubicBezTo>
                  <a:close/>
                </a:path>
              </a:pathLst>
            </a:custGeom>
            <a:solidFill>
              <a:srgbClr val="3FB6D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42" name="Google Shape;442;p24"/>
            <p:cNvSpPr/>
            <p:nvPr/>
          </p:nvSpPr>
          <p:spPr>
            <a:xfrm>
              <a:off x="5858495" y="3784042"/>
              <a:ext cx="248481" cy="69978"/>
            </a:xfrm>
            <a:custGeom>
              <a:avLst/>
              <a:gdLst/>
              <a:ahLst/>
              <a:cxnLst/>
              <a:rect l="l" t="t" r="r" b="b"/>
              <a:pathLst>
                <a:path w="8000" h="2253" extrusionOk="0">
                  <a:moveTo>
                    <a:pt x="4067" y="1"/>
                  </a:moveTo>
                  <a:cubicBezTo>
                    <a:pt x="1816" y="1"/>
                    <a:pt x="1" y="572"/>
                    <a:pt x="1" y="1110"/>
                  </a:cubicBezTo>
                  <a:cubicBezTo>
                    <a:pt x="1" y="1412"/>
                    <a:pt x="135" y="1547"/>
                    <a:pt x="438" y="1681"/>
                  </a:cubicBezTo>
                  <a:cubicBezTo>
                    <a:pt x="572" y="1816"/>
                    <a:pt x="841" y="1816"/>
                    <a:pt x="975" y="1816"/>
                  </a:cubicBezTo>
                  <a:lnTo>
                    <a:pt x="975" y="1950"/>
                  </a:lnTo>
                  <a:cubicBezTo>
                    <a:pt x="1681" y="2118"/>
                    <a:pt x="2824" y="2253"/>
                    <a:pt x="4067" y="2253"/>
                  </a:cubicBezTo>
                  <a:cubicBezTo>
                    <a:pt x="5177" y="2253"/>
                    <a:pt x="6319" y="2118"/>
                    <a:pt x="7025" y="1950"/>
                  </a:cubicBezTo>
                  <a:lnTo>
                    <a:pt x="7025" y="1816"/>
                  </a:lnTo>
                  <a:cubicBezTo>
                    <a:pt x="7159" y="1816"/>
                    <a:pt x="7428" y="1816"/>
                    <a:pt x="7563" y="1681"/>
                  </a:cubicBezTo>
                  <a:cubicBezTo>
                    <a:pt x="7865" y="1547"/>
                    <a:pt x="8000" y="1412"/>
                    <a:pt x="8000" y="1110"/>
                  </a:cubicBezTo>
                  <a:cubicBezTo>
                    <a:pt x="8000" y="572"/>
                    <a:pt x="6185" y="1"/>
                    <a:pt x="4067" y="1"/>
                  </a:cubicBezTo>
                  <a:close/>
                </a:path>
              </a:pathLst>
            </a:custGeom>
            <a:solidFill>
              <a:srgbClr val="3FB6D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43" name="Google Shape;443;p24"/>
            <p:cNvSpPr/>
            <p:nvPr/>
          </p:nvSpPr>
          <p:spPr>
            <a:xfrm>
              <a:off x="5872069" y="3797616"/>
              <a:ext cx="221334" cy="42832"/>
            </a:xfrm>
            <a:custGeom>
              <a:avLst/>
              <a:gdLst/>
              <a:ahLst/>
              <a:cxnLst/>
              <a:rect l="l" t="t" r="r" b="b"/>
              <a:pathLst>
                <a:path w="7126" h="1379" extrusionOk="0">
                  <a:moveTo>
                    <a:pt x="3630" y="1"/>
                  </a:moveTo>
                  <a:cubicBezTo>
                    <a:pt x="1816" y="1"/>
                    <a:pt x="404" y="538"/>
                    <a:pt x="1" y="1244"/>
                  </a:cubicBezTo>
                  <a:cubicBezTo>
                    <a:pt x="135" y="1379"/>
                    <a:pt x="404" y="1379"/>
                    <a:pt x="538" y="1379"/>
                  </a:cubicBezTo>
                  <a:cubicBezTo>
                    <a:pt x="841" y="975"/>
                    <a:pt x="2084" y="538"/>
                    <a:pt x="3630" y="538"/>
                  </a:cubicBezTo>
                  <a:cubicBezTo>
                    <a:pt x="3899" y="404"/>
                    <a:pt x="4067" y="270"/>
                    <a:pt x="4202" y="1"/>
                  </a:cubicBezTo>
                  <a:close/>
                  <a:moveTo>
                    <a:pt x="4605" y="1"/>
                  </a:moveTo>
                  <a:cubicBezTo>
                    <a:pt x="4336" y="270"/>
                    <a:pt x="3899" y="404"/>
                    <a:pt x="3630" y="538"/>
                  </a:cubicBezTo>
                  <a:cubicBezTo>
                    <a:pt x="5042" y="538"/>
                    <a:pt x="6286" y="975"/>
                    <a:pt x="6588" y="1379"/>
                  </a:cubicBezTo>
                  <a:cubicBezTo>
                    <a:pt x="6722" y="1379"/>
                    <a:pt x="6991" y="1379"/>
                    <a:pt x="7126" y="1244"/>
                  </a:cubicBezTo>
                  <a:cubicBezTo>
                    <a:pt x="6722" y="673"/>
                    <a:pt x="5882" y="270"/>
                    <a:pt x="4605"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44" name="Google Shape;444;p24"/>
            <p:cNvSpPr/>
            <p:nvPr/>
          </p:nvSpPr>
          <p:spPr>
            <a:xfrm>
              <a:off x="5888779" y="3814326"/>
              <a:ext cx="187914" cy="39695"/>
            </a:xfrm>
            <a:custGeom>
              <a:avLst/>
              <a:gdLst/>
              <a:ahLst/>
              <a:cxnLst/>
              <a:rect l="l" t="t" r="r" b="b"/>
              <a:pathLst>
                <a:path w="6050" h="1278" extrusionOk="0">
                  <a:moveTo>
                    <a:pt x="3092" y="0"/>
                  </a:moveTo>
                  <a:cubicBezTo>
                    <a:pt x="1546" y="0"/>
                    <a:pt x="303" y="437"/>
                    <a:pt x="0" y="841"/>
                  </a:cubicBezTo>
                  <a:lnTo>
                    <a:pt x="0" y="975"/>
                  </a:lnTo>
                  <a:cubicBezTo>
                    <a:pt x="706" y="1143"/>
                    <a:pt x="1849" y="1278"/>
                    <a:pt x="3092" y="1278"/>
                  </a:cubicBezTo>
                  <a:cubicBezTo>
                    <a:pt x="4202" y="1278"/>
                    <a:pt x="5344" y="1143"/>
                    <a:pt x="6050" y="975"/>
                  </a:cubicBezTo>
                  <a:lnTo>
                    <a:pt x="6050" y="841"/>
                  </a:lnTo>
                  <a:cubicBezTo>
                    <a:pt x="5748" y="437"/>
                    <a:pt x="4504" y="0"/>
                    <a:pt x="3092"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45" name="Google Shape;445;p24"/>
            <p:cNvSpPr/>
            <p:nvPr/>
          </p:nvSpPr>
          <p:spPr>
            <a:xfrm>
              <a:off x="5737423" y="3468130"/>
              <a:ext cx="217141" cy="311781"/>
            </a:xfrm>
            <a:custGeom>
              <a:avLst/>
              <a:gdLst/>
              <a:ahLst/>
              <a:cxnLst/>
              <a:rect l="l" t="t" r="r" b="b"/>
              <a:pathLst>
                <a:path w="6991" h="10038" extrusionOk="0">
                  <a:moveTo>
                    <a:pt x="2740" y="1"/>
                  </a:moveTo>
                  <a:cubicBezTo>
                    <a:pt x="2423" y="1"/>
                    <a:pt x="2107" y="33"/>
                    <a:pt x="1815" y="89"/>
                  </a:cubicBezTo>
                  <a:cubicBezTo>
                    <a:pt x="1378" y="89"/>
                    <a:pt x="672" y="89"/>
                    <a:pt x="404" y="224"/>
                  </a:cubicBezTo>
                  <a:cubicBezTo>
                    <a:pt x="1244" y="795"/>
                    <a:pt x="2353" y="358"/>
                    <a:pt x="2790" y="1635"/>
                  </a:cubicBezTo>
                  <a:cubicBezTo>
                    <a:pt x="3059" y="2610"/>
                    <a:pt x="2655" y="3181"/>
                    <a:pt x="2084" y="3719"/>
                  </a:cubicBezTo>
                  <a:cubicBezTo>
                    <a:pt x="1815" y="4021"/>
                    <a:pt x="1513" y="4156"/>
                    <a:pt x="1109" y="4425"/>
                  </a:cubicBezTo>
                  <a:cubicBezTo>
                    <a:pt x="135" y="5265"/>
                    <a:pt x="0" y="6811"/>
                    <a:pt x="1109" y="7651"/>
                  </a:cubicBezTo>
                  <a:cubicBezTo>
                    <a:pt x="1590" y="8132"/>
                    <a:pt x="2258" y="8293"/>
                    <a:pt x="2924" y="8293"/>
                  </a:cubicBezTo>
                  <a:cubicBezTo>
                    <a:pt x="3422" y="8293"/>
                    <a:pt x="3919" y="8203"/>
                    <a:pt x="4336" y="8088"/>
                  </a:cubicBezTo>
                  <a:cubicBezTo>
                    <a:pt x="4455" y="8064"/>
                    <a:pt x="4569" y="8052"/>
                    <a:pt x="4675" y="8052"/>
                  </a:cubicBezTo>
                  <a:cubicBezTo>
                    <a:pt x="5318" y="8052"/>
                    <a:pt x="5714" y="8476"/>
                    <a:pt x="5714" y="9197"/>
                  </a:cubicBezTo>
                  <a:lnTo>
                    <a:pt x="5714" y="10037"/>
                  </a:lnTo>
                  <a:cubicBezTo>
                    <a:pt x="5882" y="9768"/>
                    <a:pt x="6285" y="9466"/>
                    <a:pt x="6419" y="9197"/>
                  </a:cubicBezTo>
                  <a:cubicBezTo>
                    <a:pt x="6856" y="8626"/>
                    <a:pt x="6991" y="8222"/>
                    <a:pt x="6722" y="7517"/>
                  </a:cubicBezTo>
                  <a:cubicBezTo>
                    <a:pt x="6285" y="6676"/>
                    <a:pt x="5310" y="6676"/>
                    <a:pt x="4739" y="6105"/>
                  </a:cubicBezTo>
                  <a:cubicBezTo>
                    <a:pt x="3764" y="5399"/>
                    <a:pt x="5176" y="4727"/>
                    <a:pt x="5579" y="4021"/>
                  </a:cubicBezTo>
                  <a:cubicBezTo>
                    <a:pt x="5882" y="3450"/>
                    <a:pt x="5714" y="2610"/>
                    <a:pt x="5579" y="2038"/>
                  </a:cubicBezTo>
                  <a:cubicBezTo>
                    <a:pt x="5445" y="1198"/>
                    <a:pt x="4873" y="660"/>
                    <a:pt x="4033" y="224"/>
                  </a:cubicBezTo>
                  <a:cubicBezTo>
                    <a:pt x="3639" y="66"/>
                    <a:pt x="3188" y="1"/>
                    <a:pt x="2740" y="1"/>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46" name="Google Shape;446;p24"/>
            <p:cNvSpPr/>
            <p:nvPr/>
          </p:nvSpPr>
          <p:spPr>
            <a:xfrm>
              <a:off x="5771869" y="3709933"/>
              <a:ext cx="143032" cy="43888"/>
            </a:xfrm>
            <a:custGeom>
              <a:avLst/>
              <a:gdLst/>
              <a:ahLst/>
              <a:cxnLst/>
              <a:rect l="l" t="t" r="r" b="b"/>
              <a:pathLst>
                <a:path w="4605" h="1413" extrusionOk="0">
                  <a:moveTo>
                    <a:pt x="1815" y="437"/>
                  </a:moveTo>
                  <a:lnTo>
                    <a:pt x="1815" y="437"/>
                  </a:lnTo>
                  <a:lnTo>
                    <a:pt x="1815" y="437"/>
                  </a:lnTo>
                  <a:lnTo>
                    <a:pt x="1815" y="437"/>
                  </a:lnTo>
                  <a:close/>
                  <a:moveTo>
                    <a:pt x="3227" y="303"/>
                  </a:moveTo>
                  <a:lnTo>
                    <a:pt x="3227" y="303"/>
                  </a:lnTo>
                  <a:lnTo>
                    <a:pt x="3227" y="303"/>
                  </a:lnTo>
                  <a:close/>
                  <a:moveTo>
                    <a:pt x="3227" y="303"/>
                  </a:moveTo>
                  <a:lnTo>
                    <a:pt x="3227" y="303"/>
                  </a:lnTo>
                  <a:lnTo>
                    <a:pt x="3227" y="303"/>
                  </a:lnTo>
                  <a:close/>
                  <a:moveTo>
                    <a:pt x="3630" y="303"/>
                  </a:moveTo>
                  <a:cubicBezTo>
                    <a:pt x="4201" y="303"/>
                    <a:pt x="4605" y="706"/>
                    <a:pt x="4605" y="1412"/>
                  </a:cubicBezTo>
                  <a:cubicBezTo>
                    <a:pt x="4605" y="706"/>
                    <a:pt x="4201" y="303"/>
                    <a:pt x="3630" y="303"/>
                  </a:cubicBezTo>
                  <a:close/>
                  <a:moveTo>
                    <a:pt x="3630" y="303"/>
                  </a:moveTo>
                  <a:lnTo>
                    <a:pt x="3630" y="303"/>
                  </a:lnTo>
                  <a:lnTo>
                    <a:pt x="3630" y="303"/>
                  </a:lnTo>
                  <a:lnTo>
                    <a:pt x="3630" y="303"/>
                  </a:lnTo>
                  <a:close/>
                  <a:moveTo>
                    <a:pt x="0" y="1"/>
                  </a:moveTo>
                  <a:cubicBezTo>
                    <a:pt x="572" y="303"/>
                    <a:pt x="1109" y="437"/>
                    <a:pt x="1815" y="437"/>
                  </a:cubicBezTo>
                  <a:cubicBezTo>
                    <a:pt x="1109" y="437"/>
                    <a:pt x="572" y="303"/>
                    <a:pt x="0" y="1"/>
                  </a:cubicBezTo>
                  <a:close/>
                </a:path>
              </a:pathLst>
            </a:custGeom>
            <a:solidFill>
              <a:srgbClr val="FAF2D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47" name="Google Shape;447;p24"/>
            <p:cNvSpPr/>
            <p:nvPr/>
          </p:nvSpPr>
          <p:spPr>
            <a:xfrm>
              <a:off x="5749940" y="3583612"/>
              <a:ext cx="191051" cy="196300"/>
            </a:xfrm>
            <a:custGeom>
              <a:avLst/>
              <a:gdLst/>
              <a:ahLst/>
              <a:cxnLst/>
              <a:rect l="l" t="t" r="r" b="b"/>
              <a:pathLst>
                <a:path w="6151" h="6320" extrusionOk="0">
                  <a:moveTo>
                    <a:pt x="1681" y="1"/>
                  </a:moveTo>
                  <a:lnTo>
                    <a:pt x="1681" y="1"/>
                  </a:lnTo>
                  <a:cubicBezTo>
                    <a:pt x="1412" y="303"/>
                    <a:pt x="1110" y="438"/>
                    <a:pt x="706" y="707"/>
                  </a:cubicBezTo>
                  <a:cubicBezTo>
                    <a:pt x="269" y="1144"/>
                    <a:pt x="1" y="1849"/>
                    <a:pt x="1" y="2387"/>
                  </a:cubicBezTo>
                  <a:cubicBezTo>
                    <a:pt x="1" y="2958"/>
                    <a:pt x="135" y="3664"/>
                    <a:pt x="706" y="3933"/>
                  </a:cubicBezTo>
                  <a:lnTo>
                    <a:pt x="706" y="4068"/>
                  </a:lnTo>
                  <a:cubicBezTo>
                    <a:pt x="1278" y="4370"/>
                    <a:pt x="1815" y="4504"/>
                    <a:pt x="2521" y="4504"/>
                  </a:cubicBezTo>
                  <a:cubicBezTo>
                    <a:pt x="2958" y="4504"/>
                    <a:pt x="3361" y="4504"/>
                    <a:pt x="3933" y="4370"/>
                  </a:cubicBezTo>
                  <a:lnTo>
                    <a:pt x="4336" y="4370"/>
                  </a:lnTo>
                  <a:cubicBezTo>
                    <a:pt x="4907" y="4370"/>
                    <a:pt x="5311" y="4773"/>
                    <a:pt x="5311" y="5479"/>
                  </a:cubicBezTo>
                  <a:lnTo>
                    <a:pt x="5311" y="5614"/>
                  </a:lnTo>
                  <a:lnTo>
                    <a:pt x="5311" y="6319"/>
                  </a:lnTo>
                  <a:cubicBezTo>
                    <a:pt x="5479" y="6050"/>
                    <a:pt x="5882" y="5748"/>
                    <a:pt x="6016" y="5479"/>
                  </a:cubicBezTo>
                  <a:cubicBezTo>
                    <a:pt x="6151" y="4202"/>
                    <a:pt x="4638" y="3664"/>
                    <a:pt x="4638" y="3664"/>
                  </a:cubicBezTo>
                  <a:cubicBezTo>
                    <a:pt x="1547" y="2958"/>
                    <a:pt x="1412" y="1144"/>
                    <a:pt x="1681"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48" name="Google Shape;448;p24"/>
            <p:cNvSpPr/>
            <p:nvPr/>
          </p:nvSpPr>
          <p:spPr>
            <a:xfrm>
              <a:off x="5984817" y="3614951"/>
              <a:ext cx="91876" cy="199406"/>
            </a:xfrm>
            <a:custGeom>
              <a:avLst/>
              <a:gdLst/>
              <a:ahLst/>
              <a:cxnLst/>
              <a:rect l="l" t="t" r="r" b="b"/>
              <a:pathLst>
                <a:path w="2958" h="6420" extrusionOk="0">
                  <a:moveTo>
                    <a:pt x="1950" y="0"/>
                  </a:moveTo>
                  <a:lnTo>
                    <a:pt x="1815" y="135"/>
                  </a:lnTo>
                  <a:cubicBezTo>
                    <a:pt x="1412" y="403"/>
                    <a:pt x="841" y="538"/>
                    <a:pt x="572" y="975"/>
                  </a:cubicBezTo>
                  <a:cubicBezTo>
                    <a:pt x="572" y="1109"/>
                    <a:pt x="437" y="1244"/>
                    <a:pt x="437" y="1378"/>
                  </a:cubicBezTo>
                  <a:cubicBezTo>
                    <a:pt x="135" y="1815"/>
                    <a:pt x="135" y="2353"/>
                    <a:pt x="135" y="2790"/>
                  </a:cubicBezTo>
                  <a:cubicBezTo>
                    <a:pt x="269" y="3495"/>
                    <a:pt x="841" y="4033"/>
                    <a:pt x="975" y="4605"/>
                  </a:cubicBezTo>
                  <a:cubicBezTo>
                    <a:pt x="1110" y="5310"/>
                    <a:pt x="572" y="6016"/>
                    <a:pt x="0" y="6419"/>
                  </a:cubicBezTo>
                  <a:cubicBezTo>
                    <a:pt x="572" y="6151"/>
                    <a:pt x="1110" y="6016"/>
                    <a:pt x="1546" y="5714"/>
                  </a:cubicBezTo>
                  <a:cubicBezTo>
                    <a:pt x="1681" y="5579"/>
                    <a:pt x="1950" y="5445"/>
                    <a:pt x="2118" y="5310"/>
                  </a:cubicBezTo>
                  <a:cubicBezTo>
                    <a:pt x="2387" y="5041"/>
                    <a:pt x="2656" y="4739"/>
                    <a:pt x="2790" y="4201"/>
                  </a:cubicBezTo>
                  <a:cubicBezTo>
                    <a:pt x="2958" y="3495"/>
                    <a:pt x="2252" y="3059"/>
                    <a:pt x="1815" y="2655"/>
                  </a:cubicBezTo>
                  <a:cubicBezTo>
                    <a:pt x="841" y="1681"/>
                    <a:pt x="1546" y="840"/>
                    <a:pt x="1950" y="0"/>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49" name="Google Shape;449;p24"/>
            <p:cNvSpPr/>
            <p:nvPr/>
          </p:nvSpPr>
          <p:spPr>
            <a:xfrm>
              <a:off x="5984817" y="3645204"/>
              <a:ext cx="74140" cy="169153"/>
            </a:xfrm>
            <a:custGeom>
              <a:avLst/>
              <a:gdLst/>
              <a:ahLst/>
              <a:cxnLst/>
              <a:rect l="l" t="t" r="r" b="b"/>
              <a:pathLst>
                <a:path w="2387" h="5446" extrusionOk="0">
                  <a:moveTo>
                    <a:pt x="572" y="1"/>
                  </a:moveTo>
                  <a:lnTo>
                    <a:pt x="572" y="1"/>
                  </a:lnTo>
                  <a:cubicBezTo>
                    <a:pt x="568" y="24"/>
                    <a:pt x="565" y="47"/>
                    <a:pt x="561" y="70"/>
                  </a:cubicBezTo>
                  <a:lnTo>
                    <a:pt x="561" y="70"/>
                  </a:lnTo>
                  <a:cubicBezTo>
                    <a:pt x="568" y="47"/>
                    <a:pt x="572" y="24"/>
                    <a:pt x="572" y="1"/>
                  </a:cubicBezTo>
                  <a:close/>
                  <a:moveTo>
                    <a:pt x="561" y="70"/>
                  </a:moveTo>
                  <a:lnTo>
                    <a:pt x="561" y="70"/>
                  </a:lnTo>
                  <a:cubicBezTo>
                    <a:pt x="530" y="181"/>
                    <a:pt x="437" y="293"/>
                    <a:pt x="437" y="404"/>
                  </a:cubicBezTo>
                  <a:cubicBezTo>
                    <a:pt x="269" y="707"/>
                    <a:pt x="135" y="1110"/>
                    <a:pt x="135" y="1379"/>
                  </a:cubicBezTo>
                  <a:lnTo>
                    <a:pt x="135" y="1816"/>
                  </a:lnTo>
                  <a:cubicBezTo>
                    <a:pt x="269" y="2521"/>
                    <a:pt x="841" y="3059"/>
                    <a:pt x="975" y="3631"/>
                  </a:cubicBezTo>
                  <a:lnTo>
                    <a:pt x="975" y="3899"/>
                  </a:lnTo>
                  <a:cubicBezTo>
                    <a:pt x="975" y="4202"/>
                    <a:pt x="841" y="4605"/>
                    <a:pt x="572" y="4908"/>
                  </a:cubicBezTo>
                  <a:cubicBezTo>
                    <a:pt x="437" y="5177"/>
                    <a:pt x="269" y="5311"/>
                    <a:pt x="0" y="5445"/>
                  </a:cubicBezTo>
                  <a:cubicBezTo>
                    <a:pt x="572" y="5177"/>
                    <a:pt x="1110" y="5042"/>
                    <a:pt x="1546" y="4740"/>
                  </a:cubicBezTo>
                  <a:cubicBezTo>
                    <a:pt x="1681" y="4605"/>
                    <a:pt x="1950" y="4471"/>
                    <a:pt x="2118" y="4336"/>
                  </a:cubicBezTo>
                  <a:cubicBezTo>
                    <a:pt x="2387" y="3227"/>
                    <a:pt x="1412" y="2387"/>
                    <a:pt x="1412" y="2387"/>
                  </a:cubicBezTo>
                  <a:cubicBezTo>
                    <a:pt x="595" y="1700"/>
                    <a:pt x="445" y="887"/>
                    <a:pt x="561" y="7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50" name="Google Shape;450;p24"/>
            <p:cNvSpPr/>
            <p:nvPr/>
          </p:nvSpPr>
          <p:spPr>
            <a:xfrm>
              <a:off x="5972300" y="3370663"/>
              <a:ext cx="73084" cy="78334"/>
            </a:xfrm>
            <a:custGeom>
              <a:avLst/>
              <a:gdLst/>
              <a:ahLst/>
              <a:cxnLst/>
              <a:rect l="l" t="t" r="r" b="b"/>
              <a:pathLst>
                <a:path w="2353" h="2522" extrusionOk="0">
                  <a:moveTo>
                    <a:pt x="1244" y="1"/>
                  </a:moveTo>
                  <a:cubicBezTo>
                    <a:pt x="538" y="1"/>
                    <a:pt x="0" y="572"/>
                    <a:pt x="0" y="1278"/>
                  </a:cubicBezTo>
                  <a:cubicBezTo>
                    <a:pt x="0" y="1984"/>
                    <a:pt x="538" y="2521"/>
                    <a:pt x="1244" y="2521"/>
                  </a:cubicBezTo>
                  <a:cubicBezTo>
                    <a:pt x="1815" y="2521"/>
                    <a:pt x="2353" y="1984"/>
                    <a:pt x="2353" y="1278"/>
                  </a:cubicBezTo>
                  <a:cubicBezTo>
                    <a:pt x="2353" y="572"/>
                    <a:pt x="1815" y="1"/>
                    <a:pt x="1244"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51" name="Google Shape;451;p24"/>
            <p:cNvSpPr/>
            <p:nvPr/>
          </p:nvSpPr>
          <p:spPr>
            <a:xfrm>
              <a:off x="6398196" y="3353953"/>
              <a:ext cx="74140" cy="73115"/>
            </a:xfrm>
            <a:custGeom>
              <a:avLst/>
              <a:gdLst/>
              <a:ahLst/>
              <a:cxnLst/>
              <a:rect l="l" t="t" r="r" b="b"/>
              <a:pathLst>
                <a:path w="2387" h="2354" extrusionOk="0">
                  <a:moveTo>
                    <a:pt x="1110" y="1"/>
                  </a:moveTo>
                  <a:cubicBezTo>
                    <a:pt x="404" y="1"/>
                    <a:pt x="0" y="539"/>
                    <a:pt x="0" y="1110"/>
                  </a:cubicBezTo>
                  <a:cubicBezTo>
                    <a:pt x="0" y="1816"/>
                    <a:pt x="404" y="2354"/>
                    <a:pt x="1110" y="2354"/>
                  </a:cubicBezTo>
                  <a:cubicBezTo>
                    <a:pt x="1815" y="2354"/>
                    <a:pt x="2387" y="1816"/>
                    <a:pt x="2387" y="1110"/>
                  </a:cubicBezTo>
                  <a:cubicBezTo>
                    <a:pt x="2387" y="539"/>
                    <a:pt x="1815" y="1"/>
                    <a:pt x="1110"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52" name="Google Shape;452;p24"/>
            <p:cNvSpPr/>
            <p:nvPr/>
          </p:nvSpPr>
          <p:spPr>
            <a:xfrm>
              <a:off x="5949809" y="4373187"/>
              <a:ext cx="674377" cy="457578"/>
            </a:xfrm>
            <a:custGeom>
              <a:avLst/>
              <a:gdLst/>
              <a:ahLst/>
              <a:cxnLst/>
              <a:rect l="l" t="t" r="r" b="b"/>
              <a:pathLst>
                <a:path w="21712" h="14732" extrusionOk="0">
                  <a:moveTo>
                    <a:pt x="18426" y="1"/>
                  </a:moveTo>
                  <a:cubicBezTo>
                    <a:pt x="17914" y="1"/>
                    <a:pt x="17394" y="109"/>
                    <a:pt x="16939" y="313"/>
                  </a:cubicBezTo>
                  <a:lnTo>
                    <a:pt x="16805" y="313"/>
                  </a:lnTo>
                  <a:lnTo>
                    <a:pt x="13713" y="1725"/>
                  </a:lnTo>
                  <a:lnTo>
                    <a:pt x="9243" y="3674"/>
                  </a:lnTo>
                  <a:lnTo>
                    <a:pt x="5042" y="5489"/>
                  </a:lnTo>
                  <a:cubicBezTo>
                    <a:pt x="4739" y="5623"/>
                    <a:pt x="4336" y="5926"/>
                    <a:pt x="4201" y="6329"/>
                  </a:cubicBezTo>
                  <a:lnTo>
                    <a:pt x="4067" y="6464"/>
                  </a:lnTo>
                  <a:lnTo>
                    <a:pt x="0" y="12917"/>
                  </a:lnTo>
                  <a:lnTo>
                    <a:pt x="2219" y="14731"/>
                  </a:lnTo>
                  <a:lnTo>
                    <a:pt x="7260" y="9556"/>
                  </a:lnTo>
                  <a:lnTo>
                    <a:pt x="15393" y="8850"/>
                  </a:lnTo>
                  <a:lnTo>
                    <a:pt x="16368" y="8715"/>
                  </a:lnTo>
                  <a:cubicBezTo>
                    <a:pt x="17645" y="8715"/>
                    <a:pt x="18754" y="8144"/>
                    <a:pt x="19729" y="7438"/>
                  </a:cubicBezTo>
                  <a:cubicBezTo>
                    <a:pt x="20569" y="6598"/>
                    <a:pt x="21275" y="5489"/>
                    <a:pt x="21712" y="4380"/>
                  </a:cubicBezTo>
                  <a:lnTo>
                    <a:pt x="21712" y="3540"/>
                  </a:lnTo>
                  <a:lnTo>
                    <a:pt x="21712" y="2968"/>
                  </a:lnTo>
                  <a:cubicBezTo>
                    <a:pt x="21543" y="1994"/>
                    <a:pt x="21006" y="1019"/>
                    <a:pt x="20031" y="448"/>
                  </a:cubicBezTo>
                  <a:cubicBezTo>
                    <a:pt x="19583" y="143"/>
                    <a:pt x="19010" y="1"/>
                    <a:pt x="18426" y="1"/>
                  </a:cubicBezTo>
                  <a:close/>
                </a:path>
              </a:pathLst>
            </a:custGeom>
            <a:solidFill>
              <a:srgbClr val="BDB8FF"/>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sp>
        <p:nvSpPr>
          <p:cNvPr id="453" name="Google Shape;453;p24"/>
          <p:cNvSpPr txBox="1"/>
          <p:nvPr/>
        </p:nvSpPr>
        <p:spPr>
          <a:xfrm>
            <a:off x="4334110" y="1572168"/>
            <a:ext cx="3725448" cy="3631763"/>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1500" b="0" i="0" u="none" strike="noStrike" cap="none">
                <a:solidFill>
                  <a:srgbClr val="974806"/>
                </a:solidFill>
                <a:latin typeface="Cookie"/>
                <a:ea typeface="Cookie"/>
                <a:cs typeface="Cookie"/>
                <a:sym typeface="Cookie"/>
              </a:rPr>
              <a:t>KHÁM PHÁ</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315"/>
                                        </p:tgtEl>
                                        <p:attrNameLst>
                                          <p:attrName>style.visibility</p:attrName>
                                        </p:attrNameLst>
                                      </p:cBhvr>
                                      <p:to>
                                        <p:strVal val="visible"/>
                                      </p:to>
                                    </p:set>
                                    <p:animEffect transition="in" filter="fade">
                                      <p:cBhvr>
                                        <p:cTn id="7" dur="500"/>
                                        <p:tgtEl>
                                          <p:spTgt spid="315"/>
                                        </p:tgtEl>
                                      </p:cBhvr>
                                    </p:animEffect>
                                  </p:childTnLst>
                                </p:cTn>
                              </p:par>
                              <p:par>
                                <p:cTn id="8" presetID="10" presetClass="entr" presetSubtype="0" fill="hold" nodeType="withEffect">
                                  <p:stCondLst>
                                    <p:cond delay="0"/>
                                  </p:stCondLst>
                                  <p:childTnLst>
                                    <p:set>
                                      <p:cBhvr>
                                        <p:cTn id="9" dur="1" fill="hold">
                                          <p:stCondLst>
                                            <p:cond delay="0"/>
                                          </p:stCondLst>
                                        </p:cTn>
                                        <p:tgtEl>
                                          <p:spTgt spid="316"/>
                                        </p:tgtEl>
                                        <p:attrNameLst>
                                          <p:attrName>style.visibility</p:attrName>
                                        </p:attrNameLst>
                                      </p:cBhvr>
                                      <p:to>
                                        <p:strVal val="visible"/>
                                      </p:to>
                                    </p:set>
                                    <p:animEffect transition="in" filter="fade">
                                      <p:cBhvr>
                                        <p:cTn id="10" dur="500"/>
                                        <p:tgtEl>
                                          <p:spTgt spid="316"/>
                                        </p:tgtEl>
                                      </p:cBhvr>
                                    </p:animEffect>
                                  </p:childTnLst>
                                </p:cTn>
                              </p:par>
                              <p:par>
                                <p:cTn id="11" presetID="10" presetClass="entr" presetSubtype="0" fill="hold" nodeType="withEffect">
                                  <p:stCondLst>
                                    <p:cond delay="0"/>
                                  </p:stCondLst>
                                  <p:childTnLst>
                                    <p:set>
                                      <p:cBhvr>
                                        <p:cTn id="12" dur="1" fill="hold">
                                          <p:stCondLst>
                                            <p:cond delay="0"/>
                                          </p:stCondLst>
                                        </p:cTn>
                                        <p:tgtEl>
                                          <p:spTgt spid="317"/>
                                        </p:tgtEl>
                                        <p:attrNameLst>
                                          <p:attrName>style.visibility</p:attrName>
                                        </p:attrNameLst>
                                      </p:cBhvr>
                                      <p:to>
                                        <p:strVal val="visible"/>
                                      </p:to>
                                    </p:set>
                                    <p:animEffect transition="in" filter="fade">
                                      <p:cBhvr>
                                        <p:cTn id="13" dur="500"/>
                                        <p:tgtEl>
                                          <p:spTgt spid="317"/>
                                        </p:tgtEl>
                                      </p:cBhvr>
                                    </p:animEffect>
                                  </p:childTnLst>
                                </p:cTn>
                              </p:par>
                            </p:childTnLst>
                          </p:cTn>
                        </p:par>
                        <p:par>
                          <p:cTn id="14" fill="hold">
                            <p:stCondLst>
                              <p:cond delay="500"/>
                            </p:stCondLst>
                            <p:childTnLst>
                              <p:par>
                                <p:cTn id="15" presetID="10" presetClass="entr" presetSubtype="0" fill="hold" nodeType="afterEffect">
                                  <p:stCondLst>
                                    <p:cond delay="0"/>
                                  </p:stCondLst>
                                  <p:childTnLst>
                                    <p:set>
                                      <p:cBhvr>
                                        <p:cTn id="16" dur="1" fill="hold">
                                          <p:stCondLst>
                                            <p:cond delay="0"/>
                                          </p:stCondLst>
                                        </p:cTn>
                                        <p:tgtEl>
                                          <p:spTgt spid="340"/>
                                        </p:tgtEl>
                                        <p:attrNameLst>
                                          <p:attrName>style.visibility</p:attrName>
                                        </p:attrNameLst>
                                      </p:cBhvr>
                                      <p:to>
                                        <p:strVal val="visible"/>
                                      </p:to>
                                    </p:set>
                                    <p:animEffect transition="in" filter="fade">
                                      <p:cBhvr>
                                        <p:cTn id="17" dur="1000"/>
                                        <p:tgtEl>
                                          <p:spTgt spid="340"/>
                                        </p:tgtEl>
                                      </p:cBhvr>
                                    </p:animEffect>
                                  </p:childTnLst>
                                </p:cTn>
                              </p:par>
                            </p:childTnLst>
                          </p:cTn>
                        </p:par>
                        <p:par>
                          <p:cTn id="18" fill="hold">
                            <p:stCondLst>
                              <p:cond delay="1500"/>
                            </p:stCondLst>
                            <p:childTnLst>
                              <p:par>
                                <p:cTn id="19" presetID="10" presetClass="entr" presetSubtype="0" fill="hold" nodeType="afterEffect">
                                  <p:stCondLst>
                                    <p:cond delay="0"/>
                                  </p:stCondLst>
                                  <p:childTnLst>
                                    <p:set>
                                      <p:cBhvr>
                                        <p:cTn id="20" dur="1" fill="hold">
                                          <p:stCondLst>
                                            <p:cond delay="0"/>
                                          </p:stCondLst>
                                        </p:cTn>
                                        <p:tgtEl>
                                          <p:spTgt spid="453"/>
                                        </p:tgtEl>
                                        <p:attrNameLst>
                                          <p:attrName>style.visibility</p:attrName>
                                        </p:attrNameLst>
                                      </p:cBhvr>
                                      <p:to>
                                        <p:strVal val="visible"/>
                                      </p:to>
                                    </p:set>
                                    <p:animEffect transition="in" filter="fade">
                                      <p:cBhvr>
                                        <p:cTn id="21" dur="500"/>
                                        <p:tgtEl>
                                          <p:spTgt spid="4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14_Title and Content">
  <p:cSld name="14_Title and Content">
    <p:bg>
      <p:bgPr>
        <a:solidFill>
          <a:srgbClr val="4F6128"/>
        </a:solidFill>
        <a:effectLst/>
      </p:bgPr>
    </p:bg>
    <p:spTree>
      <p:nvGrpSpPr>
        <p:cNvPr id="1" name="Shape 454"/>
        <p:cNvGrpSpPr/>
        <p:nvPr/>
      </p:nvGrpSpPr>
      <p:grpSpPr>
        <a:xfrm>
          <a:off x="0" y="0"/>
          <a:ext cx="0" cy="0"/>
          <a:chOff x="0" y="0"/>
          <a:chExt cx="0" cy="0"/>
        </a:xfrm>
      </p:grpSpPr>
      <p:grpSp>
        <p:nvGrpSpPr>
          <p:cNvPr id="455" name="Google Shape;455;p25"/>
          <p:cNvGrpSpPr/>
          <p:nvPr/>
        </p:nvGrpSpPr>
        <p:grpSpPr>
          <a:xfrm>
            <a:off x="395894" y="219519"/>
            <a:ext cx="11613234" cy="6240131"/>
            <a:chOff x="395894" y="219519"/>
            <a:chExt cx="8518865" cy="4788281"/>
          </a:xfrm>
        </p:grpSpPr>
        <p:sp>
          <p:nvSpPr>
            <p:cNvPr id="456" name="Google Shape;456;p25"/>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E36C0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457" name="Google Shape;457;p25"/>
            <p:cNvGrpSpPr/>
            <p:nvPr/>
          </p:nvGrpSpPr>
          <p:grpSpPr>
            <a:xfrm>
              <a:off x="8341543" y="2282008"/>
              <a:ext cx="569676" cy="380612"/>
              <a:chOff x="8341543" y="2282008"/>
              <a:chExt cx="569676" cy="380612"/>
            </a:xfrm>
          </p:grpSpPr>
          <p:sp>
            <p:nvSpPr>
              <p:cNvPr id="458" name="Google Shape;458;p25"/>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59" name="Google Shape;459;p25"/>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sp>
          <p:nvSpPr>
            <p:cNvPr id="460" name="Google Shape;460;p25"/>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461" name="Google Shape;461;p25"/>
            <p:cNvGrpSpPr/>
            <p:nvPr/>
          </p:nvGrpSpPr>
          <p:grpSpPr>
            <a:xfrm>
              <a:off x="8341543" y="1721094"/>
              <a:ext cx="569676" cy="380612"/>
              <a:chOff x="8341543" y="1721094"/>
              <a:chExt cx="569676" cy="380612"/>
            </a:xfrm>
          </p:grpSpPr>
          <p:sp>
            <p:nvSpPr>
              <p:cNvPr id="462" name="Google Shape;462;p25"/>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63" name="Google Shape;463;p25"/>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464" name="Google Shape;464;p25"/>
            <p:cNvGrpSpPr/>
            <p:nvPr/>
          </p:nvGrpSpPr>
          <p:grpSpPr>
            <a:xfrm>
              <a:off x="8346273" y="1183592"/>
              <a:ext cx="568486" cy="388014"/>
              <a:chOff x="8346273" y="1183592"/>
              <a:chExt cx="568486" cy="388014"/>
            </a:xfrm>
          </p:grpSpPr>
          <p:sp>
            <p:nvSpPr>
              <p:cNvPr id="465" name="Google Shape;465;p25"/>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66" name="Google Shape;466;p25"/>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467" name="Google Shape;467;p25"/>
            <p:cNvGrpSpPr/>
            <p:nvPr/>
          </p:nvGrpSpPr>
          <p:grpSpPr>
            <a:xfrm>
              <a:off x="8341543" y="606635"/>
              <a:ext cx="569676" cy="388014"/>
              <a:chOff x="8341543" y="606635"/>
              <a:chExt cx="569676" cy="388014"/>
            </a:xfrm>
          </p:grpSpPr>
          <p:sp>
            <p:nvSpPr>
              <p:cNvPr id="468" name="Google Shape;468;p25"/>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69" name="Google Shape;469;p25"/>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470" name="Google Shape;470;p25"/>
            <p:cNvGrpSpPr/>
            <p:nvPr/>
          </p:nvGrpSpPr>
          <p:grpSpPr>
            <a:xfrm>
              <a:off x="8341543" y="2842933"/>
              <a:ext cx="569676" cy="380612"/>
              <a:chOff x="8341543" y="2282008"/>
              <a:chExt cx="569676" cy="380612"/>
            </a:xfrm>
          </p:grpSpPr>
          <p:sp>
            <p:nvSpPr>
              <p:cNvPr id="471" name="Google Shape;471;p25"/>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72" name="Google Shape;472;p25"/>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473" name="Google Shape;473;p25"/>
            <p:cNvGrpSpPr/>
            <p:nvPr/>
          </p:nvGrpSpPr>
          <p:grpSpPr>
            <a:xfrm>
              <a:off x="8341543" y="3403858"/>
              <a:ext cx="569676" cy="380612"/>
              <a:chOff x="8341543" y="2282008"/>
              <a:chExt cx="569676" cy="380612"/>
            </a:xfrm>
          </p:grpSpPr>
          <p:sp>
            <p:nvSpPr>
              <p:cNvPr id="474" name="Google Shape;474;p25"/>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75" name="Google Shape;475;p25"/>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sp>
          <p:nvSpPr>
            <p:cNvPr id="476" name="Google Shape;476;p25"/>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77" name="Google Shape;477;p25"/>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sp>
        <p:nvSpPr>
          <p:cNvPr id="478" name="Google Shape;478;p25"/>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79" name="Google Shape;479;p25"/>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80" name="Google Shape;480;p25"/>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81" name="Google Shape;481;p25"/>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82" name="Google Shape;482;p25"/>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83" name="Google Shape;483;p25"/>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84" name="Google Shape;484;p25"/>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85" name="Google Shape;485;p25"/>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86" name="Google Shape;486;p25"/>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87" name="Google Shape;487;p25"/>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88" name="Google Shape;488;p25"/>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89" name="Google Shape;489;p25"/>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90" name="Google Shape;490;p25"/>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91" name="Google Shape;491;p25"/>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92" name="Google Shape;492;p25"/>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93" name="Google Shape;493;p25"/>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94" name="Google Shape;494;p25"/>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95" name="Google Shape;495;p25"/>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96" name="Google Shape;496;p25"/>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97" name="Google Shape;497;p25"/>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98" name="Google Shape;498;p25"/>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99" name="Google Shape;499;p25"/>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00" name="Google Shape;500;p25"/>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01" name="Google Shape;501;p25"/>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02" name="Google Shape;502;p25"/>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03" name="Google Shape;503;p25"/>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04" name="Google Shape;504;p25"/>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05" name="Google Shape;505;p25"/>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06" name="Google Shape;506;p25"/>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07" name="Google Shape;507;p25"/>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08" name="Google Shape;508;p25"/>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09" name="Google Shape;509;p25"/>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10" name="Google Shape;510;p25"/>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11" name="Google Shape;511;p25"/>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12" name="Google Shape;512;p25"/>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13" name="Google Shape;513;p25"/>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14" name="Google Shape;514;p25"/>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15" name="Google Shape;515;p25"/>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16" name="Google Shape;516;p25"/>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17" name="Google Shape;517;p25"/>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18" name="Google Shape;518;p25"/>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19" name="Google Shape;519;p25"/>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20" name="Google Shape;520;p25"/>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21" name="Google Shape;521;p25"/>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22" name="Google Shape;522;p25"/>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pic>
        <p:nvPicPr>
          <p:cNvPr id="523" name="Google Shape;523;p25"/>
          <p:cNvPicPr preferRelativeResize="0"/>
          <p:nvPr/>
        </p:nvPicPr>
        <p:blipFill rotWithShape="1">
          <a:blip r:embed="rId2">
            <a:alphaModFix/>
          </a:blip>
          <a:srcRect/>
          <a:stretch/>
        </p:blipFill>
        <p:spPr>
          <a:xfrm>
            <a:off x="869345" y="364703"/>
            <a:ext cx="2069886" cy="1034943"/>
          </a:xfrm>
          <a:prstGeom prst="rect">
            <a:avLst/>
          </a:prstGeom>
          <a:noFill/>
          <a:ln>
            <a:noFill/>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18_Title and Content">
  <p:cSld name="18_Title and Content">
    <p:bg>
      <p:bgPr>
        <a:solidFill>
          <a:srgbClr val="4F6128"/>
        </a:solidFill>
        <a:effectLst/>
      </p:bgPr>
    </p:bg>
    <p:spTree>
      <p:nvGrpSpPr>
        <p:cNvPr id="1" name="Shape 524"/>
        <p:cNvGrpSpPr/>
        <p:nvPr/>
      </p:nvGrpSpPr>
      <p:grpSpPr>
        <a:xfrm>
          <a:off x="0" y="0"/>
          <a:ext cx="0" cy="0"/>
          <a:chOff x="0" y="0"/>
          <a:chExt cx="0" cy="0"/>
        </a:xfrm>
      </p:grpSpPr>
      <p:grpSp>
        <p:nvGrpSpPr>
          <p:cNvPr id="525" name="Google Shape;525;p26"/>
          <p:cNvGrpSpPr/>
          <p:nvPr/>
        </p:nvGrpSpPr>
        <p:grpSpPr>
          <a:xfrm>
            <a:off x="395894" y="219519"/>
            <a:ext cx="11613234" cy="6240131"/>
            <a:chOff x="395894" y="219519"/>
            <a:chExt cx="8518865" cy="4788281"/>
          </a:xfrm>
        </p:grpSpPr>
        <p:sp>
          <p:nvSpPr>
            <p:cNvPr id="526" name="Google Shape;526;p26"/>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E36C0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527" name="Google Shape;527;p26"/>
            <p:cNvGrpSpPr/>
            <p:nvPr/>
          </p:nvGrpSpPr>
          <p:grpSpPr>
            <a:xfrm>
              <a:off x="8341543" y="2282008"/>
              <a:ext cx="569676" cy="380612"/>
              <a:chOff x="8341543" y="2282008"/>
              <a:chExt cx="569676" cy="380612"/>
            </a:xfrm>
          </p:grpSpPr>
          <p:sp>
            <p:nvSpPr>
              <p:cNvPr id="528" name="Google Shape;528;p26"/>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29" name="Google Shape;529;p26"/>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530" name="Google Shape;530;p26"/>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531" name="Google Shape;531;p26"/>
            <p:cNvGrpSpPr/>
            <p:nvPr/>
          </p:nvGrpSpPr>
          <p:grpSpPr>
            <a:xfrm>
              <a:off x="8341543" y="1721094"/>
              <a:ext cx="569676" cy="380612"/>
              <a:chOff x="8341543" y="1721094"/>
              <a:chExt cx="569676" cy="380612"/>
            </a:xfrm>
          </p:grpSpPr>
          <p:sp>
            <p:nvSpPr>
              <p:cNvPr id="532" name="Google Shape;532;p26"/>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33" name="Google Shape;533;p26"/>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534" name="Google Shape;534;p26"/>
            <p:cNvGrpSpPr/>
            <p:nvPr/>
          </p:nvGrpSpPr>
          <p:grpSpPr>
            <a:xfrm>
              <a:off x="8346273" y="1183592"/>
              <a:ext cx="568486" cy="388014"/>
              <a:chOff x="8346273" y="1183592"/>
              <a:chExt cx="568486" cy="388014"/>
            </a:xfrm>
          </p:grpSpPr>
          <p:sp>
            <p:nvSpPr>
              <p:cNvPr id="535" name="Google Shape;535;p26"/>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36" name="Google Shape;536;p26"/>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537" name="Google Shape;537;p26"/>
            <p:cNvGrpSpPr/>
            <p:nvPr/>
          </p:nvGrpSpPr>
          <p:grpSpPr>
            <a:xfrm>
              <a:off x="8341543" y="606635"/>
              <a:ext cx="569676" cy="388014"/>
              <a:chOff x="8341543" y="606635"/>
              <a:chExt cx="569676" cy="388014"/>
            </a:xfrm>
          </p:grpSpPr>
          <p:sp>
            <p:nvSpPr>
              <p:cNvPr id="538" name="Google Shape;538;p26"/>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39" name="Google Shape;539;p26"/>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540" name="Google Shape;540;p26"/>
            <p:cNvGrpSpPr/>
            <p:nvPr/>
          </p:nvGrpSpPr>
          <p:grpSpPr>
            <a:xfrm>
              <a:off x="8341543" y="2842933"/>
              <a:ext cx="569676" cy="380612"/>
              <a:chOff x="8341543" y="2282008"/>
              <a:chExt cx="569676" cy="380612"/>
            </a:xfrm>
          </p:grpSpPr>
          <p:sp>
            <p:nvSpPr>
              <p:cNvPr id="541" name="Google Shape;541;p26"/>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42" name="Google Shape;542;p26"/>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543" name="Google Shape;543;p26"/>
            <p:cNvGrpSpPr/>
            <p:nvPr/>
          </p:nvGrpSpPr>
          <p:grpSpPr>
            <a:xfrm>
              <a:off x="8341543" y="3403858"/>
              <a:ext cx="569676" cy="380612"/>
              <a:chOff x="8341543" y="2282008"/>
              <a:chExt cx="569676" cy="380612"/>
            </a:xfrm>
          </p:grpSpPr>
          <p:sp>
            <p:nvSpPr>
              <p:cNvPr id="544" name="Google Shape;544;p26"/>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45" name="Google Shape;545;p26"/>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546" name="Google Shape;546;p26"/>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47" name="Google Shape;547;p26"/>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548" name="Google Shape;548;p26"/>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49" name="Google Shape;549;p26"/>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0" name="Google Shape;550;p26"/>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1" name="Google Shape;551;p26"/>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2" name="Google Shape;552;p26"/>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3" name="Google Shape;553;p26"/>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4" name="Google Shape;554;p26"/>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5" name="Google Shape;555;p26"/>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6" name="Google Shape;556;p26"/>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7" name="Google Shape;557;p26"/>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8" name="Google Shape;558;p26"/>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9" name="Google Shape;559;p26"/>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0" name="Google Shape;560;p26"/>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1" name="Google Shape;561;p26"/>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2" name="Google Shape;562;p26"/>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3" name="Google Shape;563;p26"/>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4" name="Google Shape;564;p26"/>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5" name="Google Shape;565;p26"/>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6" name="Google Shape;566;p26"/>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7" name="Google Shape;567;p26"/>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8" name="Google Shape;568;p26"/>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9" name="Google Shape;569;p26"/>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0" name="Google Shape;570;p26"/>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1" name="Google Shape;571;p26"/>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2" name="Google Shape;572;p26"/>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3" name="Google Shape;573;p26"/>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4" name="Google Shape;574;p26"/>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5" name="Google Shape;575;p26"/>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6" name="Google Shape;576;p26"/>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7" name="Google Shape;577;p26"/>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8" name="Google Shape;578;p26"/>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9" name="Google Shape;579;p26"/>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0" name="Google Shape;580;p26"/>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1" name="Google Shape;581;p26"/>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2" name="Google Shape;582;p26"/>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3" name="Google Shape;583;p26"/>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4" name="Google Shape;584;p26"/>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5" name="Google Shape;585;p26"/>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6" name="Google Shape;586;p26"/>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7" name="Google Shape;587;p26"/>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8" name="Google Shape;588;p26"/>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9" name="Google Shape;589;p26"/>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90" name="Google Shape;590;p26"/>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91" name="Google Shape;591;p26"/>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92" name="Google Shape;592;p26"/>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7_Title and Content">
  <p:cSld name="7_Title and Content">
    <p:bg>
      <p:bgPr>
        <a:solidFill>
          <a:srgbClr val="4F6128"/>
        </a:solidFill>
        <a:effectLst/>
      </p:bgPr>
    </p:bg>
    <p:spTree>
      <p:nvGrpSpPr>
        <p:cNvPr id="1" name="Shape 593"/>
        <p:cNvGrpSpPr/>
        <p:nvPr/>
      </p:nvGrpSpPr>
      <p:grpSpPr>
        <a:xfrm>
          <a:off x="0" y="0"/>
          <a:ext cx="0" cy="0"/>
          <a:chOff x="0" y="0"/>
          <a:chExt cx="0" cy="0"/>
        </a:xfrm>
      </p:grpSpPr>
      <p:grpSp>
        <p:nvGrpSpPr>
          <p:cNvPr id="594" name="Google Shape;594;p27"/>
          <p:cNvGrpSpPr/>
          <p:nvPr/>
        </p:nvGrpSpPr>
        <p:grpSpPr>
          <a:xfrm>
            <a:off x="395894" y="219519"/>
            <a:ext cx="11613234" cy="6240131"/>
            <a:chOff x="395894" y="219519"/>
            <a:chExt cx="8518865" cy="4788281"/>
          </a:xfrm>
        </p:grpSpPr>
        <p:sp>
          <p:nvSpPr>
            <p:cNvPr id="595" name="Google Shape;595;p27"/>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E36C0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596" name="Google Shape;596;p27"/>
            <p:cNvGrpSpPr/>
            <p:nvPr/>
          </p:nvGrpSpPr>
          <p:grpSpPr>
            <a:xfrm>
              <a:off x="8341543" y="2282008"/>
              <a:ext cx="569676" cy="380612"/>
              <a:chOff x="8341543" y="2282008"/>
              <a:chExt cx="569676" cy="380612"/>
            </a:xfrm>
          </p:grpSpPr>
          <p:sp>
            <p:nvSpPr>
              <p:cNvPr id="597" name="Google Shape;597;p27"/>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98" name="Google Shape;598;p27"/>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599" name="Google Shape;599;p27"/>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600" name="Google Shape;600;p27"/>
            <p:cNvGrpSpPr/>
            <p:nvPr/>
          </p:nvGrpSpPr>
          <p:grpSpPr>
            <a:xfrm>
              <a:off x="8341543" y="1721094"/>
              <a:ext cx="569676" cy="380612"/>
              <a:chOff x="8341543" y="1721094"/>
              <a:chExt cx="569676" cy="380612"/>
            </a:xfrm>
          </p:grpSpPr>
          <p:sp>
            <p:nvSpPr>
              <p:cNvPr id="601" name="Google Shape;601;p27"/>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02" name="Google Shape;602;p27"/>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603" name="Google Shape;603;p27"/>
            <p:cNvGrpSpPr/>
            <p:nvPr/>
          </p:nvGrpSpPr>
          <p:grpSpPr>
            <a:xfrm>
              <a:off x="8346273" y="1183592"/>
              <a:ext cx="568486" cy="388014"/>
              <a:chOff x="8346273" y="1183592"/>
              <a:chExt cx="568486" cy="388014"/>
            </a:xfrm>
          </p:grpSpPr>
          <p:sp>
            <p:nvSpPr>
              <p:cNvPr id="604" name="Google Shape;604;p27"/>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05" name="Google Shape;605;p27"/>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606" name="Google Shape;606;p27"/>
            <p:cNvGrpSpPr/>
            <p:nvPr/>
          </p:nvGrpSpPr>
          <p:grpSpPr>
            <a:xfrm>
              <a:off x="8341543" y="606635"/>
              <a:ext cx="569676" cy="388014"/>
              <a:chOff x="8341543" y="606635"/>
              <a:chExt cx="569676" cy="388014"/>
            </a:xfrm>
          </p:grpSpPr>
          <p:sp>
            <p:nvSpPr>
              <p:cNvPr id="607" name="Google Shape;607;p27"/>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08" name="Google Shape;608;p27"/>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609" name="Google Shape;609;p27"/>
            <p:cNvGrpSpPr/>
            <p:nvPr/>
          </p:nvGrpSpPr>
          <p:grpSpPr>
            <a:xfrm>
              <a:off x="8341543" y="2842933"/>
              <a:ext cx="569676" cy="380612"/>
              <a:chOff x="8341543" y="2282008"/>
              <a:chExt cx="569676" cy="380612"/>
            </a:xfrm>
          </p:grpSpPr>
          <p:sp>
            <p:nvSpPr>
              <p:cNvPr id="610" name="Google Shape;610;p27"/>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11" name="Google Shape;611;p27"/>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612" name="Google Shape;612;p27"/>
            <p:cNvGrpSpPr/>
            <p:nvPr/>
          </p:nvGrpSpPr>
          <p:grpSpPr>
            <a:xfrm>
              <a:off x="8341543" y="3403858"/>
              <a:ext cx="569676" cy="380612"/>
              <a:chOff x="8341543" y="2282008"/>
              <a:chExt cx="569676" cy="380612"/>
            </a:xfrm>
          </p:grpSpPr>
          <p:sp>
            <p:nvSpPr>
              <p:cNvPr id="613" name="Google Shape;613;p27"/>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14" name="Google Shape;614;p27"/>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615" name="Google Shape;615;p27"/>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16" name="Google Shape;616;p27"/>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617" name="Google Shape;617;p27"/>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18" name="Google Shape;618;p27"/>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19" name="Google Shape;619;p27"/>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20" name="Google Shape;620;p27"/>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21" name="Google Shape;621;p27"/>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22" name="Google Shape;622;p27"/>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23" name="Google Shape;623;p27"/>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24" name="Google Shape;624;p27"/>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25" name="Google Shape;625;p27"/>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26" name="Google Shape;626;p27"/>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27" name="Google Shape;627;p27"/>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28" name="Google Shape;628;p27"/>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29" name="Google Shape;629;p27"/>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30" name="Google Shape;630;p27"/>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31" name="Google Shape;631;p27"/>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32" name="Google Shape;632;p27"/>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33" name="Google Shape;633;p27"/>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34" name="Google Shape;634;p27"/>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35" name="Google Shape;635;p27"/>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36" name="Google Shape;636;p27"/>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37" name="Google Shape;637;p27"/>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38" name="Google Shape;638;p27"/>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39" name="Google Shape;639;p27"/>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40" name="Google Shape;640;p27"/>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41" name="Google Shape;641;p27"/>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42" name="Google Shape;642;p27"/>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43" name="Google Shape;643;p27"/>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44" name="Google Shape;644;p27"/>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45" name="Google Shape;645;p27"/>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46" name="Google Shape;646;p27"/>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47" name="Google Shape;647;p27"/>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48" name="Google Shape;648;p27"/>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49" name="Google Shape;649;p27"/>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50" name="Google Shape;650;p27"/>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51" name="Google Shape;651;p27"/>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52" name="Google Shape;652;p27"/>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53" name="Google Shape;653;p27"/>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54" name="Google Shape;654;p27"/>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55" name="Google Shape;655;p27"/>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56" name="Google Shape;656;p27"/>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57" name="Google Shape;657;p27"/>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58" name="Google Shape;658;p27"/>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59" name="Google Shape;659;p27"/>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60" name="Google Shape;660;p27"/>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61" name="Google Shape;661;p27"/>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62" name="Google Shape;662;p27"/>
          <p:cNvSpPr/>
          <p:nvPr/>
        </p:nvSpPr>
        <p:spPr>
          <a:xfrm rot="126755">
            <a:off x="3091462" y="1090110"/>
            <a:ext cx="5550035" cy="4730758"/>
          </a:xfrm>
          <a:prstGeom prst="rect">
            <a:avLst/>
          </a:prstGeom>
          <a:solidFill>
            <a:srgbClr val="FBD4B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663" name="Google Shape;663;p27"/>
          <p:cNvSpPr/>
          <p:nvPr/>
        </p:nvSpPr>
        <p:spPr>
          <a:xfrm rot="-135875">
            <a:off x="2811048" y="772938"/>
            <a:ext cx="1284031" cy="1336800"/>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B2A0C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664" name="Google Shape;664;p27"/>
          <p:cNvSpPr/>
          <p:nvPr/>
        </p:nvSpPr>
        <p:spPr>
          <a:xfrm rot="4829593">
            <a:off x="7640070" y="1029487"/>
            <a:ext cx="1546974" cy="1109544"/>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92D05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grpSp>
        <p:nvGrpSpPr>
          <p:cNvPr id="665" name="Google Shape;665;p27"/>
          <p:cNvGrpSpPr/>
          <p:nvPr/>
        </p:nvGrpSpPr>
        <p:grpSpPr>
          <a:xfrm>
            <a:off x="7672546" y="3622312"/>
            <a:ext cx="1309691" cy="2486166"/>
            <a:chOff x="961250" y="234750"/>
            <a:chExt cx="1222525" cy="2320700"/>
          </a:xfrm>
        </p:grpSpPr>
        <p:sp>
          <p:nvSpPr>
            <p:cNvPr id="666" name="Google Shape;666;p27"/>
            <p:cNvSpPr/>
            <p:nvPr/>
          </p:nvSpPr>
          <p:spPr>
            <a:xfrm>
              <a:off x="1529225" y="1558100"/>
              <a:ext cx="189075" cy="241150"/>
            </a:xfrm>
            <a:custGeom>
              <a:avLst/>
              <a:gdLst/>
              <a:ahLst/>
              <a:cxnLst/>
              <a:rect l="l" t="t" r="r" b="b"/>
              <a:pathLst>
                <a:path w="7563" h="9646" extrusionOk="0">
                  <a:moveTo>
                    <a:pt x="2353" y="0"/>
                  </a:moveTo>
                  <a:cubicBezTo>
                    <a:pt x="1378" y="0"/>
                    <a:pt x="404" y="572"/>
                    <a:pt x="135" y="1681"/>
                  </a:cubicBezTo>
                  <a:cubicBezTo>
                    <a:pt x="0" y="2252"/>
                    <a:pt x="0" y="2790"/>
                    <a:pt x="269" y="3361"/>
                  </a:cubicBezTo>
                  <a:lnTo>
                    <a:pt x="3496" y="9646"/>
                  </a:lnTo>
                  <a:lnTo>
                    <a:pt x="7562" y="7562"/>
                  </a:lnTo>
                  <a:lnTo>
                    <a:pt x="6857" y="4907"/>
                  </a:lnTo>
                  <a:cubicBezTo>
                    <a:pt x="6722" y="3932"/>
                    <a:pt x="6285" y="3092"/>
                    <a:pt x="5580" y="2252"/>
                  </a:cubicBezTo>
                  <a:cubicBezTo>
                    <a:pt x="5042" y="1546"/>
                    <a:pt x="4336" y="840"/>
                    <a:pt x="3496" y="269"/>
                  </a:cubicBezTo>
                  <a:cubicBezTo>
                    <a:pt x="3059" y="135"/>
                    <a:pt x="2790" y="0"/>
                    <a:pt x="2353" y="0"/>
                  </a:cubicBezTo>
                  <a:close/>
                </a:path>
              </a:pathLst>
            </a:custGeom>
            <a:solidFill>
              <a:srgbClr val="D077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67" name="Google Shape;667;p27"/>
            <p:cNvSpPr/>
            <p:nvPr/>
          </p:nvSpPr>
          <p:spPr>
            <a:xfrm>
              <a:off x="1647700" y="1816875"/>
              <a:ext cx="206725" cy="252400"/>
            </a:xfrm>
            <a:custGeom>
              <a:avLst/>
              <a:gdLst/>
              <a:ahLst/>
              <a:cxnLst/>
              <a:rect l="l" t="t" r="r" b="b"/>
              <a:pathLst>
                <a:path w="8269" h="10096" extrusionOk="0">
                  <a:moveTo>
                    <a:pt x="3361" y="1"/>
                  </a:moveTo>
                  <a:lnTo>
                    <a:pt x="0" y="1816"/>
                  </a:lnTo>
                  <a:lnTo>
                    <a:pt x="3664" y="8840"/>
                  </a:lnTo>
                  <a:cubicBezTo>
                    <a:pt x="3933" y="9377"/>
                    <a:pt x="4336" y="9814"/>
                    <a:pt x="5042" y="9949"/>
                  </a:cubicBezTo>
                  <a:cubicBezTo>
                    <a:pt x="5363" y="10052"/>
                    <a:pt x="5703" y="10095"/>
                    <a:pt x="6048" y="10095"/>
                  </a:cubicBezTo>
                  <a:cubicBezTo>
                    <a:pt x="6607" y="10095"/>
                    <a:pt x="7177" y="9981"/>
                    <a:pt x="7697" y="9814"/>
                  </a:cubicBezTo>
                  <a:cubicBezTo>
                    <a:pt x="8134" y="9680"/>
                    <a:pt x="8268" y="9109"/>
                    <a:pt x="7865" y="8974"/>
                  </a:cubicBezTo>
                  <a:lnTo>
                    <a:pt x="5176" y="7697"/>
                  </a:lnTo>
                  <a:lnTo>
                    <a:pt x="3361" y="1"/>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68" name="Google Shape;668;p27"/>
            <p:cNvSpPr/>
            <p:nvPr/>
          </p:nvSpPr>
          <p:spPr>
            <a:xfrm>
              <a:off x="1598975" y="1737350"/>
              <a:ext cx="164700" cy="132500"/>
            </a:xfrm>
            <a:custGeom>
              <a:avLst/>
              <a:gdLst/>
              <a:ahLst/>
              <a:cxnLst/>
              <a:rect l="l" t="t" r="r" b="b"/>
              <a:pathLst>
                <a:path w="6588" h="5300" extrusionOk="0">
                  <a:moveTo>
                    <a:pt x="5457" y="0"/>
                  </a:moveTo>
                  <a:cubicBezTo>
                    <a:pt x="5352" y="0"/>
                    <a:pt x="5252" y="38"/>
                    <a:pt x="5176" y="123"/>
                  </a:cubicBezTo>
                  <a:lnTo>
                    <a:pt x="4772" y="392"/>
                  </a:lnTo>
                  <a:lnTo>
                    <a:pt x="706" y="2476"/>
                  </a:lnTo>
                  <a:lnTo>
                    <a:pt x="0" y="2778"/>
                  </a:lnTo>
                  <a:lnTo>
                    <a:pt x="1412" y="5299"/>
                  </a:lnTo>
                  <a:lnTo>
                    <a:pt x="1949" y="4997"/>
                  </a:lnTo>
                  <a:lnTo>
                    <a:pt x="5310" y="3182"/>
                  </a:lnTo>
                  <a:lnTo>
                    <a:pt x="6150" y="2778"/>
                  </a:lnTo>
                  <a:cubicBezTo>
                    <a:pt x="6453" y="2644"/>
                    <a:pt x="6587" y="2341"/>
                    <a:pt x="6453" y="2073"/>
                  </a:cubicBezTo>
                  <a:lnTo>
                    <a:pt x="6016" y="527"/>
                  </a:lnTo>
                  <a:cubicBezTo>
                    <a:pt x="6016" y="238"/>
                    <a:pt x="5723" y="0"/>
                    <a:pt x="5457"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69" name="Google Shape;669;p27"/>
            <p:cNvSpPr/>
            <p:nvPr/>
          </p:nvSpPr>
          <p:spPr>
            <a:xfrm>
              <a:off x="1287250" y="1496000"/>
              <a:ext cx="392400" cy="420700"/>
            </a:xfrm>
            <a:custGeom>
              <a:avLst/>
              <a:gdLst/>
              <a:ahLst/>
              <a:cxnLst/>
              <a:rect l="l" t="t" r="r" b="b"/>
              <a:pathLst>
                <a:path w="15696" h="16828" extrusionOk="0">
                  <a:moveTo>
                    <a:pt x="8715" y="0"/>
                  </a:moveTo>
                  <a:cubicBezTo>
                    <a:pt x="8144" y="0"/>
                    <a:pt x="7563" y="77"/>
                    <a:pt x="6991" y="232"/>
                  </a:cubicBezTo>
                  <a:cubicBezTo>
                    <a:pt x="4201" y="1207"/>
                    <a:pt x="2118" y="4030"/>
                    <a:pt x="840" y="9475"/>
                  </a:cubicBezTo>
                  <a:cubicBezTo>
                    <a:pt x="437" y="11155"/>
                    <a:pt x="135" y="12836"/>
                    <a:pt x="0" y="14516"/>
                  </a:cubicBezTo>
                  <a:lnTo>
                    <a:pt x="0" y="15087"/>
                  </a:lnTo>
                  <a:cubicBezTo>
                    <a:pt x="1465" y="15986"/>
                    <a:pt x="3690" y="16828"/>
                    <a:pt x="6887" y="16828"/>
                  </a:cubicBezTo>
                  <a:cubicBezTo>
                    <a:pt x="9191" y="16828"/>
                    <a:pt x="12000" y="16390"/>
                    <a:pt x="15393" y="15222"/>
                  </a:cubicBezTo>
                  <a:cubicBezTo>
                    <a:pt x="15259" y="14382"/>
                    <a:pt x="15259" y="13407"/>
                    <a:pt x="15259" y="12432"/>
                  </a:cubicBezTo>
                  <a:cubicBezTo>
                    <a:pt x="15695" y="7660"/>
                    <a:pt x="15259" y="3593"/>
                    <a:pt x="12469" y="1375"/>
                  </a:cubicBezTo>
                  <a:cubicBezTo>
                    <a:pt x="11465" y="467"/>
                    <a:pt x="10121" y="0"/>
                    <a:pt x="8715"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70" name="Google Shape;670;p27"/>
            <p:cNvSpPr/>
            <p:nvPr/>
          </p:nvSpPr>
          <p:spPr>
            <a:xfrm>
              <a:off x="1567025" y="1904250"/>
              <a:ext cx="4225" cy="25"/>
            </a:xfrm>
            <a:custGeom>
              <a:avLst/>
              <a:gdLst/>
              <a:ahLst/>
              <a:cxnLst/>
              <a:rect l="l" t="t" r="r" b="b"/>
              <a:pathLst>
                <a:path w="169" h="1" extrusionOk="0">
                  <a:moveTo>
                    <a:pt x="169" y="1"/>
                  </a:moveTo>
                  <a:lnTo>
                    <a:pt x="1" y="1"/>
                  </a:lnTo>
                  <a:lnTo>
                    <a:pt x="1" y="1"/>
                  </a:lnTo>
                  <a:lnTo>
                    <a:pt x="169" y="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71" name="Google Shape;671;p27"/>
            <p:cNvSpPr/>
            <p:nvPr/>
          </p:nvSpPr>
          <p:spPr>
            <a:xfrm>
              <a:off x="1567025" y="1575725"/>
              <a:ext cx="7600" cy="328550"/>
            </a:xfrm>
            <a:custGeom>
              <a:avLst/>
              <a:gdLst/>
              <a:ahLst/>
              <a:cxnLst/>
              <a:rect l="l" t="t" r="r" b="b"/>
              <a:pathLst>
                <a:path w="304" h="13142" extrusionOk="0">
                  <a:moveTo>
                    <a:pt x="303" y="1"/>
                  </a:moveTo>
                  <a:lnTo>
                    <a:pt x="301" y="241"/>
                  </a:lnTo>
                  <a:lnTo>
                    <a:pt x="303" y="135"/>
                  </a:lnTo>
                  <a:lnTo>
                    <a:pt x="303" y="1"/>
                  </a:lnTo>
                  <a:close/>
                  <a:moveTo>
                    <a:pt x="301" y="241"/>
                  </a:moveTo>
                  <a:lnTo>
                    <a:pt x="1" y="13142"/>
                  </a:lnTo>
                  <a:lnTo>
                    <a:pt x="169" y="13142"/>
                  </a:lnTo>
                  <a:lnTo>
                    <a:pt x="301" y="24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72" name="Google Shape;672;p27"/>
            <p:cNvSpPr/>
            <p:nvPr/>
          </p:nvSpPr>
          <p:spPr>
            <a:xfrm>
              <a:off x="1462000" y="1915175"/>
              <a:ext cx="49600" cy="3400"/>
            </a:xfrm>
            <a:custGeom>
              <a:avLst/>
              <a:gdLst/>
              <a:ahLst/>
              <a:cxnLst/>
              <a:rect l="l" t="t" r="r" b="b"/>
              <a:pathLst>
                <a:path w="1984" h="136" extrusionOk="0">
                  <a:moveTo>
                    <a:pt x="1" y="135"/>
                  </a:moveTo>
                  <a:lnTo>
                    <a:pt x="1" y="135"/>
                  </a:lnTo>
                  <a:lnTo>
                    <a:pt x="1" y="135"/>
                  </a:lnTo>
                  <a:lnTo>
                    <a:pt x="1" y="135"/>
                  </a:lnTo>
                  <a:close/>
                  <a:moveTo>
                    <a:pt x="1984" y="1"/>
                  </a:moveTo>
                  <a:cubicBezTo>
                    <a:pt x="1278" y="1"/>
                    <a:pt x="707" y="135"/>
                    <a:pt x="1" y="135"/>
                  </a:cubicBezTo>
                  <a:cubicBezTo>
                    <a:pt x="707" y="135"/>
                    <a:pt x="1278" y="1"/>
                    <a:pt x="1984" y="1"/>
                  </a:cubicBez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73" name="Google Shape;673;p27"/>
            <p:cNvSpPr/>
            <p:nvPr/>
          </p:nvSpPr>
          <p:spPr>
            <a:xfrm>
              <a:off x="1462000" y="1533725"/>
              <a:ext cx="73975" cy="384850"/>
            </a:xfrm>
            <a:custGeom>
              <a:avLst/>
              <a:gdLst/>
              <a:ahLst/>
              <a:cxnLst/>
              <a:rect l="l" t="t" r="r" b="b"/>
              <a:pathLst>
                <a:path w="2959" h="15394" extrusionOk="0">
                  <a:moveTo>
                    <a:pt x="1681" y="1"/>
                  </a:moveTo>
                  <a:cubicBezTo>
                    <a:pt x="1547" y="404"/>
                    <a:pt x="1547" y="841"/>
                    <a:pt x="1412" y="1244"/>
                  </a:cubicBezTo>
                  <a:cubicBezTo>
                    <a:pt x="841" y="4605"/>
                    <a:pt x="169" y="10083"/>
                    <a:pt x="1" y="15393"/>
                  </a:cubicBezTo>
                  <a:cubicBezTo>
                    <a:pt x="707" y="15393"/>
                    <a:pt x="1278" y="15259"/>
                    <a:pt x="1984" y="15259"/>
                  </a:cubicBezTo>
                  <a:cubicBezTo>
                    <a:pt x="2253" y="10923"/>
                    <a:pt x="2521" y="5445"/>
                    <a:pt x="2958" y="1815"/>
                  </a:cubicBezTo>
                  <a:cubicBezTo>
                    <a:pt x="2118" y="1547"/>
                    <a:pt x="1681" y="706"/>
                    <a:pt x="1681" y="1"/>
                  </a:cubicBez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74" name="Google Shape;674;p27"/>
            <p:cNvSpPr/>
            <p:nvPr/>
          </p:nvSpPr>
          <p:spPr>
            <a:xfrm>
              <a:off x="1602325" y="1519450"/>
              <a:ext cx="3375" cy="14300"/>
            </a:xfrm>
            <a:custGeom>
              <a:avLst/>
              <a:gdLst/>
              <a:ahLst/>
              <a:cxnLst/>
              <a:rect l="l" t="t" r="r" b="b"/>
              <a:pathLst>
                <a:path w="135" h="572" extrusionOk="0">
                  <a:moveTo>
                    <a:pt x="135" y="0"/>
                  </a:moveTo>
                  <a:lnTo>
                    <a:pt x="0" y="572"/>
                  </a:lnTo>
                  <a:lnTo>
                    <a:pt x="135" y="572"/>
                  </a:lnTo>
                  <a:lnTo>
                    <a:pt x="135" y="0"/>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75" name="Google Shape;675;p27"/>
            <p:cNvSpPr/>
            <p:nvPr/>
          </p:nvSpPr>
          <p:spPr>
            <a:xfrm>
              <a:off x="1571225" y="1533725"/>
              <a:ext cx="34475" cy="370550"/>
            </a:xfrm>
            <a:custGeom>
              <a:avLst/>
              <a:gdLst/>
              <a:ahLst/>
              <a:cxnLst/>
              <a:rect l="l" t="t" r="r" b="b"/>
              <a:pathLst>
                <a:path w="1379" h="14822" extrusionOk="0">
                  <a:moveTo>
                    <a:pt x="1244" y="1"/>
                  </a:moveTo>
                  <a:cubicBezTo>
                    <a:pt x="1244" y="841"/>
                    <a:pt x="841" y="1379"/>
                    <a:pt x="135" y="1681"/>
                  </a:cubicBezTo>
                  <a:lnTo>
                    <a:pt x="1" y="14822"/>
                  </a:lnTo>
                  <a:cubicBezTo>
                    <a:pt x="404" y="14822"/>
                    <a:pt x="841" y="14688"/>
                    <a:pt x="1379" y="14553"/>
                  </a:cubicBezTo>
                  <a:lnTo>
                    <a:pt x="1379" y="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76" name="Google Shape;676;p27"/>
            <p:cNvSpPr/>
            <p:nvPr/>
          </p:nvSpPr>
          <p:spPr>
            <a:xfrm>
              <a:off x="1518300" y="1953825"/>
              <a:ext cx="252100" cy="447225"/>
            </a:xfrm>
            <a:custGeom>
              <a:avLst/>
              <a:gdLst/>
              <a:ahLst/>
              <a:cxnLst/>
              <a:rect l="l" t="t" r="r" b="b"/>
              <a:pathLst>
                <a:path w="10084" h="17889" extrusionOk="0">
                  <a:moveTo>
                    <a:pt x="6588" y="1"/>
                  </a:moveTo>
                  <a:lnTo>
                    <a:pt x="4639" y="1547"/>
                  </a:lnTo>
                  <a:lnTo>
                    <a:pt x="2118" y="3496"/>
                  </a:lnTo>
                  <a:lnTo>
                    <a:pt x="1110" y="4202"/>
                  </a:lnTo>
                  <a:lnTo>
                    <a:pt x="975" y="4336"/>
                  </a:lnTo>
                  <a:lnTo>
                    <a:pt x="1110" y="4336"/>
                  </a:lnTo>
                  <a:lnTo>
                    <a:pt x="1950" y="5580"/>
                  </a:lnTo>
                  <a:lnTo>
                    <a:pt x="4773" y="9378"/>
                  </a:lnTo>
                  <a:lnTo>
                    <a:pt x="1681" y="12739"/>
                  </a:lnTo>
                  <a:lnTo>
                    <a:pt x="572" y="13982"/>
                  </a:lnTo>
                  <a:cubicBezTo>
                    <a:pt x="135" y="14553"/>
                    <a:pt x="1" y="15394"/>
                    <a:pt x="437" y="15965"/>
                  </a:cubicBezTo>
                  <a:lnTo>
                    <a:pt x="1547" y="17645"/>
                  </a:lnTo>
                  <a:cubicBezTo>
                    <a:pt x="1659" y="17814"/>
                    <a:pt x="1848" y="17889"/>
                    <a:pt x="2040" y="17889"/>
                  </a:cubicBezTo>
                  <a:cubicBezTo>
                    <a:pt x="2306" y="17889"/>
                    <a:pt x="2578" y="17745"/>
                    <a:pt x="2656" y="17511"/>
                  </a:cubicBezTo>
                  <a:lnTo>
                    <a:pt x="3227" y="15394"/>
                  </a:lnTo>
                  <a:lnTo>
                    <a:pt x="3361" y="15394"/>
                  </a:lnTo>
                  <a:lnTo>
                    <a:pt x="8840" y="12302"/>
                  </a:lnTo>
                  <a:cubicBezTo>
                    <a:pt x="9680" y="11764"/>
                    <a:pt x="10083" y="10789"/>
                    <a:pt x="9814" y="9781"/>
                  </a:cubicBezTo>
                  <a:lnTo>
                    <a:pt x="6722"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77" name="Google Shape;677;p27"/>
            <p:cNvSpPr/>
            <p:nvPr/>
          </p:nvSpPr>
          <p:spPr>
            <a:xfrm>
              <a:off x="1518300" y="2272275"/>
              <a:ext cx="84050" cy="128775"/>
            </a:xfrm>
            <a:custGeom>
              <a:avLst/>
              <a:gdLst/>
              <a:ahLst/>
              <a:cxnLst/>
              <a:rect l="l" t="t" r="r" b="b"/>
              <a:pathLst>
                <a:path w="3362" h="5151" extrusionOk="0">
                  <a:moveTo>
                    <a:pt x="1681" y="1"/>
                  </a:moveTo>
                  <a:lnTo>
                    <a:pt x="572" y="1244"/>
                  </a:lnTo>
                  <a:cubicBezTo>
                    <a:pt x="135" y="1815"/>
                    <a:pt x="1" y="2656"/>
                    <a:pt x="437" y="3227"/>
                  </a:cubicBezTo>
                  <a:lnTo>
                    <a:pt x="1547" y="4907"/>
                  </a:lnTo>
                  <a:cubicBezTo>
                    <a:pt x="1659" y="5076"/>
                    <a:pt x="1848" y="5151"/>
                    <a:pt x="2040" y="5151"/>
                  </a:cubicBezTo>
                  <a:cubicBezTo>
                    <a:pt x="2306" y="5151"/>
                    <a:pt x="2578" y="5007"/>
                    <a:pt x="2656" y="4773"/>
                  </a:cubicBezTo>
                  <a:lnTo>
                    <a:pt x="3227" y="2656"/>
                  </a:lnTo>
                  <a:lnTo>
                    <a:pt x="3361" y="2656"/>
                  </a:lnTo>
                  <a:cubicBezTo>
                    <a:pt x="2790" y="1815"/>
                    <a:pt x="2252" y="841"/>
                    <a:pt x="1681"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78" name="Google Shape;678;p27"/>
            <p:cNvSpPr/>
            <p:nvPr/>
          </p:nvSpPr>
          <p:spPr>
            <a:xfrm>
              <a:off x="1266250" y="1990050"/>
              <a:ext cx="357100" cy="513300"/>
            </a:xfrm>
            <a:custGeom>
              <a:avLst/>
              <a:gdLst/>
              <a:ahLst/>
              <a:cxnLst/>
              <a:rect l="l" t="t" r="r" b="b"/>
              <a:pathLst>
                <a:path w="14284" h="20532" extrusionOk="0">
                  <a:moveTo>
                    <a:pt x="1295" y="1"/>
                  </a:moveTo>
                  <a:cubicBezTo>
                    <a:pt x="838" y="1"/>
                    <a:pt x="400" y="388"/>
                    <a:pt x="269" y="938"/>
                  </a:cubicBezTo>
                  <a:cubicBezTo>
                    <a:pt x="0" y="5542"/>
                    <a:pt x="3932" y="12399"/>
                    <a:pt x="10519" y="20532"/>
                  </a:cubicBezTo>
                  <a:lnTo>
                    <a:pt x="14284" y="19961"/>
                  </a:lnTo>
                  <a:lnTo>
                    <a:pt x="14015" y="19826"/>
                  </a:lnTo>
                  <a:lnTo>
                    <a:pt x="8839" y="3862"/>
                  </a:lnTo>
                  <a:cubicBezTo>
                    <a:pt x="8839" y="3593"/>
                    <a:pt x="8537" y="3291"/>
                    <a:pt x="8402" y="3156"/>
                  </a:cubicBezTo>
                  <a:lnTo>
                    <a:pt x="1680" y="98"/>
                  </a:lnTo>
                  <a:cubicBezTo>
                    <a:pt x="1555" y="31"/>
                    <a:pt x="1424" y="1"/>
                    <a:pt x="1295"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79" name="Google Shape;679;p27"/>
            <p:cNvSpPr/>
            <p:nvPr/>
          </p:nvSpPr>
          <p:spPr>
            <a:xfrm>
              <a:off x="1272950" y="1873175"/>
              <a:ext cx="420150" cy="227725"/>
            </a:xfrm>
            <a:custGeom>
              <a:avLst/>
              <a:gdLst/>
              <a:ahLst/>
              <a:cxnLst/>
              <a:rect l="l" t="t" r="r" b="b"/>
              <a:pathLst>
                <a:path w="16806" h="9109" extrusionOk="0">
                  <a:moveTo>
                    <a:pt x="572" y="0"/>
                  </a:moveTo>
                  <a:lnTo>
                    <a:pt x="169" y="2790"/>
                  </a:lnTo>
                  <a:cubicBezTo>
                    <a:pt x="1" y="3933"/>
                    <a:pt x="1" y="5042"/>
                    <a:pt x="1" y="6285"/>
                  </a:cubicBezTo>
                  <a:lnTo>
                    <a:pt x="1" y="6857"/>
                  </a:lnTo>
                  <a:lnTo>
                    <a:pt x="8403" y="8974"/>
                  </a:lnTo>
                  <a:cubicBezTo>
                    <a:pt x="8571" y="9108"/>
                    <a:pt x="8705" y="9108"/>
                    <a:pt x="8974" y="9108"/>
                  </a:cubicBezTo>
                  <a:lnTo>
                    <a:pt x="11764" y="8806"/>
                  </a:lnTo>
                  <a:lnTo>
                    <a:pt x="12470" y="8671"/>
                  </a:lnTo>
                  <a:lnTo>
                    <a:pt x="14856" y="6453"/>
                  </a:lnTo>
                  <a:lnTo>
                    <a:pt x="16402" y="5042"/>
                  </a:lnTo>
                  <a:cubicBezTo>
                    <a:pt x="16671" y="4773"/>
                    <a:pt x="16805" y="4336"/>
                    <a:pt x="16671" y="4067"/>
                  </a:cubicBezTo>
                  <a:lnTo>
                    <a:pt x="16536" y="3227"/>
                  </a:lnTo>
                  <a:lnTo>
                    <a:pt x="16133" y="1110"/>
                  </a:lnTo>
                  <a:cubicBezTo>
                    <a:pt x="15965" y="841"/>
                    <a:pt x="15965" y="572"/>
                    <a:pt x="15965" y="135"/>
                  </a:cubicBezTo>
                  <a:cubicBezTo>
                    <a:pt x="12572" y="1303"/>
                    <a:pt x="9763" y="1741"/>
                    <a:pt x="7459" y="1741"/>
                  </a:cubicBezTo>
                  <a:cubicBezTo>
                    <a:pt x="4262" y="1741"/>
                    <a:pt x="2037" y="899"/>
                    <a:pt x="572" y="0"/>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80" name="Google Shape;680;p27"/>
            <p:cNvSpPr/>
            <p:nvPr/>
          </p:nvSpPr>
          <p:spPr>
            <a:xfrm>
              <a:off x="1560325" y="2072300"/>
              <a:ext cx="119325" cy="200000"/>
            </a:xfrm>
            <a:custGeom>
              <a:avLst/>
              <a:gdLst/>
              <a:ahLst/>
              <a:cxnLst/>
              <a:rect l="l" t="t" r="r" b="b"/>
              <a:pathLst>
                <a:path w="4773" h="8000" extrusionOk="0">
                  <a:moveTo>
                    <a:pt x="1815" y="1"/>
                  </a:moveTo>
                  <a:lnTo>
                    <a:pt x="975" y="706"/>
                  </a:lnTo>
                  <a:lnTo>
                    <a:pt x="269" y="841"/>
                  </a:lnTo>
                  <a:lnTo>
                    <a:pt x="1815" y="2824"/>
                  </a:lnTo>
                  <a:lnTo>
                    <a:pt x="1815" y="1"/>
                  </a:lnTo>
                  <a:close/>
                  <a:moveTo>
                    <a:pt x="3932" y="1412"/>
                  </a:moveTo>
                  <a:cubicBezTo>
                    <a:pt x="3226" y="2118"/>
                    <a:pt x="2655" y="2689"/>
                    <a:pt x="2252" y="3227"/>
                  </a:cubicBezTo>
                  <a:lnTo>
                    <a:pt x="2117" y="3362"/>
                  </a:lnTo>
                  <a:lnTo>
                    <a:pt x="3092" y="4639"/>
                  </a:lnTo>
                  <a:lnTo>
                    <a:pt x="0" y="8000"/>
                  </a:lnTo>
                  <a:lnTo>
                    <a:pt x="0" y="8000"/>
                  </a:lnTo>
                  <a:lnTo>
                    <a:pt x="3798" y="5479"/>
                  </a:lnTo>
                  <a:cubicBezTo>
                    <a:pt x="4470" y="5042"/>
                    <a:pt x="4772" y="4202"/>
                    <a:pt x="4638" y="3530"/>
                  </a:cubicBezTo>
                  <a:lnTo>
                    <a:pt x="4067" y="1412"/>
                  </a:lnTo>
                  <a:cubicBezTo>
                    <a:pt x="4067" y="1412"/>
                    <a:pt x="4067" y="1547"/>
                    <a:pt x="3932" y="1547"/>
                  </a:cubicBezTo>
                  <a:lnTo>
                    <a:pt x="3932" y="1412"/>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81" name="Google Shape;681;p27"/>
            <p:cNvSpPr/>
            <p:nvPr/>
          </p:nvSpPr>
          <p:spPr>
            <a:xfrm>
              <a:off x="1493925" y="1994601"/>
              <a:ext cx="111775" cy="108425"/>
            </a:xfrm>
            <a:custGeom>
              <a:avLst/>
              <a:gdLst/>
              <a:ahLst/>
              <a:cxnLst/>
              <a:rect l="l" t="t" r="r" b="b"/>
              <a:pathLst>
                <a:path w="4471" h="4337" extrusionOk="0">
                  <a:moveTo>
                    <a:pt x="4471" y="1"/>
                  </a:moveTo>
                  <a:cubicBezTo>
                    <a:pt x="4068" y="841"/>
                    <a:pt x="3496" y="1379"/>
                    <a:pt x="3093" y="1950"/>
                  </a:cubicBezTo>
                  <a:cubicBezTo>
                    <a:pt x="2656" y="2219"/>
                    <a:pt x="2387" y="2522"/>
                    <a:pt x="2085" y="2790"/>
                  </a:cubicBezTo>
                  <a:cubicBezTo>
                    <a:pt x="707" y="3765"/>
                    <a:pt x="1" y="4336"/>
                    <a:pt x="135" y="4336"/>
                  </a:cubicBezTo>
                  <a:lnTo>
                    <a:pt x="2925" y="4034"/>
                  </a:lnTo>
                  <a:lnTo>
                    <a:pt x="3631" y="3899"/>
                  </a:lnTo>
                  <a:lnTo>
                    <a:pt x="4471" y="3194"/>
                  </a:lnTo>
                  <a:lnTo>
                    <a:pt x="4471"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82" name="Google Shape;682;p27"/>
            <p:cNvSpPr/>
            <p:nvPr/>
          </p:nvSpPr>
          <p:spPr>
            <a:xfrm>
              <a:off x="1529225" y="2489050"/>
              <a:ext cx="153775" cy="66400"/>
            </a:xfrm>
            <a:custGeom>
              <a:avLst/>
              <a:gdLst/>
              <a:ahLst/>
              <a:cxnLst/>
              <a:rect l="l" t="t" r="r" b="b"/>
              <a:pathLst>
                <a:path w="6151" h="2656" extrusionOk="0">
                  <a:moveTo>
                    <a:pt x="3765" y="1"/>
                  </a:moveTo>
                  <a:lnTo>
                    <a:pt x="0" y="572"/>
                  </a:lnTo>
                  <a:cubicBezTo>
                    <a:pt x="538" y="1278"/>
                    <a:pt x="1110" y="1815"/>
                    <a:pt x="1681" y="2521"/>
                  </a:cubicBezTo>
                  <a:lnTo>
                    <a:pt x="5311" y="2656"/>
                  </a:lnTo>
                  <a:cubicBezTo>
                    <a:pt x="5882" y="2656"/>
                    <a:pt x="6151" y="1984"/>
                    <a:pt x="5714" y="1547"/>
                  </a:cubicBezTo>
                  <a:lnTo>
                    <a:pt x="3765"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83" name="Google Shape;683;p27"/>
            <p:cNvSpPr/>
            <p:nvPr/>
          </p:nvSpPr>
          <p:spPr>
            <a:xfrm>
              <a:off x="1500650" y="1379125"/>
              <a:ext cx="112625" cy="203350"/>
            </a:xfrm>
            <a:custGeom>
              <a:avLst/>
              <a:gdLst/>
              <a:ahLst/>
              <a:cxnLst/>
              <a:rect l="l" t="t" r="r" b="b"/>
              <a:pathLst>
                <a:path w="4505" h="8134" extrusionOk="0">
                  <a:moveTo>
                    <a:pt x="572" y="1"/>
                  </a:moveTo>
                  <a:lnTo>
                    <a:pt x="303" y="3933"/>
                  </a:lnTo>
                  <a:lnTo>
                    <a:pt x="135" y="5882"/>
                  </a:lnTo>
                  <a:cubicBezTo>
                    <a:pt x="1" y="7025"/>
                    <a:pt x="841" y="7999"/>
                    <a:pt x="1984" y="8134"/>
                  </a:cubicBezTo>
                  <a:cubicBezTo>
                    <a:pt x="3093" y="8134"/>
                    <a:pt x="4067" y="7294"/>
                    <a:pt x="4067" y="6185"/>
                  </a:cubicBezTo>
                  <a:lnTo>
                    <a:pt x="4202" y="5042"/>
                  </a:lnTo>
                  <a:lnTo>
                    <a:pt x="4504" y="303"/>
                  </a:lnTo>
                  <a:lnTo>
                    <a:pt x="572" y="1"/>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84" name="Google Shape;684;p27"/>
            <p:cNvSpPr/>
            <p:nvPr/>
          </p:nvSpPr>
          <p:spPr>
            <a:xfrm>
              <a:off x="1059550" y="406000"/>
              <a:ext cx="1015850" cy="1068100"/>
            </a:xfrm>
            <a:custGeom>
              <a:avLst/>
              <a:gdLst/>
              <a:ahLst/>
              <a:cxnLst/>
              <a:rect l="l" t="t" r="r" b="b"/>
              <a:pathLst>
                <a:path w="40634" h="42724" extrusionOk="0">
                  <a:moveTo>
                    <a:pt x="20385" y="1"/>
                  </a:moveTo>
                  <a:cubicBezTo>
                    <a:pt x="20223" y="1"/>
                    <a:pt x="20060" y="3"/>
                    <a:pt x="19897" y="7"/>
                  </a:cubicBezTo>
                  <a:cubicBezTo>
                    <a:pt x="9545" y="276"/>
                    <a:pt x="1681" y="8846"/>
                    <a:pt x="437" y="19197"/>
                  </a:cubicBezTo>
                  <a:cubicBezTo>
                    <a:pt x="0" y="22424"/>
                    <a:pt x="303" y="25650"/>
                    <a:pt x="1277" y="28574"/>
                  </a:cubicBezTo>
                  <a:cubicBezTo>
                    <a:pt x="841" y="29414"/>
                    <a:pt x="572" y="30523"/>
                    <a:pt x="841" y="31532"/>
                  </a:cubicBezTo>
                  <a:cubicBezTo>
                    <a:pt x="1143" y="33884"/>
                    <a:pt x="3092" y="35565"/>
                    <a:pt x="5478" y="35733"/>
                  </a:cubicBezTo>
                  <a:cubicBezTo>
                    <a:pt x="9377" y="39934"/>
                    <a:pt x="15696" y="42723"/>
                    <a:pt x="24098" y="42723"/>
                  </a:cubicBezTo>
                  <a:cubicBezTo>
                    <a:pt x="30382" y="42723"/>
                    <a:pt x="35592" y="39766"/>
                    <a:pt x="36835" y="36002"/>
                  </a:cubicBezTo>
                  <a:cubicBezTo>
                    <a:pt x="37104" y="35430"/>
                    <a:pt x="37272" y="34893"/>
                    <a:pt x="37272" y="34187"/>
                  </a:cubicBezTo>
                  <a:lnTo>
                    <a:pt x="37272" y="32641"/>
                  </a:lnTo>
                  <a:cubicBezTo>
                    <a:pt x="37407" y="31532"/>
                    <a:pt x="37810" y="30389"/>
                    <a:pt x="38381" y="29280"/>
                  </a:cubicBezTo>
                  <a:cubicBezTo>
                    <a:pt x="39793" y="26490"/>
                    <a:pt x="40633" y="23398"/>
                    <a:pt x="40633" y="20037"/>
                  </a:cubicBezTo>
                  <a:cubicBezTo>
                    <a:pt x="40633" y="9007"/>
                    <a:pt x="31492" y="1"/>
                    <a:pt x="20385" y="1"/>
                  </a:cubicBez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85" name="Google Shape;685;p27"/>
            <p:cNvSpPr/>
            <p:nvPr/>
          </p:nvSpPr>
          <p:spPr>
            <a:xfrm>
              <a:off x="1077200" y="1176625"/>
              <a:ext cx="651175" cy="297475"/>
            </a:xfrm>
            <a:custGeom>
              <a:avLst/>
              <a:gdLst/>
              <a:ahLst/>
              <a:cxnLst/>
              <a:rect l="l" t="t" r="r" b="b"/>
              <a:pathLst>
                <a:path w="26047" h="11899" extrusionOk="0">
                  <a:moveTo>
                    <a:pt x="26047" y="11764"/>
                  </a:moveTo>
                  <a:cubicBezTo>
                    <a:pt x="25207" y="11764"/>
                    <a:pt x="24366" y="11898"/>
                    <a:pt x="23392" y="11898"/>
                  </a:cubicBezTo>
                  <a:cubicBezTo>
                    <a:pt x="22686" y="11898"/>
                    <a:pt x="21980" y="11898"/>
                    <a:pt x="21274" y="11764"/>
                  </a:cubicBezTo>
                  <a:lnTo>
                    <a:pt x="21274" y="11764"/>
                  </a:lnTo>
                  <a:cubicBezTo>
                    <a:pt x="21980" y="11898"/>
                    <a:pt x="22686" y="11898"/>
                    <a:pt x="23392" y="11898"/>
                  </a:cubicBezTo>
                  <a:cubicBezTo>
                    <a:pt x="24366" y="11898"/>
                    <a:pt x="25207" y="11764"/>
                    <a:pt x="26047" y="11764"/>
                  </a:cubicBezTo>
                  <a:lnTo>
                    <a:pt x="26047" y="11764"/>
                  </a:lnTo>
                  <a:close/>
                  <a:moveTo>
                    <a:pt x="0" y="1"/>
                  </a:moveTo>
                  <a:cubicBezTo>
                    <a:pt x="0" y="135"/>
                    <a:pt x="0" y="404"/>
                    <a:pt x="135" y="707"/>
                  </a:cubicBezTo>
                  <a:cubicBezTo>
                    <a:pt x="269" y="2219"/>
                    <a:pt x="1109" y="3362"/>
                    <a:pt x="2386" y="4068"/>
                  </a:cubicBezTo>
                  <a:cubicBezTo>
                    <a:pt x="1109" y="3362"/>
                    <a:pt x="269" y="2219"/>
                    <a:pt x="135" y="707"/>
                  </a:cubicBezTo>
                  <a:cubicBezTo>
                    <a:pt x="0" y="404"/>
                    <a:pt x="0" y="135"/>
                    <a:pt x="0" y="1"/>
                  </a:cubicBezTo>
                  <a:close/>
                </a:path>
              </a:pathLst>
            </a:custGeom>
            <a:solidFill>
              <a:srgbClr val="E4D7C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86" name="Google Shape;686;p27"/>
            <p:cNvSpPr/>
            <p:nvPr/>
          </p:nvSpPr>
          <p:spPr>
            <a:xfrm>
              <a:off x="1560325" y="1467350"/>
              <a:ext cx="48750" cy="3375"/>
            </a:xfrm>
            <a:custGeom>
              <a:avLst/>
              <a:gdLst/>
              <a:ahLst/>
              <a:cxnLst/>
              <a:rect l="l" t="t" r="r" b="b"/>
              <a:pathLst>
                <a:path w="1950" h="135" extrusionOk="0">
                  <a:moveTo>
                    <a:pt x="0" y="0"/>
                  </a:moveTo>
                  <a:cubicBezTo>
                    <a:pt x="571" y="135"/>
                    <a:pt x="1277" y="135"/>
                    <a:pt x="1949" y="135"/>
                  </a:cubicBezTo>
                  <a:lnTo>
                    <a:pt x="1949" y="135"/>
                  </a:lnTo>
                  <a:cubicBezTo>
                    <a:pt x="1277" y="135"/>
                    <a:pt x="571" y="135"/>
                    <a:pt x="0" y="0"/>
                  </a:cubicBezTo>
                  <a:close/>
                </a:path>
              </a:pathLst>
            </a:custGeom>
            <a:solidFill>
              <a:srgbClr val="84593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87" name="Google Shape;687;p27"/>
            <p:cNvSpPr/>
            <p:nvPr/>
          </p:nvSpPr>
          <p:spPr>
            <a:xfrm>
              <a:off x="1077200" y="1078325"/>
              <a:ext cx="651175" cy="395775"/>
            </a:xfrm>
            <a:custGeom>
              <a:avLst/>
              <a:gdLst/>
              <a:ahLst/>
              <a:cxnLst/>
              <a:rect l="l" t="t" r="r" b="b"/>
              <a:pathLst>
                <a:path w="26047" h="15831" extrusionOk="0">
                  <a:moveTo>
                    <a:pt x="3798" y="1"/>
                  </a:moveTo>
                  <a:cubicBezTo>
                    <a:pt x="2521" y="1"/>
                    <a:pt x="1681" y="572"/>
                    <a:pt x="1109" y="1278"/>
                  </a:cubicBezTo>
                  <a:cubicBezTo>
                    <a:pt x="437" y="2252"/>
                    <a:pt x="135" y="3362"/>
                    <a:pt x="0" y="3798"/>
                  </a:cubicBezTo>
                  <a:lnTo>
                    <a:pt x="0" y="3933"/>
                  </a:lnTo>
                  <a:cubicBezTo>
                    <a:pt x="0" y="4067"/>
                    <a:pt x="0" y="4336"/>
                    <a:pt x="135" y="4639"/>
                  </a:cubicBezTo>
                  <a:cubicBezTo>
                    <a:pt x="269" y="6151"/>
                    <a:pt x="1109" y="7294"/>
                    <a:pt x="2386" y="8000"/>
                  </a:cubicBezTo>
                  <a:cubicBezTo>
                    <a:pt x="3092" y="8403"/>
                    <a:pt x="3932" y="8672"/>
                    <a:pt x="4772" y="8840"/>
                  </a:cubicBezTo>
                  <a:cubicBezTo>
                    <a:pt x="7999" y="12335"/>
                    <a:pt x="12872" y="14856"/>
                    <a:pt x="19325" y="15561"/>
                  </a:cubicBezTo>
                  <a:cubicBezTo>
                    <a:pt x="19896" y="15696"/>
                    <a:pt x="20602" y="15696"/>
                    <a:pt x="21274" y="15696"/>
                  </a:cubicBezTo>
                  <a:cubicBezTo>
                    <a:pt x="21980" y="15830"/>
                    <a:pt x="22686" y="15830"/>
                    <a:pt x="23392" y="15830"/>
                  </a:cubicBezTo>
                  <a:cubicBezTo>
                    <a:pt x="24366" y="15830"/>
                    <a:pt x="25207" y="15696"/>
                    <a:pt x="26047" y="15696"/>
                  </a:cubicBezTo>
                  <a:lnTo>
                    <a:pt x="25912" y="15561"/>
                  </a:lnTo>
                  <a:cubicBezTo>
                    <a:pt x="18922" y="14856"/>
                    <a:pt x="12872" y="10655"/>
                    <a:pt x="9377" y="4639"/>
                  </a:cubicBezTo>
                  <a:lnTo>
                    <a:pt x="8402" y="2958"/>
                  </a:lnTo>
                  <a:lnTo>
                    <a:pt x="8402" y="4202"/>
                  </a:lnTo>
                  <a:cubicBezTo>
                    <a:pt x="7428" y="2387"/>
                    <a:pt x="6722" y="270"/>
                    <a:pt x="4336" y="1"/>
                  </a:cubicBezTo>
                  <a:close/>
                </a:path>
              </a:pathLst>
            </a:custGeom>
            <a:solidFill>
              <a:srgbClr val="9469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88" name="Google Shape;688;p27"/>
            <p:cNvSpPr/>
            <p:nvPr/>
          </p:nvSpPr>
          <p:spPr>
            <a:xfrm>
              <a:off x="1230950" y="1480775"/>
              <a:ext cx="280650" cy="704150"/>
            </a:xfrm>
            <a:custGeom>
              <a:avLst/>
              <a:gdLst/>
              <a:ahLst/>
              <a:cxnLst/>
              <a:rect l="l" t="t" r="r" b="b"/>
              <a:pathLst>
                <a:path w="11226" h="28166" extrusionOk="0">
                  <a:moveTo>
                    <a:pt x="11107" y="0"/>
                  </a:moveTo>
                  <a:cubicBezTo>
                    <a:pt x="2938" y="0"/>
                    <a:pt x="838" y="13777"/>
                    <a:pt x="303" y="19898"/>
                  </a:cubicBezTo>
                  <a:cubicBezTo>
                    <a:pt x="0" y="22687"/>
                    <a:pt x="1546" y="25645"/>
                    <a:pt x="4202" y="26888"/>
                  </a:cubicBezTo>
                  <a:cubicBezTo>
                    <a:pt x="4907" y="27191"/>
                    <a:pt x="5613" y="27459"/>
                    <a:pt x="6319" y="27594"/>
                  </a:cubicBezTo>
                  <a:cubicBezTo>
                    <a:pt x="7159" y="27863"/>
                    <a:pt x="8134" y="28031"/>
                    <a:pt x="8705" y="28165"/>
                  </a:cubicBezTo>
                  <a:cubicBezTo>
                    <a:pt x="9411" y="28165"/>
                    <a:pt x="9949" y="27594"/>
                    <a:pt x="9814" y="26888"/>
                  </a:cubicBezTo>
                  <a:cubicBezTo>
                    <a:pt x="8403" y="19898"/>
                    <a:pt x="9814" y="8975"/>
                    <a:pt x="10654" y="3362"/>
                  </a:cubicBezTo>
                  <a:cubicBezTo>
                    <a:pt x="10923" y="1413"/>
                    <a:pt x="11226" y="1"/>
                    <a:pt x="11226" y="1"/>
                  </a:cubicBezTo>
                  <a:cubicBezTo>
                    <a:pt x="11186" y="1"/>
                    <a:pt x="11146" y="0"/>
                    <a:pt x="11107"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89" name="Google Shape;689;p27"/>
            <p:cNvSpPr/>
            <p:nvPr/>
          </p:nvSpPr>
          <p:spPr>
            <a:xfrm>
              <a:off x="1235312" y="1480800"/>
              <a:ext cx="273100" cy="689825"/>
            </a:xfrm>
            <a:custGeom>
              <a:avLst/>
              <a:gdLst/>
              <a:ahLst/>
              <a:cxnLst/>
              <a:rect l="l" t="t" r="r" b="b"/>
              <a:pathLst>
                <a:path w="10924" h="27593" extrusionOk="0">
                  <a:moveTo>
                    <a:pt x="10789" y="0"/>
                  </a:moveTo>
                  <a:cubicBezTo>
                    <a:pt x="8806" y="0"/>
                    <a:pt x="7126" y="840"/>
                    <a:pt x="5882" y="2252"/>
                  </a:cubicBezTo>
                  <a:cubicBezTo>
                    <a:pt x="6017" y="2118"/>
                    <a:pt x="6151" y="2118"/>
                    <a:pt x="6420" y="1983"/>
                  </a:cubicBezTo>
                  <a:cubicBezTo>
                    <a:pt x="6723" y="1983"/>
                    <a:pt x="6857" y="1815"/>
                    <a:pt x="7126" y="1815"/>
                  </a:cubicBezTo>
                  <a:cubicBezTo>
                    <a:pt x="8269" y="1815"/>
                    <a:pt x="9243" y="2655"/>
                    <a:pt x="9378" y="3932"/>
                  </a:cubicBezTo>
                  <a:lnTo>
                    <a:pt x="9378" y="4201"/>
                  </a:lnTo>
                  <a:cubicBezTo>
                    <a:pt x="9378" y="4638"/>
                    <a:pt x="9243" y="5176"/>
                    <a:pt x="8941" y="5613"/>
                  </a:cubicBezTo>
                  <a:lnTo>
                    <a:pt x="4740" y="10789"/>
                  </a:lnTo>
                  <a:lnTo>
                    <a:pt x="2219" y="8402"/>
                  </a:lnTo>
                  <a:cubicBezTo>
                    <a:pt x="841" y="12469"/>
                    <a:pt x="270" y="16939"/>
                    <a:pt x="1" y="19897"/>
                  </a:cubicBezTo>
                  <a:lnTo>
                    <a:pt x="1" y="20468"/>
                  </a:lnTo>
                  <a:cubicBezTo>
                    <a:pt x="1" y="23123"/>
                    <a:pt x="1379" y="25644"/>
                    <a:pt x="3900" y="26887"/>
                  </a:cubicBezTo>
                  <a:cubicBezTo>
                    <a:pt x="4605" y="27190"/>
                    <a:pt x="5311" y="27458"/>
                    <a:pt x="6017" y="27593"/>
                  </a:cubicBezTo>
                  <a:cubicBezTo>
                    <a:pt x="6588" y="15964"/>
                    <a:pt x="8672" y="8134"/>
                    <a:pt x="10352" y="3361"/>
                  </a:cubicBezTo>
                  <a:cubicBezTo>
                    <a:pt x="10621" y="1412"/>
                    <a:pt x="10924" y="0"/>
                    <a:pt x="10924"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90" name="Google Shape;690;p27"/>
            <p:cNvSpPr/>
            <p:nvPr/>
          </p:nvSpPr>
          <p:spPr>
            <a:xfrm>
              <a:off x="1605675" y="1516075"/>
              <a:ext cx="158000" cy="639125"/>
            </a:xfrm>
            <a:custGeom>
              <a:avLst/>
              <a:gdLst/>
              <a:ahLst/>
              <a:cxnLst/>
              <a:rect l="l" t="t" r="r" b="b"/>
              <a:pathLst>
                <a:path w="6320" h="25565" extrusionOk="0">
                  <a:moveTo>
                    <a:pt x="1" y="1"/>
                  </a:moveTo>
                  <a:lnTo>
                    <a:pt x="1" y="25342"/>
                  </a:lnTo>
                  <a:cubicBezTo>
                    <a:pt x="1" y="25499"/>
                    <a:pt x="105" y="25564"/>
                    <a:pt x="218" y="25564"/>
                  </a:cubicBezTo>
                  <a:cubicBezTo>
                    <a:pt x="298" y="25564"/>
                    <a:pt x="382" y="25532"/>
                    <a:pt x="438" y="25476"/>
                  </a:cubicBezTo>
                  <a:cubicBezTo>
                    <a:pt x="841" y="24938"/>
                    <a:pt x="1412" y="24367"/>
                    <a:pt x="2118" y="23661"/>
                  </a:cubicBezTo>
                  <a:cubicBezTo>
                    <a:pt x="3093" y="22821"/>
                    <a:pt x="4202" y="21981"/>
                    <a:pt x="5479" y="21578"/>
                  </a:cubicBezTo>
                  <a:cubicBezTo>
                    <a:pt x="5479" y="21578"/>
                    <a:pt x="6319" y="2656"/>
                    <a:pt x="303" y="135"/>
                  </a:cubicBezTo>
                  <a:cubicBezTo>
                    <a:pt x="135" y="1"/>
                    <a:pt x="135" y="1"/>
                    <a:pt x="1"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91" name="Google Shape;691;p27"/>
            <p:cNvSpPr/>
            <p:nvPr/>
          </p:nvSpPr>
          <p:spPr>
            <a:xfrm>
              <a:off x="1742650" y="1988275"/>
              <a:ext cx="25" cy="56325"/>
            </a:xfrm>
            <a:custGeom>
              <a:avLst/>
              <a:gdLst/>
              <a:ahLst/>
              <a:cxnLst/>
              <a:rect l="l" t="t" r="r" b="b"/>
              <a:pathLst>
                <a:path w="1" h="2253" extrusionOk="0">
                  <a:moveTo>
                    <a:pt x="0" y="1"/>
                  </a:moveTo>
                  <a:lnTo>
                    <a:pt x="0" y="2253"/>
                  </a:lnTo>
                  <a:lnTo>
                    <a:pt x="0" y="2253"/>
                  </a:lnTo>
                  <a:close/>
                </a:path>
              </a:pathLst>
            </a:custGeom>
            <a:solidFill>
              <a:srgbClr val="9D68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92" name="Google Shape;692;p27"/>
            <p:cNvSpPr/>
            <p:nvPr/>
          </p:nvSpPr>
          <p:spPr>
            <a:xfrm>
              <a:off x="1612719" y="1526520"/>
              <a:ext cx="129425" cy="584825"/>
            </a:xfrm>
            <a:custGeom>
              <a:avLst/>
              <a:gdLst/>
              <a:ahLst/>
              <a:cxnLst/>
              <a:rect l="l" t="t" r="r" b="b"/>
              <a:pathLst>
                <a:path w="5177" h="23393" extrusionOk="0">
                  <a:moveTo>
                    <a:pt x="0" y="1"/>
                  </a:moveTo>
                  <a:lnTo>
                    <a:pt x="0" y="1"/>
                  </a:lnTo>
                  <a:cubicBezTo>
                    <a:pt x="975" y="4067"/>
                    <a:pt x="2924" y="14587"/>
                    <a:pt x="1815" y="23392"/>
                  </a:cubicBezTo>
                  <a:cubicBezTo>
                    <a:pt x="1950" y="23392"/>
                    <a:pt x="1950" y="23392"/>
                    <a:pt x="1950" y="23258"/>
                  </a:cubicBezTo>
                  <a:cubicBezTo>
                    <a:pt x="2655" y="22686"/>
                    <a:pt x="3361" y="22149"/>
                    <a:pt x="4336" y="21712"/>
                  </a:cubicBezTo>
                  <a:cubicBezTo>
                    <a:pt x="4605" y="21577"/>
                    <a:pt x="4874" y="21443"/>
                    <a:pt x="5176" y="21309"/>
                  </a:cubicBezTo>
                  <a:lnTo>
                    <a:pt x="5176" y="20872"/>
                  </a:lnTo>
                  <a:lnTo>
                    <a:pt x="5176" y="18620"/>
                  </a:lnTo>
                  <a:cubicBezTo>
                    <a:pt x="5176" y="13310"/>
                    <a:pt x="4605" y="1984"/>
                    <a:pt x="0"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93" name="Google Shape;693;p27"/>
            <p:cNvSpPr/>
            <p:nvPr/>
          </p:nvSpPr>
          <p:spPr>
            <a:xfrm>
              <a:off x="1672050" y="1203050"/>
              <a:ext cx="133625" cy="120650"/>
            </a:xfrm>
            <a:custGeom>
              <a:avLst/>
              <a:gdLst/>
              <a:ahLst/>
              <a:cxnLst/>
              <a:rect l="l" t="t" r="r" b="b"/>
              <a:pathLst>
                <a:path w="5345" h="4826" extrusionOk="0">
                  <a:moveTo>
                    <a:pt x="910" y="0"/>
                  </a:moveTo>
                  <a:cubicBezTo>
                    <a:pt x="707" y="0"/>
                    <a:pt x="536" y="125"/>
                    <a:pt x="438" y="322"/>
                  </a:cubicBezTo>
                  <a:cubicBezTo>
                    <a:pt x="1" y="2170"/>
                    <a:pt x="841" y="3851"/>
                    <a:pt x="2522" y="4523"/>
                  </a:cubicBezTo>
                  <a:cubicBezTo>
                    <a:pt x="2959" y="4691"/>
                    <a:pt x="3362" y="4825"/>
                    <a:pt x="3799" y="4825"/>
                  </a:cubicBezTo>
                  <a:cubicBezTo>
                    <a:pt x="4202" y="4825"/>
                    <a:pt x="4505" y="4825"/>
                    <a:pt x="4908" y="4691"/>
                  </a:cubicBezTo>
                  <a:cubicBezTo>
                    <a:pt x="5210" y="4523"/>
                    <a:pt x="5345" y="4254"/>
                    <a:pt x="5210" y="3985"/>
                  </a:cubicBezTo>
                  <a:cubicBezTo>
                    <a:pt x="5072" y="3874"/>
                    <a:pt x="4864" y="3649"/>
                    <a:pt x="4721" y="3649"/>
                  </a:cubicBezTo>
                  <a:cubicBezTo>
                    <a:pt x="4690" y="3649"/>
                    <a:pt x="4662" y="3659"/>
                    <a:pt x="4639" y="3683"/>
                  </a:cubicBezTo>
                  <a:cubicBezTo>
                    <a:pt x="4353" y="3767"/>
                    <a:pt x="4034" y="3809"/>
                    <a:pt x="3719" y="3809"/>
                  </a:cubicBezTo>
                  <a:cubicBezTo>
                    <a:pt x="3404" y="3809"/>
                    <a:pt x="3093" y="3767"/>
                    <a:pt x="2824" y="3683"/>
                  </a:cubicBezTo>
                  <a:cubicBezTo>
                    <a:pt x="1681" y="3145"/>
                    <a:pt x="1144" y="1868"/>
                    <a:pt x="1413" y="624"/>
                  </a:cubicBezTo>
                  <a:cubicBezTo>
                    <a:pt x="1547" y="322"/>
                    <a:pt x="1278" y="53"/>
                    <a:pt x="1144" y="53"/>
                  </a:cubicBezTo>
                  <a:cubicBezTo>
                    <a:pt x="1063" y="17"/>
                    <a:pt x="984" y="0"/>
                    <a:pt x="910"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94" name="Google Shape;694;p27"/>
            <p:cNvSpPr/>
            <p:nvPr/>
          </p:nvSpPr>
          <p:spPr>
            <a:xfrm>
              <a:off x="1511575" y="981325"/>
              <a:ext cx="189075" cy="169625"/>
            </a:xfrm>
            <a:custGeom>
              <a:avLst/>
              <a:gdLst/>
              <a:ahLst/>
              <a:cxnLst/>
              <a:rect l="l" t="t" r="r" b="b"/>
              <a:pathLst>
                <a:path w="7563" h="6785" extrusionOk="0">
                  <a:moveTo>
                    <a:pt x="3765" y="0"/>
                  </a:moveTo>
                  <a:cubicBezTo>
                    <a:pt x="3349" y="0"/>
                    <a:pt x="2927" y="80"/>
                    <a:pt x="2521" y="251"/>
                  </a:cubicBezTo>
                  <a:cubicBezTo>
                    <a:pt x="841" y="957"/>
                    <a:pt x="1" y="2906"/>
                    <a:pt x="706" y="4586"/>
                  </a:cubicBezTo>
                  <a:cubicBezTo>
                    <a:pt x="1218" y="5968"/>
                    <a:pt x="2489" y="6785"/>
                    <a:pt x="3808" y="6785"/>
                  </a:cubicBezTo>
                  <a:cubicBezTo>
                    <a:pt x="4222" y="6785"/>
                    <a:pt x="4641" y="6704"/>
                    <a:pt x="5042" y="6536"/>
                  </a:cubicBezTo>
                  <a:cubicBezTo>
                    <a:pt x="6722" y="5830"/>
                    <a:pt x="7563" y="3881"/>
                    <a:pt x="6857" y="2066"/>
                  </a:cubicBezTo>
                  <a:cubicBezTo>
                    <a:pt x="6322" y="791"/>
                    <a:pt x="5071" y="0"/>
                    <a:pt x="3765"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95" name="Google Shape;695;p27"/>
            <p:cNvSpPr/>
            <p:nvPr/>
          </p:nvSpPr>
          <p:spPr>
            <a:xfrm>
              <a:off x="1416625" y="1104875"/>
              <a:ext cx="217650" cy="119550"/>
            </a:xfrm>
            <a:custGeom>
              <a:avLst/>
              <a:gdLst/>
              <a:ahLst/>
              <a:cxnLst/>
              <a:rect l="l" t="t" r="r" b="b"/>
              <a:pathLst>
                <a:path w="8706" h="4782" extrusionOk="0">
                  <a:moveTo>
                    <a:pt x="2895" y="0"/>
                  </a:moveTo>
                  <a:cubicBezTo>
                    <a:pt x="1591" y="0"/>
                    <a:pt x="571" y="433"/>
                    <a:pt x="303" y="1190"/>
                  </a:cubicBezTo>
                  <a:cubicBezTo>
                    <a:pt x="1" y="2300"/>
                    <a:pt x="1413" y="3711"/>
                    <a:pt x="3664" y="4417"/>
                  </a:cubicBezTo>
                  <a:cubicBezTo>
                    <a:pt x="4472" y="4662"/>
                    <a:pt x="5267" y="4782"/>
                    <a:pt x="5964" y="4782"/>
                  </a:cubicBezTo>
                  <a:cubicBezTo>
                    <a:pt x="7180" y="4782"/>
                    <a:pt x="8098" y="4416"/>
                    <a:pt x="8269" y="3711"/>
                  </a:cubicBezTo>
                  <a:cubicBezTo>
                    <a:pt x="8706" y="2568"/>
                    <a:pt x="7160" y="1056"/>
                    <a:pt x="5042" y="350"/>
                  </a:cubicBezTo>
                  <a:cubicBezTo>
                    <a:pt x="4294" y="112"/>
                    <a:pt x="3558" y="0"/>
                    <a:pt x="2895"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96" name="Google Shape;696;p27"/>
            <p:cNvSpPr/>
            <p:nvPr/>
          </p:nvSpPr>
          <p:spPr>
            <a:xfrm>
              <a:off x="1851025" y="1079925"/>
              <a:ext cx="161350" cy="143875"/>
            </a:xfrm>
            <a:custGeom>
              <a:avLst/>
              <a:gdLst/>
              <a:ahLst/>
              <a:cxnLst/>
              <a:rect l="l" t="t" r="r" b="b"/>
              <a:pathLst>
                <a:path w="6454" h="5755" extrusionOk="0">
                  <a:moveTo>
                    <a:pt x="3263" y="0"/>
                  </a:moveTo>
                  <a:cubicBezTo>
                    <a:pt x="2615" y="0"/>
                    <a:pt x="1959" y="214"/>
                    <a:pt x="1412" y="642"/>
                  </a:cubicBezTo>
                  <a:cubicBezTo>
                    <a:pt x="135" y="1617"/>
                    <a:pt x="1" y="3432"/>
                    <a:pt x="975" y="4709"/>
                  </a:cubicBezTo>
                  <a:cubicBezTo>
                    <a:pt x="1597" y="5406"/>
                    <a:pt x="2451" y="5755"/>
                    <a:pt x="3277" y="5755"/>
                  </a:cubicBezTo>
                  <a:cubicBezTo>
                    <a:pt x="3924" y="5755"/>
                    <a:pt x="4555" y="5541"/>
                    <a:pt x="5042" y="5112"/>
                  </a:cubicBezTo>
                  <a:cubicBezTo>
                    <a:pt x="6285" y="4003"/>
                    <a:pt x="6453" y="2188"/>
                    <a:pt x="5445" y="1046"/>
                  </a:cubicBezTo>
                  <a:cubicBezTo>
                    <a:pt x="4899" y="349"/>
                    <a:pt x="4088" y="0"/>
                    <a:pt x="3263"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97" name="Google Shape;697;p27"/>
            <p:cNvSpPr/>
            <p:nvPr/>
          </p:nvSpPr>
          <p:spPr>
            <a:xfrm>
              <a:off x="1861100" y="1212125"/>
              <a:ext cx="130275" cy="93925"/>
            </a:xfrm>
            <a:custGeom>
              <a:avLst/>
              <a:gdLst/>
              <a:ahLst/>
              <a:cxnLst/>
              <a:rect l="l" t="t" r="r" b="b"/>
              <a:pathLst>
                <a:path w="5211" h="3757" extrusionOk="0">
                  <a:moveTo>
                    <a:pt x="2706" y="1"/>
                  </a:moveTo>
                  <a:cubicBezTo>
                    <a:pt x="2286" y="1"/>
                    <a:pt x="1900" y="43"/>
                    <a:pt x="1547" y="127"/>
                  </a:cubicBezTo>
                  <a:cubicBezTo>
                    <a:pt x="841" y="396"/>
                    <a:pt x="303" y="665"/>
                    <a:pt x="169" y="1236"/>
                  </a:cubicBezTo>
                  <a:cubicBezTo>
                    <a:pt x="1" y="2211"/>
                    <a:pt x="1412" y="3320"/>
                    <a:pt x="3362" y="3757"/>
                  </a:cubicBezTo>
                  <a:lnTo>
                    <a:pt x="4773" y="3757"/>
                  </a:lnTo>
                  <a:cubicBezTo>
                    <a:pt x="5042" y="3185"/>
                    <a:pt x="5210" y="2648"/>
                    <a:pt x="5210" y="1942"/>
                  </a:cubicBezTo>
                  <a:lnTo>
                    <a:pt x="5210" y="396"/>
                  </a:lnTo>
                  <a:cubicBezTo>
                    <a:pt x="4908" y="261"/>
                    <a:pt x="4639" y="261"/>
                    <a:pt x="4202" y="127"/>
                  </a:cubicBezTo>
                  <a:lnTo>
                    <a:pt x="4068" y="127"/>
                  </a:lnTo>
                  <a:cubicBezTo>
                    <a:pt x="3580" y="43"/>
                    <a:pt x="3126" y="1"/>
                    <a:pt x="2706"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98" name="Google Shape;698;p27"/>
            <p:cNvSpPr/>
            <p:nvPr/>
          </p:nvSpPr>
          <p:spPr>
            <a:xfrm>
              <a:off x="1609050" y="1010500"/>
              <a:ext cx="70600" cy="61000"/>
            </a:xfrm>
            <a:custGeom>
              <a:avLst/>
              <a:gdLst/>
              <a:ahLst/>
              <a:cxnLst/>
              <a:rect l="l" t="t" r="r" b="b"/>
              <a:pathLst>
                <a:path w="2824" h="2440" extrusionOk="0">
                  <a:moveTo>
                    <a:pt x="1429" y="0"/>
                  </a:moveTo>
                  <a:cubicBezTo>
                    <a:pt x="1232" y="0"/>
                    <a:pt x="1029" y="60"/>
                    <a:pt x="841" y="193"/>
                  </a:cubicBezTo>
                  <a:cubicBezTo>
                    <a:pt x="168" y="462"/>
                    <a:pt x="0" y="1168"/>
                    <a:pt x="303" y="1739"/>
                  </a:cubicBezTo>
                  <a:cubicBezTo>
                    <a:pt x="580" y="2224"/>
                    <a:pt x="1000" y="2439"/>
                    <a:pt x="1421" y="2439"/>
                  </a:cubicBezTo>
                  <a:cubicBezTo>
                    <a:pt x="1612" y="2439"/>
                    <a:pt x="1804" y="2394"/>
                    <a:pt x="1983" y="2310"/>
                  </a:cubicBezTo>
                  <a:cubicBezTo>
                    <a:pt x="2521" y="1873"/>
                    <a:pt x="2823" y="1168"/>
                    <a:pt x="2387" y="630"/>
                  </a:cubicBezTo>
                  <a:cubicBezTo>
                    <a:pt x="2206" y="247"/>
                    <a:pt x="1830" y="0"/>
                    <a:pt x="1429"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99" name="Google Shape;699;p27"/>
            <p:cNvSpPr/>
            <p:nvPr/>
          </p:nvSpPr>
          <p:spPr>
            <a:xfrm>
              <a:off x="1920775" y="1096000"/>
              <a:ext cx="70600" cy="61125"/>
            </a:xfrm>
            <a:custGeom>
              <a:avLst/>
              <a:gdLst/>
              <a:ahLst/>
              <a:cxnLst/>
              <a:rect l="l" t="t" r="r" b="b"/>
              <a:pathLst>
                <a:path w="2824" h="2445" extrusionOk="0">
                  <a:moveTo>
                    <a:pt x="1432" y="1"/>
                  </a:moveTo>
                  <a:cubicBezTo>
                    <a:pt x="1231" y="1"/>
                    <a:pt x="1028" y="45"/>
                    <a:pt x="840" y="134"/>
                  </a:cubicBezTo>
                  <a:cubicBezTo>
                    <a:pt x="303" y="571"/>
                    <a:pt x="0" y="1243"/>
                    <a:pt x="437" y="1814"/>
                  </a:cubicBezTo>
                  <a:cubicBezTo>
                    <a:pt x="617" y="2197"/>
                    <a:pt x="1054" y="2444"/>
                    <a:pt x="1494" y="2444"/>
                  </a:cubicBezTo>
                  <a:cubicBezTo>
                    <a:pt x="1711" y="2444"/>
                    <a:pt x="1929" y="2384"/>
                    <a:pt x="2117" y="2251"/>
                  </a:cubicBezTo>
                  <a:cubicBezTo>
                    <a:pt x="2655" y="1949"/>
                    <a:pt x="2823" y="1109"/>
                    <a:pt x="2521" y="571"/>
                  </a:cubicBezTo>
                  <a:cubicBezTo>
                    <a:pt x="2250" y="187"/>
                    <a:pt x="1843" y="1"/>
                    <a:pt x="1432"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00" name="Google Shape;700;p27"/>
            <p:cNvSpPr/>
            <p:nvPr/>
          </p:nvSpPr>
          <p:spPr>
            <a:xfrm>
              <a:off x="961250" y="236825"/>
              <a:ext cx="1222525" cy="946550"/>
            </a:xfrm>
            <a:custGeom>
              <a:avLst/>
              <a:gdLst/>
              <a:ahLst/>
              <a:cxnLst/>
              <a:rect l="l" t="t" r="r" b="b"/>
              <a:pathLst>
                <a:path w="48901" h="37862" extrusionOk="0">
                  <a:moveTo>
                    <a:pt x="22449" y="0"/>
                  </a:moveTo>
                  <a:cubicBezTo>
                    <a:pt x="20136" y="0"/>
                    <a:pt x="17807" y="494"/>
                    <a:pt x="15561" y="1329"/>
                  </a:cubicBezTo>
                  <a:cubicBezTo>
                    <a:pt x="13309" y="2169"/>
                    <a:pt x="11360" y="3547"/>
                    <a:pt x="9679" y="5228"/>
                  </a:cubicBezTo>
                  <a:cubicBezTo>
                    <a:pt x="8839" y="5934"/>
                    <a:pt x="8133" y="6639"/>
                    <a:pt x="7428" y="7480"/>
                  </a:cubicBezTo>
                  <a:lnTo>
                    <a:pt x="7428" y="7614"/>
                  </a:lnTo>
                  <a:cubicBezTo>
                    <a:pt x="6184" y="8891"/>
                    <a:pt x="5209" y="10269"/>
                    <a:pt x="4235" y="11815"/>
                  </a:cubicBezTo>
                  <a:cubicBezTo>
                    <a:pt x="3663" y="12521"/>
                    <a:pt x="3092" y="13361"/>
                    <a:pt x="3092" y="14201"/>
                  </a:cubicBezTo>
                  <a:cubicBezTo>
                    <a:pt x="3798" y="13932"/>
                    <a:pt x="4369" y="13227"/>
                    <a:pt x="5075" y="12924"/>
                  </a:cubicBezTo>
                  <a:lnTo>
                    <a:pt x="5075" y="12924"/>
                  </a:lnTo>
                  <a:cubicBezTo>
                    <a:pt x="2823" y="16016"/>
                    <a:pt x="1849" y="20083"/>
                    <a:pt x="1277" y="23847"/>
                  </a:cubicBezTo>
                  <a:cubicBezTo>
                    <a:pt x="0" y="32417"/>
                    <a:pt x="4638" y="37593"/>
                    <a:pt x="4638" y="37593"/>
                  </a:cubicBezTo>
                  <a:lnTo>
                    <a:pt x="4638" y="37458"/>
                  </a:lnTo>
                  <a:cubicBezTo>
                    <a:pt x="4773" y="37022"/>
                    <a:pt x="5075" y="35912"/>
                    <a:pt x="5747" y="34938"/>
                  </a:cubicBezTo>
                  <a:cubicBezTo>
                    <a:pt x="6349" y="34221"/>
                    <a:pt x="7146" y="33603"/>
                    <a:pt x="8327" y="33603"/>
                  </a:cubicBezTo>
                  <a:cubicBezTo>
                    <a:pt x="8531" y="33603"/>
                    <a:pt x="8746" y="33621"/>
                    <a:pt x="8974" y="33661"/>
                  </a:cubicBezTo>
                  <a:cubicBezTo>
                    <a:pt x="11360" y="33930"/>
                    <a:pt x="12066" y="36047"/>
                    <a:pt x="13040" y="37862"/>
                  </a:cubicBezTo>
                  <a:cubicBezTo>
                    <a:pt x="13175" y="34938"/>
                    <a:pt x="13175" y="31980"/>
                    <a:pt x="14317" y="29191"/>
                  </a:cubicBezTo>
                  <a:cubicBezTo>
                    <a:pt x="14721" y="27779"/>
                    <a:pt x="15695" y="26368"/>
                    <a:pt x="16536" y="25124"/>
                  </a:cubicBezTo>
                  <a:cubicBezTo>
                    <a:pt x="17376" y="24149"/>
                    <a:pt x="18922" y="22603"/>
                    <a:pt x="20031" y="22032"/>
                  </a:cubicBezTo>
                  <a:lnTo>
                    <a:pt x="20031" y="22032"/>
                  </a:lnTo>
                  <a:cubicBezTo>
                    <a:pt x="20031" y="22603"/>
                    <a:pt x="19762" y="23175"/>
                    <a:pt x="19628" y="23847"/>
                  </a:cubicBezTo>
                  <a:cubicBezTo>
                    <a:pt x="19493" y="24553"/>
                    <a:pt x="19493" y="25258"/>
                    <a:pt x="19493" y="25964"/>
                  </a:cubicBezTo>
                  <a:cubicBezTo>
                    <a:pt x="19493" y="27376"/>
                    <a:pt x="19493" y="28619"/>
                    <a:pt x="19896" y="29896"/>
                  </a:cubicBezTo>
                  <a:cubicBezTo>
                    <a:pt x="22283" y="28888"/>
                    <a:pt x="25240" y="27914"/>
                    <a:pt x="27458" y="26368"/>
                  </a:cubicBezTo>
                  <a:cubicBezTo>
                    <a:pt x="29273" y="25124"/>
                    <a:pt x="32231" y="22469"/>
                    <a:pt x="32365" y="19948"/>
                  </a:cubicBezTo>
                  <a:lnTo>
                    <a:pt x="32365" y="19948"/>
                  </a:lnTo>
                  <a:cubicBezTo>
                    <a:pt x="32365" y="22032"/>
                    <a:pt x="32500" y="24284"/>
                    <a:pt x="31962" y="26368"/>
                  </a:cubicBezTo>
                  <a:cubicBezTo>
                    <a:pt x="31525" y="28048"/>
                    <a:pt x="30550" y="29594"/>
                    <a:pt x="29710" y="31140"/>
                  </a:cubicBezTo>
                  <a:cubicBezTo>
                    <a:pt x="30083" y="31267"/>
                    <a:pt x="30516" y="31324"/>
                    <a:pt x="30981" y="31324"/>
                  </a:cubicBezTo>
                  <a:cubicBezTo>
                    <a:pt x="32613" y="31324"/>
                    <a:pt x="34627" y="30618"/>
                    <a:pt x="35726" y="29728"/>
                  </a:cubicBezTo>
                  <a:cubicBezTo>
                    <a:pt x="37272" y="28216"/>
                    <a:pt x="38247" y="26233"/>
                    <a:pt x="39356" y="24553"/>
                  </a:cubicBezTo>
                  <a:lnTo>
                    <a:pt x="39356" y="24553"/>
                  </a:lnTo>
                  <a:cubicBezTo>
                    <a:pt x="38684" y="26536"/>
                    <a:pt x="38818" y="28619"/>
                    <a:pt x="37675" y="30569"/>
                  </a:cubicBezTo>
                  <a:cubicBezTo>
                    <a:pt x="36566" y="32552"/>
                    <a:pt x="34617" y="33795"/>
                    <a:pt x="32802" y="34938"/>
                  </a:cubicBezTo>
                  <a:cubicBezTo>
                    <a:pt x="33065" y="34955"/>
                    <a:pt x="33332" y="34963"/>
                    <a:pt x="33603" y="34963"/>
                  </a:cubicBezTo>
                  <a:cubicBezTo>
                    <a:pt x="35483" y="34963"/>
                    <a:pt x="37535" y="34584"/>
                    <a:pt x="39356" y="34232"/>
                  </a:cubicBezTo>
                  <a:cubicBezTo>
                    <a:pt x="41608" y="33930"/>
                    <a:pt x="43994" y="32955"/>
                    <a:pt x="45674" y="31409"/>
                  </a:cubicBezTo>
                  <a:cubicBezTo>
                    <a:pt x="48195" y="29325"/>
                    <a:pt x="48195" y="27208"/>
                    <a:pt x="48464" y="26099"/>
                  </a:cubicBezTo>
                  <a:cubicBezTo>
                    <a:pt x="48766" y="24284"/>
                    <a:pt x="48598" y="22469"/>
                    <a:pt x="48060" y="20789"/>
                  </a:cubicBezTo>
                  <a:cubicBezTo>
                    <a:pt x="47355" y="18806"/>
                    <a:pt x="46783" y="16856"/>
                    <a:pt x="45674" y="15176"/>
                  </a:cubicBezTo>
                  <a:lnTo>
                    <a:pt x="45674" y="15176"/>
                  </a:lnTo>
                  <a:lnTo>
                    <a:pt x="45809" y="15310"/>
                  </a:lnTo>
                  <a:cubicBezTo>
                    <a:pt x="46514" y="15445"/>
                    <a:pt x="46918" y="15747"/>
                    <a:pt x="47355" y="16151"/>
                  </a:cubicBezTo>
                  <a:cubicBezTo>
                    <a:pt x="47926" y="16587"/>
                    <a:pt x="48329" y="17125"/>
                    <a:pt x="48901" y="17697"/>
                  </a:cubicBezTo>
                  <a:lnTo>
                    <a:pt x="48901" y="17562"/>
                  </a:lnTo>
                  <a:cubicBezTo>
                    <a:pt x="48901" y="16453"/>
                    <a:pt x="48060" y="14605"/>
                    <a:pt x="47623" y="13630"/>
                  </a:cubicBezTo>
                  <a:cubicBezTo>
                    <a:pt x="46918" y="12084"/>
                    <a:pt x="45674" y="11109"/>
                    <a:pt x="44700" y="9866"/>
                  </a:cubicBezTo>
                  <a:cubicBezTo>
                    <a:pt x="42523" y="7007"/>
                    <a:pt x="39718" y="4682"/>
                    <a:pt x="35981" y="4682"/>
                  </a:cubicBezTo>
                  <a:cubicBezTo>
                    <a:pt x="35853" y="4682"/>
                    <a:pt x="35723" y="4684"/>
                    <a:pt x="35592" y="4690"/>
                  </a:cubicBezTo>
                  <a:cubicBezTo>
                    <a:pt x="35020" y="4690"/>
                    <a:pt x="34180" y="4690"/>
                    <a:pt x="33642" y="4388"/>
                  </a:cubicBezTo>
                  <a:cubicBezTo>
                    <a:pt x="32802" y="4119"/>
                    <a:pt x="32096" y="3278"/>
                    <a:pt x="31525" y="2707"/>
                  </a:cubicBezTo>
                  <a:cubicBezTo>
                    <a:pt x="30113" y="1867"/>
                    <a:pt x="28735" y="1161"/>
                    <a:pt x="27189" y="758"/>
                  </a:cubicBezTo>
                  <a:cubicBezTo>
                    <a:pt x="25638" y="236"/>
                    <a:pt x="24047" y="0"/>
                    <a:pt x="22449" y="0"/>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01" name="Google Shape;701;p27"/>
            <p:cNvSpPr/>
            <p:nvPr/>
          </p:nvSpPr>
          <p:spPr>
            <a:xfrm>
              <a:off x="989800" y="234750"/>
              <a:ext cx="1193975" cy="706225"/>
            </a:xfrm>
            <a:custGeom>
              <a:avLst/>
              <a:gdLst/>
              <a:ahLst/>
              <a:cxnLst/>
              <a:rect l="l" t="t" r="r" b="b"/>
              <a:pathLst>
                <a:path w="47759" h="28249" extrusionOk="0">
                  <a:moveTo>
                    <a:pt x="21409" y="1"/>
                  </a:moveTo>
                  <a:cubicBezTo>
                    <a:pt x="19588" y="1"/>
                    <a:pt x="17826" y="343"/>
                    <a:pt x="16079" y="888"/>
                  </a:cubicBezTo>
                  <a:lnTo>
                    <a:pt x="16079" y="888"/>
                  </a:lnTo>
                  <a:cubicBezTo>
                    <a:pt x="17867" y="391"/>
                    <a:pt x="19609" y="135"/>
                    <a:pt x="21409" y="135"/>
                  </a:cubicBezTo>
                  <a:cubicBezTo>
                    <a:pt x="22955" y="135"/>
                    <a:pt x="24501" y="269"/>
                    <a:pt x="26047" y="841"/>
                  </a:cubicBezTo>
                  <a:cubicBezTo>
                    <a:pt x="24501" y="269"/>
                    <a:pt x="22955" y="1"/>
                    <a:pt x="21409" y="1"/>
                  </a:cubicBezTo>
                  <a:close/>
                  <a:moveTo>
                    <a:pt x="26048" y="841"/>
                  </a:moveTo>
                  <a:cubicBezTo>
                    <a:pt x="27594" y="1244"/>
                    <a:pt x="28971" y="1950"/>
                    <a:pt x="30383" y="2790"/>
                  </a:cubicBezTo>
                  <a:cubicBezTo>
                    <a:pt x="28971" y="1815"/>
                    <a:pt x="27594" y="1244"/>
                    <a:pt x="26048" y="841"/>
                  </a:cubicBezTo>
                  <a:close/>
                  <a:moveTo>
                    <a:pt x="16079" y="888"/>
                  </a:moveTo>
                  <a:cubicBezTo>
                    <a:pt x="15531" y="1040"/>
                    <a:pt x="14978" y="1215"/>
                    <a:pt x="14419" y="1412"/>
                  </a:cubicBezTo>
                  <a:cubicBezTo>
                    <a:pt x="13293" y="1832"/>
                    <a:pt x="12243" y="2387"/>
                    <a:pt x="11264" y="3046"/>
                  </a:cubicBezTo>
                  <a:lnTo>
                    <a:pt x="11264" y="3046"/>
                  </a:lnTo>
                  <a:cubicBezTo>
                    <a:pt x="12276" y="2387"/>
                    <a:pt x="13360" y="1832"/>
                    <a:pt x="14553" y="1412"/>
                  </a:cubicBezTo>
                  <a:cubicBezTo>
                    <a:pt x="15061" y="1223"/>
                    <a:pt x="15569" y="1047"/>
                    <a:pt x="16079" y="888"/>
                  </a:cubicBezTo>
                  <a:close/>
                  <a:moveTo>
                    <a:pt x="30383" y="2790"/>
                  </a:moveTo>
                  <a:lnTo>
                    <a:pt x="30383" y="2790"/>
                  </a:lnTo>
                  <a:cubicBezTo>
                    <a:pt x="30954" y="3361"/>
                    <a:pt x="31660" y="4202"/>
                    <a:pt x="32500" y="4471"/>
                  </a:cubicBezTo>
                  <a:cubicBezTo>
                    <a:pt x="31660" y="4202"/>
                    <a:pt x="30954" y="3227"/>
                    <a:pt x="30383" y="2790"/>
                  </a:cubicBezTo>
                  <a:close/>
                  <a:moveTo>
                    <a:pt x="11264" y="3046"/>
                  </a:moveTo>
                  <a:lnTo>
                    <a:pt x="11264" y="3046"/>
                  </a:lnTo>
                  <a:cubicBezTo>
                    <a:pt x="10251" y="3706"/>
                    <a:pt x="9310" y="4471"/>
                    <a:pt x="8403" y="5311"/>
                  </a:cubicBezTo>
                  <a:cubicBezTo>
                    <a:pt x="8148" y="5565"/>
                    <a:pt x="7894" y="5837"/>
                    <a:pt x="7640" y="6114"/>
                  </a:cubicBezTo>
                  <a:lnTo>
                    <a:pt x="7640" y="6114"/>
                  </a:lnTo>
                  <a:cubicBezTo>
                    <a:pt x="7925" y="5841"/>
                    <a:pt x="8222" y="5576"/>
                    <a:pt x="8537" y="5311"/>
                  </a:cubicBezTo>
                  <a:cubicBezTo>
                    <a:pt x="9378" y="4471"/>
                    <a:pt x="10285" y="3706"/>
                    <a:pt x="11264" y="3046"/>
                  </a:cubicBezTo>
                  <a:close/>
                  <a:moveTo>
                    <a:pt x="7640" y="6114"/>
                  </a:moveTo>
                  <a:cubicBezTo>
                    <a:pt x="7166" y="6566"/>
                    <a:pt x="6726" y="7038"/>
                    <a:pt x="6286" y="7563"/>
                  </a:cubicBezTo>
                  <a:cubicBezTo>
                    <a:pt x="6737" y="7111"/>
                    <a:pt x="7188" y="6605"/>
                    <a:pt x="7640" y="6114"/>
                  </a:cubicBezTo>
                  <a:close/>
                  <a:moveTo>
                    <a:pt x="32500" y="4471"/>
                  </a:moveTo>
                  <a:lnTo>
                    <a:pt x="32500" y="4471"/>
                  </a:lnTo>
                  <a:cubicBezTo>
                    <a:pt x="32769" y="4605"/>
                    <a:pt x="33173" y="4773"/>
                    <a:pt x="33744" y="4773"/>
                  </a:cubicBezTo>
                  <a:lnTo>
                    <a:pt x="34584" y="4773"/>
                  </a:lnTo>
                  <a:cubicBezTo>
                    <a:pt x="38382" y="4773"/>
                    <a:pt x="41306" y="6991"/>
                    <a:pt x="43558" y="9949"/>
                  </a:cubicBezTo>
                  <a:cubicBezTo>
                    <a:pt x="41306" y="6991"/>
                    <a:pt x="38382" y="4605"/>
                    <a:pt x="34584" y="4605"/>
                  </a:cubicBezTo>
                  <a:lnTo>
                    <a:pt x="33744" y="4605"/>
                  </a:lnTo>
                  <a:cubicBezTo>
                    <a:pt x="33173" y="4605"/>
                    <a:pt x="32769" y="4605"/>
                    <a:pt x="32500" y="4471"/>
                  </a:cubicBezTo>
                  <a:close/>
                  <a:moveTo>
                    <a:pt x="6286" y="7563"/>
                  </a:moveTo>
                  <a:cubicBezTo>
                    <a:pt x="5042" y="8974"/>
                    <a:pt x="4067" y="10352"/>
                    <a:pt x="3093" y="11898"/>
                  </a:cubicBezTo>
                  <a:cubicBezTo>
                    <a:pt x="4067" y="10352"/>
                    <a:pt x="5042" y="8974"/>
                    <a:pt x="6286" y="7697"/>
                  </a:cubicBezTo>
                  <a:lnTo>
                    <a:pt x="6286" y="7563"/>
                  </a:lnTo>
                  <a:close/>
                  <a:moveTo>
                    <a:pt x="46482" y="13714"/>
                  </a:moveTo>
                  <a:lnTo>
                    <a:pt x="46482" y="13714"/>
                  </a:lnTo>
                  <a:cubicBezTo>
                    <a:pt x="46919" y="14688"/>
                    <a:pt x="47759" y="16671"/>
                    <a:pt x="47759" y="17780"/>
                  </a:cubicBezTo>
                  <a:lnTo>
                    <a:pt x="47759" y="17645"/>
                  </a:lnTo>
                  <a:cubicBezTo>
                    <a:pt x="47759" y="16536"/>
                    <a:pt x="46919" y="14688"/>
                    <a:pt x="46482" y="13714"/>
                  </a:cubicBezTo>
                  <a:close/>
                  <a:moveTo>
                    <a:pt x="3909" y="13040"/>
                  </a:moveTo>
                  <a:lnTo>
                    <a:pt x="3909" y="13040"/>
                  </a:lnTo>
                  <a:cubicBezTo>
                    <a:pt x="1674" y="16128"/>
                    <a:pt x="705" y="20179"/>
                    <a:pt x="135" y="23795"/>
                  </a:cubicBezTo>
                  <a:cubicBezTo>
                    <a:pt x="2" y="25456"/>
                    <a:pt x="1" y="26854"/>
                    <a:pt x="1" y="28248"/>
                  </a:cubicBezTo>
                  <a:lnTo>
                    <a:pt x="1" y="28248"/>
                  </a:lnTo>
                  <a:cubicBezTo>
                    <a:pt x="1" y="26854"/>
                    <a:pt x="2" y="25457"/>
                    <a:pt x="135" y="23930"/>
                  </a:cubicBezTo>
                  <a:cubicBezTo>
                    <a:pt x="705" y="20179"/>
                    <a:pt x="1674" y="16128"/>
                    <a:pt x="3909" y="13040"/>
                  </a:cubicBezTo>
                  <a:close/>
                </a:path>
              </a:pathLst>
            </a:custGeom>
            <a:solidFill>
              <a:srgbClr val="FAF2D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02" name="Google Shape;702;p27"/>
            <p:cNvSpPr/>
            <p:nvPr/>
          </p:nvSpPr>
          <p:spPr>
            <a:xfrm>
              <a:off x="989800" y="238125"/>
              <a:ext cx="1193975" cy="935175"/>
            </a:xfrm>
            <a:custGeom>
              <a:avLst/>
              <a:gdLst/>
              <a:ahLst/>
              <a:cxnLst/>
              <a:rect l="l" t="t" r="r" b="b"/>
              <a:pathLst>
                <a:path w="47759" h="37407" extrusionOk="0">
                  <a:moveTo>
                    <a:pt x="21409" y="0"/>
                  </a:moveTo>
                  <a:cubicBezTo>
                    <a:pt x="19057" y="0"/>
                    <a:pt x="16805" y="437"/>
                    <a:pt x="14419" y="1277"/>
                  </a:cubicBezTo>
                  <a:cubicBezTo>
                    <a:pt x="12167" y="2117"/>
                    <a:pt x="10218" y="3495"/>
                    <a:pt x="8537" y="5176"/>
                  </a:cubicBezTo>
                  <a:cubicBezTo>
                    <a:pt x="7697" y="5882"/>
                    <a:pt x="6991" y="6587"/>
                    <a:pt x="6286" y="7428"/>
                  </a:cubicBezTo>
                  <a:lnTo>
                    <a:pt x="6286" y="7562"/>
                  </a:lnTo>
                  <a:cubicBezTo>
                    <a:pt x="5042" y="8839"/>
                    <a:pt x="4067" y="10217"/>
                    <a:pt x="3093" y="11763"/>
                  </a:cubicBezTo>
                  <a:cubicBezTo>
                    <a:pt x="2521" y="12469"/>
                    <a:pt x="1950" y="13309"/>
                    <a:pt x="1950" y="14149"/>
                  </a:cubicBezTo>
                  <a:cubicBezTo>
                    <a:pt x="2656" y="13880"/>
                    <a:pt x="3227" y="13175"/>
                    <a:pt x="3933" y="12872"/>
                  </a:cubicBezTo>
                  <a:lnTo>
                    <a:pt x="3933" y="12872"/>
                  </a:lnTo>
                  <a:cubicBezTo>
                    <a:pt x="1681" y="15964"/>
                    <a:pt x="707" y="20031"/>
                    <a:pt x="135" y="23795"/>
                  </a:cubicBezTo>
                  <a:cubicBezTo>
                    <a:pt x="1" y="25341"/>
                    <a:pt x="1" y="26752"/>
                    <a:pt x="1" y="28164"/>
                  </a:cubicBezTo>
                  <a:cubicBezTo>
                    <a:pt x="404" y="33609"/>
                    <a:pt x="3093" y="36970"/>
                    <a:pt x="3496" y="37406"/>
                  </a:cubicBezTo>
                  <a:cubicBezTo>
                    <a:pt x="3496" y="37406"/>
                    <a:pt x="3765" y="36129"/>
                    <a:pt x="4471" y="35020"/>
                  </a:cubicBezTo>
                  <a:cubicBezTo>
                    <a:pt x="4202" y="33205"/>
                    <a:pt x="4202" y="31222"/>
                    <a:pt x="4471" y="28836"/>
                  </a:cubicBezTo>
                  <a:cubicBezTo>
                    <a:pt x="5042" y="25341"/>
                    <a:pt x="5882" y="21577"/>
                    <a:pt x="8134" y="18619"/>
                  </a:cubicBezTo>
                  <a:lnTo>
                    <a:pt x="8134" y="18619"/>
                  </a:lnTo>
                  <a:cubicBezTo>
                    <a:pt x="7294" y="18922"/>
                    <a:pt x="6857" y="19459"/>
                    <a:pt x="6151" y="19896"/>
                  </a:cubicBezTo>
                  <a:cubicBezTo>
                    <a:pt x="6151" y="19056"/>
                    <a:pt x="6722" y="18216"/>
                    <a:pt x="7126" y="17510"/>
                  </a:cubicBezTo>
                  <a:cubicBezTo>
                    <a:pt x="8134" y="16099"/>
                    <a:pt x="9109" y="14721"/>
                    <a:pt x="10218" y="13443"/>
                  </a:cubicBezTo>
                  <a:cubicBezTo>
                    <a:pt x="12470" y="10923"/>
                    <a:pt x="14856" y="8671"/>
                    <a:pt x="18049" y="7562"/>
                  </a:cubicBezTo>
                  <a:cubicBezTo>
                    <a:pt x="20166" y="6722"/>
                    <a:pt x="22418" y="6318"/>
                    <a:pt x="24636" y="6318"/>
                  </a:cubicBezTo>
                  <a:cubicBezTo>
                    <a:pt x="26182" y="6318"/>
                    <a:pt x="27593" y="6453"/>
                    <a:pt x="28971" y="6991"/>
                  </a:cubicBezTo>
                  <a:cubicBezTo>
                    <a:pt x="30517" y="7428"/>
                    <a:pt x="31929" y="7999"/>
                    <a:pt x="33172" y="8839"/>
                  </a:cubicBezTo>
                  <a:cubicBezTo>
                    <a:pt x="33744" y="9377"/>
                    <a:pt x="34450" y="10217"/>
                    <a:pt x="35155" y="10520"/>
                  </a:cubicBezTo>
                  <a:cubicBezTo>
                    <a:pt x="35424" y="10654"/>
                    <a:pt x="35861" y="10654"/>
                    <a:pt x="36264" y="10654"/>
                  </a:cubicBezTo>
                  <a:lnTo>
                    <a:pt x="37105" y="10654"/>
                  </a:lnTo>
                  <a:cubicBezTo>
                    <a:pt x="38920" y="10654"/>
                    <a:pt x="41037" y="11897"/>
                    <a:pt x="42717" y="13175"/>
                  </a:cubicBezTo>
                  <a:cubicBezTo>
                    <a:pt x="44398" y="14418"/>
                    <a:pt x="45641" y="15695"/>
                    <a:pt x="45641" y="15695"/>
                  </a:cubicBezTo>
                  <a:cubicBezTo>
                    <a:pt x="46481" y="16099"/>
                    <a:pt x="46918" y="16804"/>
                    <a:pt x="47624" y="17510"/>
                  </a:cubicBezTo>
                  <a:lnTo>
                    <a:pt x="47759" y="17645"/>
                  </a:lnTo>
                  <a:lnTo>
                    <a:pt x="47759" y="17510"/>
                  </a:lnTo>
                  <a:cubicBezTo>
                    <a:pt x="47759" y="16401"/>
                    <a:pt x="46918" y="14553"/>
                    <a:pt x="46481" y="13578"/>
                  </a:cubicBezTo>
                  <a:cubicBezTo>
                    <a:pt x="45776" y="12032"/>
                    <a:pt x="44532" y="11057"/>
                    <a:pt x="43558" y="9814"/>
                  </a:cubicBezTo>
                  <a:cubicBezTo>
                    <a:pt x="41306" y="6856"/>
                    <a:pt x="38382" y="4638"/>
                    <a:pt x="34584" y="4638"/>
                  </a:cubicBezTo>
                  <a:lnTo>
                    <a:pt x="33744" y="4638"/>
                  </a:lnTo>
                  <a:cubicBezTo>
                    <a:pt x="33172" y="4638"/>
                    <a:pt x="32769" y="4470"/>
                    <a:pt x="32500" y="4336"/>
                  </a:cubicBezTo>
                  <a:cubicBezTo>
                    <a:pt x="31660" y="4067"/>
                    <a:pt x="30954" y="3226"/>
                    <a:pt x="30383" y="2655"/>
                  </a:cubicBezTo>
                  <a:cubicBezTo>
                    <a:pt x="28971" y="1815"/>
                    <a:pt x="27593" y="1109"/>
                    <a:pt x="26047" y="706"/>
                  </a:cubicBezTo>
                  <a:cubicBezTo>
                    <a:pt x="24501" y="134"/>
                    <a:pt x="22955" y="0"/>
                    <a:pt x="21409"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03" name="Google Shape;703;p27"/>
            <p:cNvSpPr/>
            <p:nvPr/>
          </p:nvSpPr>
          <p:spPr>
            <a:xfrm>
              <a:off x="1070475" y="1736225"/>
              <a:ext cx="244525" cy="252075"/>
            </a:xfrm>
            <a:custGeom>
              <a:avLst/>
              <a:gdLst/>
              <a:ahLst/>
              <a:cxnLst/>
              <a:rect l="l" t="t" r="r" b="b"/>
              <a:pathLst>
                <a:path w="9781" h="10083" extrusionOk="0">
                  <a:moveTo>
                    <a:pt x="6856" y="0"/>
                  </a:moveTo>
                  <a:lnTo>
                    <a:pt x="3227" y="7865"/>
                  </a:lnTo>
                  <a:lnTo>
                    <a:pt x="404" y="8570"/>
                  </a:lnTo>
                  <a:cubicBezTo>
                    <a:pt x="0" y="8705"/>
                    <a:pt x="0" y="9243"/>
                    <a:pt x="269" y="9411"/>
                  </a:cubicBezTo>
                  <a:cubicBezTo>
                    <a:pt x="1109" y="9814"/>
                    <a:pt x="2084" y="10083"/>
                    <a:pt x="3059" y="10083"/>
                  </a:cubicBezTo>
                  <a:cubicBezTo>
                    <a:pt x="3630" y="10083"/>
                    <a:pt x="4201" y="9814"/>
                    <a:pt x="4605" y="9411"/>
                  </a:cubicBezTo>
                  <a:lnTo>
                    <a:pt x="9780" y="2823"/>
                  </a:lnTo>
                  <a:lnTo>
                    <a:pt x="6856" y="0"/>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04" name="Google Shape;704;p27"/>
            <p:cNvSpPr/>
            <p:nvPr/>
          </p:nvSpPr>
          <p:spPr>
            <a:xfrm>
              <a:off x="1272950" y="1526175"/>
              <a:ext cx="203375" cy="224350"/>
            </a:xfrm>
            <a:custGeom>
              <a:avLst/>
              <a:gdLst/>
              <a:ahLst/>
              <a:cxnLst/>
              <a:rect l="l" t="t" r="r" b="b"/>
              <a:pathLst>
                <a:path w="8135" h="8974" extrusionOk="0">
                  <a:moveTo>
                    <a:pt x="5748" y="0"/>
                  </a:moveTo>
                  <a:cubicBezTo>
                    <a:pt x="5479" y="0"/>
                    <a:pt x="5345" y="168"/>
                    <a:pt x="5042" y="168"/>
                  </a:cubicBezTo>
                  <a:cubicBezTo>
                    <a:pt x="4068" y="571"/>
                    <a:pt x="3227" y="1008"/>
                    <a:pt x="2522" y="1681"/>
                  </a:cubicBezTo>
                  <a:cubicBezTo>
                    <a:pt x="1849" y="2386"/>
                    <a:pt x="1278" y="3092"/>
                    <a:pt x="841" y="4067"/>
                  </a:cubicBezTo>
                  <a:lnTo>
                    <a:pt x="1" y="5747"/>
                  </a:lnTo>
                  <a:lnTo>
                    <a:pt x="3362" y="8974"/>
                  </a:lnTo>
                  <a:lnTo>
                    <a:pt x="7563" y="3798"/>
                  </a:lnTo>
                  <a:cubicBezTo>
                    <a:pt x="7865" y="3227"/>
                    <a:pt x="8134" y="2689"/>
                    <a:pt x="8000" y="2117"/>
                  </a:cubicBezTo>
                  <a:cubicBezTo>
                    <a:pt x="7865" y="840"/>
                    <a:pt x="6891" y="0"/>
                    <a:pt x="5748" y="0"/>
                  </a:cubicBezTo>
                  <a:close/>
                </a:path>
              </a:pathLst>
            </a:custGeom>
            <a:solidFill>
              <a:srgbClr val="D077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05" name="Google Shape;705;p27"/>
            <p:cNvSpPr/>
            <p:nvPr/>
          </p:nvSpPr>
          <p:spPr>
            <a:xfrm>
              <a:off x="1272950" y="1526175"/>
              <a:ext cx="200000" cy="224350"/>
            </a:xfrm>
            <a:custGeom>
              <a:avLst/>
              <a:gdLst/>
              <a:ahLst/>
              <a:cxnLst/>
              <a:rect l="l" t="t" r="r" b="b"/>
              <a:pathLst>
                <a:path w="8000" h="8974" extrusionOk="0">
                  <a:moveTo>
                    <a:pt x="5748" y="0"/>
                  </a:moveTo>
                  <a:cubicBezTo>
                    <a:pt x="5479" y="0"/>
                    <a:pt x="5345" y="168"/>
                    <a:pt x="5042" y="168"/>
                  </a:cubicBezTo>
                  <a:cubicBezTo>
                    <a:pt x="4068" y="571"/>
                    <a:pt x="3227" y="1008"/>
                    <a:pt x="2522" y="1681"/>
                  </a:cubicBezTo>
                  <a:cubicBezTo>
                    <a:pt x="1849" y="2386"/>
                    <a:pt x="1278" y="3092"/>
                    <a:pt x="841" y="4067"/>
                  </a:cubicBezTo>
                  <a:lnTo>
                    <a:pt x="1" y="5747"/>
                  </a:lnTo>
                  <a:lnTo>
                    <a:pt x="3362" y="8974"/>
                  </a:lnTo>
                  <a:lnTo>
                    <a:pt x="7563" y="3798"/>
                  </a:lnTo>
                  <a:cubicBezTo>
                    <a:pt x="7865" y="3361"/>
                    <a:pt x="8000" y="2823"/>
                    <a:pt x="8000" y="2386"/>
                  </a:cubicBezTo>
                  <a:lnTo>
                    <a:pt x="8000" y="2117"/>
                  </a:lnTo>
                  <a:cubicBezTo>
                    <a:pt x="7865" y="840"/>
                    <a:pt x="6891" y="0"/>
                    <a:pt x="5748"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06" name="Google Shape;706;p27"/>
            <p:cNvSpPr/>
            <p:nvPr/>
          </p:nvSpPr>
          <p:spPr>
            <a:xfrm>
              <a:off x="1220875" y="1659450"/>
              <a:ext cx="153775" cy="156625"/>
            </a:xfrm>
            <a:custGeom>
              <a:avLst/>
              <a:gdLst/>
              <a:ahLst/>
              <a:cxnLst/>
              <a:rect l="l" t="t" r="r" b="b"/>
              <a:pathLst>
                <a:path w="6151" h="6265" extrusionOk="0">
                  <a:moveTo>
                    <a:pt x="1484" y="1"/>
                  </a:moveTo>
                  <a:cubicBezTo>
                    <a:pt x="1237" y="1"/>
                    <a:pt x="1007" y="116"/>
                    <a:pt x="840" y="282"/>
                  </a:cubicBezTo>
                  <a:lnTo>
                    <a:pt x="135" y="1693"/>
                  </a:lnTo>
                  <a:cubicBezTo>
                    <a:pt x="0" y="1962"/>
                    <a:pt x="0" y="2231"/>
                    <a:pt x="269" y="2534"/>
                  </a:cubicBezTo>
                  <a:lnTo>
                    <a:pt x="840" y="3071"/>
                  </a:lnTo>
                  <a:lnTo>
                    <a:pt x="4067" y="6163"/>
                  </a:lnTo>
                  <a:cubicBezTo>
                    <a:pt x="4134" y="6230"/>
                    <a:pt x="4235" y="6264"/>
                    <a:pt x="4357" y="6264"/>
                  </a:cubicBezTo>
                  <a:cubicBezTo>
                    <a:pt x="4478" y="6264"/>
                    <a:pt x="4621" y="6230"/>
                    <a:pt x="4773" y="6163"/>
                  </a:cubicBezTo>
                  <a:lnTo>
                    <a:pt x="6016" y="4920"/>
                  </a:lnTo>
                  <a:cubicBezTo>
                    <a:pt x="6151" y="4617"/>
                    <a:pt x="6151" y="4348"/>
                    <a:pt x="6016" y="4080"/>
                  </a:cubicBezTo>
                  <a:lnTo>
                    <a:pt x="2084" y="416"/>
                  </a:lnTo>
                  <a:lnTo>
                    <a:pt x="1949" y="147"/>
                  </a:lnTo>
                  <a:cubicBezTo>
                    <a:pt x="1795" y="45"/>
                    <a:pt x="1636" y="1"/>
                    <a:pt x="1484"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707" name="Google Shape;707;p27"/>
          <p:cNvGrpSpPr/>
          <p:nvPr/>
        </p:nvGrpSpPr>
        <p:grpSpPr>
          <a:xfrm>
            <a:off x="1030175" y="1581350"/>
            <a:ext cx="444275" cy="398525"/>
            <a:chOff x="2495125" y="2142250"/>
            <a:chExt cx="444275" cy="398525"/>
          </a:xfrm>
        </p:grpSpPr>
        <p:sp>
          <p:nvSpPr>
            <p:cNvPr id="708" name="Google Shape;708;p27"/>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09" name="Google Shape;709;p27"/>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710" name="Google Shape;710;p27"/>
          <p:cNvGrpSpPr/>
          <p:nvPr/>
        </p:nvGrpSpPr>
        <p:grpSpPr>
          <a:xfrm>
            <a:off x="10561107" y="5038641"/>
            <a:ext cx="291375" cy="281375"/>
            <a:chOff x="3243875" y="2372825"/>
            <a:chExt cx="291375" cy="281375"/>
          </a:xfrm>
        </p:grpSpPr>
        <p:sp>
          <p:nvSpPr>
            <p:cNvPr id="711" name="Google Shape;711;p27"/>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12" name="Google Shape;712;p27"/>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13" name="Google Shape;713;p27"/>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14" name="Google Shape;714;p27"/>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15" name="Google Shape;715;p27"/>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16" name="Google Shape;716;p27"/>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17" name="Google Shape;717;p27"/>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18" name="Google Shape;718;p27"/>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19" name="Google Shape;719;p27"/>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20" name="Google Shape;720;p27"/>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721" name="Google Shape;721;p27"/>
          <p:cNvGrpSpPr/>
          <p:nvPr/>
        </p:nvGrpSpPr>
        <p:grpSpPr>
          <a:xfrm>
            <a:off x="10778557" y="714860"/>
            <a:ext cx="166675" cy="168575"/>
            <a:chOff x="4954425" y="2036375"/>
            <a:chExt cx="166675" cy="168575"/>
          </a:xfrm>
        </p:grpSpPr>
        <p:sp>
          <p:nvSpPr>
            <p:cNvPr id="722" name="Google Shape;722;p27"/>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23" name="Google Shape;723;p27"/>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724" name="Google Shape;724;p27"/>
          <p:cNvSpPr/>
          <p:nvPr/>
        </p:nvSpPr>
        <p:spPr>
          <a:xfrm>
            <a:off x="1577019" y="3597776"/>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25" name="Google Shape;725;p27"/>
          <p:cNvSpPr/>
          <p:nvPr/>
        </p:nvSpPr>
        <p:spPr>
          <a:xfrm>
            <a:off x="9846753" y="3888529"/>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726" name="Google Shape;726;p27"/>
          <p:cNvGrpSpPr/>
          <p:nvPr/>
        </p:nvGrpSpPr>
        <p:grpSpPr>
          <a:xfrm>
            <a:off x="1274794" y="5541495"/>
            <a:ext cx="166675" cy="168575"/>
            <a:chOff x="4954425" y="2036375"/>
            <a:chExt cx="166675" cy="168575"/>
          </a:xfrm>
        </p:grpSpPr>
        <p:sp>
          <p:nvSpPr>
            <p:cNvPr id="727" name="Google Shape;727;p27"/>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28" name="Google Shape;728;p27"/>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729" name="Google Shape;729;p27"/>
          <p:cNvSpPr txBox="1"/>
          <p:nvPr/>
        </p:nvSpPr>
        <p:spPr>
          <a:xfrm>
            <a:off x="3558840" y="1522374"/>
            <a:ext cx="4518031" cy="3631763"/>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1500">
                <a:solidFill>
                  <a:srgbClr val="C00000"/>
                </a:solidFill>
                <a:latin typeface="Cookie"/>
                <a:ea typeface="Cookie"/>
                <a:cs typeface="Cookie"/>
                <a:sym typeface="Cookie"/>
              </a:rPr>
              <a:t>HOẠT ĐỘNG</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662"/>
                                        </p:tgtEl>
                                        <p:attrNameLst>
                                          <p:attrName>style.visibility</p:attrName>
                                        </p:attrNameLst>
                                      </p:cBhvr>
                                      <p:to>
                                        <p:strVal val="visible"/>
                                      </p:to>
                                    </p:set>
                                    <p:animEffect transition="in" filter="fade">
                                      <p:cBhvr>
                                        <p:cTn id="7" dur="500"/>
                                        <p:tgtEl>
                                          <p:spTgt spid="662"/>
                                        </p:tgtEl>
                                      </p:cBhvr>
                                    </p:animEffect>
                                  </p:childTnLst>
                                </p:cTn>
                              </p:par>
                              <p:par>
                                <p:cTn id="8" presetID="10" presetClass="entr" presetSubtype="0" fill="hold" nodeType="withEffect">
                                  <p:stCondLst>
                                    <p:cond delay="0"/>
                                  </p:stCondLst>
                                  <p:childTnLst>
                                    <p:set>
                                      <p:cBhvr>
                                        <p:cTn id="9" dur="1" fill="hold">
                                          <p:stCondLst>
                                            <p:cond delay="0"/>
                                          </p:stCondLst>
                                        </p:cTn>
                                        <p:tgtEl>
                                          <p:spTgt spid="663"/>
                                        </p:tgtEl>
                                        <p:attrNameLst>
                                          <p:attrName>style.visibility</p:attrName>
                                        </p:attrNameLst>
                                      </p:cBhvr>
                                      <p:to>
                                        <p:strVal val="visible"/>
                                      </p:to>
                                    </p:set>
                                    <p:animEffect transition="in" filter="fade">
                                      <p:cBhvr>
                                        <p:cTn id="10" dur="500"/>
                                        <p:tgtEl>
                                          <p:spTgt spid="663"/>
                                        </p:tgtEl>
                                      </p:cBhvr>
                                    </p:animEffect>
                                  </p:childTnLst>
                                </p:cTn>
                              </p:par>
                              <p:par>
                                <p:cTn id="11" presetID="10" presetClass="entr" presetSubtype="0" fill="hold" nodeType="withEffect">
                                  <p:stCondLst>
                                    <p:cond delay="0"/>
                                  </p:stCondLst>
                                  <p:childTnLst>
                                    <p:set>
                                      <p:cBhvr>
                                        <p:cTn id="12" dur="1" fill="hold">
                                          <p:stCondLst>
                                            <p:cond delay="0"/>
                                          </p:stCondLst>
                                        </p:cTn>
                                        <p:tgtEl>
                                          <p:spTgt spid="664"/>
                                        </p:tgtEl>
                                        <p:attrNameLst>
                                          <p:attrName>style.visibility</p:attrName>
                                        </p:attrNameLst>
                                      </p:cBhvr>
                                      <p:to>
                                        <p:strVal val="visible"/>
                                      </p:to>
                                    </p:set>
                                    <p:animEffect transition="in" filter="fade">
                                      <p:cBhvr>
                                        <p:cTn id="13" dur="500"/>
                                        <p:tgtEl>
                                          <p:spTgt spid="664"/>
                                        </p:tgtEl>
                                      </p:cBhvr>
                                    </p:animEffect>
                                  </p:childTnLst>
                                </p:cTn>
                              </p:par>
                            </p:childTnLst>
                          </p:cTn>
                        </p:par>
                        <p:par>
                          <p:cTn id="14" fill="hold">
                            <p:stCondLst>
                              <p:cond delay="500"/>
                            </p:stCondLst>
                            <p:childTnLst>
                              <p:par>
                                <p:cTn id="15" presetID="10" presetClass="entr" presetSubtype="0" fill="hold" nodeType="afterEffect">
                                  <p:stCondLst>
                                    <p:cond delay="0"/>
                                  </p:stCondLst>
                                  <p:childTnLst>
                                    <p:set>
                                      <p:cBhvr>
                                        <p:cTn id="16" dur="1" fill="hold">
                                          <p:stCondLst>
                                            <p:cond delay="0"/>
                                          </p:stCondLst>
                                        </p:cTn>
                                        <p:tgtEl>
                                          <p:spTgt spid="665"/>
                                        </p:tgtEl>
                                        <p:attrNameLst>
                                          <p:attrName>style.visibility</p:attrName>
                                        </p:attrNameLst>
                                      </p:cBhvr>
                                      <p:to>
                                        <p:strVal val="visible"/>
                                      </p:to>
                                    </p:set>
                                    <p:animEffect transition="in" filter="fade">
                                      <p:cBhvr>
                                        <p:cTn id="17" dur="1000"/>
                                        <p:tgtEl>
                                          <p:spTgt spid="665"/>
                                        </p:tgtEl>
                                      </p:cBhvr>
                                    </p:animEffect>
                                  </p:childTnLst>
                                </p:cTn>
                              </p:par>
                            </p:childTnLst>
                          </p:cTn>
                        </p:par>
                        <p:par>
                          <p:cTn id="18" fill="hold">
                            <p:stCondLst>
                              <p:cond delay="1500"/>
                            </p:stCondLst>
                            <p:childTnLst>
                              <p:par>
                                <p:cTn id="19" presetID="10" presetClass="entr" presetSubtype="0" fill="hold" nodeType="afterEffect">
                                  <p:stCondLst>
                                    <p:cond delay="0"/>
                                  </p:stCondLst>
                                  <p:childTnLst>
                                    <p:set>
                                      <p:cBhvr>
                                        <p:cTn id="20" dur="1" fill="hold">
                                          <p:stCondLst>
                                            <p:cond delay="0"/>
                                          </p:stCondLst>
                                        </p:cTn>
                                        <p:tgtEl>
                                          <p:spTgt spid="729"/>
                                        </p:tgtEl>
                                        <p:attrNameLst>
                                          <p:attrName>style.visibility</p:attrName>
                                        </p:attrNameLst>
                                      </p:cBhvr>
                                      <p:to>
                                        <p:strVal val="visible"/>
                                      </p:to>
                                    </p:set>
                                    <p:animEffect transition="in" filter="fade">
                                      <p:cBhvr>
                                        <p:cTn id="21" dur="500"/>
                                        <p:tgtEl>
                                          <p:spTgt spid="7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17_Title and Content">
  <p:cSld name="17_Title and Content">
    <p:bg>
      <p:bgPr>
        <a:solidFill>
          <a:srgbClr val="4F6128"/>
        </a:solidFill>
        <a:effectLst/>
      </p:bgPr>
    </p:bg>
    <p:spTree>
      <p:nvGrpSpPr>
        <p:cNvPr id="1" name="Shape 730"/>
        <p:cNvGrpSpPr/>
        <p:nvPr/>
      </p:nvGrpSpPr>
      <p:grpSpPr>
        <a:xfrm>
          <a:off x="0" y="0"/>
          <a:ext cx="0" cy="0"/>
          <a:chOff x="0" y="0"/>
          <a:chExt cx="0" cy="0"/>
        </a:xfrm>
      </p:grpSpPr>
      <p:grpSp>
        <p:nvGrpSpPr>
          <p:cNvPr id="731" name="Google Shape;731;p28"/>
          <p:cNvGrpSpPr/>
          <p:nvPr/>
        </p:nvGrpSpPr>
        <p:grpSpPr>
          <a:xfrm>
            <a:off x="395894" y="219519"/>
            <a:ext cx="11613234" cy="6240131"/>
            <a:chOff x="395894" y="219519"/>
            <a:chExt cx="8518865" cy="4788281"/>
          </a:xfrm>
        </p:grpSpPr>
        <p:sp>
          <p:nvSpPr>
            <p:cNvPr id="732" name="Google Shape;732;p28"/>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E36C0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733" name="Google Shape;733;p28"/>
            <p:cNvGrpSpPr/>
            <p:nvPr/>
          </p:nvGrpSpPr>
          <p:grpSpPr>
            <a:xfrm>
              <a:off x="8341543" y="2282008"/>
              <a:ext cx="569676" cy="380612"/>
              <a:chOff x="8341543" y="2282008"/>
              <a:chExt cx="569676" cy="380612"/>
            </a:xfrm>
          </p:grpSpPr>
          <p:sp>
            <p:nvSpPr>
              <p:cNvPr id="734" name="Google Shape;734;p28"/>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35" name="Google Shape;735;p28"/>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736" name="Google Shape;736;p28"/>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737" name="Google Shape;737;p28"/>
            <p:cNvGrpSpPr/>
            <p:nvPr/>
          </p:nvGrpSpPr>
          <p:grpSpPr>
            <a:xfrm>
              <a:off x="8341543" y="1721094"/>
              <a:ext cx="569676" cy="380612"/>
              <a:chOff x="8341543" y="1721094"/>
              <a:chExt cx="569676" cy="380612"/>
            </a:xfrm>
          </p:grpSpPr>
          <p:sp>
            <p:nvSpPr>
              <p:cNvPr id="738" name="Google Shape;738;p28"/>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39" name="Google Shape;739;p28"/>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740" name="Google Shape;740;p28"/>
            <p:cNvGrpSpPr/>
            <p:nvPr/>
          </p:nvGrpSpPr>
          <p:grpSpPr>
            <a:xfrm>
              <a:off x="8346273" y="1183592"/>
              <a:ext cx="568486" cy="388014"/>
              <a:chOff x="8346273" y="1183592"/>
              <a:chExt cx="568486" cy="388014"/>
            </a:xfrm>
          </p:grpSpPr>
          <p:sp>
            <p:nvSpPr>
              <p:cNvPr id="741" name="Google Shape;741;p28"/>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42" name="Google Shape;742;p28"/>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743" name="Google Shape;743;p28"/>
            <p:cNvGrpSpPr/>
            <p:nvPr/>
          </p:nvGrpSpPr>
          <p:grpSpPr>
            <a:xfrm>
              <a:off x="8341543" y="606635"/>
              <a:ext cx="569676" cy="388014"/>
              <a:chOff x="8341543" y="606635"/>
              <a:chExt cx="569676" cy="388014"/>
            </a:xfrm>
          </p:grpSpPr>
          <p:sp>
            <p:nvSpPr>
              <p:cNvPr id="744" name="Google Shape;744;p28"/>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45" name="Google Shape;745;p28"/>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746" name="Google Shape;746;p28"/>
            <p:cNvGrpSpPr/>
            <p:nvPr/>
          </p:nvGrpSpPr>
          <p:grpSpPr>
            <a:xfrm>
              <a:off x="8341543" y="2842933"/>
              <a:ext cx="569676" cy="380612"/>
              <a:chOff x="8341543" y="2282008"/>
              <a:chExt cx="569676" cy="380612"/>
            </a:xfrm>
          </p:grpSpPr>
          <p:sp>
            <p:nvSpPr>
              <p:cNvPr id="747" name="Google Shape;747;p28"/>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48" name="Google Shape;748;p28"/>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749" name="Google Shape;749;p28"/>
            <p:cNvGrpSpPr/>
            <p:nvPr/>
          </p:nvGrpSpPr>
          <p:grpSpPr>
            <a:xfrm>
              <a:off x="8341543" y="3403858"/>
              <a:ext cx="569676" cy="380612"/>
              <a:chOff x="8341543" y="2282008"/>
              <a:chExt cx="569676" cy="380612"/>
            </a:xfrm>
          </p:grpSpPr>
          <p:sp>
            <p:nvSpPr>
              <p:cNvPr id="750" name="Google Shape;750;p28"/>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51" name="Google Shape;751;p28"/>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752" name="Google Shape;752;p28"/>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53" name="Google Shape;753;p28"/>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754" name="Google Shape;754;p28"/>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55" name="Google Shape;755;p28"/>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56" name="Google Shape;756;p28"/>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57" name="Google Shape;757;p28"/>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58" name="Google Shape;758;p28"/>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59" name="Google Shape;759;p28"/>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60" name="Google Shape;760;p28"/>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61" name="Google Shape;761;p28"/>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62" name="Google Shape;762;p28"/>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63" name="Google Shape;763;p28"/>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64" name="Google Shape;764;p28"/>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65" name="Google Shape;765;p28"/>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66" name="Google Shape;766;p28"/>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67" name="Google Shape;767;p28"/>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68" name="Google Shape;768;p28"/>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69" name="Google Shape;769;p28"/>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70" name="Google Shape;770;p28"/>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71" name="Google Shape;771;p28"/>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72" name="Google Shape;772;p28"/>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73" name="Google Shape;773;p28"/>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74" name="Google Shape;774;p28"/>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75" name="Google Shape;775;p28"/>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76" name="Google Shape;776;p28"/>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77" name="Google Shape;777;p28"/>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78" name="Google Shape;778;p28"/>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79" name="Google Shape;779;p28"/>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80" name="Google Shape;780;p28"/>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81" name="Google Shape;781;p28"/>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82" name="Google Shape;782;p28"/>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83" name="Google Shape;783;p28"/>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84" name="Google Shape;784;p28"/>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85" name="Google Shape;785;p28"/>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86" name="Google Shape;786;p28"/>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87" name="Google Shape;787;p28"/>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88" name="Google Shape;788;p28"/>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89" name="Google Shape;789;p28"/>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90" name="Google Shape;790;p28"/>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91" name="Google Shape;791;p28"/>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92" name="Google Shape;792;p28"/>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93" name="Google Shape;793;p28"/>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94" name="Google Shape;794;p28"/>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95" name="Google Shape;795;p28"/>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96" name="Google Shape;796;p28"/>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97" name="Google Shape;797;p28"/>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98" name="Google Shape;798;p28"/>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pic>
        <p:nvPicPr>
          <p:cNvPr id="799" name="Google Shape;799;p28"/>
          <p:cNvPicPr preferRelativeResize="0"/>
          <p:nvPr/>
        </p:nvPicPr>
        <p:blipFill rotWithShape="1">
          <a:blip r:embed="rId2">
            <a:alphaModFix/>
          </a:blip>
          <a:srcRect/>
          <a:stretch/>
        </p:blipFill>
        <p:spPr>
          <a:xfrm>
            <a:off x="785396" y="357971"/>
            <a:ext cx="2325467" cy="1162735"/>
          </a:xfrm>
          <a:prstGeom prst="rect">
            <a:avLst/>
          </a:prstGeom>
          <a:noFill/>
          <a:ln>
            <a:noFill/>
          </a:ln>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1_Title Slide">
  <p:cSld name="1_Title Slide">
    <p:bg>
      <p:bgPr>
        <a:solidFill>
          <a:srgbClr val="002060"/>
        </a:solidFill>
        <a:effectLst/>
      </p:bgPr>
    </p:bg>
    <p:spTree>
      <p:nvGrpSpPr>
        <p:cNvPr id="1" name="Shape 1029"/>
        <p:cNvGrpSpPr/>
        <p:nvPr/>
      </p:nvGrpSpPr>
      <p:grpSpPr>
        <a:xfrm>
          <a:off x="0" y="0"/>
          <a:ext cx="0" cy="0"/>
          <a:chOff x="0" y="0"/>
          <a:chExt cx="0" cy="0"/>
        </a:xfrm>
      </p:grpSpPr>
      <p:grpSp>
        <p:nvGrpSpPr>
          <p:cNvPr id="1030" name="Google Shape;1030;p31"/>
          <p:cNvGrpSpPr/>
          <p:nvPr/>
        </p:nvGrpSpPr>
        <p:grpSpPr>
          <a:xfrm>
            <a:off x="395894" y="219519"/>
            <a:ext cx="11613234" cy="6240131"/>
            <a:chOff x="395894" y="219519"/>
            <a:chExt cx="8518865" cy="4788281"/>
          </a:xfrm>
        </p:grpSpPr>
        <p:sp>
          <p:nvSpPr>
            <p:cNvPr id="1031" name="Google Shape;1031;p31"/>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032" name="Google Shape;1032;p31"/>
            <p:cNvGrpSpPr/>
            <p:nvPr/>
          </p:nvGrpSpPr>
          <p:grpSpPr>
            <a:xfrm>
              <a:off x="8341543" y="2282008"/>
              <a:ext cx="569676" cy="380612"/>
              <a:chOff x="8341543" y="2282008"/>
              <a:chExt cx="569676" cy="380612"/>
            </a:xfrm>
          </p:grpSpPr>
          <p:sp>
            <p:nvSpPr>
              <p:cNvPr id="1033" name="Google Shape;1033;p31"/>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34" name="Google Shape;1034;p31"/>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035" name="Google Shape;1035;p31"/>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036" name="Google Shape;1036;p31"/>
            <p:cNvGrpSpPr/>
            <p:nvPr/>
          </p:nvGrpSpPr>
          <p:grpSpPr>
            <a:xfrm>
              <a:off x="8341543" y="1721094"/>
              <a:ext cx="569676" cy="380612"/>
              <a:chOff x="8341543" y="1721094"/>
              <a:chExt cx="569676" cy="380612"/>
            </a:xfrm>
          </p:grpSpPr>
          <p:sp>
            <p:nvSpPr>
              <p:cNvPr id="1037" name="Google Shape;1037;p31"/>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38" name="Google Shape;1038;p31"/>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039" name="Google Shape;1039;p31"/>
            <p:cNvGrpSpPr/>
            <p:nvPr/>
          </p:nvGrpSpPr>
          <p:grpSpPr>
            <a:xfrm>
              <a:off x="8346273" y="1183592"/>
              <a:ext cx="568486" cy="388014"/>
              <a:chOff x="8346273" y="1183592"/>
              <a:chExt cx="568486" cy="388014"/>
            </a:xfrm>
          </p:grpSpPr>
          <p:sp>
            <p:nvSpPr>
              <p:cNvPr id="1040" name="Google Shape;1040;p31"/>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41" name="Google Shape;1041;p31"/>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042" name="Google Shape;1042;p31"/>
            <p:cNvGrpSpPr/>
            <p:nvPr/>
          </p:nvGrpSpPr>
          <p:grpSpPr>
            <a:xfrm>
              <a:off x="8341543" y="606635"/>
              <a:ext cx="569676" cy="388014"/>
              <a:chOff x="8341543" y="606635"/>
              <a:chExt cx="569676" cy="388014"/>
            </a:xfrm>
          </p:grpSpPr>
          <p:sp>
            <p:nvSpPr>
              <p:cNvPr id="1043" name="Google Shape;1043;p31"/>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44" name="Google Shape;1044;p31"/>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045" name="Google Shape;1045;p31"/>
            <p:cNvGrpSpPr/>
            <p:nvPr/>
          </p:nvGrpSpPr>
          <p:grpSpPr>
            <a:xfrm>
              <a:off x="8341543" y="2842933"/>
              <a:ext cx="569676" cy="380612"/>
              <a:chOff x="8341543" y="2282008"/>
              <a:chExt cx="569676" cy="380612"/>
            </a:xfrm>
          </p:grpSpPr>
          <p:sp>
            <p:nvSpPr>
              <p:cNvPr id="1046" name="Google Shape;1046;p31"/>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47" name="Google Shape;1047;p31"/>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048" name="Google Shape;1048;p31"/>
            <p:cNvGrpSpPr/>
            <p:nvPr/>
          </p:nvGrpSpPr>
          <p:grpSpPr>
            <a:xfrm>
              <a:off x="8341543" y="3403858"/>
              <a:ext cx="569676" cy="380612"/>
              <a:chOff x="8341543" y="2282008"/>
              <a:chExt cx="569676" cy="380612"/>
            </a:xfrm>
          </p:grpSpPr>
          <p:sp>
            <p:nvSpPr>
              <p:cNvPr id="1049" name="Google Shape;1049;p31"/>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50" name="Google Shape;1050;p31"/>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051" name="Google Shape;1051;p31"/>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52" name="Google Shape;1052;p31"/>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053" name="Google Shape;1053;p31"/>
          <p:cNvGrpSpPr/>
          <p:nvPr/>
        </p:nvGrpSpPr>
        <p:grpSpPr>
          <a:xfrm>
            <a:off x="989192" y="5645930"/>
            <a:ext cx="615189" cy="535538"/>
            <a:chOff x="2495125" y="2142250"/>
            <a:chExt cx="444275" cy="398525"/>
          </a:xfrm>
        </p:grpSpPr>
        <p:sp>
          <p:nvSpPr>
            <p:cNvPr id="1054" name="Google Shape;1054;p31"/>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55" name="Google Shape;1055;p31"/>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056" name="Google Shape;1056;p31"/>
          <p:cNvGrpSpPr/>
          <p:nvPr/>
        </p:nvGrpSpPr>
        <p:grpSpPr>
          <a:xfrm>
            <a:off x="10177821" y="427685"/>
            <a:ext cx="403468" cy="378112"/>
            <a:chOff x="3243875" y="2372825"/>
            <a:chExt cx="291375" cy="281375"/>
          </a:xfrm>
        </p:grpSpPr>
        <p:sp>
          <p:nvSpPr>
            <p:cNvPr id="1057" name="Google Shape;1057;p31"/>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58" name="Google Shape;1058;p31"/>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59" name="Google Shape;1059;p31"/>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60" name="Google Shape;1060;p31"/>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61" name="Google Shape;1061;p31"/>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62" name="Google Shape;1062;p31"/>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63" name="Google Shape;1063;p31"/>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64" name="Google Shape;1064;p31"/>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65" name="Google Shape;1065;p31"/>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66" name="Google Shape;1066;p31"/>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067" name="Google Shape;1067;p31"/>
          <p:cNvGrpSpPr/>
          <p:nvPr/>
        </p:nvGrpSpPr>
        <p:grpSpPr>
          <a:xfrm>
            <a:off x="11004071" y="1043373"/>
            <a:ext cx="230796" cy="226531"/>
            <a:chOff x="4954425" y="2036375"/>
            <a:chExt cx="166675" cy="168575"/>
          </a:xfrm>
        </p:grpSpPr>
        <p:sp>
          <p:nvSpPr>
            <p:cNvPr id="1068" name="Google Shape;1068;p31"/>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69" name="Google Shape;1069;p31"/>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070" name="Google Shape;1070;p31"/>
          <p:cNvSpPr/>
          <p:nvPr/>
        </p:nvSpPr>
        <p:spPr>
          <a:xfrm>
            <a:off x="2054612" y="6264683"/>
            <a:ext cx="164953" cy="109117"/>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71" name="Google Shape;1071;p31"/>
          <p:cNvSpPr/>
          <p:nvPr/>
        </p:nvSpPr>
        <p:spPr>
          <a:xfrm>
            <a:off x="10995521" y="6181468"/>
            <a:ext cx="120469" cy="8321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072" name="Google Shape;1072;p31"/>
          <p:cNvGrpSpPr/>
          <p:nvPr/>
        </p:nvGrpSpPr>
        <p:grpSpPr>
          <a:xfrm>
            <a:off x="817359" y="5192331"/>
            <a:ext cx="230796" cy="226531"/>
            <a:chOff x="4954425" y="2036375"/>
            <a:chExt cx="166675" cy="168575"/>
          </a:xfrm>
        </p:grpSpPr>
        <p:sp>
          <p:nvSpPr>
            <p:cNvPr id="1073" name="Google Shape;1073;p31"/>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74" name="Google Shape;1074;p31"/>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075" name="Google Shape;1075;p31"/>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76" name="Google Shape;1076;p31"/>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77" name="Google Shape;1077;p31"/>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78" name="Google Shape;1078;p31"/>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79" name="Google Shape;1079;p31"/>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0" name="Google Shape;1080;p31"/>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1" name="Google Shape;1081;p31"/>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2" name="Google Shape;1082;p31"/>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3" name="Google Shape;1083;p31"/>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4" name="Google Shape;1084;p31"/>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5" name="Google Shape;1085;p31"/>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6" name="Google Shape;1086;p31"/>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7" name="Google Shape;1087;p31"/>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8" name="Google Shape;1088;p31"/>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9" name="Google Shape;1089;p31"/>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0" name="Google Shape;1090;p31"/>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1" name="Google Shape;1091;p31"/>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2" name="Google Shape;1092;p31"/>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3" name="Google Shape;1093;p31"/>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4" name="Google Shape;1094;p31"/>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5" name="Google Shape;1095;p31"/>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6" name="Google Shape;1096;p31"/>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7" name="Google Shape;1097;p31"/>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8" name="Google Shape;1098;p31"/>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9" name="Google Shape;1099;p31"/>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0" name="Google Shape;1100;p31"/>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1" name="Google Shape;1101;p31"/>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2" name="Google Shape;1102;p31"/>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3" name="Google Shape;1103;p31"/>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4" name="Google Shape;1104;p31"/>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5" name="Google Shape;1105;p31"/>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6" name="Google Shape;1106;p31"/>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7" name="Google Shape;1107;p31"/>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8" name="Google Shape;1108;p31"/>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9" name="Google Shape;1109;p31"/>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0" name="Google Shape;1110;p31"/>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1" name="Google Shape;1111;p31"/>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2" name="Google Shape;1112;p31"/>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3" name="Google Shape;1113;p31"/>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4" name="Google Shape;1114;p31"/>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5" name="Google Shape;1115;p31"/>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6" name="Google Shape;1116;p31"/>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7" name="Google Shape;1117;p31"/>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8" name="Google Shape;1118;p31"/>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9" name="Google Shape;1119;p31"/>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120" name="Google Shape;1120;p31"/>
          <p:cNvGrpSpPr/>
          <p:nvPr/>
        </p:nvGrpSpPr>
        <p:grpSpPr>
          <a:xfrm>
            <a:off x="896619" y="1603301"/>
            <a:ext cx="9867486" cy="4770499"/>
            <a:chOff x="741115" y="865258"/>
            <a:chExt cx="7691377" cy="4010102"/>
          </a:xfrm>
        </p:grpSpPr>
        <p:sp>
          <p:nvSpPr>
            <p:cNvPr id="1121" name="Google Shape;1121;p31"/>
            <p:cNvSpPr/>
            <p:nvPr/>
          </p:nvSpPr>
          <p:spPr>
            <a:xfrm>
              <a:off x="3129031" y="865258"/>
              <a:ext cx="3134100" cy="1481700"/>
            </a:xfrm>
            <a:prstGeom prst="ellipse">
              <a:avLst/>
            </a:prstGeom>
            <a:solidFill>
              <a:srgbClr val="318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122" name="Google Shape;1122;p31"/>
            <p:cNvGrpSpPr/>
            <p:nvPr/>
          </p:nvGrpSpPr>
          <p:grpSpPr>
            <a:xfrm>
              <a:off x="741115" y="1203950"/>
              <a:ext cx="7691377" cy="3671410"/>
              <a:chOff x="741115" y="1203950"/>
              <a:chExt cx="7691377" cy="3671410"/>
            </a:xfrm>
          </p:grpSpPr>
          <p:sp>
            <p:nvSpPr>
              <p:cNvPr id="1123" name="Google Shape;1123;p31"/>
              <p:cNvSpPr/>
              <p:nvPr/>
            </p:nvSpPr>
            <p:spPr>
              <a:xfrm>
                <a:off x="741115" y="1503410"/>
                <a:ext cx="7691377" cy="3371950"/>
              </a:xfrm>
              <a:custGeom>
                <a:avLst/>
                <a:gdLst/>
                <a:ahLst/>
                <a:cxnLst/>
                <a:rect l="l" t="t" r="r" b="b"/>
                <a:pathLst>
                  <a:path w="19015" h="15544" extrusionOk="0">
                    <a:moveTo>
                      <a:pt x="8537" y="1"/>
                    </a:moveTo>
                    <a:cubicBezTo>
                      <a:pt x="8251" y="1"/>
                      <a:pt x="7939" y="81"/>
                      <a:pt x="7602" y="271"/>
                    </a:cubicBezTo>
                    <a:cubicBezTo>
                      <a:pt x="5479" y="1481"/>
                      <a:pt x="6004" y="4151"/>
                      <a:pt x="6004" y="4151"/>
                    </a:cubicBezTo>
                    <a:cubicBezTo>
                      <a:pt x="6004" y="4151"/>
                      <a:pt x="5636" y="4115"/>
                      <a:pt x="5091" y="4115"/>
                    </a:cubicBezTo>
                    <a:cubicBezTo>
                      <a:pt x="3665" y="4115"/>
                      <a:pt x="1024" y="4366"/>
                      <a:pt x="594" y="6183"/>
                    </a:cubicBezTo>
                    <a:cubicBezTo>
                      <a:pt x="1" y="8671"/>
                      <a:pt x="3470" y="10953"/>
                      <a:pt x="3470" y="10953"/>
                    </a:cubicBezTo>
                    <a:cubicBezTo>
                      <a:pt x="3470" y="10953"/>
                      <a:pt x="2420" y="14697"/>
                      <a:pt x="6369" y="15427"/>
                    </a:cubicBezTo>
                    <a:cubicBezTo>
                      <a:pt x="6807" y="15508"/>
                      <a:pt x="7209" y="15544"/>
                      <a:pt x="7578" y="15544"/>
                    </a:cubicBezTo>
                    <a:cubicBezTo>
                      <a:pt x="10550" y="15544"/>
                      <a:pt x="11345" y="13213"/>
                      <a:pt x="11345" y="13213"/>
                    </a:cubicBezTo>
                    <a:cubicBezTo>
                      <a:pt x="11345" y="13213"/>
                      <a:pt x="12272" y="13362"/>
                      <a:pt x="13464" y="13362"/>
                    </a:cubicBezTo>
                    <a:cubicBezTo>
                      <a:pt x="15500" y="13362"/>
                      <a:pt x="18307" y="12926"/>
                      <a:pt x="18581" y="10565"/>
                    </a:cubicBezTo>
                    <a:cubicBezTo>
                      <a:pt x="19014" y="6822"/>
                      <a:pt x="16389" y="5795"/>
                      <a:pt x="16389" y="5795"/>
                    </a:cubicBezTo>
                    <a:cubicBezTo>
                      <a:pt x="16389" y="5795"/>
                      <a:pt x="18718" y="2348"/>
                      <a:pt x="16389" y="613"/>
                    </a:cubicBezTo>
                    <a:cubicBezTo>
                      <a:pt x="15923" y="263"/>
                      <a:pt x="15420" y="123"/>
                      <a:pt x="14914" y="123"/>
                    </a:cubicBezTo>
                    <a:cubicBezTo>
                      <a:pt x="12914" y="123"/>
                      <a:pt x="10866" y="2303"/>
                      <a:pt x="10866" y="2303"/>
                    </a:cubicBezTo>
                    <a:cubicBezTo>
                      <a:pt x="10866" y="2303"/>
                      <a:pt x="10071" y="1"/>
                      <a:pt x="8537" y="1"/>
                    </a:cubicBezTo>
                    <a:close/>
                  </a:path>
                </a:pathLst>
              </a:custGeom>
              <a:solidFill>
                <a:srgbClr val="318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24" name="Google Shape;1124;p31"/>
              <p:cNvSpPr/>
              <p:nvPr/>
            </p:nvSpPr>
            <p:spPr>
              <a:xfrm>
                <a:off x="1766314" y="1203950"/>
                <a:ext cx="2028300" cy="1565480"/>
              </a:xfrm>
              <a:prstGeom prst="ellipse">
                <a:avLst/>
              </a:prstGeom>
              <a:solidFill>
                <a:srgbClr val="318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25" name="Google Shape;1125;p31"/>
              <p:cNvSpPr/>
              <p:nvPr/>
            </p:nvSpPr>
            <p:spPr>
              <a:xfrm>
                <a:off x="5585525" y="3231300"/>
                <a:ext cx="2028300" cy="1403400"/>
              </a:xfrm>
              <a:prstGeom prst="ellipse">
                <a:avLst/>
              </a:prstGeom>
              <a:solidFill>
                <a:srgbClr val="318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grpSp>
        <p:nvGrpSpPr>
          <p:cNvPr id="1126" name="Google Shape;1126;p31"/>
          <p:cNvGrpSpPr/>
          <p:nvPr/>
        </p:nvGrpSpPr>
        <p:grpSpPr>
          <a:xfrm>
            <a:off x="8391927" y="4047629"/>
            <a:ext cx="2301387" cy="1593766"/>
            <a:chOff x="4799733" y="3457797"/>
            <a:chExt cx="2301387" cy="1593766"/>
          </a:xfrm>
        </p:grpSpPr>
        <p:sp>
          <p:nvSpPr>
            <p:cNvPr id="1127" name="Google Shape;1127;p31"/>
            <p:cNvSpPr/>
            <p:nvPr/>
          </p:nvSpPr>
          <p:spPr>
            <a:xfrm>
              <a:off x="5512937" y="4441437"/>
              <a:ext cx="134693" cy="122202"/>
            </a:xfrm>
            <a:custGeom>
              <a:avLst/>
              <a:gdLst/>
              <a:ahLst/>
              <a:cxnLst/>
              <a:rect l="l" t="t" r="r" b="b"/>
              <a:pathLst>
                <a:path w="2437" h="2211" extrusionOk="0">
                  <a:moveTo>
                    <a:pt x="1" y="1"/>
                  </a:moveTo>
                  <a:lnTo>
                    <a:pt x="1" y="715"/>
                  </a:lnTo>
                  <a:lnTo>
                    <a:pt x="1" y="1271"/>
                  </a:lnTo>
                  <a:lnTo>
                    <a:pt x="1" y="2211"/>
                  </a:lnTo>
                  <a:lnTo>
                    <a:pt x="2436" y="1112"/>
                  </a:lnTo>
                  <a:lnTo>
                    <a:pt x="1" y="1"/>
                  </a:ln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28" name="Google Shape;1128;p31"/>
            <p:cNvSpPr/>
            <p:nvPr/>
          </p:nvSpPr>
          <p:spPr>
            <a:xfrm>
              <a:off x="5671673" y="4450943"/>
              <a:ext cx="91527" cy="79091"/>
            </a:xfrm>
            <a:custGeom>
              <a:avLst/>
              <a:gdLst/>
              <a:ahLst/>
              <a:cxnLst/>
              <a:rect l="l" t="t" r="r" b="b"/>
              <a:pathLst>
                <a:path w="1656" h="1431" extrusionOk="0">
                  <a:moveTo>
                    <a:pt x="1" y="1"/>
                  </a:moveTo>
                  <a:lnTo>
                    <a:pt x="1" y="1430"/>
                  </a:lnTo>
                  <a:lnTo>
                    <a:pt x="1655" y="1430"/>
                  </a:lnTo>
                  <a:lnTo>
                    <a:pt x="1655" y="1"/>
                  </a:lnTo>
                  <a:close/>
                </a:path>
              </a:pathLst>
            </a:custGeom>
            <a:solidFill>
              <a:srgbClr val="F9CF7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29" name="Google Shape;1129;p31"/>
            <p:cNvSpPr/>
            <p:nvPr/>
          </p:nvSpPr>
          <p:spPr>
            <a:xfrm>
              <a:off x="5670236" y="4448014"/>
              <a:ext cx="92246" cy="80528"/>
            </a:xfrm>
            <a:custGeom>
              <a:avLst/>
              <a:gdLst/>
              <a:ahLst/>
              <a:cxnLst/>
              <a:rect l="l" t="t" r="r" b="b"/>
              <a:pathLst>
                <a:path w="1669" h="1457" extrusionOk="0">
                  <a:moveTo>
                    <a:pt x="239" y="1"/>
                  </a:moveTo>
                  <a:cubicBezTo>
                    <a:pt x="146" y="1"/>
                    <a:pt x="80" y="14"/>
                    <a:pt x="53" y="27"/>
                  </a:cubicBezTo>
                  <a:cubicBezTo>
                    <a:pt x="14" y="40"/>
                    <a:pt x="0" y="54"/>
                    <a:pt x="0" y="93"/>
                  </a:cubicBezTo>
                  <a:cubicBezTo>
                    <a:pt x="0" y="120"/>
                    <a:pt x="14" y="146"/>
                    <a:pt x="40" y="160"/>
                  </a:cubicBezTo>
                  <a:cubicBezTo>
                    <a:pt x="80" y="173"/>
                    <a:pt x="120" y="173"/>
                    <a:pt x="186" y="173"/>
                  </a:cubicBezTo>
                  <a:cubicBezTo>
                    <a:pt x="225" y="186"/>
                    <a:pt x="265" y="186"/>
                    <a:pt x="292" y="199"/>
                  </a:cubicBezTo>
                  <a:cubicBezTo>
                    <a:pt x="305" y="212"/>
                    <a:pt x="345" y="239"/>
                    <a:pt x="371" y="292"/>
                  </a:cubicBezTo>
                  <a:lnTo>
                    <a:pt x="689" y="729"/>
                  </a:lnTo>
                  <a:lnTo>
                    <a:pt x="636" y="795"/>
                  </a:lnTo>
                  <a:lnTo>
                    <a:pt x="596" y="861"/>
                  </a:lnTo>
                  <a:lnTo>
                    <a:pt x="517" y="954"/>
                  </a:lnTo>
                  <a:cubicBezTo>
                    <a:pt x="490" y="993"/>
                    <a:pt x="450" y="1046"/>
                    <a:pt x="398" y="1126"/>
                  </a:cubicBezTo>
                  <a:cubicBezTo>
                    <a:pt x="371" y="1139"/>
                    <a:pt x="358" y="1152"/>
                    <a:pt x="331" y="1165"/>
                  </a:cubicBezTo>
                  <a:cubicBezTo>
                    <a:pt x="318" y="1179"/>
                    <a:pt x="292" y="1179"/>
                    <a:pt x="265" y="1192"/>
                  </a:cubicBezTo>
                  <a:cubicBezTo>
                    <a:pt x="212" y="1192"/>
                    <a:pt x="173" y="1205"/>
                    <a:pt x="133" y="1218"/>
                  </a:cubicBezTo>
                  <a:cubicBezTo>
                    <a:pt x="93" y="1232"/>
                    <a:pt x="80" y="1245"/>
                    <a:pt x="80" y="1285"/>
                  </a:cubicBezTo>
                  <a:cubicBezTo>
                    <a:pt x="80" y="1298"/>
                    <a:pt x="80" y="1324"/>
                    <a:pt x="80" y="1337"/>
                  </a:cubicBezTo>
                  <a:cubicBezTo>
                    <a:pt x="93" y="1337"/>
                    <a:pt x="106" y="1351"/>
                    <a:pt x="120" y="1351"/>
                  </a:cubicBezTo>
                  <a:cubicBezTo>
                    <a:pt x="133" y="1364"/>
                    <a:pt x="146" y="1364"/>
                    <a:pt x="159" y="1364"/>
                  </a:cubicBezTo>
                  <a:lnTo>
                    <a:pt x="556" y="1364"/>
                  </a:lnTo>
                  <a:cubicBezTo>
                    <a:pt x="570" y="1364"/>
                    <a:pt x="583" y="1377"/>
                    <a:pt x="609" y="1377"/>
                  </a:cubicBezTo>
                  <a:lnTo>
                    <a:pt x="675" y="1377"/>
                  </a:lnTo>
                  <a:cubicBezTo>
                    <a:pt x="702" y="1377"/>
                    <a:pt x="728" y="1364"/>
                    <a:pt x="755" y="1364"/>
                  </a:cubicBezTo>
                  <a:cubicBezTo>
                    <a:pt x="781" y="1351"/>
                    <a:pt x="808" y="1324"/>
                    <a:pt x="808" y="1298"/>
                  </a:cubicBezTo>
                  <a:cubicBezTo>
                    <a:pt x="808" y="1285"/>
                    <a:pt x="795" y="1258"/>
                    <a:pt x="781" y="1245"/>
                  </a:cubicBezTo>
                  <a:cubicBezTo>
                    <a:pt x="768" y="1218"/>
                    <a:pt x="715" y="1218"/>
                    <a:pt x="662" y="1218"/>
                  </a:cubicBezTo>
                  <a:cubicBezTo>
                    <a:pt x="636" y="1218"/>
                    <a:pt x="609" y="1205"/>
                    <a:pt x="609" y="1205"/>
                  </a:cubicBezTo>
                  <a:cubicBezTo>
                    <a:pt x="609" y="1192"/>
                    <a:pt x="596" y="1192"/>
                    <a:pt x="596" y="1179"/>
                  </a:cubicBezTo>
                  <a:cubicBezTo>
                    <a:pt x="596" y="1179"/>
                    <a:pt x="609" y="1152"/>
                    <a:pt x="623" y="1139"/>
                  </a:cubicBezTo>
                  <a:cubicBezTo>
                    <a:pt x="636" y="1112"/>
                    <a:pt x="649" y="1099"/>
                    <a:pt x="662" y="1086"/>
                  </a:cubicBezTo>
                  <a:cubicBezTo>
                    <a:pt x="689" y="1046"/>
                    <a:pt x="702" y="1020"/>
                    <a:pt x="728" y="993"/>
                  </a:cubicBezTo>
                  <a:cubicBezTo>
                    <a:pt x="742" y="980"/>
                    <a:pt x="768" y="940"/>
                    <a:pt x="808" y="887"/>
                  </a:cubicBezTo>
                  <a:cubicBezTo>
                    <a:pt x="834" y="927"/>
                    <a:pt x="861" y="967"/>
                    <a:pt x="887" y="1007"/>
                  </a:cubicBezTo>
                  <a:cubicBezTo>
                    <a:pt x="914" y="1033"/>
                    <a:pt x="940" y="1073"/>
                    <a:pt x="967" y="1112"/>
                  </a:cubicBezTo>
                  <a:cubicBezTo>
                    <a:pt x="980" y="1139"/>
                    <a:pt x="1006" y="1165"/>
                    <a:pt x="1020" y="1192"/>
                  </a:cubicBezTo>
                  <a:cubicBezTo>
                    <a:pt x="1033" y="1218"/>
                    <a:pt x="1046" y="1232"/>
                    <a:pt x="1046" y="1245"/>
                  </a:cubicBezTo>
                  <a:cubicBezTo>
                    <a:pt x="1046" y="1258"/>
                    <a:pt x="1033" y="1271"/>
                    <a:pt x="1033" y="1285"/>
                  </a:cubicBezTo>
                  <a:lnTo>
                    <a:pt x="993" y="1285"/>
                  </a:lnTo>
                  <a:cubicBezTo>
                    <a:pt x="967" y="1298"/>
                    <a:pt x="953" y="1311"/>
                    <a:pt x="953" y="1324"/>
                  </a:cubicBezTo>
                  <a:cubicBezTo>
                    <a:pt x="940" y="1337"/>
                    <a:pt x="940" y="1351"/>
                    <a:pt x="940" y="1364"/>
                  </a:cubicBezTo>
                  <a:cubicBezTo>
                    <a:pt x="940" y="1377"/>
                    <a:pt x="953" y="1404"/>
                    <a:pt x="967" y="1430"/>
                  </a:cubicBezTo>
                  <a:cubicBezTo>
                    <a:pt x="993" y="1443"/>
                    <a:pt x="1033" y="1457"/>
                    <a:pt x="1086" y="1457"/>
                  </a:cubicBezTo>
                  <a:lnTo>
                    <a:pt x="1536" y="1457"/>
                  </a:lnTo>
                  <a:cubicBezTo>
                    <a:pt x="1575" y="1457"/>
                    <a:pt x="1602" y="1457"/>
                    <a:pt x="1628" y="1443"/>
                  </a:cubicBezTo>
                  <a:cubicBezTo>
                    <a:pt x="1655" y="1443"/>
                    <a:pt x="1668" y="1417"/>
                    <a:pt x="1668" y="1377"/>
                  </a:cubicBezTo>
                  <a:cubicBezTo>
                    <a:pt x="1668" y="1351"/>
                    <a:pt x="1655" y="1337"/>
                    <a:pt x="1628" y="1324"/>
                  </a:cubicBezTo>
                  <a:cubicBezTo>
                    <a:pt x="1615" y="1311"/>
                    <a:pt x="1589" y="1298"/>
                    <a:pt x="1549" y="1298"/>
                  </a:cubicBezTo>
                  <a:lnTo>
                    <a:pt x="1456" y="1298"/>
                  </a:lnTo>
                  <a:cubicBezTo>
                    <a:pt x="1430" y="1298"/>
                    <a:pt x="1403" y="1285"/>
                    <a:pt x="1364" y="1271"/>
                  </a:cubicBezTo>
                  <a:cubicBezTo>
                    <a:pt x="1350" y="1271"/>
                    <a:pt x="1337" y="1258"/>
                    <a:pt x="1324" y="1245"/>
                  </a:cubicBezTo>
                  <a:cubicBezTo>
                    <a:pt x="1311" y="1232"/>
                    <a:pt x="1284" y="1205"/>
                    <a:pt x="1245" y="1165"/>
                  </a:cubicBezTo>
                  <a:cubicBezTo>
                    <a:pt x="1218" y="1126"/>
                    <a:pt x="1178" y="1073"/>
                    <a:pt x="1125" y="1007"/>
                  </a:cubicBezTo>
                  <a:cubicBezTo>
                    <a:pt x="1073" y="927"/>
                    <a:pt x="1006" y="835"/>
                    <a:pt x="927" y="729"/>
                  </a:cubicBezTo>
                  <a:cubicBezTo>
                    <a:pt x="967" y="676"/>
                    <a:pt x="1006" y="610"/>
                    <a:pt x="1046" y="557"/>
                  </a:cubicBezTo>
                  <a:cubicBezTo>
                    <a:pt x="1073" y="504"/>
                    <a:pt x="1125" y="451"/>
                    <a:pt x="1165" y="385"/>
                  </a:cubicBezTo>
                  <a:cubicBezTo>
                    <a:pt x="1205" y="345"/>
                    <a:pt x="1245" y="318"/>
                    <a:pt x="1271" y="305"/>
                  </a:cubicBezTo>
                  <a:cubicBezTo>
                    <a:pt x="1298" y="292"/>
                    <a:pt x="1337" y="292"/>
                    <a:pt x="1390" y="292"/>
                  </a:cubicBezTo>
                  <a:cubicBezTo>
                    <a:pt x="1430" y="292"/>
                    <a:pt x="1509" y="279"/>
                    <a:pt x="1589" y="279"/>
                  </a:cubicBezTo>
                  <a:cubicBezTo>
                    <a:pt x="1615" y="279"/>
                    <a:pt x="1628" y="279"/>
                    <a:pt x="1642" y="265"/>
                  </a:cubicBezTo>
                  <a:cubicBezTo>
                    <a:pt x="1655" y="239"/>
                    <a:pt x="1655" y="226"/>
                    <a:pt x="1655" y="212"/>
                  </a:cubicBezTo>
                  <a:cubicBezTo>
                    <a:pt x="1655" y="146"/>
                    <a:pt x="1642" y="120"/>
                    <a:pt x="1589" y="120"/>
                  </a:cubicBezTo>
                  <a:lnTo>
                    <a:pt x="1020" y="120"/>
                  </a:lnTo>
                  <a:cubicBezTo>
                    <a:pt x="980" y="120"/>
                    <a:pt x="953" y="120"/>
                    <a:pt x="927" y="133"/>
                  </a:cubicBezTo>
                  <a:cubicBezTo>
                    <a:pt x="900" y="146"/>
                    <a:pt x="887" y="173"/>
                    <a:pt x="887" y="212"/>
                  </a:cubicBezTo>
                  <a:cubicBezTo>
                    <a:pt x="887" y="226"/>
                    <a:pt x="887" y="252"/>
                    <a:pt x="914" y="265"/>
                  </a:cubicBezTo>
                  <a:cubicBezTo>
                    <a:pt x="927" y="265"/>
                    <a:pt x="940" y="279"/>
                    <a:pt x="953" y="279"/>
                  </a:cubicBezTo>
                  <a:cubicBezTo>
                    <a:pt x="953" y="292"/>
                    <a:pt x="967" y="292"/>
                    <a:pt x="967" y="305"/>
                  </a:cubicBezTo>
                  <a:cubicBezTo>
                    <a:pt x="967" y="305"/>
                    <a:pt x="953" y="332"/>
                    <a:pt x="940" y="358"/>
                  </a:cubicBezTo>
                  <a:cubicBezTo>
                    <a:pt x="927" y="385"/>
                    <a:pt x="900" y="411"/>
                    <a:pt x="874" y="451"/>
                  </a:cubicBezTo>
                  <a:lnTo>
                    <a:pt x="808" y="570"/>
                  </a:lnTo>
                  <a:cubicBezTo>
                    <a:pt x="768" y="517"/>
                    <a:pt x="742" y="477"/>
                    <a:pt x="715" y="437"/>
                  </a:cubicBezTo>
                  <a:cubicBezTo>
                    <a:pt x="689" y="398"/>
                    <a:pt x="662" y="371"/>
                    <a:pt x="636" y="332"/>
                  </a:cubicBezTo>
                  <a:cubicBezTo>
                    <a:pt x="623" y="305"/>
                    <a:pt x="596" y="279"/>
                    <a:pt x="596" y="252"/>
                  </a:cubicBezTo>
                  <a:cubicBezTo>
                    <a:pt x="583" y="239"/>
                    <a:pt x="570" y="226"/>
                    <a:pt x="570" y="212"/>
                  </a:cubicBezTo>
                  <a:cubicBezTo>
                    <a:pt x="570" y="199"/>
                    <a:pt x="583" y="186"/>
                    <a:pt x="596" y="186"/>
                  </a:cubicBezTo>
                  <a:lnTo>
                    <a:pt x="662" y="186"/>
                  </a:lnTo>
                  <a:cubicBezTo>
                    <a:pt x="702" y="186"/>
                    <a:pt x="728" y="173"/>
                    <a:pt x="742" y="160"/>
                  </a:cubicBezTo>
                  <a:cubicBezTo>
                    <a:pt x="755" y="133"/>
                    <a:pt x="768" y="120"/>
                    <a:pt x="768" y="107"/>
                  </a:cubicBezTo>
                  <a:cubicBezTo>
                    <a:pt x="768" y="93"/>
                    <a:pt x="768" y="80"/>
                    <a:pt x="768" y="67"/>
                  </a:cubicBezTo>
                  <a:cubicBezTo>
                    <a:pt x="768" y="54"/>
                    <a:pt x="755" y="40"/>
                    <a:pt x="742" y="40"/>
                  </a:cubicBezTo>
                  <a:cubicBezTo>
                    <a:pt x="728" y="27"/>
                    <a:pt x="715" y="14"/>
                    <a:pt x="689" y="14"/>
                  </a:cubicBezTo>
                  <a:cubicBezTo>
                    <a:pt x="675" y="1"/>
                    <a:pt x="636" y="1"/>
                    <a:pt x="596" y="1"/>
                  </a:cubicBez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0" name="Google Shape;1130;p31"/>
            <p:cNvSpPr/>
            <p:nvPr/>
          </p:nvSpPr>
          <p:spPr>
            <a:xfrm>
              <a:off x="5668799" y="4448014"/>
              <a:ext cx="100260" cy="84895"/>
            </a:xfrm>
            <a:custGeom>
              <a:avLst/>
              <a:gdLst/>
              <a:ahLst/>
              <a:cxnLst/>
              <a:rect l="l" t="t" r="r" b="b"/>
              <a:pathLst>
                <a:path w="1814" h="1536" extrusionOk="0">
                  <a:moveTo>
                    <a:pt x="768" y="107"/>
                  </a:moveTo>
                  <a:lnTo>
                    <a:pt x="768" y="160"/>
                  </a:lnTo>
                  <a:lnTo>
                    <a:pt x="662" y="160"/>
                  </a:lnTo>
                  <a:cubicBezTo>
                    <a:pt x="609" y="160"/>
                    <a:pt x="556" y="212"/>
                    <a:pt x="556" y="265"/>
                  </a:cubicBezTo>
                  <a:cubicBezTo>
                    <a:pt x="556" y="265"/>
                    <a:pt x="609" y="265"/>
                    <a:pt x="609" y="332"/>
                  </a:cubicBezTo>
                  <a:cubicBezTo>
                    <a:pt x="609" y="332"/>
                    <a:pt x="609" y="385"/>
                    <a:pt x="662" y="385"/>
                  </a:cubicBezTo>
                  <a:cubicBezTo>
                    <a:pt x="662" y="437"/>
                    <a:pt x="715" y="490"/>
                    <a:pt x="715" y="490"/>
                  </a:cubicBezTo>
                  <a:cubicBezTo>
                    <a:pt x="768" y="543"/>
                    <a:pt x="768" y="596"/>
                    <a:pt x="821" y="662"/>
                  </a:cubicBezTo>
                  <a:lnTo>
                    <a:pt x="887" y="715"/>
                  </a:lnTo>
                  <a:lnTo>
                    <a:pt x="993" y="543"/>
                  </a:lnTo>
                  <a:cubicBezTo>
                    <a:pt x="993" y="490"/>
                    <a:pt x="1046" y="437"/>
                    <a:pt x="1046" y="437"/>
                  </a:cubicBezTo>
                  <a:cubicBezTo>
                    <a:pt x="1046" y="385"/>
                    <a:pt x="1099" y="385"/>
                    <a:pt x="1099" y="332"/>
                  </a:cubicBezTo>
                  <a:cubicBezTo>
                    <a:pt x="1099" y="265"/>
                    <a:pt x="1046" y="265"/>
                    <a:pt x="1046" y="265"/>
                  </a:cubicBezTo>
                  <a:lnTo>
                    <a:pt x="993" y="265"/>
                  </a:lnTo>
                  <a:lnTo>
                    <a:pt x="993" y="212"/>
                  </a:lnTo>
                  <a:lnTo>
                    <a:pt x="1654" y="212"/>
                  </a:lnTo>
                  <a:lnTo>
                    <a:pt x="1654" y="265"/>
                  </a:lnTo>
                  <a:lnTo>
                    <a:pt x="1324" y="265"/>
                  </a:lnTo>
                  <a:cubicBezTo>
                    <a:pt x="1271" y="332"/>
                    <a:pt x="1218" y="332"/>
                    <a:pt x="1218" y="385"/>
                  </a:cubicBezTo>
                  <a:cubicBezTo>
                    <a:pt x="1151" y="437"/>
                    <a:pt x="1099" y="490"/>
                    <a:pt x="1046" y="543"/>
                  </a:cubicBezTo>
                  <a:cubicBezTo>
                    <a:pt x="993" y="596"/>
                    <a:pt x="993" y="662"/>
                    <a:pt x="940" y="715"/>
                  </a:cubicBezTo>
                  <a:lnTo>
                    <a:pt x="940" y="768"/>
                  </a:lnTo>
                  <a:lnTo>
                    <a:pt x="940" y="821"/>
                  </a:lnTo>
                  <a:cubicBezTo>
                    <a:pt x="993" y="927"/>
                    <a:pt x="1099" y="993"/>
                    <a:pt x="1151" y="1099"/>
                  </a:cubicBezTo>
                  <a:cubicBezTo>
                    <a:pt x="1218" y="1152"/>
                    <a:pt x="1218" y="1205"/>
                    <a:pt x="1271" y="1258"/>
                  </a:cubicBezTo>
                  <a:cubicBezTo>
                    <a:pt x="1324" y="1258"/>
                    <a:pt x="1324" y="1324"/>
                    <a:pt x="1324" y="1324"/>
                  </a:cubicBezTo>
                  <a:cubicBezTo>
                    <a:pt x="1376" y="1324"/>
                    <a:pt x="1376" y="1377"/>
                    <a:pt x="1429" y="1377"/>
                  </a:cubicBezTo>
                  <a:lnTo>
                    <a:pt x="1601" y="1377"/>
                  </a:lnTo>
                  <a:cubicBezTo>
                    <a:pt x="1654" y="1377"/>
                    <a:pt x="1654" y="1430"/>
                    <a:pt x="1654" y="1430"/>
                  </a:cubicBezTo>
                  <a:lnTo>
                    <a:pt x="1099" y="1430"/>
                  </a:lnTo>
                  <a:lnTo>
                    <a:pt x="1046" y="1377"/>
                  </a:lnTo>
                  <a:lnTo>
                    <a:pt x="1099" y="1377"/>
                  </a:lnTo>
                  <a:cubicBezTo>
                    <a:pt x="1151" y="1377"/>
                    <a:pt x="1151" y="1324"/>
                    <a:pt x="1151" y="1258"/>
                  </a:cubicBezTo>
                  <a:lnTo>
                    <a:pt x="1151" y="1205"/>
                  </a:lnTo>
                  <a:cubicBezTo>
                    <a:pt x="1099" y="1152"/>
                    <a:pt x="1099" y="1152"/>
                    <a:pt x="1099" y="1099"/>
                  </a:cubicBezTo>
                  <a:cubicBezTo>
                    <a:pt x="1046" y="1099"/>
                    <a:pt x="1046" y="1046"/>
                    <a:pt x="993" y="993"/>
                  </a:cubicBezTo>
                  <a:cubicBezTo>
                    <a:pt x="993" y="993"/>
                    <a:pt x="940" y="927"/>
                    <a:pt x="940" y="874"/>
                  </a:cubicBezTo>
                  <a:lnTo>
                    <a:pt x="887" y="821"/>
                  </a:lnTo>
                  <a:lnTo>
                    <a:pt x="821" y="874"/>
                  </a:lnTo>
                  <a:cubicBezTo>
                    <a:pt x="768" y="927"/>
                    <a:pt x="768" y="993"/>
                    <a:pt x="715" y="993"/>
                  </a:cubicBezTo>
                  <a:cubicBezTo>
                    <a:pt x="715" y="1046"/>
                    <a:pt x="715" y="1046"/>
                    <a:pt x="662" y="1099"/>
                  </a:cubicBezTo>
                  <a:lnTo>
                    <a:pt x="662" y="1152"/>
                  </a:lnTo>
                  <a:cubicBezTo>
                    <a:pt x="609" y="1152"/>
                    <a:pt x="609" y="1152"/>
                    <a:pt x="609" y="1205"/>
                  </a:cubicBezTo>
                  <a:lnTo>
                    <a:pt x="609" y="1258"/>
                  </a:lnTo>
                  <a:cubicBezTo>
                    <a:pt x="662" y="1324"/>
                    <a:pt x="662" y="1324"/>
                    <a:pt x="715" y="1324"/>
                  </a:cubicBezTo>
                  <a:lnTo>
                    <a:pt x="821" y="1324"/>
                  </a:lnTo>
                  <a:cubicBezTo>
                    <a:pt x="768" y="1324"/>
                    <a:pt x="768" y="1377"/>
                    <a:pt x="715" y="1377"/>
                  </a:cubicBezTo>
                  <a:lnTo>
                    <a:pt x="662" y="1377"/>
                  </a:lnTo>
                  <a:lnTo>
                    <a:pt x="609" y="1324"/>
                  </a:lnTo>
                  <a:lnTo>
                    <a:pt x="225" y="1324"/>
                  </a:lnTo>
                  <a:cubicBezTo>
                    <a:pt x="278" y="1324"/>
                    <a:pt x="278" y="1324"/>
                    <a:pt x="331" y="1258"/>
                  </a:cubicBezTo>
                  <a:lnTo>
                    <a:pt x="437" y="1258"/>
                  </a:lnTo>
                  <a:lnTo>
                    <a:pt x="490" y="1205"/>
                  </a:lnTo>
                  <a:cubicBezTo>
                    <a:pt x="556" y="1099"/>
                    <a:pt x="609" y="1046"/>
                    <a:pt x="609" y="1046"/>
                  </a:cubicBezTo>
                  <a:cubicBezTo>
                    <a:pt x="662" y="993"/>
                    <a:pt x="662" y="927"/>
                    <a:pt x="715" y="927"/>
                  </a:cubicBezTo>
                  <a:cubicBezTo>
                    <a:pt x="715" y="927"/>
                    <a:pt x="715" y="874"/>
                    <a:pt x="768" y="874"/>
                  </a:cubicBezTo>
                  <a:lnTo>
                    <a:pt x="768" y="821"/>
                  </a:lnTo>
                  <a:lnTo>
                    <a:pt x="821" y="768"/>
                  </a:lnTo>
                  <a:lnTo>
                    <a:pt x="490" y="265"/>
                  </a:lnTo>
                  <a:cubicBezTo>
                    <a:pt x="437" y="265"/>
                    <a:pt x="437" y="212"/>
                    <a:pt x="384" y="160"/>
                  </a:cubicBezTo>
                  <a:lnTo>
                    <a:pt x="106" y="160"/>
                  </a:lnTo>
                  <a:lnTo>
                    <a:pt x="106" y="107"/>
                  </a:lnTo>
                  <a:close/>
                  <a:moveTo>
                    <a:pt x="106" y="1"/>
                  </a:moveTo>
                  <a:cubicBezTo>
                    <a:pt x="53" y="54"/>
                    <a:pt x="0" y="107"/>
                    <a:pt x="0" y="107"/>
                  </a:cubicBezTo>
                  <a:cubicBezTo>
                    <a:pt x="0" y="160"/>
                    <a:pt x="53" y="212"/>
                    <a:pt x="53" y="265"/>
                  </a:cubicBezTo>
                  <a:lnTo>
                    <a:pt x="331" y="265"/>
                  </a:lnTo>
                  <a:cubicBezTo>
                    <a:pt x="331" y="332"/>
                    <a:pt x="331" y="332"/>
                    <a:pt x="384" y="385"/>
                  </a:cubicBezTo>
                  <a:lnTo>
                    <a:pt x="662" y="768"/>
                  </a:lnTo>
                  <a:lnTo>
                    <a:pt x="662" y="821"/>
                  </a:lnTo>
                  <a:cubicBezTo>
                    <a:pt x="662" y="821"/>
                    <a:pt x="609" y="821"/>
                    <a:pt x="609" y="874"/>
                  </a:cubicBezTo>
                  <a:lnTo>
                    <a:pt x="556" y="927"/>
                  </a:lnTo>
                  <a:cubicBezTo>
                    <a:pt x="490" y="993"/>
                    <a:pt x="437" y="1046"/>
                    <a:pt x="384" y="1099"/>
                  </a:cubicBezTo>
                  <a:lnTo>
                    <a:pt x="384" y="1152"/>
                  </a:lnTo>
                  <a:lnTo>
                    <a:pt x="331" y="1152"/>
                  </a:lnTo>
                  <a:cubicBezTo>
                    <a:pt x="278" y="1152"/>
                    <a:pt x="225" y="1152"/>
                    <a:pt x="159" y="1205"/>
                  </a:cubicBezTo>
                  <a:cubicBezTo>
                    <a:pt x="106" y="1205"/>
                    <a:pt x="53" y="1258"/>
                    <a:pt x="53" y="1324"/>
                  </a:cubicBezTo>
                  <a:cubicBezTo>
                    <a:pt x="53" y="1377"/>
                    <a:pt x="53" y="1377"/>
                    <a:pt x="106" y="1430"/>
                  </a:cubicBezTo>
                  <a:lnTo>
                    <a:pt x="159" y="1430"/>
                  </a:lnTo>
                  <a:cubicBezTo>
                    <a:pt x="159" y="1483"/>
                    <a:pt x="225" y="1483"/>
                    <a:pt x="225" y="1483"/>
                  </a:cubicBezTo>
                  <a:lnTo>
                    <a:pt x="715" y="1483"/>
                  </a:lnTo>
                  <a:cubicBezTo>
                    <a:pt x="768" y="1483"/>
                    <a:pt x="821" y="1483"/>
                    <a:pt x="821" y="1430"/>
                  </a:cubicBezTo>
                  <a:cubicBezTo>
                    <a:pt x="887" y="1430"/>
                    <a:pt x="940" y="1377"/>
                    <a:pt x="940" y="1324"/>
                  </a:cubicBezTo>
                  <a:cubicBezTo>
                    <a:pt x="940" y="1258"/>
                    <a:pt x="887" y="1258"/>
                    <a:pt x="887" y="1258"/>
                  </a:cubicBezTo>
                  <a:cubicBezTo>
                    <a:pt x="821" y="1205"/>
                    <a:pt x="821" y="1205"/>
                    <a:pt x="768" y="1205"/>
                  </a:cubicBezTo>
                  <a:lnTo>
                    <a:pt x="768" y="1152"/>
                  </a:lnTo>
                  <a:cubicBezTo>
                    <a:pt x="768" y="1099"/>
                    <a:pt x="821" y="1099"/>
                    <a:pt x="821" y="1099"/>
                  </a:cubicBezTo>
                  <a:cubicBezTo>
                    <a:pt x="821" y="1046"/>
                    <a:pt x="887" y="1046"/>
                    <a:pt x="887" y="1046"/>
                  </a:cubicBezTo>
                  <a:lnTo>
                    <a:pt x="887" y="1099"/>
                  </a:lnTo>
                  <a:cubicBezTo>
                    <a:pt x="940" y="1099"/>
                    <a:pt x="940" y="1152"/>
                    <a:pt x="993" y="1152"/>
                  </a:cubicBezTo>
                  <a:cubicBezTo>
                    <a:pt x="993" y="1205"/>
                    <a:pt x="993" y="1258"/>
                    <a:pt x="1046" y="1258"/>
                  </a:cubicBezTo>
                  <a:cubicBezTo>
                    <a:pt x="993" y="1258"/>
                    <a:pt x="993" y="1324"/>
                    <a:pt x="940" y="1324"/>
                  </a:cubicBezTo>
                  <a:lnTo>
                    <a:pt x="940" y="1430"/>
                  </a:lnTo>
                  <a:cubicBezTo>
                    <a:pt x="940" y="1430"/>
                    <a:pt x="940" y="1483"/>
                    <a:pt x="993" y="1483"/>
                  </a:cubicBezTo>
                  <a:cubicBezTo>
                    <a:pt x="1046" y="1536"/>
                    <a:pt x="1099" y="1536"/>
                    <a:pt x="1151" y="1536"/>
                  </a:cubicBezTo>
                  <a:lnTo>
                    <a:pt x="1707" y="1536"/>
                  </a:lnTo>
                  <a:cubicBezTo>
                    <a:pt x="1760" y="1536"/>
                    <a:pt x="1813" y="1483"/>
                    <a:pt x="1813" y="1430"/>
                  </a:cubicBezTo>
                  <a:cubicBezTo>
                    <a:pt x="1813" y="1377"/>
                    <a:pt x="1760" y="1324"/>
                    <a:pt x="1707" y="1324"/>
                  </a:cubicBezTo>
                  <a:cubicBezTo>
                    <a:pt x="1707" y="1258"/>
                    <a:pt x="1654" y="1258"/>
                    <a:pt x="1601" y="1258"/>
                  </a:cubicBezTo>
                  <a:lnTo>
                    <a:pt x="1429" y="1258"/>
                  </a:lnTo>
                  <a:cubicBezTo>
                    <a:pt x="1429" y="1205"/>
                    <a:pt x="1376" y="1205"/>
                    <a:pt x="1376" y="1152"/>
                  </a:cubicBezTo>
                  <a:cubicBezTo>
                    <a:pt x="1324" y="1099"/>
                    <a:pt x="1271" y="1046"/>
                    <a:pt x="1218" y="993"/>
                  </a:cubicBezTo>
                  <a:cubicBezTo>
                    <a:pt x="1218" y="927"/>
                    <a:pt x="1099" y="874"/>
                    <a:pt x="1046" y="768"/>
                  </a:cubicBezTo>
                  <a:cubicBezTo>
                    <a:pt x="1099" y="715"/>
                    <a:pt x="1099" y="662"/>
                    <a:pt x="1151" y="596"/>
                  </a:cubicBezTo>
                  <a:cubicBezTo>
                    <a:pt x="1218" y="596"/>
                    <a:pt x="1218" y="543"/>
                    <a:pt x="1271" y="490"/>
                  </a:cubicBezTo>
                  <a:cubicBezTo>
                    <a:pt x="1324" y="437"/>
                    <a:pt x="1324" y="437"/>
                    <a:pt x="1376" y="385"/>
                  </a:cubicBezTo>
                  <a:lnTo>
                    <a:pt x="1654" y="385"/>
                  </a:lnTo>
                  <a:cubicBezTo>
                    <a:pt x="1707" y="385"/>
                    <a:pt x="1707" y="385"/>
                    <a:pt x="1707" y="332"/>
                  </a:cubicBezTo>
                  <a:lnTo>
                    <a:pt x="1760" y="332"/>
                  </a:lnTo>
                  <a:lnTo>
                    <a:pt x="1760" y="265"/>
                  </a:lnTo>
                  <a:lnTo>
                    <a:pt x="1760" y="160"/>
                  </a:lnTo>
                  <a:cubicBezTo>
                    <a:pt x="1760" y="160"/>
                    <a:pt x="1760" y="107"/>
                    <a:pt x="1707" y="107"/>
                  </a:cubicBezTo>
                  <a:lnTo>
                    <a:pt x="940" y="107"/>
                  </a:lnTo>
                  <a:cubicBezTo>
                    <a:pt x="887" y="160"/>
                    <a:pt x="887" y="212"/>
                    <a:pt x="887" y="265"/>
                  </a:cubicBezTo>
                  <a:cubicBezTo>
                    <a:pt x="887" y="265"/>
                    <a:pt x="887" y="332"/>
                    <a:pt x="940" y="332"/>
                  </a:cubicBezTo>
                  <a:lnTo>
                    <a:pt x="940" y="385"/>
                  </a:lnTo>
                  <a:cubicBezTo>
                    <a:pt x="940" y="385"/>
                    <a:pt x="940" y="437"/>
                    <a:pt x="887" y="437"/>
                  </a:cubicBezTo>
                  <a:lnTo>
                    <a:pt x="887" y="490"/>
                  </a:lnTo>
                  <a:cubicBezTo>
                    <a:pt x="821" y="490"/>
                    <a:pt x="821" y="437"/>
                    <a:pt x="821" y="437"/>
                  </a:cubicBezTo>
                  <a:cubicBezTo>
                    <a:pt x="768" y="385"/>
                    <a:pt x="768" y="385"/>
                    <a:pt x="768" y="332"/>
                  </a:cubicBezTo>
                  <a:cubicBezTo>
                    <a:pt x="715" y="332"/>
                    <a:pt x="715" y="332"/>
                    <a:pt x="715" y="265"/>
                  </a:cubicBezTo>
                  <a:cubicBezTo>
                    <a:pt x="768" y="265"/>
                    <a:pt x="821" y="265"/>
                    <a:pt x="821" y="212"/>
                  </a:cubicBezTo>
                  <a:cubicBezTo>
                    <a:pt x="887" y="212"/>
                    <a:pt x="887" y="160"/>
                    <a:pt x="887" y="160"/>
                  </a:cubicBezTo>
                  <a:lnTo>
                    <a:pt x="887" y="107"/>
                  </a:lnTo>
                  <a:lnTo>
                    <a:pt x="887" y="54"/>
                  </a:lnTo>
                  <a:lnTo>
                    <a:pt x="821" y="54"/>
                  </a:lnTo>
                  <a:cubicBezTo>
                    <a:pt x="821" y="1"/>
                    <a:pt x="821" y="1"/>
                    <a:pt x="768" y="1"/>
                  </a:cubicBez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1" name="Google Shape;1131;p31"/>
            <p:cNvSpPr/>
            <p:nvPr/>
          </p:nvSpPr>
          <p:spPr>
            <a:xfrm>
              <a:off x="4799733" y="3864528"/>
              <a:ext cx="1237772" cy="1187034"/>
            </a:xfrm>
            <a:custGeom>
              <a:avLst/>
              <a:gdLst/>
              <a:ahLst/>
              <a:cxnLst/>
              <a:rect l="l" t="t" r="r" b="b"/>
              <a:pathLst>
                <a:path w="22395" h="21477" extrusionOk="0">
                  <a:moveTo>
                    <a:pt x="17201" y="8638"/>
                  </a:moveTo>
                  <a:cubicBezTo>
                    <a:pt x="17575" y="8638"/>
                    <a:pt x="17951" y="8924"/>
                    <a:pt x="17987" y="9340"/>
                  </a:cubicBezTo>
                  <a:lnTo>
                    <a:pt x="18318" y="16672"/>
                  </a:lnTo>
                  <a:cubicBezTo>
                    <a:pt x="18371" y="17228"/>
                    <a:pt x="17868" y="17718"/>
                    <a:pt x="17273" y="17718"/>
                  </a:cubicBezTo>
                  <a:lnTo>
                    <a:pt x="9821" y="17612"/>
                  </a:lnTo>
                  <a:cubicBezTo>
                    <a:pt x="9212" y="17612"/>
                    <a:pt x="8881" y="16844"/>
                    <a:pt x="9331" y="16447"/>
                  </a:cubicBezTo>
                  <a:lnTo>
                    <a:pt x="16717" y="8837"/>
                  </a:lnTo>
                  <a:cubicBezTo>
                    <a:pt x="16855" y="8699"/>
                    <a:pt x="17028" y="8638"/>
                    <a:pt x="17201" y="8638"/>
                  </a:cubicBezTo>
                  <a:close/>
                  <a:moveTo>
                    <a:pt x="20125" y="1"/>
                  </a:moveTo>
                  <a:cubicBezTo>
                    <a:pt x="19697" y="1"/>
                    <a:pt x="19262" y="159"/>
                    <a:pt x="18927" y="512"/>
                  </a:cubicBezTo>
                  <a:lnTo>
                    <a:pt x="993" y="18711"/>
                  </a:lnTo>
                  <a:cubicBezTo>
                    <a:pt x="0" y="19756"/>
                    <a:pt x="781" y="21477"/>
                    <a:pt x="2264" y="21477"/>
                  </a:cubicBezTo>
                  <a:lnTo>
                    <a:pt x="20303" y="21477"/>
                  </a:lnTo>
                  <a:cubicBezTo>
                    <a:pt x="21508" y="21477"/>
                    <a:pt x="22395" y="20537"/>
                    <a:pt x="22395" y="19425"/>
                  </a:cubicBezTo>
                  <a:lnTo>
                    <a:pt x="21786" y="1558"/>
                  </a:lnTo>
                  <a:cubicBezTo>
                    <a:pt x="21786" y="611"/>
                    <a:pt x="20967" y="1"/>
                    <a:pt x="20125" y="1"/>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2" name="Google Shape;1132;p31"/>
            <p:cNvSpPr/>
            <p:nvPr/>
          </p:nvSpPr>
          <p:spPr>
            <a:xfrm>
              <a:off x="4845828" y="3874532"/>
              <a:ext cx="1027082" cy="1046648"/>
            </a:xfrm>
            <a:custGeom>
              <a:avLst/>
              <a:gdLst/>
              <a:ahLst/>
              <a:cxnLst/>
              <a:rect l="l" t="t" r="r" b="b"/>
              <a:pathLst>
                <a:path w="18583" h="18937" extrusionOk="0">
                  <a:moveTo>
                    <a:pt x="18477" y="0"/>
                  </a:moveTo>
                  <a:cubicBezTo>
                    <a:pt x="18305" y="119"/>
                    <a:pt x="18199" y="225"/>
                    <a:pt x="18093" y="331"/>
                  </a:cubicBezTo>
                  <a:lnTo>
                    <a:pt x="159" y="18530"/>
                  </a:lnTo>
                  <a:cubicBezTo>
                    <a:pt x="106" y="18649"/>
                    <a:pt x="53" y="18702"/>
                    <a:pt x="0" y="18755"/>
                  </a:cubicBezTo>
                  <a:lnTo>
                    <a:pt x="0" y="18808"/>
                  </a:lnTo>
                  <a:cubicBezTo>
                    <a:pt x="80" y="18894"/>
                    <a:pt x="189" y="18937"/>
                    <a:pt x="293" y="18937"/>
                  </a:cubicBezTo>
                  <a:cubicBezTo>
                    <a:pt x="397" y="18937"/>
                    <a:pt x="497" y="18894"/>
                    <a:pt x="556" y="18808"/>
                  </a:cubicBezTo>
                  <a:lnTo>
                    <a:pt x="18477" y="556"/>
                  </a:lnTo>
                  <a:cubicBezTo>
                    <a:pt x="18583" y="384"/>
                    <a:pt x="18583" y="172"/>
                    <a:pt x="18477"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3" name="Google Shape;1133;p31"/>
            <p:cNvSpPr/>
            <p:nvPr/>
          </p:nvSpPr>
          <p:spPr>
            <a:xfrm>
              <a:off x="5818028" y="3941796"/>
              <a:ext cx="76107" cy="67374"/>
            </a:xfrm>
            <a:custGeom>
              <a:avLst/>
              <a:gdLst/>
              <a:ahLst/>
              <a:cxnLst/>
              <a:rect l="l" t="t" r="r" b="b"/>
              <a:pathLst>
                <a:path w="1377" h="1219" extrusionOk="0">
                  <a:moveTo>
                    <a:pt x="0" y="1"/>
                  </a:moveTo>
                  <a:lnTo>
                    <a:pt x="0" y="160"/>
                  </a:lnTo>
                  <a:lnTo>
                    <a:pt x="1218" y="1219"/>
                  </a:lnTo>
                  <a:lnTo>
                    <a:pt x="1324" y="1219"/>
                  </a:lnTo>
                  <a:cubicBezTo>
                    <a:pt x="1376" y="1152"/>
                    <a:pt x="1376" y="1099"/>
                    <a:pt x="1324" y="1047"/>
                  </a:cubicBezTo>
                  <a:lnTo>
                    <a:pt x="172"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4" name="Google Shape;1134;p31"/>
            <p:cNvSpPr/>
            <p:nvPr/>
          </p:nvSpPr>
          <p:spPr>
            <a:xfrm>
              <a:off x="5647575" y="4112967"/>
              <a:ext cx="76107" cy="69585"/>
            </a:xfrm>
            <a:custGeom>
              <a:avLst/>
              <a:gdLst/>
              <a:ahLst/>
              <a:cxnLst/>
              <a:rect l="l" t="t" r="r" b="b"/>
              <a:pathLst>
                <a:path w="1377" h="1259" extrusionOk="0">
                  <a:moveTo>
                    <a:pt x="86" y="1"/>
                  </a:moveTo>
                  <a:cubicBezTo>
                    <a:pt x="66" y="1"/>
                    <a:pt x="53" y="14"/>
                    <a:pt x="53" y="41"/>
                  </a:cubicBezTo>
                  <a:cubicBezTo>
                    <a:pt x="0" y="107"/>
                    <a:pt x="0" y="160"/>
                    <a:pt x="53" y="160"/>
                  </a:cubicBezTo>
                  <a:lnTo>
                    <a:pt x="1205" y="1258"/>
                  </a:lnTo>
                  <a:lnTo>
                    <a:pt x="1377" y="1258"/>
                  </a:lnTo>
                  <a:cubicBezTo>
                    <a:pt x="1377" y="1205"/>
                    <a:pt x="1377" y="1152"/>
                    <a:pt x="1324" y="1100"/>
                  </a:cubicBezTo>
                  <a:lnTo>
                    <a:pt x="159" y="41"/>
                  </a:lnTo>
                  <a:cubicBezTo>
                    <a:pt x="133" y="14"/>
                    <a:pt x="106" y="1"/>
                    <a:pt x="86"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5" name="Google Shape;1135;p31"/>
            <p:cNvSpPr/>
            <p:nvPr/>
          </p:nvSpPr>
          <p:spPr>
            <a:xfrm>
              <a:off x="5775580" y="3984243"/>
              <a:ext cx="54883" cy="49080"/>
            </a:xfrm>
            <a:custGeom>
              <a:avLst/>
              <a:gdLst/>
              <a:ahLst/>
              <a:cxnLst/>
              <a:rect l="l" t="t" r="r" b="b"/>
              <a:pathLst>
                <a:path w="993" h="888" extrusionOk="0">
                  <a:moveTo>
                    <a:pt x="53" y="1"/>
                  </a:moveTo>
                  <a:cubicBezTo>
                    <a:pt x="0" y="54"/>
                    <a:pt x="0" y="54"/>
                    <a:pt x="53" y="120"/>
                  </a:cubicBezTo>
                  <a:lnTo>
                    <a:pt x="874" y="887"/>
                  </a:lnTo>
                  <a:lnTo>
                    <a:pt x="993" y="887"/>
                  </a:lnTo>
                  <a:lnTo>
                    <a:pt x="993" y="781"/>
                  </a:lnTo>
                  <a:lnTo>
                    <a:pt x="10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6" name="Google Shape;1136;p31"/>
            <p:cNvSpPr/>
            <p:nvPr/>
          </p:nvSpPr>
          <p:spPr>
            <a:xfrm>
              <a:off x="5736062" y="4024646"/>
              <a:ext cx="54938" cy="50351"/>
            </a:xfrm>
            <a:custGeom>
              <a:avLst/>
              <a:gdLst/>
              <a:ahLst/>
              <a:cxnLst/>
              <a:rect l="l" t="t" r="r" b="b"/>
              <a:pathLst>
                <a:path w="994" h="911" extrusionOk="0">
                  <a:moveTo>
                    <a:pt x="73" y="1"/>
                  </a:moveTo>
                  <a:cubicBezTo>
                    <a:pt x="54" y="1"/>
                    <a:pt x="27" y="17"/>
                    <a:pt x="1" y="50"/>
                  </a:cubicBezTo>
                  <a:lnTo>
                    <a:pt x="1" y="103"/>
                  </a:lnTo>
                  <a:lnTo>
                    <a:pt x="874" y="871"/>
                  </a:lnTo>
                  <a:cubicBezTo>
                    <a:pt x="901" y="898"/>
                    <a:pt x="914" y="911"/>
                    <a:pt x="929" y="911"/>
                  </a:cubicBezTo>
                  <a:cubicBezTo>
                    <a:pt x="944" y="911"/>
                    <a:pt x="960" y="898"/>
                    <a:pt x="993" y="871"/>
                  </a:cubicBezTo>
                  <a:lnTo>
                    <a:pt x="993" y="818"/>
                  </a:lnTo>
                  <a:lnTo>
                    <a:pt x="107" y="50"/>
                  </a:lnTo>
                  <a:cubicBezTo>
                    <a:pt x="107" y="17"/>
                    <a:pt x="93" y="1"/>
                    <a:pt x="7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7" name="Google Shape;1137;p31"/>
            <p:cNvSpPr/>
            <p:nvPr/>
          </p:nvSpPr>
          <p:spPr>
            <a:xfrm>
              <a:off x="5695826" y="4066927"/>
              <a:ext cx="54938" cy="48306"/>
            </a:xfrm>
            <a:custGeom>
              <a:avLst/>
              <a:gdLst/>
              <a:ahLst/>
              <a:cxnLst/>
              <a:rect l="l" t="t" r="r" b="b"/>
              <a:pathLst>
                <a:path w="994" h="874" extrusionOk="0">
                  <a:moveTo>
                    <a:pt x="1" y="0"/>
                  </a:moveTo>
                  <a:lnTo>
                    <a:pt x="1" y="106"/>
                  </a:lnTo>
                  <a:lnTo>
                    <a:pt x="887" y="874"/>
                  </a:lnTo>
                  <a:lnTo>
                    <a:pt x="940" y="874"/>
                  </a:lnTo>
                  <a:cubicBezTo>
                    <a:pt x="993" y="874"/>
                    <a:pt x="993" y="821"/>
                    <a:pt x="940" y="768"/>
                  </a:cubicBezTo>
                  <a:lnTo>
                    <a:pt x="120"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8" name="Google Shape;1138;p31"/>
            <p:cNvSpPr/>
            <p:nvPr/>
          </p:nvSpPr>
          <p:spPr>
            <a:xfrm>
              <a:off x="5604409" y="4158344"/>
              <a:ext cx="54883" cy="48361"/>
            </a:xfrm>
            <a:custGeom>
              <a:avLst/>
              <a:gdLst/>
              <a:ahLst/>
              <a:cxnLst/>
              <a:rect l="l" t="t" r="r" b="b"/>
              <a:pathLst>
                <a:path w="993" h="875" extrusionOk="0">
                  <a:moveTo>
                    <a:pt x="66" y="1"/>
                  </a:moveTo>
                  <a:cubicBezTo>
                    <a:pt x="0" y="54"/>
                    <a:pt x="0" y="54"/>
                    <a:pt x="66" y="106"/>
                  </a:cubicBezTo>
                  <a:lnTo>
                    <a:pt x="887" y="874"/>
                  </a:lnTo>
                  <a:lnTo>
                    <a:pt x="993" y="874"/>
                  </a:lnTo>
                  <a:lnTo>
                    <a:pt x="993" y="768"/>
                  </a:lnTo>
                  <a:lnTo>
                    <a:pt x="119"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9" name="Google Shape;1139;p31"/>
            <p:cNvSpPr/>
            <p:nvPr/>
          </p:nvSpPr>
          <p:spPr>
            <a:xfrm>
              <a:off x="5564891" y="4198580"/>
              <a:ext cx="54938" cy="50517"/>
            </a:xfrm>
            <a:custGeom>
              <a:avLst/>
              <a:gdLst/>
              <a:ahLst/>
              <a:cxnLst/>
              <a:rect l="l" t="t" r="r" b="b"/>
              <a:pathLst>
                <a:path w="994" h="914" extrusionOk="0">
                  <a:moveTo>
                    <a:pt x="87" y="1"/>
                  </a:moveTo>
                  <a:cubicBezTo>
                    <a:pt x="70" y="1"/>
                    <a:pt x="54" y="14"/>
                    <a:pt x="54" y="40"/>
                  </a:cubicBezTo>
                  <a:cubicBezTo>
                    <a:pt x="1" y="40"/>
                    <a:pt x="1" y="93"/>
                    <a:pt x="54" y="93"/>
                  </a:cubicBezTo>
                  <a:lnTo>
                    <a:pt x="887" y="874"/>
                  </a:lnTo>
                  <a:cubicBezTo>
                    <a:pt x="914" y="901"/>
                    <a:pt x="927" y="914"/>
                    <a:pt x="940" y="914"/>
                  </a:cubicBezTo>
                  <a:cubicBezTo>
                    <a:pt x="954" y="914"/>
                    <a:pt x="967" y="901"/>
                    <a:pt x="993" y="874"/>
                  </a:cubicBezTo>
                  <a:lnTo>
                    <a:pt x="993" y="808"/>
                  </a:lnTo>
                  <a:lnTo>
                    <a:pt x="120" y="40"/>
                  </a:lnTo>
                  <a:cubicBezTo>
                    <a:pt x="120" y="14"/>
                    <a:pt x="103" y="1"/>
                    <a:pt x="87"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0" name="Google Shape;1140;p31"/>
            <p:cNvSpPr/>
            <p:nvPr/>
          </p:nvSpPr>
          <p:spPr>
            <a:xfrm>
              <a:off x="5525373" y="4240254"/>
              <a:ext cx="54938" cy="49080"/>
            </a:xfrm>
            <a:custGeom>
              <a:avLst/>
              <a:gdLst/>
              <a:ahLst/>
              <a:cxnLst/>
              <a:rect l="l" t="t" r="r" b="b"/>
              <a:pathLst>
                <a:path w="994" h="888" extrusionOk="0">
                  <a:moveTo>
                    <a:pt x="1" y="1"/>
                  </a:moveTo>
                  <a:lnTo>
                    <a:pt x="1" y="120"/>
                  </a:lnTo>
                  <a:lnTo>
                    <a:pt x="888" y="888"/>
                  </a:lnTo>
                  <a:lnTo>
                    <a:pt x="994" y="888"/>
                  </a:lnTo>
                  <a:cubicBezTo>
                    <a:pt x="994" y="888"/>
                    <a:pt x="994" y="835"/>
                    <a:pt x="941" y="782"/>
                  </a:cubicBezTo>
                  <a:lnTo>
                    <a:pt x="107"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1" name="Google Shape;1141;p31"/>
            <p:cNvSpPr/>
            <p:nvPr/>
          </p:nvSpPr>
          <p:spPr>
            <a:xfrm>
              <a:off x="5433956" y="4331726"/>
              <a:ext cx="57868" cy="49080"/>
            </a:xfrm>
            <a:custGeom>
              <a:avLst/>
              <a:gdLst/>
              <a:ahLst/>
              <a:cxnLst/>
              <a:rect l="l" t="t" r="r" b="b"/>
              <a:pathLst>
                <a:path w="1047" h="888" extrusionOk="0">
                  <a:moveTo>
                    <a:pt x="53" y="0"/>
                  </a:moveTo>
                  <a:cubicBezTo>
                    <a:pt x="0" y="53"/>
                    <a:pt x="0" y="53"/>
                    <a:pt x="53" y="119"/>
                  </a:cubicBezTo>
                  <a:lnTo>
                    <a:pt x="940" y="887"/>
                  </a:lnTo>
                  <a:lnTo>
                    <a:pt x="993" y="887"/>
                  </a:lnTo>
                  <a:cubicBezTo>
                    <a:pt x="1046" y="887"/>
                    <a:pt x="1046" y="834"/>
                    <a:pt x="993" y="781"/>
                  </a:cubicBezTo>
                  <a:lnTo>
                    <a:pt x="173"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2" name="Google Shape;1142;p31"/>
            <p:cNvSpPr/>
            <p:nvPr/>
          </p:nvSpPr>
          <p:spPr>
            <a:xfrm>
              <a:off x="5394438" y="4372128"/>
              <a:ext cx="54938" cy="50351"/>
            </a:xfrm>
            <a:custGeom>
              <a:avLst/>
              <a:gdLst/>
              <a:ahLst/>
              <a:cxnLst/>
              <a:rect l="l" t="t" r="r" b="b"/>
              <a:pathLst>
                <a:path w="994" h="911" extrusionOk="0">
                  <a:moveTo>
                    <a:pt x="80" y="1"/>
                  </a:moveTo>
                  <a:cubicBezTo>
                    <a:pt x="67" y="1"/>
                    <a:pt x="54" y="17"/>
                    <a:pt x="54" y="50"/>
                  </a:cubicBezTo>
                  <a:cubicBezTo>
                    <a:pt x="1" y="50"/>
                    <a:pt x="1" y="103"/>
                    <a:pt x="54" y="103"/>
                  </a:cubicBezTo>
                  <a:lnTo>
                    <a:pt x="888" y="871"/>
                  </a:lnTo>
                  <a:cubicBezTo>
                    <a:pt x="914" y="897"/>
                    <a:pt x="940" y="910"/>
                    <a:pt x="960" y="910"/>
                  </a:cubicBezTo>
                  <a:cubicBezTo>
                    <a:pt x="980" y="910"/>
                    <a:pt x="993" y="897"/>
                    <a:pt x="993" y="871"/>
                  </a:cubicBezTo>
                  <a:lnTo>
                    <a:pt x="993" y="818"/>
                  </a:lnTo>
                  <a:lnTo>
                    <a:pt x="107" y="50"/>
                  </a:lnTo>
                  <a:cubicBezTo>
                    <a:pt x="107" y="17"/>
                    <a:pt x="93" y="1"/>
                    <a:pt x="80"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3" name="Google Shape;1143;p31"/>
            <p:cNvSpPr/>
            <p:nvPr/>
          </p:nvSpPr>
          <p:spPr>
            <a:xfrm>
              <a:off x="5354975" y="4414354"/>
              <a:ext cx="54883" cy="48361"/>
            </a:xfrm>
            <a:custGeom>
              <a:avLst/>
              <a:gdLst/>
              <a:ahLst/>
              <a:cxnLst/>
              <a:rect l="l" t="t" r="r" b="b"/>
              <a:pathLst>
                <a:path w="993" h="875" extrusionOk="0">
                  <a:moveTo>
                    <a:pt x="0" y="1"/>
                  </a:moveTo>
                  <a:cubicBezTo>
                    <a:pt x="0" y="54"/>
                    <a:pt x="0" y="54"/>
                    <a:pt x="53" y="107"/>
                  </a:cubicBezTo>
                  <a:lnTo>
                    <a:pt x="874" y="874"/>
                  </a:lnTo>
                  <a:lnTo>
                    <a:pt x="993" y="874"/>
                  </a:lnTo>
                  <a:lnTo>
                    <a:pt x="993" y="769"/>
                  </a:lnTo>
                  <a:lnTo>
                    <a:pt x="10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4" name="Google Shape;1144;p31"/>
            <p:cNvSpPr/>
            <p:nvPr/>
          </p:nvSpPr>
          <p:spPr>
            <a:xfrm>
              <a:off x="5266433" y="4505826"/>
              <a:ext cx="54938" cy="48306"/>
            </a:xfrm>
            <a:custGeom>
              <a:avLst/>
              <a:gdLst/>
              <a:ahLst/>
              <a:cxnLst/>
              <a:rect l="l" t="t" r="r" b="b"/>
              <a:pathLst>
                <a:path w="994" h="874" extrusionOk="0">
                  <a:moveTo>
                    <a:pt x="1" y="0"/>
                  </a:moveTo>
                  <a:lnTo>
                    <a:pt x="1" y="106"/>
                  </a:lnTo>
                  <a:lnTo>
                    <a:pt x="887" y="874"/>
                  </a:lnTo>
                  <a:lnTo>
                    <a:pt x="940" y="874"/>
                  </a:lnTo>
                  <a:cubicBezTo>
                    <a:pt x="993" y="874"/>
                    <a:pt x="993" y="821"/>
                    <a:pt x="940" y="768"/>
                  </a:cubicBezTo>
                  <a:lnTo>
                    <a:pt x="106"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5" name="Google Shape;1145;p31"/>
            <p:cNvSpPr/>
            <p:nvPr/>
          </p:nvSpPr>
          <p:spPr>
            <a:xfrm>
              <a:off x="5223986" y="4546063"/>
              <a:ext cx="57868" cy="50517"/>
            </a:xfrm>
            <a:custGeom>
              <a:avLst/>
              <a:gdLst/>
              <a:ahLst/>
              <a:cxnLst/>
              <a:rect l="l" t="t" r="r" b="b"/>
              <a:pathLst>
                <a:path w="1047" h="914" extrusionOk="0">
                  <a:moveTo>
                    <a:pt x="87" y="0"/>
                  </a:moveTo>
                  <a:cubicBezTo>
                    <a:pt x="67" y="0"/>
                    <a:pt x="54" y="13"/>
                    <a:pt x="54" y="40"/>
                  </a:cubicBezTo>
                  <a:cubicBezTo>
                    <a:pt x="1" y="40"/>
                    <a:pt x="1" y="93"/>
                    <a:pt x="54" y="93"/>
                  </a:cubicBezTo>
                  <a:lnTo>
                    <a:pt x="874" y="874"/>
                  </a:lnTo>
                  <a:cubicBezTo>
                    <a:pt x="901" y="900"/>
                    <a:pt x="931" y="913"/>
                    <a:pt x="954" y="913"/>
                  </a:cubicBezTo>
                  <a:cubicBezTo>
                    <a:pt x="977" y="913"/>
                    <a:pt x="994" y="900"/>
                    <a:pt x="994" y="874"/>
                  </a:cubicBezTo>
                  <a:cubicBezTo>
                    <a:pt x="1047" y="874"/>
                    <a:pt x="1047" y="808"/>
                    <a:pt x="994" y="808"/>
                  </a:cubicBezTo>
                  <a:lnTo>
                    <a:pt x="160" y="40"/>
                  </a:lnTo>
                  <a:cubicBezTo>
                    <a:pt x="133" y="13"/>
                    <a:pt x="107" y="0"/>
                    <a:pt x="87"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6" name="Google Shape;1146;p31"/>
            <p:cNvSpPr/>
            <p:nvPr/>
          </p:nvSpPr>
          <p:spPr>
            <a:xfrm>
              <a:off x="5183804" y="4587736"/>
              <a:ext cx="54883" cy="49080"/>
            </a:xfrm>
            <a:custGeom>
              <a:avLst/>
              <a:gdLst/>
              <a:ahLst/>
              <a:cxnLst/>
              <a:rect l="l" t="t" r="r" b="b"/>
              <a:pathLst>
                <a:path w="993" h="888" extrusionOk="0">
                  <a:moveTo>
                    <a:pt x="66" y="1"/>
                  </a:moveTo>
                  <a:cubicBezTo>
                    <a:pt x="0" y="54"/>
                    <a:pt x="0" y="120"/>
                    <a:pt x="66" y="120"/>
                  </a:cubicBezTo>
                  <a:lnTo>
                    <a:pt x="887" y="887"/>
                  </a:lnTo>
                  <a:lnTo>
                    <a:pt x="993" y="887"/>
                  </a:lnTo>
                  <a:lnTo>
                    <a:pt x="993" y="782"/>
                  </a:lnTo>
                  <a:lnTo>
                    <a:pt x="119"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7" name="Google Shape;1147;p31"/>
            <p:cNvSpPr/>
            <p:nvPr/>
          </p:nvSpPr>
          <p:spPr>
            <a:xfrm>
              <a:off x="5095980" y="4679208"/>
              <a:ext cx="54938" cy="49024"/>
            </a:xfrm>
            <a:custGeom>
              <a:avLst/>
              <a:gdLst/>
              <a:ahLst/>
              <a:cxnLst/>
              <a:rect l="l" t="t" r="r" b="b"/>
              <a:pathLst>
                <a:path w="994" h="887" extrusionOk="0">
                  <a:moveTo>
                    <a:pt x="1" y="0"/>
                  </a:moveTo>
                  <a:lnTo>
                    <a:pt x="1" y="119"/>
                  </a:lnTo>
                  <a:lnTo>
                    <a:pt x="874" y="887"/>
                  </a:lnTo>
                  <a:lnTo>
                    <a:pt x="993" y="887"/>
                  </a:lnTo>
                  <a:cubicBezTo>
                    <a:pt x="993" y="887"/>
                    <a:pt x="993" y="834"/>
                    <a:pt x="927" y="781"/>
                  </a:cubicBezTo>
                  <a:lnTo>
                    <a:pt x="107"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8" name="Google Shape;1148;p31"/>
            <p:cNvSpPr/>
            <p:nvPr/>
          </p:nvSpPr>
          <p:spPr>
            <a:xfrm>
              <a:off x="5055744" y="4719611"/>
              <a:ext cx="54938" cy="50351"/>
            </a:xfrm>
            <a:custGeom>
              <a:avLst/>
              <a:gdLst/>
              <a:ahLst/>
              <a:cxnLst/>
              <a:rect l="l" t="t" r="r" b="b"/>
              <a:pathLst>
                <a:path w="994" h="911" extrusionOk="0">
                  <a:moveTo>
                    <a:pt x="41" y="0"/>
                  </a:moveTo>
                  <a:cubicBezTo>
                    <a:pt x="17" y="0"/>
                    <a:pt x="1" y="17"/>
                    <a:pt x="1" y="50"/>
                  </a:cubicBezTo>
                  <a:lnTo>
                    <a:pt x="1" y="103"/>
                  </a:lnTo>
                  <a:lnTo>
                    <a:pt x="888" y="871"/>
                  </a:lnTo>
                  <a:cubicBezTo>
                    <a:pt x="888" y="897"/>
                    <a:pt x="901" y="910"/>
                    <a:pt x="914" y="910"/>
                  </a:cubicBezTo>
                  <a:cubicBezTo>
                    <a:pt x="927" y="910"/>
                    <a:pt x="941" y="897"/>
                    <a:pt x="941" y="871"/>
                  </a:cubicBezTo>
                  <a:cubicBezTo>
                    <a:pt x="993" y="871"/>
                    <a:pt x="993" y="818"/>
                    <a:pt x="941" y="818"/>
                  </a:cubicBezTo>
                  <a:lnTo>
                    <a:pt x="120" y="50"/>
                  </a:lnTo>
                  <a:cubicBezTo>
                    <a:pt x="93" y="17"/>
                    <a:pt x="64" y="0"/>
                    <a:pt x="41"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9" name="Google Shape;1149;p31"/>
            <p:cNvSpPr/>
            <p:nvPr/>
          </p:nvSpPr>
          <p:spPr>
            <a:xfrm>
              <a:off x="5013352" y="4761837"/>
              <a:ext cx="54883" cy="48361"/>
            </a:xfrm>
            <a:custGeom>
              <a:avLst/>
              <a:gdLst/>
              <a:ahLst/>
              <a:cxnLst/>
              <a:rect l="l" t="t" r="r" b="b"/>
              <a:pathLst>
                <a:path w="993" h="875" extrusionOk="0">
                  <a:moveTo>
                    <a:pt x="53" y="1"/>
                  </a:moveTo>
                  <a:cubicBezTo>
                    <a:pt x="0" y="54"/>
                    <a:pt x="0" y="107"/>
                    <a:pt x="53" y="107"/>
                  </a:cubicBezTo>
                  <a:lnTo>
                    <a:pt x="887" y="874"/>
                  </a:lnTo>
                  <a:lnTo>
                    <a:pt x="993" y="874"/>
                  </a:lnTo>
                  <a:lnTo>
                    <a:pt x="993" y="768"/>
                  </a:lnTo>
                  <a:lnTo>
                    <a:pt x="10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0" name="Google Shape;1150;p31"/>
            <p:cNvSpPr/>
            <p:nvPr/>
          </p:nvSpPr>
          <p:spPr>
            <a:xfrm>
              <a:off x="4924809" y="4853309"/>
              <a:ext cx="54938" cy="48306"/>
            </a:xfrm>
            <a:custGeom>
              <a:avLst/>
              <a:gdLst/>
              <a:ahLst/>
              <a:cxnLst/>
              <a:rect l="l" t="t" r="r" b="b"/>
              <a:pathLst>
                <a:path w="994" h="874" extrusionOk="0">
                  <a:moveTo>
                    <a:pt x="1" y="0"/>
                  </a:moveTo>
                  <a:lnTo>
                    <a:pt x="1" y="106"/>
                  </a:lnTo>
                  <a:lnTo>
                    <a:pt x="887" y="874"/>
                  </a:lnTo>
                  <a:lnTo>
                    <a:pt x="993" y="874"/>
                  </a:lnTo>
                  <a:lnTo>
                    <a:pt x="993" y="768"/>
                  </a:lnTo>
                  <a:lnTo>
                    <a:pt x="120"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1" name="Google Shape;1151;p31"/>
            <p:cNvSpPr/>
            <p:nvPr/>
          </p:nvSpPr>
          <p:spPr>
            <a:xfrm>
              <a:off x="4885346" y="4893490"/>
              <a:ext cx="54883" cy="51291"/>
            </a:xfrm>
            <a:custGeom>
              <a:avLst/>
              <a:gdLst/>
              <a:ahLst/>
              <a:cxnLst/>
              <a:rect l="l" t="t" r="r" b="b"/>
              <a:pathLst>
                <a:path w="993" h="928" extrusionOk="0">
                  <a:moveTo>
                    <a:pt x="53" y="1"/>
                  </a:moveTo>
                  <a:cubicBezTo>
                    <a:pt x="40" y="1"/>
                    <a:pt x="26" y="14"/>
                    <a:pt x="0" y="41"/>
                  </a:cubicBezTo>
                  <a:lnTo>
                    <a:pt x="0" y="94"/>
                  </a:lnTo>
                  <a:lnTo>
                    <a:pt x="887" y="874"/>
                  </a:lnTo>
                  <a:cubicBezTo>
                    <a:pt x="887" y="927"/>
                    <a:pt x="940" y="927"/>
                    <a:pt x="940" y="927"/>
                  </a:cubicBezTo>
                  <a:cubicBezTo>
                    <a:pt x="993" y="874"/>
                    <a:pt x="993" y="808"/>
                    <a:pt x="940" y="808"/>
                  </a:cubicBezTo>
                  <a:lnTo>
                    <a:pt x="106" y="41"/>
                  </a:lnTo>
                  <a:cubicBezTo>
                    <a:pt x="79" y="14"/>
                    <a:pt x="66" y="1"/>
                    <a:pt x="5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2" name="Google Shape;1152;p31"/>
            <p:cNvSpPr/>
            <p:nvPr/>
          </p:nvSpPr>
          <p:spPr>
            <a:xfrm>
              <a:off x="5480051" y="4287068"/>
              <a:ext cx="76107" cy="68645"/>
            </a:xfrm>
            <a:custGeom>
              <a:avLst/>
              <a:gdLst/>
              <a:ahLst/>
              <a:cxnLst/>
              <a:rect l="l" t="t" r="r" b="b"/>
              <a:pathLst>
                <a:path w="1377" h="1242" extrusionOk="0">
                  <a:moveTo>
                    <a:pt x="80" y="1"/>
                  </a:moveTo>
                  <a:cubicBezTo>
                    <a:pt x="53" y="1"/>
                    <a:pt x="27" y="14"/>
                    <a:pt x="0" y="41"/>
                  </a:cubicBezTo>
                  <a:lnTo>
                    <a:pt x="0" y="147"/>
                  </a:lnTo>
                  <a:lnTo>
                    <a:pt x="1205" y="1192"/>
                  </a:lnTo>
                  <a:cubicBezTo>
                    <a:pt x="1205" y="1225"/>
                    <a:pt x="1218" y="1242"/>
                    <a:pt x="1239" y="1242"/>
                  </a:cubicBezTo>
                  <a:cubicBezTo>
                    <a:pt x="1261" y="1242"/>
                    <a:pt x="1291" y="1225"/>
                    <a:pt x="1324" y="1192"/>
                  </a:cubicBezTo>
                  <a:cubicBezTo>
                    <a:pt x="1377" y="1192"/>
                    <a:pt x="1377" y="1139"/>
                    <a:pt x="1324" y="1086"/>
                  </a:cubicBezTo>
                  <a:lnTo>
                    <a:pt x="159" y="41"/>
                  </a:lnTo>
                  <a:cubicBezTo>
                    <a:pt x="133" y="14"/>
                    <a:pt x="106" y="1"/>
                    <a:pt x="80"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3" name="Google Shape;1153;p31"/>
            <p:cNvSpPr/>
            <p:nvPr/>
          </p:nvSpPr>
          <p:spPr>
            <a:xfrm>
              <a:off x="5308880" y="4459731"/>
              <a:ext cx="76107" cy="69530"/>
            </a:xfrm>
            <a:custGeom>
              <a:avLst/>
              <a:gdLst/>
              <a:ahLst/>
              <a:cxnLst/>
              <a:rect l="l" t="t" r="r" b="b"/>
              <a:pathLst>
                <a:path w="1377" h="1258" extrusionOk="0">
                  <a:moveTo>
                    <a:pt x="53" y="0"/>
                  </a:moveTo>
                  <a:cubicBezTo>
                    <a:pt x="0" y="53"/>
                    <a:pt x="0" y="120"/>
                    <a:pt x="53" y="173"/>
                  </a:cubicBezTo>
                  <a:lnTo>
                    <a:pt x="1218" y="1218"/>
                  </a:lnTo>
                  <a:cubicBezTo>
                    <a:pt x="1244" y="1245"/>
                    <a:pt x="1271" y="1258"/>
                    <a:pt x="1291" y="1258"/>
                  </a:cubicBezTo>
                  <a:cubicBezTo>
                    <a:pt x="1311" y="1258"/>
                    <a:pt x="1324" y="1245"/>
                    <a:pt x="1324" y="1218"/>
                  </a:cubicBezTo>
                  <a:cubicBezTo>
                    <a:pt x="1377" y="1165"/>
                    <a:pt x="1377" y="1112"/>
                    <a:pt x="1324" y="1112"/>
                  </a:cubicBezTo>
                  <a:lnTo>
                    <a:pt x="172"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4" name="Google Shape;1154;p31"/>
            <p:cNvSpPr/>
            <p:nvPr/>
          </p:nvSpPr>
          <p:spPr>
            <a:xfrm>
              <a:off x="5138428" y="4631621"/>
              <a:ext cx="79036" cy="68811"/>
            </a:xfrm>
            <a:custGeom>
              <a:avLst/>
              <a:gdLst/>
              <a:ahLst/>
              <a:cxnLst/>
              <a:rect l="l" t="t" r="r" b="b"/>
              <a:pathLst>
                <a:path w="1430" h="1245" extrusionOk="0">
                  <a:moveTo>
                    <a:pt x="134" y="1"/>
                  </a:moveTo>
                  <a:cubicBezTo>
                    <a:pt x="106" y="1"/>
                    <a:pt x="80" y="14"/>
                    <a:pt x="53" y="40"/>
                  </a:cubicBezTo>
                  <a:cubicBezTo>
                    <a:pt x="0" y="93"/>
                    <a:pt x="53" y="146"/>
                    <a:pt x="53" y="146"/>
                  </a:cubicBezTo>
                  <a:lnTo>
                    <a:pt x="1271" y="1245"/>
                  </a:lnTo>
                  <a:lnTo>
                    <a:pt x="1377" y="1245"/>
                  </a:lnTo>
                  <a:cubicBezTo>
                    <a:pt x="1430" y="1192"/>
                    <a:pt x="1430" y="1139"/>
                    <a:pt x="1377" y="1086"/>
                  </a:cubicBezTo>
                  <a:lnTo>
                    <a:pt x="225" y="40"/>
                  </a:lnTo>
                  <a:cubicBezTo>
                    <a:pt x="192" y="14"/>
                    <a:pt x="163" y="1"/>
                    <a:pt x="134"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5" name="Google Shape;1155;p31"/>
            <p:cNvSpPr/>
            <p:nvPr/>
          </p:nvSpPr>
          <p:spPr>
            <a:xfrm>
              <a:off x="4970904" y="4805003"/>
              <a:ext cx="76107" cy="68811"/>
            </a:xfrm>
            <a:custGeom>
              <a:avLst/>
              <a:gdLst/>
              <a:ahLst/>
              <a:cxnLst/>
              <a:rect l="l" t="t" r="r" b="b"/>
              <a:pathLst>
                <a:path w="1377" h="1245" extrusionOk="0">
                  <a:moveTo>
                    <a:pt x="87" y="1"/>
                  </a:moveTo>
                  <a:cubicBezTo>
                    <a:pt x="67" y="1"/>
                    <a:pt x="53" y="14"/>
                    <a:pt x="53" y="40"/>
                  </a:cubicBezTo>
                  <a:cubicBezTo>
                    <a:pt x="1" y="40"/>
                    <a:pt x="1" y="93"/>
                    <a:pt x="53" y="159"/>
                  </a:cubicBezTo>
                  <a:lnTo>
                    <a:pt x="1205" y="1205"/>
                  </a:lnTo>
                  <a:cubicBezTo>
                    <a:pt x="1238" y="1231"/>
                    <a:pt x="1268" y="1245"/>
                    <a:pt x="1289" y="1245"/>
                  </a:cubicBezTo>
                  <a:cubicBezTo>
                    <a:pt x="1311" y="1245"/>
                    <a:pt x="1324" y="1231"/>
                    <a:pt x="1324" y="1205"/>
                  </a:cubicBezTo>
                  <a:cubicBezTo>
                    <a:pt x="1377" y="1205"/>
                    <a:pt x="1377" y="1152"/>
                    <a:pt x="1324" y="1086"/>
                  </a:cubicBezTo>
                  <a:lnTo>
                    <a:pt x="159" y="40"/>
                  </a:lnTo>
                  <a:cubicBezTo>
                    <a:pt x="133" y="14"/>
                    <a:pt x="106" y="1"/>
                    <a:pt x="87"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6" name="Google Shape;1156;p31"/>
            <p:cNvSpPr/>
            <p:nvPr/>
          </p:nvSpPr>
          <p:spPr>
            <a:xfrm>
              <a:off x="5818028" y="4746472"/>
              <a:ext cx="1121428" cy="305090"/>
            </a:xfrm>
            <a:custGeom>
              <a:avLst/>
              <a:gdLst/>
              <a:ahLst/>
              <a:cxnLst/>
              <a:rect l="l" t="t" r="r" b="b"/>
              <a:pathLst>
                <a:path w="20290" h="5520" extrusionOk="0">
                  <a:moveTo>
                    <a:pt x="2316" y="1"/>
                  </a:moveTo>
                  <a:cubicBezTo>
                    <a:pt x="1046" y="1"/>
                    <a:pt x="0" y="940"/>
                    <a:pt x="0" y="2092"/>
                  </a:cubicBezTo>
                  <a:lnTo>
                    <a:pt x="0" y="3534"/>
                  </a:lnTo>
                  <a:cubicBezTo>
                    <a:pt x="0" y="4633"/>
                    <a:pt x="1046" y="5520"/>
                    <a:pt x="2316" y="5520"/>
                  </a:cubicBezTo>
                  <a:lnTo>
                    <a:pt x="20290" y="5520"/>
                  </a:lnTo>
                  <a:lnTo>
                    <a:pt x="20290" y="4408"/>
                  </a:lnTo>
                  <a:lnTo>
                    <a:pt x="20290" y="1099"/>
                  </a:lnTo>
                  <a:lnTo>
                    <a:pt x="20290"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7" name="Google Shape;1157;p31"/>
            <p:cNvSpPr/>
            <p:nvPr/>
          </p:nvSpPr>
          <p:spPr>
            <a:xfrm>
              <a:off x="5979692" y="4746472"/>
              <a:ext cx="1121428" cy="305090"/>
            </a:xfrm>
            <a:custGeom>
              <a:avLst/>
              <a:gdLst/>
              <a:ahLst/>
              <a:cxnLst/>
              <a:rect l="l" t="t" r="r" b="b"/>
              <a:pathLst>
                <a:path w="20290" h="5520" extrusionOk="0">
                  <a:moveTo>
                    <a:pt x="2263" y="1"/>
                  </a:moveTo>
                  <a:cubicBezTo>
                    <a:pt x="993" y="1"/>
                    <a:pt x="0" y="940"/>
                    <a:pt x="0" y="2092"/>
                  </a:cubicBezTo>
                  <a:lnTo>
                    <a:pt x="0" y="3534"/>
                  </a:lnTo>
                  <a:cubicBezTo>
                    <a:pt x="0" y="4633"/>
                    <a:pt x="993" y="5520"/>
                    <a:pt x="2263" y="5520"/>
                  </a:cubicBezTo>
                  <a:lnTo>
                    <a:pt x="20290" y="5520"/>
                  </a:lnTo>
                  <a:lnTo>
                    <a:pt x="20290" y="4408"/>
                  </a:lnTo>
                  <a:lnTo>
                    <a:pt x="2144" y="4408"/>
                  </a:lnTo>
                  <a:cubicBezTo>
                    <a:pt x="1707" y="4408"/>
                    <a:pt x="1324" y="3971"/>
                    <a:pt x="1324" y="3468"/>
                  </a:cubicBezTo>
                  <a:lnTo>
                    <a:pt x="1324" y="2039"/>
                  </a:lnTo>
                  <a:cubicBezTo>
                    <a:pt x="1324" y="1602"/>
                    <a:pt x="1707" y="1099"/>
                    <a:pt x="2144" y="1099"/>
                  </a:cubicBezTo>
                  <a:lnTo>
                    <a:pt x="20290" y="1099"/>
                  </a:lnTo>
                  <a:lnTo>
                    <a:pt x="20290"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8" name="Google Shape;1158;p31"/>
            <p:cNvSpPr/>
            <p:nvPr/>
          </p:nvSpPr>
          <p:spPr>
            <a:xfrm>
              <a:off x="6052814" y="4807214"/>
              <a:ext cx="1011717" cy="182944"/>
            </a:xfrm>
            <a:custGeom>
              <a:avLst/>
              <a:gdLst/>
              <a:ahLst/>
              <a:cxnLst/>
              <a:rect l="l" t="t" r="r" b="b"/>
              <a:pathLst>
                <a:path w="18305" h="3310" extrusionOk="0">
                  <a:moveTo>
                    <a:pt x="821" y="0"/>
                  </a:moveTo>
                  <a:cubicBezTo>
                    <a:pt x="331" y="0"/>
                    <a:pt x="1" y="503"/>
                    <a:pt x="1" y="940"/>
                  </a:cubicBezTo>
                  <a:lnTo>
                    <a:pt x="1" y="2369"/>
                  </a:lnTo>
                  <a:cubicBezTo>
                    <a:pt x="1" y="2872"/>
                    <a:pt x="331" y="3309"/>
                    <a:pt x="821" y="3309"/>
                  </a:cubicBezTo>
                  <a:lnTo>
                    <a:pt x="18305" y="3309"/>
                  </a:lnTo>
                  <a:lnTo>
                    <a:pt x="18305" y="0"/>
                  </a:ln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9" name="Google Shape;1159;p31"/>
            <p:cNvSpPr/>
            <p:nvPr/>
          </p:nvSpPr>
          <p:spPr>
            <a:xfrm>
              <a:off x="6052814" y="4898630"/>
              <a:ext cx="1011717" cy="91527"/>
            </a:xfrm>
            <a:custGeom>
              <a:avLst/>
              <a:gdLst/>
              <a:ahLst/>
              <a:cxnLst/>
              <a:rect l="l" t="t" r="r" b="b"/>
              <a:pathLst>
                <a:path w="18305" h="1656" extrusionOk="0">
                  <a:moveTo>
                    <a:pt x="1" y="1"/>
                  </a:moveTo>
                  <a:lnTo>
                    <a:pt x="1" y="715"/>
                  </a:lnTo>
                  <a:cubicBezTo>
                    <a:pt x="1" y="1218"/>
                    <a:pt x="331" y="1655"/>
                    <a:pt x="821" y="1655"/>
                  </a:cubicBezTo>
                  <a:lnTo>
                    <a:pt x="18305" y="1655"/>
                  </a:ln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0" name="Google Shape;1160;p31"/>
            <p:cNvSpPr/>
            <p:nvPr/>
          </p:nvSpPr>
          <p:spPr>
            <a:xfrm>
              <a:off x="5818028" y="4137120"/>
              <a:ext cx="1121428" cy="304372"/>
            </a:xfrm>
            <a:custGeom>
              <a:avLst/>
              <a:gdLst/>
              <a:ahLst/>
              <a:cxnLst/>
              <a:rect l="l" t="t" r="r" b="b"/>
              <a:pathLst>
                <a:path w="20290" h="5507" extrusionOk="0">
                  <a:moveTo>
                    <a:pt x="2316" y="1"/>
                  </a:moveTo>
                  <a:cubicBezTo>
                    <a:pt x="1046" y="1"/>
                    <a:pt x="0" y="927"/>
                    <a:pt x="0" y="2092"/>
                  </a:cubicBezTo>
                  <a:lnTo>
                    <a:pt x="0" y="3521"/>
                  </a:lnTo>
                  <a:cubicBezTo>
                    <a:pt x="0" y="4633"/>
                    <a:pt x="1046" y="5507"/>
                    <a:pt x="2316" y="5507"/>
                  </a:cubicBezTo>
                  <a:lnTo>
                    <a:pt x="20290" y="5507"/>
                  </a:lnTo>
                  <a:lnTo>
                    <a:pt x="20290" y="4408"/>
                  </a:lnTo>
                  <a:lnTo>
                    <a:pt x="20290" y="1099"/>
                  </a:lnTo>
                  <a:lnTo>
                    <a:pt x="20290"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1" name="Google Shape;1161;p31"/>
            <p:cNvSpPr/>
            <p:nvPr/>
          </p:nvSpPr>
          <p:spPr>
            <a:xfrm>
              <a:off x="5979692" y="4137120"/>
              <a:ext cx="1121428" cy="304372"/>
            </a:xfrm>
            <a:custGeom>
              <a:avLst/>
              <a:gdLst/>
              <a:ahLst/>
              <a:cxnLst/>
              <a:rect l="l" t="t" r="r" b="b"/>
              <a:pathLst>
                <a:path w="20290" h="5507" extrusionOk="0">
                  <a:moveTo>
                    <a:pt x="2263" y="1"/>
                  </a:moveTo>
                  <a:cubicBezTo>
                    <a:pt x="993" y="1"/>
                    <a:pt x="0" y="927"/>
                    <a:pt x="0" y="2092"/>
                  </a:cubicBezTo>
                  <a:lnTo>
                    <a:pt x="0" y="3521"/>
                  </a:lnTo>
                  <a:cubicBezTo>
                    <a:pt x="0" y="4633"/>
                    <a:pt x="993" y="5507"/>
                    <a:pt x="2263" y="5507"/>
                  </a:cubicBezTo>
                  <a:lnTo>
                    <a:pt x="20290" y="5507"/>
                  </a:lnTo>
                  <a:lnTo>
                    <a:pt x="20290" y="4408"/>
                  </a:lnTo>
                  <a:lnTo>
                    <a:pt x="2144" y="4408"/>
                  </a:lnTo>
                  <a:cubicBezTo>
                    <a:pt x="1707" y="4408"/>
                    <a:pt x="1324" y="3971"/>
                    <a:pt x="1324" y="3468"/>
                  </a:cubicBezTo>
                  <a:lnTo>
                    <a:pt x="1324" y="2039"/>
                  </a:lnTo>
                  <a:cubicBezTo>
                    <a:pt x="1324" y="1589"/>
                    <a:pt x="1707" y="1099"/>
                    <a:pt x="2144" y="1099"/>
                  </a:cubicBezTo>
                  <a:lnTo>
                    <a:pt x="20290" y="1099"/>
                  </a:lnTo>
                  <a:lnTo>
                    <a:pt x="20290"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2" name="Google Shape;1162;p31"/>
            <p:cNvSpPr/>
            <p:nvPr/>
          </p:nvSpPr>
          <p:spPr>
            <a:xfrm>
              <a:off x="6052814" y="4197862"/>
              <a:ext cx="1011717" cy="182944"/>
            </a:xfrm>
            <a:custGeom>
              <a:avLst/>
              <a:gdLst/>
              <a:ahLst/>
              <a:cxnLst/>
              <a:rect l="l" t="t" r="r" b="b"/>
              <a:pathLst>
                <a:path w="18305" h="3310" extrusionOk="0">
                  <a:moveTo>
                    <a:pt x="821" y="0"/>
                  </a:moveTo>
                  <a:cubicBezTo>
                    <a:pt x="331" y="0"/>
                    <a:pt x="1" y="490"/>
                    <a:pt x="1" y="940"/>
                  </a:cubicBezTo>
                  <a:lnTo>
                    <a:pt x="1" y="2369"/>
                  </a:lnTo>
                  <a:cubicBezTo>
                    <a:pt x="1" y="2872"/>
                    <a:pt x="331" y="3309"/>
                    <a:pt x="821" y="3309"/>
                  </a:cubicBezTo>
                  <a:lnTo>
                    <a:pt x="18305" y="3309"/>
                  </a:lnTo>
                  <a:lnTo>
                    <a:pt x="18305" y="0"/>
                  </a:ln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3" name="Google Shape;1163;p31"/>
            <p:cNvSpPr/>
            <p:nvPr/>
          </p:nvSpPr>
          <p:spPr>
            <a:xfrm>
              <a:off x="6052814" y="4289278"/>
              <a:ext cx="1011717" cy="91527"/>
            </a:xfrm>
            <a:custGeom>
              <a:avLst/>
              <a:gdLst/>
              <a:ahLst/>
              <a:cxnLst/>
              <a:rect l="l" t="t" r="r" b="b"/>
              <a:pathLst>
                <a:path w="18305" h="1656" extrusionOk="0">
                  <a:moveTo>
                    <a:pt x="1" y="1"/>
                  </a:moveTo>
                  <a:lnTo>
                    <a:pt x="1" y="715"/>
                  </a:lnTo>
                  <a:cubicBezTo>
                    <a:pt x="1" y="1218"/>
                    <a:pt x="331" y="1655"/>
                    <a:pt x="821" y="1655"/>
                  </a:cubicBezTo>
                  <a:lnTo>
                    <a:pt x="18305" y="1655"/>
                  </a:ln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4" name="Google Shape;1164;p31"/>
            <p:cNvSpPr/>
            <p:nvPr/>
          </p:nvSpPr>
          <p:spPr>
            <a:xfrm>
              <a:off x="5878714" y="4441437"/>
              <a:ext cx="1122202" cy="305090"/>
            </a:xfrm>
            <a:custGeom>
              <a:avLst/>
              <a:gdLst/>
              <a:ahLst/>
              <a:cxnLst/>
              <a:rect l="l" t="t" r="r" b="b"/>
              <a:pathLst>
                <a:path w="20304" h="5520" extrusionOk="0">
                  <a:moveTo>
                    <a:pt x="1" y="1"/>
                  </a:moveTo>
                  <a:lnTo>
                    <a:pt x="1" y="1112"/>
                  </a:lnTo>
                  <a:lnTo>
                    <a:pt x="1" y="4421"/>
                  </a:lnTo>
                  <a:lnTo>
                    <a:pt x="1" y="5520"/>
                  </a:lnTo>
                  <a:lnTo>
                    <a:pt x="18146" y="5520"/>
                  </a:lnTo>
                  <a:cubicBezTo>
                    <a:pt x="19417" y="5520"/>
                    <a:pt x="20303" y="4633"/>
                    <a:pt x="20303" y="3534"/>
                  </a:cubicBezTo>
                  <a:lnTo>
                    <a:pt x="20303" y="2105"/>
                  </a:lnTo>
                  <a:cubicBezTo>
                    <a:pt x="20303" y="940"/>
                    <a:pt x="19417" y="1"/>
                    <a:pt x="18146"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5" name="Google Shape;1165;p31"/>
            <p:cNvSpPr/>
            <p:nvPr/>
          </p:nvSpPr>
          <p:spPr>
            <a:xfrm>
              <a:off x="5723626" y="4441437"/>
              <a:ext cx="1121484" cy="305090"/>
            </a:xfrm>
            <a:custGeom>
              <a:avLst/>
              <a:gdLst/>
              <a:ahLst/>
              <a:cxnLst/>
              <a:rect l="l" t="t" r="r" b="b"/>
              <a:pathLst>
                <a:path w="20291" h="5520" extrusionOk="0">
                  <a:moveTo>
                    <a:pt x="1" y="1"/>
                  </a:moveTo>
                  <a:lnTo>
                    <a:pt x="1" y="1112"/>
                  </a:lnTo>
                  <a:lnTo>
                    <a:pt x="18199" y="1112"/>
                  </a:lnTo>
                  <a:cubicBezTo>
                    <a:pt x="18636" y="1112"/>
                    <a:pt x="18967" y="1602"/>
                    <a:pt x="18967" y="2039"/>
                  </a:cubicBezTo>
                  <a:lnTo>
                    <a:pt x="18967" y="3481"/>
                  </a:lnTo>
                  <a:cubicBezTo>
                    <a:pt x="18967" y="3971"/>
                    <a:pt x="18636" y="4421"/>
                    <a:pt x="18199" y="4421"/>
                  </a:cubicBezTo>
                  <a:lnTo>
                    <a:pt x="1" y="4421"/>
                  </a:lnTo>
                  <a:lnTo>
                    <a:pt x="1" y="5520"/>
                  </a:lnTo>
                  <a:lnTo>
                    <a:pt x="18093" y="5520"/>
                  </a:lnTo>
                  <a:cubicBezTo>
                    <a:pt x="19351" y="5520"/>
                    <a:pt x="20290" y="4633"/>
                    <a:pt x="20290" y="3534"/>
                  </a:cubicBezTo>
                  <a:lnTo>
                    <a:pt x="20290" y="2105"/>
                  </a:lnTo>
                  <a:cubicBezTo>
                    <a:pt x="20290" y="940"/>
                    <a:pt x="19351" y="1"/>
                    <a:pt x="18093"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6" name="Google Shape;1166;p31"/>
            <p:cNvSpPr/>
            <p:nvPr/>
          </p:nvSpPr>
          <p:spPr>
            <a:xfrm>
              <a:off x="5760215" y="4502897"/>
              <a:ext cx="1011717" cy="182944"/>
            </a:xfrm>
            <a:custGeom>
              <a:avLst/>
              <a:gdLst/>
              <a:ahLst/>
              <a:cxnLst/>
              <a:rect l="l" t="t" r="r" b="b"/>
              <a:pathLst>
                <a:path w="18305" h="3310" extrusionOk="0">
                  <a:moveTo>
                    <a:pt x="0" y="0"/>
                  </a:moveTo>
                  <a:lnTo>
                    <a:pt x="0" y="3309"/>
                  </a:lnTo>
                  <a:lnTo>
                    <a:pt x="17537" y="3309"/>
                  </a:lnTo>
                  <a:cubicBezTo>
                    <a:pt x="18027" y="3309"/>
                    <a:pt x="18305" y="2859"/>
                    <a:pt x="18305" y="2369"/>
                  </a:cubicBezTo>
                  <a:lnTo>
                    <a:pt x="18305" y="927"/>
                  </a:lnTo>
                  <a:cubicBezTo>
                    <a:pt x="18305" y="490"/>
                    <a:pt x="18027" y="0"/>
                    <a:pt x="17537" y="0"/>
                  </a:cubicBez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7" name="Google Shape;1167;p31"/>
            <p:cNvSpPr/>
            <p:nvPr/>
          </p:nvSpPr>
          <p:spPr>
            <a:xfrm>
              <a:off x="5760215" y="4594314"/>
              <a:ext cx="1011717" cy="91527"/>
            </a:xfrm>
            <a:custGeom>
              <a:avLst/>
              <a:gdLst/>
              <a:ahLst/>
              <a:cxnLst/>
              <a:rect l="l" t="t" r="r" b="b"/>
              <a:pathLst>
                <a:path w="18305" h="1656" extrusionOk="0">
                  <a:moveTo>
                    <a:pt x="0" y="1"/>
                  </a:moveTo>
                  <a:lnTo>
                    <a:pt x="0" y="1655"/>
                  </a:lnTo>
                  <a:lnTo>
                    <a:pt x="17537" y="1655"/>
                  </a:lnTo>
                  <a:cubicBezTo>
                    <a:pt x="18027" y="1655"/>
                    <a:pt x="18305" y="1205"/>
                    <a:pt x="18305" y="715"/>
                  </a:cubicBez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8" name="Google Shape;1168;p31"/>
            <p:cNvSpPr/>
            <p:nvPr/>
          </p:nvSpPr>
          <p:spPr>
            <a:xfrm>
              <a:off x="5485910" y="4847726"/>
              <a:ext cx="200077" cy="203836"/>
            </a:xfrm>
            <a:custGeom>
              <a:avLst/>
              <a:gdLst/>
              <a:ahLst/>
              <a:cxnLst/>
              <a:rect l="l" t="t" r="r" b="b"/>
              <a:pathLst>
                <a:path w="3620" h="3688" extrusionOk="0">
                  <a:moveTo>
                    <a:pt x="1020" y="0"/>
                  </a:moveTo>
                  <a:cubicBezTo>
                    <a:pt x="495" y="0"/>
                    <a:pt x="74" y="143"/>
                    <a:pt x="0" y="485"/>
                  </a:cubicBezTo>
                  <a:lnTo>
                    <a:pt x="1152" y="3688"/>
                  </a:lnTo>
                  <a:lnTo>
                    <a:pt x="3468" y="1305"/>
                  </a:lnTo>
                  <a:cubicBezTo>
                    <a:pt x="3619" y="602"/>
                    <a:pt x="2099" y="0"/>
                    <a:pt x="1020"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9" name="Google Shape;1169;p31"/>
            <p:cNvSpPr/>
            <p:nvPr/>
          </p:nvSpPr>
          <p:spPr>
            <a:xfrm>
              <a:off x="5528302" y="4988168"/>
              <a:ext cx="64445" cy="63395"/>
            </a:xfrm>
            <a:custGeom>
              <a:avLst/>
              <a:gdLst/>
              <a:ahLst/>
              <a:cxnLst/>
              <a:rect l="l" t="t" r="r" b="b"/>
              <a:pathLst>
                <a:path w="1166" h="1147" extrusionOk="0">
                  <a:moveTo>
                    <a:pt x="349" y="0"/>
                  </a:moveTo>
                  <a:cubicBezTo>
                    <a:pt x="216" y="0"/>
                    <a:pt x="102" y="26"/>
                    <a:pt x="1" y="88"/>
                  </a:cubicBezTo>
                  <a:lnTo>
                    <a:pt x="385" y="1147"/>
                  </a:lnTo>
                  <a:lnTo>
                    <a:pt x="1166" y="313"/>
                  </a:lnTo>
                  <a:cubicBezTo>
                    <a:pt x="1046" y="207"/>
                    <a:pt x="835" y="88"/>
                    <a:pt x="663" y="35"/>
                  </a:cubicBezTo>
                  <a:cubicBezTo>
                    <a:pt x="547" y="13"/>
                    <a:pt x="444" y="0"/>
                    <a:pt x="349"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0" name="Google Shape;1170;p31"/>
            <p:cNvSpPr/>
            <p:nvPr/>
          </p:nvSpPr>
          <p:spPr>
            <a:xfrm>
              <a:off x="5644646" y="4085222"/>
              <a:ext cx="228265" cy="152158"/>
            </a:xfrm>
            <a:custGeom>
              <a:avLst/>
              <a:gdLst/>
              <a:ahLst/>
              <a:cxnLst/>
              <a:rect l="l" t="t" r="r" b="b"/>
              <a:pathLst>
                <a:path w="4130" h="2753" extrusionOk="0">
                  <a:moveTo>
                    <a:pt x="768" y="0"/>
                  </a:moveTo>
                  <a:cubicBezTo>
                    <a:pt x="543" y="0"/>
                    <a:pt x="384" y="106"/>
                    <a:pt x="331" y="278"/>
                  </a:cubicBezTo>
                  <a:lnTo>
                    <a:pt x="53" y="1602"/>
                  </a:lnTo>
                  <a:cubicBezTo>
                    <a:pt x="0" y="1654"/>
                    <a:pt x="53" y="1760"/>
                    <a:pt x="53" y="1866"/>
                  </a:cubicBezTo>
                  <a:cubicBezTo>
                    <a:pt x="106" y="1932"/>
                    <a:pt x="159" y="1985"/>
                    <a:pt x="265" y="2038"/>
                  </a:cubicBezTo>
                  <a:lnTo>
                    <a:pt x="331" y="2038"/>
                  </a:lnTo>
                  <a:lnTo>
                    <a:pt x="3362" y="2753"/>
                  </a:lnTo>
                  <a:cubicBezTo>
                    <a:pt x="3415" y="2753"/>
                    <a:pt x="3521" y="2753"/>
                    <a:pt x="3640" y="2700"/>
                  </a:cubicBezTo>
                  <a:cubicBezTo>
                    <a:pt x="3693" y="2647"/>
                    <a:pt x="3746" y="2594"/>
                    <a:pt x="3799" y="2475"/>
                  </a:cubicBezTo>
                  <a:lnTo>
                    <a:pt x="4077" y="1204"/>
                  </a:lnTo>
                  <a:cubicBezTo>
                    <a:pt x="4130" y="993"/>
                    <a:pt x="4024" y="821"/>
                    <a:pt x="3799" y="768"/>
                  </a:cubicBezTo>
                  <a:lnTo>
                    <a:pt x="768"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1" name="Google Shape;1171;p31"/>
            <p:cNvSpPr/>
            <p:nvPr/>
          </p:nvSpPr>
          <p:spPr>
            <a:xfrm>
              <a:off x="5645836" y="4137120"/>
              <a:ext cx="215829" cy="100260"/>
            </a:xfrm>
            <a:custGeom>
              <a:avLst/>
              <a:gdLst/>
              <a:ahLst/>
              <a:cxnLst/>
              <a:rect l="l" t="t" r="r" b="b"/>
              <a:pathLst>
                <a:path w="3905" h="1814" extrusionOk="0">
                  <a:moveTo>
                    <a:pt x="159" y="1"/>
                  </a:moveTo>
                  <a:lnTo>
                    <a:pt x="53" y="663"/>
                  </a:lnTo>
                  <a:cubicBezTo>
                    <a:pt x="0" y="715"/>
                    <a:pt x="53" y="821"/>
                    <a:pt x="53" y="927"/>
                  </a:cubicBezTo>
                  <a:cubicBezTo>
                    <a:pt x="106" y="993"/>
                    <a:pt x="159" y="1046"/>
                    <a:pt x="265" y="1099"/>
                  </a:cubicBezTo>
                  <a:lnTo>
                    <a:pt x="331" y="1099"/>
                  </a:lnTo>
                  <a:lnTo>
                    <a:pt x="3362" y="1814"/>
                  </a:lnTo>
                  <a:cubicBezTo>
                    <a:pt x="3415" y="1814"/>
                    <a:pt x="3521" y="1814"/>
                    <a:pt x="3640" y="1761"/>
                  </a:cubicBezTo>
                  <a:cubicBezTo>
                    <a:pt x="3693" y="1708"/>
                    <a:pt x="3746" y="1655"/>
                    <a:pt x="3799" y="1536"/>
                  </a:cubicBezTo>
                  <a:lnTo>
                    <a:pt x="3905" y="927"/>
                  </a:lnTo>
                  <a:lnTo>
                    <a:pt x="159" y="1"/>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2" name="Google Shape;1172;p31"/>
            <p:cNvSpPr/>
            <p:nvPr/>
          </p:nvSpPr>
          <p:spPr>
            <a:xfrm>
              <a:off x="5629280" y="4231521"/>
              <a:ext cx="209971" cy="688388"/>
            </a:xfrm>
            <a:custGeom>
              <a:avLst/>
              <a:gdLst/>
              <a:ahLst/>
              <a:cxnLst/>
              <a:rect l="l" t="t" r="r" b="b"/>
              <a:pathLst>
                <a:path w="3799" h="12455" extrusionOk="0">
                  <a:moveTo>
                    <a:pt x="2753" y="0"/>
                  </a:moveTo>
                  <a:lnTo>
                    <a:pt x="0" y="11528"/>
                  </a:lnTo>
                  <a:lnTo>
                    <a:pt x="874" y="12454"/>
                  </a:lnTo>
                  <a:lnTo>
                    <a:pt x="3799" y="278"/>
                  </a:lnTo>
                  <a:lnTo>
                    <a:pt x="2753"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3" name="Google Shape;1173;p31"/>
            <p:cNvSpPr/>
            <p:nvPr/>
          </p:nvSpPr>
          <p:spPr>
            <a:xfrm>
              <a:off x="5559032" y="4216156"/>
              <a:ext cx="222462" cy="685459"/>
            </a:xfrm>
            <a:custGeom>
              <a:avLst/>
              <a:gdLst/>
              <a:ahLst/>
              <a:cxnLst/>
              <a:rect l="l" t="t" r="r" b="b"/>
              <a:pathLst>
                <a:path w="4025" h="12402" extrusionOk="0">
                  <a:moveTo>
                    <a:pt x="2754" y="0"/>
                  </a:moveTo>
                  <a:lnTo>
                    <a:pt x="1" y="11475"/>
                  </a:lnTo>
                  <a:lnTo>
                    <a:pt x="437" y="12402"/>
                  </a:lnTo>
                  <a:lnTo>
                    <a:pt x="1271" y="11806"/>
                  </a:lnTo>
                  <a:lnTo>
                    <a:pt x="4024" y="278"/>
                  </a:lnTo>
                  <a:lnTo>
                    <a:pt x="2754" y="0"/>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4" name="Google Shape;1174;p31"/>
            <p:cNvSpPr/>
            <p:nvPr/>
          </p:nvSpPr>
          <p:spPr>
            <a:xfrm>
              <a:off x="5485910" y="4200791"/>
              <a:ext cx="225336" cy="673741"/>
            </a:xfrm>
            <a:custGeom>
              <a:avLst/>
              <a:gdLst/>
              <a:ahLst/>
              <a:cxnLst/>
              <a:rect l="l" t="t" r="r" b="b"/>
              <a:pathLst>
                <a:path w="4077" h="12190" extrusionOk="0">
                  <a:moveTo>
                    <a:pt x="2925" y="0"/>
                  </a:moveTo>
                  <a:lnTo>
                    <a:pt x="0" y="12190"/>
                  </a:lnTo>
                  <a:lnTo>
                    <a:pt x="0" y="12190"/>
                  </a:lnTo>
                  <a:lnTo>
                    <a:pt x="1324" y="11753"/>
                  </a:lnTo>
                  <a:lnTo>
                    <a:pt x="4077" y="278"/>
                  </a:lnTo>
                  <a:lnTo>
                    <a:pt x="2925"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5" name="Google Shape;1175;p31"/>
            <p:cNvSpPr/>
            <p:nvPr/>
          </p:nvSpPr>
          <p:spPr>
            <a:xfrm>
              <a:off x="5616845" y="4167132"/>
              <a:ext cx="240701" cy="161720"/>
            </a:xfrm>
            <a:custGeom>
              <a:avLst/>
              <a:gdLst/>
              <a:ahLst/>
              <a:cxnLst/>
              <a:rect l="l" t="t" r="r" b="b"/>
              <a:pathLst>
                <a:path w="4355" h="2926" extrusionOk="0">
                  <a:moveTo>
                    <a:pt x="834" y="0"/>
                  </a:moveTo>
                  <a:cubicBezTo>
                    <a:pt x="715" y="0"/>
                    <a:pt x="609" y="0"/>
                    <a:pt x="556" y="53"/>
                  </a:cubicBezTo>
                  <a:cubicBezTo>
                    <a:pt x="437" y="120"/>
                    <a:pt x="384" y="225"/>
                    <a:pt x="331" y="278"/>
                  </a:cubicBezTo>
                  <a:lnTo>
                    <a:pt x="53" y="1655"/>
                  </a:lnTo>
                  <a:cubicBezTo>
                    <a:pt x="0" y="1880"/>
                    <a:pt x="106" y="2105"/>
                    <a:pt x="331" y="2105"/>
                  </a:cubicBezTo>
                  <a:lnTo>
                    <a:pt x="3534" y="2925"/>
                  </a:lnTo>
                  <a:cubicBezTo>
                    <a:pt x="3746" y="2925"/>
                    <a:pt x="3971" y="2819"/>
                    <a:pt x="4024" y="2594"/>
                  </a:cubicBezTo>
                  <a:lnTo>
                    <a:pt x="4302" y="1271"/>
                  </a:lnTo>
                  <a:cubicBezTo>
                    <a:pt x="4355" y="1165"/>
                    <a:pt x="4302" y="1046"/>
                    <a:pt x="4249" y="940"/>
                  </a:cubicBezTo>
                  <a:cubicBezTo>
                    <a:pt x="4196" y="887"/>
                    <a:pt x="4143" y="834"/>
                    <a:pt x="4077" y="834"/>
                  </a:cubicBezTo>
                  <a:lnTo>
                    <a:pt x="4024" y="781"/>
                  </a:lnTo>
                  <a:lnTo>
                    <a:pt x="834" y="0"/>
                  </a:lnTo>
                  <a:close/>
                </a:path>
              </a:pathLst>
            </a:custGeom>
            <a:solidFill>
              <a:srgbClr val="DDDD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6" name="Google Shape;1176;p31"/>
            <p:cNvSpPr/>
            <p:nvPr/>
          </p:nvSpPr>
          <p:spPr>
            <a:xfrm>
              <a:off x="5629280" y="4167132"/>
              <a:ext cx="228265" cy="106837"/>
            </a:xfrm>
            <a:custGeom>
              <a:avLst/>
              <a:gdLst/>
              <a:ahLst/>
              <a:cxnLst/>
              <a:rect l="l" t="t" r="r" b="b"/>
              <a:pathLst>
                <a:path w="4130" h="1933" extrusionOk="0">
                  <a:moveTo>
                    <a:pt x="609" y="0"/>
                  </a:moveTo>
                  <a:cubicBezTo>
                    <a:pt x="490" y="0"/>
                    <a:pt x="384" y="0"/>
                    <a:pt x="331" y="53"/>
                  </a:cubicBezTo>
                  <a:cubicBezTo>
                    <a:pt x="212" y="120"/>
                    <a:pt x="159" y="225"/>
                    <a:pt x="106" y="278"/>
                  </a:cubicBezTo>
                  <a:lnTo>
                    <a:pt x="0" y="940"/>
                  </a:lnTo>
                  <a:lnTo>
                    <a:pt x="3918" y="1933"/>
                  </a:lnTo>
                  <a:lnTo>
                    <a:pt x="4077" y="1271"/>
                  </a:lnTo>
                  <a:cubicBezTo>
                    <a:pt x="4130" y="1165"/>
                    <a:pt x="4077" y="1046"/>
                    <a:pt x="4024" y="940"/>
                  </a:cubicBezTo>
                  <a:cubicBezTo>
                    <a:pt x="3971" y="887"/>
                    <a:pt x="3918" y="834"/>
                    <a:pt x="3852" y="834"/>
                  </a:cubicBezTo>
                  <a:lnTo>
                    <a:pt x="3799" y="781"/>
                  </a:lnTo>
                  <a:lnTo>
                    <a:pt x="609" y="0"/>
                  </a:lnTo>
                  <a:close/>
                </a:path>
              </a:pathLst>
            </a:custGeom>
            <a:solidFill>
              <a:srgbClr val="FAFBE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7" name="Google Shape;1177;p31"/>
            <p:cNvSpPr/>
            <p:nvPr/>
          </p:nvSpPr>
          <p:spPr>
            <a:xfrm>
              <a:off x="5626351" y="4160499"/>
              <a:ext cx="243630" cy="80584"/>
            </a:xfrm>
            <a:custGeom>
              <a:avLst/>
              <a:gdLst/>
              <a:ahLst/>
              <a:cxnLst/>
              <a:rect l="l" t="t" r="r" b="b"/>
              <a:pathLst>
                <a:path w="4408" h="1458" extrusionOk="0">
                  <a:moveTo>
                    <a:pt x="263" y="0"/>
                  </a:moveTo>
                  <a:cubicBezTo>
                    <a:pt x="159" y="0"/>
                    <a:pt x="53" y="87"/>
                    <a:pt x="53" y="173"/>
                  </a:cubicBezTo>
                  <a:cubicBezTo>
                    <a:pt x="0" y="345"/>
                    <a:pt x="106" y="504"/>
                    <a:pt x="212" y="504"/>
                  </a:cubicBezTo>
                  <a:lnTo>
                    <a:pt x="4077" y="1444"/>
                  </a:lnTo>
                  <a:cubicBezTo>
                    <a:pt x="4106" y="1454"/>
                    <a:pt x="4134" y="1458"/>
                    <a:pt x="4160" y="1458"/>
                  </a:cubicBezTo>
                  <a:cubicBezTo>
                    <a:pt x="4277" y="1458"/>
                    <a:pt x="4364" y="1372"/>
                    <a:pt x="4408" y="1285"/>
                  </a:cubicBezTo>
                  <a:cubicBezTo>
                    <a:pt x="4408" y="1113"/>
                    <a:pt x="4355" y="1007"/>
                    <a:pt x="4183" y="954"/>
                  </a:cubicBezTo>
                  <a:lnTo>
                    <a:pt x="331" y="15"/>
                  </a:lnTo>
                  <a:cubicBezTo>
                    <a:pt x="309" y="5"/>
                    <a:pt x="286" y="0"/>
                    <a:pt x="263"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8" name="Google Shape;1178;p31"/>
            <p:cNvSpPr/>
            <p:nvPr/>
          </p:nvSpPr>
          <p:spPr>
            <a:xfrm>
              <a:off x="5604409" y="4254476"/>
              <a:ext cx="244349" cy="79865"/>
            </a:xfrm>
            <a:custGeom>
              <a:avLst/>
              <a:gdLst/>
              <a:ahLst/>
              <a:cxnLst/>
              <a:rect l="l" t="t" r="r" b="b"/>
              <a:pathLst>
                <a:path w="4421" h="1445" extrusionOk="0">
                  <a:moveTo>
                    <a:pt x="331" y="1"/>
                  </a:moveTo>
                  <a:cubicBezTo>
                    <a:pt x="225" y="1"/>
                    <a:pt x="66" y="54"/>
                    <a:pt x="66" y="226"/>
                  </a:cubicBezTo>
                  <a:cubicBezTo>
                    <a:pt x="0" y="332"/>
                    <a:pt x="119" y="491"/>
                    <a:pt x="225" y="491"/>
                  </a:cubicBezTo>
                  <a:lnTo>
                    <a:pt x="4090" y="1430"/>
                  </a:lnTo>
                  <a:cubicBezTo>
                    <a:pt x="4119" y="1440"/>
                    <a:pt x="4147" y="1444"/>
                    <a:pt x="4173" y="1444"/>
                  </a:cubicBezTo>
                  <a:cubicBezTo>
                    <a:pt x="4290" y="1444"/>
                    <a:pt x="4378" y="1358"/>
                    <a:pt x="4421" y="1271"/>
                  </a:cubicBezTo>
                  <a:cubicBezTo>
                    <a:pt x="4421" y="1099"/>
                    <a:pt x="4368" y="994"/>
                    <a:pt x="4196" y="941"/>
                  </a:cubicBezTo>
                  <a:lnTo>
                    <a:pt x="331" y="1"/>
                  </a:ln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9" name="Google Shape;1179;p31"/>
            <p:cNvSpPr/>
            <p:nvPr/>
          </p:nvSpPr>
          <p:spPr>
            <a:xfrm>
              <a:off x="6376144" y="3457797"/>
              <a:ext cx="158072" cy="233903"/>
            </a:xfrm>
            <a:custGeom>
              <a:avLst/>
              <a:gdLst/>
              <a:ahLst/>
              <a:cxnLst/>
              <a:rect l="l" t="t" r="r" b="b"/>
              <a:pathLst>
                <a:path w="2860" h="4232" extrusionOk="0">
                  <a:moveTo>
                    <a:pt x="2381" y="0"/>
                  </a:moveTo>
                  <a:cubicBezTo>
                    <a:pt x="2298" y="0"/>
                    <a:pt x="2214" y="33"/>
                    <a:pt x="2145" y="102"/>
                  </a:cubicBezTo>
                  <a:cubicBezTo>
                    <a:pt x="2039" y="155"/>
                    <a:pt x="1" y="1532"/>
                    <a:pt x="384" y="3901"/>
                  </a:cubicBezTo>
                  <a:cubicBezTo>
                    <a:pt x="437" y="4073"/>
                    <a:pt x="596" y="4231"/>
                    <a:pt x="821" y="4231"/>
                  </a:cubicBezTo>
                  <a:lnTo>
                    <a:pt x="874" y="4231"/>
                  </a:lnTo>
                  <a:cubicBezTo>
                    <a:pt x="1099" y="4179"/>
                    <a:pt x="1258" y="3954"/>
                    <a:pt x="1205" y="3742"/>
                  </a:cubicBezTo>
                  <a:cubicBezTo>
                    <a:pt x="927" y="1968"/>
                    <a:pt x="2528" y="817"/>
                    <a:pt x="2581" y="817"/>
                  </a:cubicBezTo>
                  <a:cubicBezTo>
                    <a:pt x="2806" y="645"/>
                    <a:pt x="2859" y="380"/>
                    <a:pt x="2701" y="208"/>
                  </a:cubicBezTo>
                  <a:cubicBezTo>
                    <a:pt x="2629" y="73"/>
                    <a:pt x="2506" y="0"/>
                    <a:pt x="2381" y="0"/>
                  </a:cubicBezTo>
                  <a:close/>
                </a:path>
              </a:pathLst>
            </a:custGeom>
            <a:solidFill>
              <a:srgbClr val="74E2E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80" name="Google Shape;1180;p31"/>
            <p:cNvSpPr/>
            <p:nvPr/>
          </p:nvSpPr>
          <p:spPr>
            <a:xfrm>
              <a:off x="6180820" y="3609734"/>
              <a:ext cx="527497" cy="527442"/>
            </a:xfrm>
            <a:custGeom>
              <a:avLst/>
              <a:gdLst/>
              <a:ahLst/>
              <a:cxnLst/>
              <a:rect l="l" t="t" r="r" b="b"/>
              <a:pathLst>
                <a:path w="9544" h="9543" extrusionOk="0">
                  <a:moveTo>
                    <a:pt x="4739" y="0"/>
                  </a:moveTo>
                  <a:cubicBezTo>
                    <a:pt x="2145" y="0"/>
                    <a:pt x="1" y="2144"/>
                    <a:pt x="1" y="4791"/>
                  </a:cubicBezTo>
                  <a:cubicBezTo>
                    <a:pt x="1" y="7385"/>
                    <a:pt x="2145" y="9543"/>
                    <a:pt x="4739" y="9543"/>
                  </a:cubicBezTo>
                  <a:cubicBezTo>
                    <a:pt x="7386" y="9543"/>
                    <a:pt x="9543" y="7385"/>
                    <a:pt x="9543" y="4791"/>
                  </a:cubicBezTo>
                  <a:cubicBezTo>
                    <a:pt x="9543" y="2144"/>
                    <a:pt x="7386" y="0"/>
                    <a:pt x="4739"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81" name="Google Shape;1181;p31"/>
            <p:cNvSpPr/>
            <p:nvPr/>
          </p:nvSpPr>
          <p:spPr>
            <a:xfrm>
              <a:off x="6241562" y="3659421"/>
              <a:ext cx="207815" cy="145692"/>
            </a:xfrm>
            <a:custGeom>
              <a:avLst/>
              <a:gdLst/>
              <a:ahLst/>
              <a:cxnLst/>
              <a:rect l="l" t="t" r="r" b="b"/>
              <a:pathLst>
                <a:path w="3760" h="2636" extrusionOk="0">
                  <a:moveTo>
                    <a:pt x="2633" y="1"/>
                  </a:moveTo>
                  <a:cubicBezTo>
                    <a:pt x="2247" y="1"/>
                    <a:pt x="1778" y="140"/>
                    <a:pt x="1324" y="425"/>
                  </a:cubicBezTo>
                  <a:cubicBezTo>
                    <a:pt x="450" y="914"/>
                    <a:pt x="0" y="1748"/>
                    <a:pt x="278" y="2238"/>
                  </a:cubicBezTo>
                  <a:cubicBezTo>
                    <a:pt x="439" y="2509"/>
                    <a:pt x="746" y="2635"/>
                    <a:pt x="1120" y="2635"/>
                  </a:cubicBezTo>
                  <a:cubicBezTo>
                    <a:pt x="1513" y="2635"/>
                    <a:pt x="1981" y="2496"/>
                    <a:pt x="2436" y="2238"/>
                  </a:cubicBezTo>
                  <a:cubicBezTo>
                    <a:pt x="3309" y="1695"/>
                    <a:pt x="3759" y="861"/>
                    <a:pt x="3428" y="372"/>
                  </a:cubicBezTo>
                  <a:cubicBezTo>
                    <a:pt x="3293" y="127"/>
                    <a:pt x="3000" y="1"/>
                    <a:pt x="2633"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82" name="Google Shape;1182;p31"/>
            <p:cNvSpPr/>
            <p:nvPr/>
          </p:nvSpPr>
          <p:spPr>
            <a:xfrm>
              <a:off x="6189608" y="3719445"/>
              <a:ext cx="518709" cy="417731"/>
            </a:xfrm>
            <a:custGeom>
              <a:avLst/>
              <a:gdLst/>
              <a:ahLst/>
              <a:cxnLst/>
              <a:rect l="l" t="t" r="r" b="b"/>
              <a:pathLst>
                <a:path w="9385" h="7558" extrusionOk="0">
                  <a:moveTo>
                    <a:pt x="8445" y="0"/>
                  </a:moveTo>
                  <a:lnTo>
                    <a:pt x="8445" y="0"/>
                  </a:lnTo>
                  <a:cubicBezTo>
                    <a:pt x="8551" y="437"/>
                    <a:pt x="8603" y="821"/>
                    <a:pt x="8603" y="1271"/>
                  </a:cubicBezTo>
                  <a:cubicBezTo>
                    <a:pt x="8603" y="3918"/>
                    <a:pt x="6512" y="6009"/>
                    <a:pt x="3865" y="6009"/>
                  </a:cubicBezTo>
                  <a:cubicBezTo>
                    <a:pt x="2264" y="6009"/>
                    <a:pt x="887" y="5242"/>
                    <a:pt x="1" y="4024"/>
                  </a:cubicBezTo>
                  <a:lnTo>
                    <a:pt x="1" y="4024"/>
                  </a:lnTo>
                  <a:cubicBezTo>
                    <a:pt x="556" y="6062"/>
                    <a:pt x="2436" y="7558"/>
                    <a:pt x="4580" y="7558"/>
                  </a:cubicBezTo>
                  <a:cubicBezTo>
                    <a:pt x="7227" y="7558"/>
                    <a:pt x="9384" y="5400"/>
                    <a:pt x="9384" y="2806"/>
                  </a:cubicBezTo>
                  <a:cubicBezTo>
                    <a:pt x="9384" y="1761"/>
                    <a:pt x="9053" y="821"/>
                    <a:pt x="8445" y="0"/>
                  </a:cubicBezTo>
                  <a:close/>
                </a:path>
              </a:pathLst>
            </a:custGeom>
            <a:solidFill>
              <a:srgbClr val="D4145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183" name="Google Shape;1183;p31"/>
          <p:cNvGrpSpPr/>
          <p:nvPr/>
        </p:nvGrpSpPr>
        <p:grpSpPr>
          <a:xfrm>
            <a:off x="1598355" y="3608289"/>
            <a:ext cx="2204156" cy="2018295"/>
            <a:chOff x="1598355" y="3608289"/>
            <a:chExt cx="2204156" cy="2018295"/>
          </a:xfrm>
        </p:grpSpPr>
        <p:grpSp>
          <p:nvGrpSpPr>
            <p:cNvPr id="1184" name="Google Shape;1184;p31"/>
            <p:cNvGrpSpPr/>
            <p:nvPr/>
          </p:nvGrpSpPr>
          <p:grpSpPr>
            <a:xfrm>
              <a:off x="1598355" y="4368136"/>
              <a:ext cx="868989" cy="1258447"/>
              <a:chOff x="3235834" y="3793115"/>
              <a:chExt cx="868989" cy="1258447"/>
            </a:xfrm>
          </p:grpSpPr>
          <p:sp>
            <p:nvSpPr>
              <p:cNvPr id="1185" name="Google Shape;1185;p31"/>
              <p:cNvSpPr/>
              <p:nvPr/>
            </p:nvSpPr>
            <p:spPr>
              <a:xfrm>
                <a:off x="3236476" y="3795496"/>
                <a:ext cx="868347" cy="1256066"/>
              </a:xfrm>
              <a:custGeom>
                <a:avLst/>
                <a:gdLst/>
                <a:ahLst/>
                <a:cxnLst/>
                <a:rect l="l" t="t" r="r" b="b"/>
                <a:pathLst>
                  <a:path w="15711" h="22726" extrusionOk="0">
                    <a:moveTo>
                      <a:pt x="1099" y="1"/>
                    </a:moveTo>
                    <a:cubicBezTo>
                      <a:pt x="490" y="1"/>
                      <a:pt x="1" y="491"/>
                      <a:pt x="1" y="1099"/>
                    </a:cubicBezTo>
                    <a:lnTo>
                      <a:pt x="1" y="21614"/>
                    </a:lnTo>
                    <a:cubicBezTo>
                      <a:pt x="1" y="22223"/>
                      <a:pt x="490" y="22726"/>
                      <a:pt x="1099" y="22726"/>
                    </a:cubicBezTo>
                    <a:lnTo>
                      <a:pt x="14612" y="22726"/>
                    </a:lnTo>
                    <a:cubicBezTo>
                      <a:pt x="15221" y="22726"/>
                      <a:pt x="15711" y="22223"/>
                      <a:pt x="15711" y="21614"/>
                    </a:cubicBezTo>
                    <a:lnTo>
                      <a:pt x="15711" y="1099"/>
                    </a:lnTo>
                    <a:cubicBezTo>
                      <a:pt x="15711" y="491"/>
                      <a:pt x="15221" y="1"/>
                      <a:pt x="14612"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186" name="Google Shape;1186;p31"/>
              <p:cNvGrpSpPr/>
              <p:nvPr/>
            </p:nvGrpSpPr>
            <p:grpSpPr>
              <a:xfrm>
                <a:off x="3235834" y="3793115"/>
                <a:ext cx="865418" cy="1258447"/>
                <a:chOff x="3235834" y="3793115"/>
                <a:chExt cx="865418" cy="1258447"/>
              </a:xfrm>
            </p:grpSpPr>
            <p:sp>
              <p:nvSpPr>
                <p:cNvPr id="1187" name="Google Shape;1187;p31"/>
                <p:cNvSpPr/>
                <p:nvPr/>
              </p:nvSpPr>
              <p:spPr>
                <a:xfrm>
                  <a:off x="3235834" y="3793115"/>
                  <a:ext cx="865418" cy="389985"/>
                </a:xfrm>
                <a:custGeom>
                  <a:avLst/>
                  <a:gdLst/>
                  <a:ahLst/>
                  <a:cxnLst/>
                  <a:rect l="l" t="t" r="r" b="b"/>
                  <a:pathLst>
                    <a:path w="15658" h="7056" extrusionOk="0">
                      <a:moveTo>
                        <a:pt x="1046" y="1"/>
                      </a:moveTo>
                      <a:cubicBezTo>
                        <a:pt x="437" y="1"/>
                        <a:pt x="1" y="491"/>
                        <a:pt x="1" y="1099"/>
                      </a:cubicBezTo>
                      <a:lnTo>
                        <a:pt x="1" y="7055"/>
                      </a:lnTo>
                      <a:lnTo>
                        <a:pt x="15658" y="7055"/>
                      </a:lnTo>
                      <a:lnTo>
                        <a:pt x="15658" y="1099"/>
                      </a:lnTo>
                      <a:cubicBezTo>
                        <a:pt x="15658" y="491"/>
                        <a:pt x="15168" y="1"/>
                        <a:pt x="14559"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88" name="Google Shape;1188;p31"/>
                <p:cNvSpPr/>
                <p:nvPr/>
              </p:nvSpPr>
              <p:spPr>
                <a:xfrm>
                  <a:off x="3306725" y="3905262"/>
                  <a:ext cx="719118" cy="182888"/>
                </a:xfrm>
                <a:custGeom>
                  <a:avLst/>
                  <a:gdLst/>
                  <a:ahLst/>
                  <a:cxnLst/>
                  <a:rect l="l" t="t" r="r" b="b"/>
                  <a:pathLst>
                    <a:path w="13011" h="3309" extrusionOk="0">
                      <a:moveTo>
                        <a:pt x="662" y="0"/>
                      </a:moveTo>
                      <a:cubicBezTo>
                        <a:pt x="278" y="0"/>
                        <a:pt x="0" y="278"/>
                        <a:pt x="0" y="662"/>
                      </a:cubicBezTo>
                      <a:lnTo>
                        <a:pt x="0" y="2647"/>
                      </a:lnTo>
                      <a:cubicBezTo>
                        <a:pt x="0" y="3031"/>
                        <a:pt x="278" y="3309"/>
                        <a:pt x="662" y="3309"/>
                      </a:cubicBezTo>
                      <a:lnTo>
                        <a:pt x="12349" y="3309"/>
                      </a:lnTo>
                      <a:cubicBezTo>
                        <a:pt x="12733" y="3309"/>
                        <a:pt x="13011" y="3031"/>
                        <a:pt x="13011" y="2647"/>
                      </a:cubicBezTo>
                      <a:lnTo>
                        <a:pt x="13011" y="662"/>
                      </a:lnTo>
                      <a:cubicBezTo>
                        <a:pt x="13011" y="278"/>
                        <a:pt x="12733" y="0"/>
                        <a:pt x="12349" y="0"/>
                      </a:cubicBezTo>
                      <a:close/>
                    </a:path>
                  </a:pathLst>
                </a:custGeom>
                <a:solidFill>
                  <a:srgbClr val="233E49"/>
                </a:solidFill>
                <a:ln w="9525" cap="flat" cmpd="sng">
                  <a:solidFill>
                    <a:srgbClr val="233E49"/>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89" name="Google Shape;1189;p31"/>
                <p:cNvSpPr/>
                <p:nvPr/>
              </p:nvSpPr>
              <p:spPr>
                <a:xfrm>
                  <a:off x="3309654" y="4261478"/>
                  <a:ext cx="146355" cy="143426"/>
                </a:xfrm>
                <a:custGeom>
                  <a:avLst/>
                  <a:gdLst/>
                  <a:ahLst/>
                  <a:cxnLst/>
                  <a:rect l="l" t="t" r="r" b="b"/>
                  <a:pathLst>
                    <a:path w="2648" h="2595" extrusionOk="0">
                      <a:moveTo>
                        <a:pt x="556" y="1"/>
                      </a:moveTo>
                      <a:cubicBezTo>
                        <a:pt x="278" y="1"/>
                        <a:pt x="0" y="226"/>
                        <a:pt x="0" y="504"/>
                      </a:cubicBezTo>
                      <a:lnTo>
                        <a:pt x="0" y="2052"/>
                      </a:lnTo>
                      <a:cubicBezTo>
                        <a:pt x="0" y="2383"/>
                        <a:pt x="278" y="2595"/>
                        <a:pt x="556" y="2595"/>
                      </a:cubicBezTo>
                      <a:lnTo>
                        <a:pt x="2091" y="2595"/>
                      </a:lnTo>
                      <a:cubicBezTo>
                        <a:pt x="2369" y="2595"/>
                        <a:pt x="2647" y="2383"/>
                        <a:pt x="2647" y="2052"/>
                      </a:cubicBezTo>
                      <a:lnTo>
                        <a:pt x="2647" y="504"/>
                      </a:lnTo>
                      <a:cubicBezTo>
                        <a:pt x="2647" y="226"/>
                        <a:pt x="2369" y="1"/>
                        <a:pt x="2091" y="1"/>
                      </a:cubicBezTo>
                      <a:close/>
                    </a:path>
                  </a:pathLst>
                </a:custGeom>
                <a:solidFill>
                  <a:srgbClr val="EE1D6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0" name="Google Shape;1190;p31"/>
                <p:cNvSpPr/>
                <p:nvPr/>
              </p:nvSpPr>
              <p:spPr>
                <a:xfrm>
                  <a:off x="3501275" y="4261478"/>
                  <a:ext cx="143426" cy="143426"/>
                </a:xfrm>
                <a:custGeom>
                  <a:avLst/>
                  <a:gdLst/>
                  <a:ahLst/>
                  <a:cxnLst/>
                  <a:rect l="l" t="t" r="r" b="b"/>
                  <a:pathLst>
                    <a:path w="2595" h="2595" extrusionOk="0">
                      <a:moveTo>
                        <a:pt x="557" y="1"/>
                      </a:moveTo>
                      <a:cubicBezTo>
                        <a:pt x="226" y="1"/>
                        <a:pt x="1" y="226"/>
                        <a:pt x="1" y="504"/>
                      </a:cubicBezTo>
                      <a:lnTo>
                        <a:pt x="1" y="2052"/>
                      </a:lnTo>
                      <a:cubicBezTo>
                        <a:pt x="1" y="2383"/>
                        <a:pt x="226" y="2595"/>
                        <a:pt x="557" y="2595"/>
                      </a:cubicBezTo>
                      <a:lnTo>
                        <a:pt x="2105" y="2595"/>
                      </a:lnTo>
                      <a:cubicBezTo>
                        <a:pt x="2383" y="2595"/>
                        <a:pt x="2595" y="2383"/>
                        <a:pt x="2595" y="2052"/>
                      </a:cubicBezTo>
                      <a:lnTo>
                        <a:pt x="2595" y="504"/>
                      </a:lnTo>
                      <a:cubicBezTo>
                        <a:pt x="2595" y="226"/>
                        <a:pt x="2383" y="1"/>
                        <a:pt x="2105"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1" name="Google Shape;1191;p31"/>
                <p:cNvSpPr/>
                <p:nvPr/>
              </p:nvSpPr>
              <p:spPr>
                <a:xfrm>
                  <a:off x="3693670" y="4261478"/>
                  <a:ext cx="143426" cy="143426"/>
                </a:xfrm>
                <a:custGeom>
                  <a:avLst/>
                  <a:gdLst/>
                  <a:ahLst/>
                  <a:cxnLst/>
                  <a:rect l="l" t="t" r="r" b="b"/>
                  <a:pathLst>
                    <a:path w="2595" h="2595" extrusionOk="0">
                      <a:moveTo>
                        <a:pt x="490" y="1"/>
                      </a:moveTo>
                      <a:cubicBezTo>
                        <a:pt x="226" y="1"/>
                        <a:pt x="1" y="226"/>
                        <a:pt x="1" y="504"/>
                      </a:cubicBezTo>
                      <a:lnTo>
                        <a:pt x="1" y="2052"/>
                      </a:lnTo>
                      <a:cubicBezTo>
                        <a:pt x="1" y="2383"/>
                        <a:pt x="226" y="2595"/>
                        <a:pt x="490" y="2595"/>
                      </a:cubicBezTo>
                      <a:lnTo>
                        <a:pt x="2092" y="2595"/>
                      </a:lnTo>
                      <a:cubicBezTo>
                        <a:pt x="2370" y="2595"/>
                        <a:pt x="2595" y="2383"/>
                        <a:pt x="2595" y="2052"/>
                      </a:cubicBezTo>
                      <a:lnTo>
                        <a:pt x="2595" y="504"/>
                      </a:lnTo>
                      <a:cubicBezTo>
                        <a:pt x="2595" y="226"/>
                        <a:pt x="2370" y="1"/>
                        <a:pt x="2092"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2" name="Google Shape;1192;p31"/>
                <p:cNvSpPr/>
                <p:nvPr/>
              </p:nvSpPr>
              <p:spPr>
                <a:xfrm>
                  <a:off x="3309654" y="4453872"/>
                  <a:ext cx="146355" cy="143426"/>
                </a:xfrm>
                <a:custGeom>
                  <a:avLst/>
                  <a:gdLst/>
                  <a:ahLst/>
                  <a:cxnLst/>
                  <a:rect l="l" t="t" r="r" b="b"/>
                  <a:pathLst>
                    <a:path w="2648" h="2595" extrusionOk="0">
                      <a:moveTo>
                        <a:pt x="556" y="1"/>
                      </a:moveTo>
                      <a:cubicBezTo>
                        <a:pt x="278" y="1"/>
                        <a:pt x="0" y="226"/>
                        <a:pt x="0" y="556"/>
                      </a:cubicBezTo>
                      <a:lnTo>
                        <a:pt x="0" y="2092"/>
                      </a:lnTo>
                      <a:cubicBezTo>
                        <a:pt x="0" y="2370"/>
                        <a:pt x="278" y="2595"/>
                        <a:pt x="556" y="2595"/>
                      </a:cubicBezTo>
                      <a:lnTo>
                        <a:pt x="2091" y="2595"/>
                      </a:lnTo>
                      <a:cubicBezTo>
                        <a:pt x="2369" y="2595"/>
                        <a:pt x="2647" y="2370"/>
                        <a:pt x="2647" y="2092"/>
                      </a:cubicBezTo>
                      <a:lnTo>
                        <a:pt x="2647" y="556"/>
                      </a:lnTo>
                      <a:cubicBezTo>
                        <a:pt x="2647" y="226"/>
                        <a:pt x="2369" y="1"/>
                        <a:pt x="2091"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3" name="Google Shape;1193;p31"/>
                <p:cNvSpPr/>
                <p:nvPr/>
              </p:nvSpPr>
              <p:spPr>
                <a:xfrm>
                  <a:off x="3501275" y="4453872"/>
                  <a:ext cx="143426" cy="143426"/>
                </a:xfrm>
                <a:custGeom>
                  <a:avLst/>
                  <a:gdLst/>
                  <a:ahLst/>
                  <a:cxnLst/>
                  <a:rect l="l" t="t" r="r" b="b"/>
                  <a:pathLst>
                    <a:path w="2595" h="2595" extrusionOk="0">
                      <a:moveTo>
                        <a:pt x="557" y="1"/>
                      </a:moveTo>
                      <a:cubicBezTo>
                        <a:pt x="226" y="1"/>
                        <a:pt x="1" y="226"/>
                        <a:pt x="1" y="556"/>
                      </a:cubicBezTo>
                      <a:lnTo>
                        <a:pt x="1" y="2092"/>
                      </a:lnTo>
                      <a:cubicBezTo>
                        <a:pt x="1" y="2370"/>
                        <a:pt x="226" y="2595"/>
                        <a:pt x="557" y="2595"/>
                      </a:cubicBezTo>
                      <a:lnTo>
                        <a:pt x="2105" y="2595"/>
                      </a:lnTo>
                      <a:cubicBezTo>
                        <a:pt x="2383" y="2595"/>
                        <a:pt x="2595" y="2370"/>
                        <a:pt x="2595" y="2092"/>
                      </a:cubicBezTo>
                      <a:lnTo>
                        <a:pt x="2595" y="556"/>
                      </a:lnTo>
                      <a:cubicBezTo>
                        <a:pt x="2595" y="226"/>
                        <a:pt x="2383" y="1"/>
                        <a:pt x="2105"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4" name="Google Shape;1194;p31"/>
                <p:cNvSpPr/>
                <p:nvPr/>
              </p:nvSpPr>
              <p:spPr>
                <a:xfrm>
                  <a:off x="3693670" y="4453872"/>
                  <a:ext cx="143426" cy="143426"/>
                </a:xfrm>
                <a:custGeom>
                  <a:avLst/>
                  <a:gdLst/>
                  <a:ahLst/>
                  <a:cxnLst/>
                  <a:rect l="l" t="t" r="r" b="b"/>
                  <a:pathLst>
                    <a:path w="2595" h="2595" extrusionOk="0">
                      <a:moveTo>
                        <a:pt x="490" y="1"/>
                      </a:moveTo>
                      <a:cubicBezTo>
                        <a:pt x="226" y="1"/>
                        <a:pt x="1" y="226"/>
                        <a:pt x="1" y="556"/>
                      </a:cubicBezTo>
                      <a:lnTo>
                        <a:pt x="1" y="2092"/>
                      </a:lnTo>
                      <a:cubicBezTo>
                        <a:pt x="1" y="2370"/>
                        <a:pt x="226" y="2595"/>
                        <a:pt x="490" y="2595"/>
                      </a:cubicBezTo>
                      <a:lnTo>
                        <a:pt x="2092" y="2595"/>
                      </a:lnTo>
                      <a:cubicBezTo>
                        <a:pt x="2370" y="2595"/>
                        <a:pt x="2595" y="2370"/>
                        <a:pt x="2595" y="2092"/>
                      </a:cubicBezTo>
                      <a:lnTo>
                        <a:pt x="2595" y="556"/>
                      </a:lnTo>
                      <a:cubicBezTo>
                        <a:pt x="2595" y="226"/>
                        <a:pt x="2370" y="1"/>
                        <a:pt x="2092"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5" name="Google Shape;1195;p31"/>
                <p:cNvSpPr/>
                <p:nvPr/>
              </p:nvSpPr>
              <p:spPr>
                <a:xfrm>
                  <a:off x="3309654" y="4645549"/>
                  <a:ext cx="146355" cy="146355"/>
                </a:xfrm>
                <a:custGeom>
                  <a:avLst/>
                  <a:gdLst/>
                  <a:ahLst/>
                  <a:cxnLst/>
                  <a:rect l="l" t="t" r="r" b="b"/>
                  <a:pathLst>
                    <a:path w="2648" h="2648" extrusionOk="0">
                      <a:moveTo>
                        <a:pt x="556" y="0"/>
                      </a:moveTo>
                      <a:cubicBezTo>
                        <a:pt x="278" y="0"/>
                        <a:pt x="0" y="278"/>
                        <a:pt x="0" y="556"/>
                      </a:cubicBezTo>
                      <a:lnTo>
                        <a:pt x="0" y="2105"/>
                      </a:lnTo>
                      <a:cubicBezTo>
                        <a:pt x="0" y="2383"/>
                        <a:pt x="278" y="2647"/>
                        <a:pt x="556" y="2647"/>
                      </a:cubicBezTo>
                      <a:lnTo>
                        <a:pt x="2091" y="2647"/>
                      </a:lnTo>
                      <a:cubicBezTo>
                        <a:pt x="2369" y="2647"/>
                        <a:pt x="2647" y="2383"/>
                        <a:pt x="2647" y="2105"/>
                      </a:cubicBezTo>
                      <a:lnTo>
                        <a:pt x="2647" y="556"/>
                      </a:lnTo>
                      <a:cubicBezTo>
                        <a:pt x="2647" y="278"/>
                        <a:pt x="2369" y="0"/>
                        <a:pt x="2091" y="0"/>
                      </a:cubicBezTo>
                      <a:close/>
                    </a:path>
                  </a:pathLst>
                </a:custGeom>
                <a:solidFill>
                  <a:srgbClr val="EE1D6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6" name="Google Shape;1196;p31"/>
                <p:cNvSpPr/>
                <p:nvPr/>
              </p:nvSpPr>
              <p:spPr>
                <a:xfrm>
                  <a:off x="3501275" y="4645549"/>
                  <a:ext cx="143426" cy="146355"/>
                </a:xfrm>
                <a:custGeom>
                  <a:avLst/>
                  <a:gdLst/>
                  <a:ahLst/>
                  <a:cxnLst/>
                  <a:rect l="l" t="t" r="r" b="b"/>
                  <a:pathLst>
                    <a:path w="2595" h="2648" extrusionOk="0">
                      <a:moveTo>
                        <a:pt x="557" y="0"/>
                      </a:moveTo>
                      <a:cubicBezTo>
                        <a:pt x="226" y="0"/>
                        <a:pt x="1" y="278"/>
                        <a:pt x="1" y="556"/>
                      </a:cubicBezTo>
                      <a:lnTo>
                        <a:pt x="1" y="2105"/>
                      </a:lnTo>
                      <a:cubicBezTo>
                        <a:pt x="1" y="2383"/>
                        <a:pt x="226" y="2647"/>
                        <a:pt x="557" y="2647"/>
                      </a:cubicBezTo>
                      <a:lnTo>
                        <a:pt x="2105" y="2647"/>
                      </a:lnTo>
                      <a:cubicBezTo>
                        <a:pt x="2383" y="2647"/>
                        <a:pt x="2595" y="2383"/>
                        <a:pt x="2595" y="2105"/>
                      </a:cubicBezTo>
                      <a:lnTo>
                        <a:pt x="2595" y="556"/>
                      </a:lnTo>
                      <a:cubicBezTo>
                        <a:pt x="2595" y="278"/>
                        <a:pt x="2383" y="0"/>
                        <a:pt x="2105" y="0"/>
                      </a:cubicBezTo>
                      <a:close/>
                    </a:path>
                  </a:pathLst>
                </a:custGeom>
                <a:solidFill>
                  <a:srgbClr val="C1C1C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7" name="Google Shape;1197;p31"/>
                <p:cNvSpPr/>
                <p:nvPr/>
              </p:nvSpPr>
              <p:spPr>
                <a:xfrm>
                  <a:off x="3693670" y="4645549"/>
                  <a:ext cx="143426" cy="146355"/>
                </a:xfrm>
                <a:custGeom>
                  <a:avLst/>
                  <a:gdLst/>
                  <a:ahLst/>
                  <a:cxnLst/>
                  <a:rect l="l" t="t" r="r" b="b"/>
                  <a:pathLst>
                    <a:path w="2595" h="2648" extrusionOk="0">
                      <a:moveTo>
                        <a:pt x="490" y="0"/>
                      </a:moveTo>
                      <a:cubicBezTo>
                        <a:pt x="226" y="0"/>
                        <a:pt x="1" y="278"/>
                        <a:pt x="1" y="556"/>
                      </a:cubicBezTo>
                      <a:lnTo>
                        <a:pt x="1" y="2105"/>
                      </a:lnTo>
                      <a:cubicBezTo>
                        <a:pt x="1" y="2383"/>
                        <a:pt x="226" y="2647"/>
                        <a:pt x="490" y="2647"/>
                      </a:cubicBezTo>
                      <a:lnTo>
                        <a:pt x="2092" y="2647"/>
                      </a:lnTo>
                      <a:cubicBezTo>
                        <a:pt x="2370" y="2647"/>
                        <a:pt x="2595" y="2383"/>
                        <a:pt x="2595" y="2105"/>
                      </a:cubicBezTo>
                      <a:lnTo>
                        <a:pt x="2595" y="556"/>
                      </a:lnTo>
                      <a:cubicBezTo>
                        <a:pt x="2595" y="278"/>
                        <a:pt x="2370" y="0"/>
                        <a:pt x="2092" y="0"/>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8" name="Google Shape;1198;p31"/>
                <p:cNvSpPr/>
                <p:nvPr/>
              </p:nvSpPr>
              <p:spPr>
                <a:xfrm>
                  <a:off x="3309654" y="4840873"/>
                  <a:ext cx="146355" cy="143426"/>
                </a:xfrm>
                <a:custGeom>
                  <a:avLst/>
                  <a:gdLst/>
                  <a:ahLst/>
                  <a:cxnLst/>
                  <a:rect l="l" t="t" r="r" b="b"/>
                  <a:pathLst>
                    <a:path w="2648" h="2595" extrusionOk="0">
                      <a:moveTo>
                        <a:pt x="556" y="0"/>
                      </a:moveTo>
                      <a:cubicBezTo>
                        <a:pt x="278" y="0"/>
                        <a:pt x="0" y="225"/>
                        <a:pt x="0" y="503"/>
                      </a:cubicBezTo>
                      <a:lnTo>
                        <a:pt x="0" y="2091"/>
                      </a:lnTo>
                      <a:cubicBezTo>
                        <a:pt x="0" y="2369"/>
                        <a:pt x="278" y="2594"/>
                        <a:pt x="556" y="2594"/>
                      </a:cubicBezTo>
                      <a:lnTo>
                        <a:pt x="2091" y="2594"/>
                      </a:lnTo>
                      <a:cubicBezTo>
                        <a:pt x="2369" y="2594"/>
                        <a:pt x="2647" y="2369"/>
                        <a:pt x="2647" y="2091"/>
                      </a:cubicBezTo>
                      <a:lnTo>
                        <a:pt x="2647" y="503"/>
                      </a:lnTo>
                      <a:cubicBezTo>
                        <a:pt x="2647" y="225"/>
                        <a:pt x="2369" y="0"/>
                        <a:pt x="2091" y="0"/>
                      </a:cubicBezTo>
                      <a:close/>
                    </a:path>
                  </a:pathLst>
                </a:custGeom>
                <a:solidFill>
                  <a:srgbClr val="EE1D6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9" name="Google Shape;1199;p31"/>
                <p:cNvSpPr/>
                <p:nvPr/>
              </p:nvSpPr>
              <p:spPr>
                <a:xfrm>
                  <a:off x="3501275" y="4840873"/>
                  <a:ext cx="143426" cy="143426"/>
                </a:xfrm>
                <a:custGeom>
                  <a:avLst/>
                  <a:gdLst/>
                  <a:ahLst/>
                  <a:cxnLst/>
                  <a:rect l="l" t="t" r="r" b="b"/>
                  <a:pathLst>
                    <a:path w="2595" h="2595" extrusionOk="0">
                      <a:moveTo>
                        <a:pt x="557" y="0"/>
                      </a:moveTo>
                      <a:cubicBezTo>
                        <a:pt x="226" y="0"/>
                        <a:pt x="1" y="225"/>
                        <a:pt x="1" y="503"/>
                      </a:cubicBezTo>
                      <a:lnTo>
                        <a:pt x="1" y="2091"/>
                      </a:lnTo>
                      <a:cubicBezTo>
                        <a:pt x="1" y="2369"/>
                        <a:pt x="226" y="2594"/>
                        <a:pt x="557" y="2594"/>
                      </a:cubicBezTo>
                      <a:lnTo>
                        <a:pt x="2105" y="2594"/>
                      </a:lnTo>
                      <a:cubicBezTo>
                        <a:pt x="2383" y="2594"/>
                        <a:pt x="2595" y="2369"/>
                        <a:pt x="2595" y="2091"/>
                      </a:cubicBezTo>
                      <a:lnTo>
                        <a:pt x="2595" y="503"/>
                      </a:lnTo>
                      <a:cubicBezTo>
                        <a:pt x="2595" y="225"/>
                        <a:pt x="2383" y="0"/>
                        <a:pt x="2105" y="0"/>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0" name="Google Shape;1200;p31"/>
                <p:cNvSpPr/>
                <p:nvPr/>
              </p:nvSpPr>
              <p:spPr>
                <a:xfrm>
                  <a:off x="3693670" y="4840873"/>
                  <a:ext cx="143426" cy="143426"/>
                </a:xfrm>
                <a:custGeom>
                  <a:avLst/>
                  <a:gdLst/>
                  <a:ahLst/>
                  <a:cxnLst/>
                  <a:rect l="l" t="t" r="r" b="b"/>
                  <a:pathLst>
                    <a:path w="2595" h="2595" extrusionOk="0">
                      <a:moveTo>
                        <a:pt x="490" y="0"/>
                      </a:moveTo>
                      <a:cubicBezTo>
                        <a:pt x="226" y="0"/>
                        <a:pt x="1" y="225"/>
                        <a:pt x="1" y="503"/>
                      </a:cubicBezTo>
                      <a:lnTo>
                        <a:pt x="1" y="2091"/>
                      </a:lnTo>
                      <a:cubicBezTo>
                        <a:pt x="1" y="2369"/>
                        <a:pt x="226" y="2594"/>
                        <a:pt x="490" y="2594"/>
                      </a:cubicBezTo>
                      <a:lnTo>
                        <a:pt x="2092" y="2594"/>
                      </a:lnTo>
                      <a:cubicBezTo>
                        <a:pt x="2370" y="2594"/>
                        <a:pt x="2595" y="2369"/>
                        <a:pt x="2595" y="2091"/>
                      </a:cubicBezTo>
                      <a:lnTo>
                        <a:pt x="2595" y="503"/>
                      </a:lnTo>
                      <a:cubicBezTo>
                        <a:pt x="2595" y="225"/>
                        <a:pt x="2370" y="0"/>
                        <a:pt x="2092" y="0"/>
                      </a:cubicBezTo>
                      <a:close/>
                    </a:path>
                  </a:pathLst>
                </a:custGeom>
                <a:solidFill>
                  <a:srgbClr val="99999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1" name="Google Shape;1201;p31"/>
                <p:cNvSpPr/>
                <p:nvPr/>
              </p:nvSpPr>
              <p:spPr>
                <a:xfrm>
                  <a:off x="3855335" y="4185426"/>
                  <a:ext cx="243685" cy="866136"/>
                </a:xfrm>
                <a:custGeom>
                  <a:avLst/>
                  <a:gdLst/>
                  <a:ahLst/>
                  <a:cxnLst/>
                  <a:rect l="l" t="t" r="r" b="b"/>
                  <a:pathLst>
                    <a:path w="4409" h="15671" extrusionOk="0">
                      <a:moveTo>
                        <a:pt x="2595" y="1377"/>
                      </a:moveTo>
                      <a:cubicBezTo>
                        <a:pt x="2926" y="1377"/>
                        <a:pt x="3137" y="1602"/>
                        <a:pt x="3137" y="1880"/>
                      </a:cubicBezTo>
                      <a:lnTo>
                        <a:pt x="3137" y="3428"/>
                      </a:lnTo>
                      <a:cubicBezTo>
                        <a:pt x="3137" y="3759"/>
                        <a:pt x="2926" y="3971"/>
                        <a:pt x="2595" y="3971"/>
                      </a:cubicBezTo>
                      <a:lnTo>
                        <a:pt x="1046" y="3971"/>
                      </a:lnTo>
                      <a:cubicBezTo>
                        <a:pt x="768" y="3971"/>
                        <a:pt x="543" y="3759"/>
                        <a:pt x="543" y="3428"/>
                      </a:cubicBezTo>
                      <a:lnTo>
                        <a:pt x="543" y="1880"/>
                      </a:lnTo>
                      <a:cubicBezTo>
                        <a:pt x="543" y="1602"/>
                        <a:pt x="768" y="1377"/>
                        <a:pt x="1046" y="1377"/>
                      </a:cubicBezTo>
                      <a:close/>
                      <a:moveTo>
                        <a:pt x="2595" y="4858"/>
                      </a:moveTo>
                      <a:cubicBezTo>
                        <a:pt x="2926" y="4858"/>
                        <a:pt x="3137" y="5083"/>
                        <a:pt x="3137" y="5413"/>
                      </a:cubicBezTo>
                      <a:lnTo>
                        <a:pt x="3137" y="6949"/>
                      </a:lnTo>
                      <a:cubicBezTo>
                        <a:pt x="3137" y="7227"/>
                        <a:pt x="2926" y="7452"/>
                        <a:pt x="2595" y="7452"/>
                      </a:cubicBezTo>
                      <a:lnTo>
                        <a:pt x="1046" y="7452"/>
                      </a:lnTo>
                      <a:cubicBezTo>
                        <a:pt x="768" y="7452"/>
                        <a:pt x="543" y="7227"/>
                        <a:pt x="543" y="6949"/>
                      </a:cubicBezTo>
                      <a:lnTo>
                        <a:pt x="543" y="5413"/>
                      </a:lnTo>
                      <a:cubicBezTo>
                        <a:pt x="543" y="5083"/>
                        <a:pt x="768" y="4858"/>
                        <a:pt x="1046" y="4858"/>
                      </a:cubicBezTo>
                      <a:close/>
                      <a:moveTo>
                        <a:pt x="2595" y="8325"/>
                      </a:moveTo>
                      <a:cubicBezTo>
                        <a:pt x="2926" y="8325"/>
                        <a:pt x="3137" y="8603"/>
                        <a:pt x="3137" y="8881"/>
                      </a:cubicBezTo>
                      <a:lnTo>
                        <a:pt x="3137" y="13950"/>
                      </a:lnTo>
                      <a:cubicBezTo>
                        <a:pt x="3137" y="14228"/>
                        <a:pt x="2926" y="14453"/>
                        <a:pt x="2595" y="14453"/>
                      </a:cubicBezTo>
                      <a:lnTo>
                        <a:pt x="1046" y="14453"/>
                      </a:lnTo>
                      <a:cubicBezTo>
                        <a:pt x="768" y="14453"/>
                        <a:pt x="543" y="14228"/>
                        <a:pt x="543" y="13950"/>
                      </a:cubicBezTo>
                      <a:lnTo>
                        <a:pt x="543" y="8881"/>
                      </a:lnTo>
                      <a:cubicBezTo>
                        <a:pt x="543" y="8603"/>
                        <a:pt x="768" y="8325"/>
                        <a:pt x="1046" y="8325"/>
                      </a:cubicBezTo>
                      <a:close/>
                      <a:moveTo>
                        <a:pt x="1" y="0"/>
                      </a:moveTo>
                      <a:lnTo>
                        <a:pt x="1" y="15671"/>
                      </a:lnTo>
                      <a:lnTo>
                        <a:pt x="3415" y="15671"/>
                      </a:lnTo>
                      <a:cubicBezTo>
                        <a:pt x="3521" y="15671"/>
                        <a:pt x="3693" y="15605"/>
                        <a:pt x="3799" y="15605"/>
                      </a:cubicBezTo>
                      <a:cubicBezTo>
                        <a:pt x="4183" y="15446"/>
                        <a:pt x="4408" y="15009"/>
                        <a:pt x="4408" y="14559"/>
                      </a:cubicBezTo>
                      <a:lnTo>
                        <a:pt x="4408" y="0"/>
                      </a:lnTo>
                      <a:close/>
                    </a:path>
                  </a:pathLst>
                </a:custGeom>
                <a:solidFill>
                  <a:srgbClr val="D9D9D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2" name="Google Shape;1202;p31"/>
                <p:cNvSpPr/>
                <p:nvPr/>
              </p:nvSpPr>
              <p:spPr>
                <a:xfrm>
                  <a:off x="3855335" y="3793115"/>
                  <a:ext cx="243685" cy="389985"/>
                </a:xfrm>
                <a:custGeom>
                  <a:avLst/>
                  <a:gdLst/>
                  <a:ahLst/>
                  <a:cxnLst/>
                  <a:rect l="l" t="t" r="r" b="b"/>
                  <a:pathLst>
                    <a:path w="4409" h="7056" extrusionOk="0">
                      <a:moveTo>
                        <a:pt x="1" y="1"/>
                      </a:moveTo>
                      <a:lnTo>
                        <a:pt x="1" y="1986"/>
                      </a:lnTo>
                      <a:lnTo>
                        <a:pt x="2423" y="1986"/>
                      </a:lnTo>
                      <a:cubicBezTo>
                        <a:pt x="2807" y="1986"/>
                        <a:pt x="3085" y="2264"/>
                        <a:pt x="3085" y="2648"/>
                      </a:cubicBezTo>
                      <a:lnTo>
                        <a:pt x="3085" y="4633"/>
                      </a:lnTo>
                      <a:cubicBezTo>
                        <a:pt x="3085" y="5017"/>
                        <a:pt x="2807" y="5295"/>
                        <a:pt x="2423" y="5295"/>
                      </a:cubicBezTo>
                      <a:lnTo>
                        <a:pt x="1" y="5295"/>
                      </a:lnTo>
                      <a:lnTo>
                        <a:pt x="1" y="7055"/>
                      </a:lnTo>
                      <a:lnTo>
                        <a:pt x="4408" y="7055"/>
                      </a:lnTo>
                      <a:lnTo>
                        <a:pt x="4408" y="1099"/>
                      </a:lnTo>
                      <a:cubicBezTo>
                        <a:pt x="4408" y="491"/>
                        <a:pt x="4024" y="1"/>
                        <a:pt x="3415"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3" name="Google Shape;1203;p31"/>
                <p:cNvSpPr/>
                <p:nvPr/>
              </p:nvSpPr>
              <p:spPr>
                <a:xfrm>
                  <a:off x="3855335" y="3905262"/>
                  <a:ext cx="170508" cy="182888"/>
                </a:xfrm>
                <a:custGeom>
                  <a:avLst/>
                  <a:gdLst/>
                  <a:ahLst/>
                  <a:cxnLst/>
                  <a:rect l="l" t="t" r="r" b="b"/>
                  <a:pathLst>
                    <a:path w="3085" h="3309" extrusionOk="0">
                      <a:moveTo>
                        <a:pt x="1" y="0"/>
                      </a:moveTo>
                      <a:lnTo>
                        <a:pt x="1" y="768"/>
                      </a:lnTo>
                      <a:lnTo>
                        <a:pt x="1761" y="768"/>
                      </a:lnTo>
                      <a:lnTo>
                        <a:pt x="1761" y="2594"/>
                      </a:lnTo>
                      <a:lnTo>
                        <a:pt x="1" y="2594"/>
                      </a:lnTo>
                      <a:lnTo>
                        <a:pt x="1" y="3309"/>
                      </a:lnTo>
                      <a:lnTo>
                        <a:pt x="2423" y="3309"/>
                      </a:lnTo>
                      <a:cubicBezTo>
                        <a:pt x="2807" y="3309"/>
                        <a:pt x="3085" y="3031"/>
                        <a:pt x="3085" y="2647"/>
                      </a:cubicBezTo>
                      <a:lnTo>
                        <a:pt x="3085" y="662"/>
                      </a:lnTo>
                      <a:cubicBezTo>
                        <a:pt x="3085" y="278"/>
                        <a:pt x="2807" y="0"/>
                        <a:pt x="2423" y="0"/>
                      </a:cubicBezTo>
                      <a:close/>
                    </a:path>
                  </a:pathLst>
                </a:custGeom>
                <a:solidFill>
                  <a:srgbClr val="233E49"/>
                </a:solidFill>
                <a:ln w="9525" cap="flat" cmpd="sng">
                  <a:solidFill>
                    <a:srgbClr val="233E49"/>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4" name="Google Shape;1204;p31"/>
                <p:cNvSpPr/>
                <p:nvPr/>
              </p:nvSpPr>
              <p:spPr>
                <a:xfrm>
                  <a:off x="3723681" y="3945499"/>
                  <a:ext cx="35870" cy="100260"/>
                </a:xfrm>
                <a:custGeom>
                  <a:avLst/>
                  <a:gdLst/>
                  <a:ahLst/>
                  <a:cxnLst/>
                  <a:rect l="l" t="t" r="r" b="b"/>
                  <a:pathLst>
                    <a:path w="649" h="1814" extrusionOk="0">
                      <a:moveTo>
                        <a:pt x="80" y="0"/>
                      </a:moveTo>
                      <a:cubicBezTo>
                        <a:pt x="67" y="0"/>
                        <a:pt x="40" y="13"/>
                        <a:pt x="27" y="13"/>
                      </a:cubicBezTo>
                      <a:cubicBezTo>
                        <a:pt x="14" y="27"/>
                        <a:pt x="0" y="40"/>
                        <a:pt x="0" y="66"/>
                      </a:cubicBezTo>
                      <a:cubicBezTo>
                        <a:pt x="0" y="93"/>
                        <a:pt x="14" y="106"/>
                        <a:pt x="27" y="106"/>
                      </a:cubicBezTo>
                      <a:cubicBezTo>
                        <a:pt x="40" y="106"/>
                        <a:pt x="67" y="119"/>
                        <a:pt x="80" y="119"/>
                      </a:cubicBezTo>
                      <a:lnTo>
                        <a:pt x="278" y="119"/>
                      </a:lnTo>
                      <a:cubicBezTo>
                        <a:pt x="278" y="132"/>
                        <a:pt x="292" y="132"/>
                        <a:pt x="292" y="146"/>
                      </a:cubicBezTo>
                      <a:cubicBezTo>
                        <a:pt x="292" y="146"/>
                        <a:pt x="292" y="159"/>
                        <a:pt x="292" y="172"/>
                      </a:cubicBezTo>
                      <a:cubicBezTo>
                        <a:pt x="292" y="172"/>
                        <a:pt x="292" y="185"/>
                        <a:pt x="292" y="185"/>
                      </a:cubicBezTo>
                      <a:cubicBezTo>
                        <a:pt x="292" y="225"/>
                        <a:pt x="292" y="265"/>
                        <a:pt x="292" y="305"/>
                      </a:cubicBezTo>
                      <a:cubicBezTo>
                        <a:pt x="292" y="331"/>
                        <a:pt x="292" y="371"/>
                        <a:pt x="292" y="424"/>
                      </a:cubicBezTo>
                      <a:cubicBezTo>
                        <a:pt x="292" y="463"/>
                        <a:pt x="292" y="516"/>
                        <a:pt x="292" y="582"/>
                      </a:cubicBezTo>
                      <a:cubicBezTo>
                        <a:pt x="292" y="635"/>
                        <a:pt x="292" y="715"/>
                        <a:pt x="292" y="794"/>
                      </a:cubicBezTo>
                      <a:cubicBezTo>
                        <a:pt x="278" y="913"/>
                        <a:pt x="278" y="1006"/>
                        <a:pt x="278" y="1085"/>
                      </a:cubicBezTo>
                      <a:cubicBezTo>
                        <a:pt x="278" y="1165"/>
                        <a:pt x="278" y="1231"/>
                        <a:pt x="278" y="1284"/>
                      </a:cubicBezTo>
                      <a:cubicBezTo>
                        <a:pt x="278" y="1350"/>
                        <a:pt x="278" y="1403"/>
                        <a:pt x="265" y="1443"/>
                      </a:cubicBezTo>
                      <a:cubicBezTo>
                        <a:pt x="265" y="1496"/>
                        <a:pt x="265" y="1549"/>
                        <a:pt x="265" y="1602"/>
                      </a:cubicBezTo>
                      <a:cubicBezTo>
                        <a:pt x="265" y="1628"/>
                        <a:pt x="252" y="1641"/>
                        <a:pt x="239" y="1655"/>
                      </a:cubicBezTo>
                      <a:cubicBezTo>
                        <a:pt x="225" y="1668"/>
                        <a:pt x="212" y="1681"/>
                        <a:pt x="186" y="1694"/>
                      </a:cubicBezTo>
                      <a:lnTo>
                        <a:pt x="133" y="1694"/>
                      </a:lnTo>
                      <a:cubicBezTo>
                        <a:pt x="119" y="1694"/>
                        <a:pt x="93" y="1707"/>
                        <a:pt x="80" y="1707"/>
                      </a:cubicBezTo>
                      <a:lnTo>
                        <a:pt x="27" y="1707"/>
                      </a:lnTo>
                      <a:cubicBezTo>
                        <a:pt x="14" y="1721"/>
                        <a:pt x="0" y="1734"/>
                        <a:pt x="0" y="1760"/>
                      </a:cubicBezTo>
                      <a:cubicBezTo>
                        <a:pt x="0" y="1774"/>
                        <a:pt x="14" y="1787"/>
                        <a:pt x="27" y="1800"/>
                      </a:cubicBezTo>
                      <a:cubicBezTo>
                        <a:pt x="53" y="1800"/>
                        <a:pt x="80" y="1813"/>
                        <a:pt x="106" y="1813"/>
                      </a:cubicBezTo>
                      <a:lnTo>
                        <a:pt x="596" y="1813"/>
                      </a:lnTo>
                      <a:cubicBezTo>
                        <a:pt x="609" y="1813"/>
                        <a:pt x="622" y="1800"/>
                        <a:pt x="622" y="1800"/>
                      </a:cubicBezTo>
                      <a:cubicBezTo>
                        <a:pt x="636" y="1787"/>
                        <a:pt x="649" y="1774"/>
                        <a:pt x="649" y="1760"/>
                      </a:cubicBezTo>
                      <a:cubicBezTo>
                        <a:pt x="649" y="1734"/>
                        <a:pt x="636" y="1721"/>
                        <a:pt x="622" y="1707"/>
                      </a:cubicBezTo>
                      <a:cubicBezTo>
                        <a:pt x="609" y="1694"/>
                        <a:pt x="583" y="1694"/>
                        <a:pt x="569" y="1694"/>
                      </a:cubicBezTo>
                      <a:lnTo>
                        <a:pt x="424" y="1694"/>
                      </a:lnTo>
                      <a:lnTo>
                        <a:pt x="464" y="66"/>
                      </a:lnTo>
                      <a:cubicBezTo>
                        <a:pt x="464" y="40"/>
                        <a:pt x="450" y="27"/>
                        <a:pt x="450" y="13"/>
                      </a:cubicBezTo>
                      <a:cubicBezTo>
                        <a:pt x="450" y="0"/>
                        <a:pt x="437" y="0"/>
                        <a:pt x="411" y="0"/>
                      </a:cubicBezTo>
                      <a:close/>
                    </a:path>
                  </a:pathLst>
                </a:custGeom>
                <a:solidFill>
                  <a:srgbClr val="D2D2D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5" name="Google Shape;1205;p31"/>
                <p:cNvSpPr/>
                <p:nvPr/>
              </p:nvSpPr>
              <p:spPr>
                <a:xfrm>
                  <a:off x="3764636" y="3944007"/>
                  <a:ext cx="63671" cy="102471"/>
                </a:xfrm>
                <a:custGeom>
                  <a:avLst/>
                  <a:gdLst/>
                  <a:ahLst/>
                  <a:cxnLst/>
                  <a:rect l="l" t="t" r="r" b="b"/>
                  <a:pathLst>
                    <a:path w="1152" h="1854" extrusionOk="0">
                      <a:moveTo>
                        <a:pt x="596" y="1"/>
                      </a:moveTo>
                      <a:cubicBezTo>
                        <a:pt x="503" y="1"/>
                        <a:pt x="424" y="27"/>
                        <a:pt x="358" y="54"/>
                      </a:cubicBezTo>
                      <a:cubicBezTo>
                        <a:pt x="292" y="93"/>
                        <a:pt x="226" y="133"/>
                        <a:pt x="186" y="186"/>
                      </a:cubicBezTo>
                      <a:cubicBezTo>
                        <a:pt x="133" y="239"/>
                        <a:pt x="106" y="292"/>
                        <a:pt x="80" y="345"/>
                      </a:cubicBezTo>
                      <a:cubicBezTo>
                        <a:pt x="53" y="398"/>
                        <a:pt x="40" y="437"/>
                        <a:pt x="40" y="477"/>
                      </a:cubicBezTo>
                      <a:cubicBezTo>
                        <a:pt x="40" y="477"/>
                        <a:pt x="40" y="490"/>
                        <a:pt x="40" y="504"/>
                      </a:cubicBezTo>
                      <a:cubicBezTo>
                        <a:pt x="40" y="517"/>
                        <a:pt x="53" y="543"/>
                        <a:pt x="53" y="557"/>
                      </a:cubicBezTo>
                      <a:cubicBezTo>
                        <a:pt x="67" y="570"/>
                        <a:pt x="67" y="583"/>
                        <a:pt x="80" y="596"/>
                      </a:cubicBezTo>
                      <a:cubicBezTo>
                        <a:pt x="106" y="609"/>
                        <a:pt x="120" y="609"/>
                        <a:pt x="146" y="609"/>
                      </a:cubicBezTo>
                      <a:cubicBezTo>
                        <a:pt x="186" y="609"/>
                        <a:pt x="212" y="596"/>
                        <a:pt x="239" y="583"/>
                      </a:cubicBezTo>
                      <a:cubicBezTo>
                        <a:pt x="252" y="570"/>
                        <a:pt x="265" y="543"/>
                        <a:pt x="265" y="504"/>
                      </a:cubicBezTo>
                      <a:cubicBezTo>
                        <a:pt x="265" y="490"/>
                        <a:pt x="265" y="477"/>
                        <a:pt x="252" y="477"/>
                      </a:cubicBezTo>
                      <a:cubicBezTo>
                        <a:pt x="252" y="464"/>
                        <a:pt x="252" y="451"/>
                        <a:pt x="239" y="451"/>
                      </a:cubicBezTo>
                      <a:lnTo>
                        <a:pt x="226" y="424"/>
                      </a:lnTo>
                      <a:cubicBezTo>
                        <a:pt x="212" y="424"/>
                        <a:pt x="212" y="411"/>
                        <a:pt x="212" y="398"/>
                      </a:cubicBezTo>
                      <a:cubicBezTo>
                        <a:pt x="212" y="384"/>
                        <a:pt x="226" y="371"/>
                        <a:pt x="239" y="345"/>
                      </a:cubicBezTo>
                      <a:cubicBezTo>
                        <a:pt x="252" y="305"/>
                        <a:pt x="278" y="279"/>
                        <a:pt x="318" y="252"/>
                      </a:cubicBezTo>
                      <a:cubicBezTo>
                        <a:pt x="345" y="226"/>
                        <a:pt x="384" y="199"/>
                        <a:pt x="424" y="173"/>
                      </a:cubicBezTo>
                      <a:cubicBezTo>
                        <a:pt x="464" y="146"/>
                        <a:pt x="517" y="133"/>
                        <a:pt x="570" y="133"/>
                      </a:cubicBezTo>
                      <a:cubicBezTo>
                        <a:pt x="636" y="133"/>
                        <a:pt x="676" y="146"/>
                        <a:pt x="715" y="173"/>
                      </a:cubicBezTo>
                      <a:cubicBezTo>
                        <a:pt x="755" y="186"/>
                        <a:pt x="795" y="212"/>
                        <a:pt x="821" y="239"/>
                      </a:cubicBezTo>
                      <a:cubicBezTo>
                        <a:pt x="848" y="279"/>
                        <a:pt x="861" y="305"/>
                        <a:pt x="874" y="345"/>
                      </a:cubicBezTo>
                      <a:cubicBezTo>
                        <a:pt x="887" y="384"/>
                        <a:pt x="887" y="411"/>
                        <a:pt x="887" y="451"/>
                      </a:cubicBezTo>
                      <a:cubicBezTo>
                        <a:pt x="887" y="530"/>
                        <a:pt x="874" y="596"/>
                        <a:pt x="848" y="676"/>
                      </a:cubicBezTo>
                      <a:cubicBezTo>
                        <a:pt x="821" y="768"/>
                        <a:pt x="781" y="848"/>
                        <a:pt x="742" y="927"/>
                      </a:cubicBezTo>
                      <a:cubicBezTo>
                        <a:pt x="689" y="1007"/>
                        <a:pt x="636" y="1099"/>
                        <a:pt x="583" y="1179"/>
                      </a:cubicBezTo>
                      <a:cubicBezTo>
                        <a:pt x="530" y="1258"/>
                        <a:pt x="464" y="1337"/>
                        <a:pt x="398" y="1404"/>
                      </a:cubicBezTo>
                      <a:cubicBezTo>
                        <a:pt x="345" y="1470"/>
                        <a:pt x="278" y="1536"/>
                        <a:pt x="212" y="1602"/>
                      </a:cubicBezTo>
                      <a:cubicBezTo>
                        <a:pt x="159" y="1655"/>
                        <a:pt x="93" y="1708"/>
                        <a:pt x="53" y="1748"/>
                      </a:cubicBezTo>
                      <a:cubicBezTo>
                        <a:pt x="40" y="1761"/>
                        <a:pt x="27" y="1761"/>
                        <a:pt x="14" y="1774"/>
                      </a:cubicBezTo>
                      <a:cubicBezTo>
                        <a:pt x="1" y="1787"/>
                        <a:pt x="1" y="1787"/>
                        <a:pt x="1" y="1801"/>
                      </a:cubicBezTo>
                      <a:cubicBezTo>
                        <a:pt x="1" y="1814"/>
                        <a:pt x="1" y="1827"/>
                        <a:pt x="14" y="1840"/>
                      </a:cubicBezTo>
                      <a:cubicBezTo>
                        <a:pt x="27" y="1854"/>
                        <a:pt x="40" y="1854"/>
                        <a:pt x="67" y="1854"/>
                      </a:cubicBezTo>
                      <a:cubicBezTo>
                        <a:pt x="80" y="1854"/>
                        <a:pt x="106" y="1854"/>
                        <a:pt x="120" y="1840"/>
                      </a:cubicBezTo>
                      <a:cubicBezTo>
                        <a:pt x="146" y="1840"/>
                        <a:pt x="146" y="1840"/>
                        <a:pt x="159" y="1827"/>
                      </a:cubicBezTo>
                      <a:lnTo>
                        <a:pt x="676" y="1827"/>
                      </a:lnTo>
                      <a:cubicBezTo>
                        <a:pt x="715" y="1827"/>
                        <a:pt x="768" y="1827"/>
                        <a:pt x="808" y="1840"/>
                      </a:cubicBezTo>
                      <a:lnTo>
                        <a:pt x="953" y="1840"/>
                      </a:lnTo>
                      <a:cubicBezTo>
                        <a:pt x="967" y="1840"/>
                        <a:pt x="967" y="1827"/>
                        <a:pt x="980" y="1827"/>
                      </a:cubicBezTo>
                      <a:cubicBezTo>
                        <a:pt x="1006" y="1814"/>
                        <a:pt x="1020" y="1801"/>
                        <a:pt x="1020" y="1787"/>
                      </a:cubicBezTo>
                      <a:cubicBezTo>
                        <a:pt x="1059" y="1721"/>
                        <a:pt x="1099" y="1668"/>
                        <a:pt x="1112" y="1629"/>
                      </a:cubicBezTo>
                      <a:cubicBezTo>
                        <a:pt x="1139" y="1589"/>
                        <a:pt x="1152" y="1576"/>
                        <a:pt x="1152" y="1562"/>
                      </a:cubicBezTo>
                      <a:cubicBezTo>
                        <a:pt x="1152" y="1536"/>
                        <a:pt x="1139" y="1523"/>
                        <a:pt x="1126" y="1523"/>
                      </a:cubicBezTo>
                      <a:cubicBezTo>
                        <a:pt x="1112" y="1509"/>
                        <a:pt x="1099" y="1509"/>
                        <a:pt x="1086" y="1509"/>
                      </a:cubicBezTo>
                      <a:cubicBezTo>
                        <a:pt x="1059" y="1509"/>
                        <a:pt x="1046" y="1509"/>
                        <a:pt x="1033" y="1523"/>
                      </a:cubicBezTo>
                      <a:cubicBezTo>
                        <a:pt x="1020" y="1536"/>
                        <a:pt x="1020" y="1549"/>
                        <a:pt x="1006" y="1562"/>
                      </a:cubicBezTo>
                      <a:lnTo>
                        <a:pt x="953" y="1655"/>
                      </a:lnTo>
                      <a:cubicBezTo>
                        <a:pt x="940" y="1668"/>
                        <a:pt x="927" y="1682"/>
                        <a:pt x="914" y="1682"/>
                      </a:cubicBezTo>
                      <a:cubicBezTo>
                        <a:pt x="914" y="1695"/>
                        <a:pt x="901" y="1695"/>
                        <a:pt x="887" y="1695"/>
                      </a:cubicBezTo>
                      <a:lnTo>
                        <a:pt x="464" y="1695"/>
                      </a:lnTo>
                      <a:cubicBezTo>
                        <a:pt x="398" y="1695"/>
                        <a:pt x="345" y="1682"/>
                        <a:pt x="292" y="1682"/>
                      </a:cubicBezTo>
                      <a:cubicBezTo>
                        <a:pt x="331" y="1642"/>
                        <a:pt x="384" y="1602"/>
                        <a:pt x="437" y="1536"/>
                      </a:cubicBezTo>
                      <a:cubicBezTo>
                        <a:pt x="490" y="1483"/>
                        <a:pt x="543" y="1417"/>
                        <a:pt x="609" y="1351"/>
                      </a:cubicBezTo>
                      <a:cubicBezTo>
                        <a:pt x="662" y="1284"/>
                        <a:pt x="715" y="1218"/>
                        <a:pt x="768" y="1139"/>
                      </a:cubicBezTo>
                      <a:cubicBezTo>
                        <a:pt x="821" y="1073"/>
                        <a:pt x="874" y="993"/>
                        <a:pt x="914" y="914"/>
                      </a:cubicBezTo>
                      <a:cubicBezTo>
                        <a:pt x="953" y="834"/>
                        <a:pt x="993" y="768"/>
                        <a:pt x="1006" y="689"/>
                      </a:cubicBezTo>
                      <a:cubicBezTo>
                        <a:pt x="1033" y="609"/>
                        <a:pt x="1046" y="530"/>
                        <a:pt x="1046" y="451"/>
                      </a:cubicBezTo>
                      <a:cubicBezTo>
                        <a:pt x="1046" y="398"/>
                        <a:pt x="1046" y="332"/>
                        <a:pt x="1033" y="279"/>
                      </a:cubicBezTo>
                      <a:cubicBezTo>
                        <a:pt x="1006" y="226"/>
                        <a:pt x="980" y="173"/>
                        <a:pt x="953" y="133"/>
                      </a:cubicBezTo>
                      <a:cubicBezTo>
                        <a:pt x="914" y="93"/>
                        <a:pt x="861" y="67"/>
                        <a:pt x="808" y="40"/>
                      </a:cubicBezTo>
                      <a:cubicBezTo>
                        <a:pt x="755" y="14"/>
                        <a:pt x="676" y="1"/>
                        <a:pt x="596" y="1"/>
                      </a:cubicBezTo>
                      <a:close/>
                    </a:path>
                  </a:pathLst>
                </a:custGeom>
                <a:solidFill>
                  <a:srgbClr val="D2D2D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6" name="Google Shape;1206;p31"/>
                <p:cNvSpPr/>
                <p:nvPr/>
              </p:nvSpPr>
              <p:spPr>
                <a:xfrm>
                  <a:off x="3829745" y="3991539"/>
                  <a:ext cx="65882" cy="57149"/>
                </a:xfrm>
                <a:custGeom>
                  <a:avLst/>
                  <a:gdLst/>
                  <a:ahLst/>
                  <a:cxnLst/>
                  <a:rect l="l" t="t" r="r" b="b"/>
                  <a:pathLst>
                    <a:path w="1192" h="1034" extrusionOk="0">
                      <a:moveTo>
                        <a:pt x="173" y="1"/>
                      </a:moveTo>
                      <a:cubicBezTo>
                        <a:pt x="93" y="1"/>
                        <a:pt x="53" y="1"/>
                        <a:pt x="27" y="14"/>
                      </a:cubicBezTo>
                      <a:cubicBezTo>
                        <a:pt x="14" y="27"/>
                        <a:pt x="0" y="41"/>
                        <a:pt x="0" y="67"/>
                      </a:cubicBezTo>
                      <a:cubicBezTo>
                        <a:pt x="0" y="80"/>
                        <a:pt x="14" y="107"/>
                        <a:pt x="27" y="107"/>
                      </a:cubicBezTo>
                      <a:cubicBezTo>
                        <a:pt x="53" y="120"/>
                        <a:pt x="80" y="120"/>
                        <a:pt x="120" y="120"/>
                      </a:cubicBezTo>
                      <a:cubicBezTo>
                        <a:pt x="159" y="120"/>
                        <a:pt x="186" y="133"/>
                        <a:pt x="199" y="147"/>
                      </a:cubicBezTo>
                      <a:cubicBezTo>
                        <a:pt x="212" y="147"/>
                        <a:pt x="239" y="173"/>
                        <a:pt x="265" y="199"/>
                      </a:cubicBezTo>
                      <a:lnTo>
                        <a:pt x="490" y="517"/>
                      </a:lnTo>
                      <a:lnTo>
                        <a:pt x="450" y="557"/>
                      </a:lnTo>
                      <a:lnTo>
                        <a:pt x="424" y="610"/>
                      </a:lnTo>
                      <a:lnTo>
                        <a:pt x="371" y="676"/>
                      </a:lnTo>
                      <a:cubicBezTo>
                        <a:pt x="345" y="702"/>
                        <a:pt x="318" y="742"/>
                        <a:pt x="278" y="795"/>
                      </a:cubicBezTo>
                      <a:cubicBezTo>
                        <a:pt x="265" y="808"/>
                        <a:pt x="252" y="822"/>
                        <a:pt x="239" y="835"/>
                      </a:cubicBezTo>
                      <a:cubicBezTo>
                        <a:pt x="225" y="835"/>
                        <a:pt x="199" y="835"/>
                        <a:pt x="186" y="848"/>
                      </a:cubicBezTo>
                      <a:cubicBezTo>
                        <a:pt x="146" y="848"/>
                        <a:pt x="120" y="848"/>
                        <a:pt x="93" y="861"/>
                      </a:cubicBezTo>
                      <a:cubicBezTo>
                        <a:pt x="67" y="874"/>
                        <a:pt x="53" y="888"/>
                        <a:pt x="53" y="914"/>
                      </a:cubicBezTo>
                      <a:cubicBezTo>
                        <a:pt x="53" y="927"/>
                        <a:pt x="53" y="941"/>
                        <a:pt x="53" y="941"/>
                      </a:cubicBezTo>
                      <a:cubicBezTo>
                        <a:pt x="67" y="954"/>
                        <a:pt x="67" y="954"/>
                        <a:pt x="80" y="967"/>
                      </a:cubicBezTo>
                      <a:lnTo>
                        <a:pt x="398" y="967"/>
                      </a:lnTo>
                      <a:cubicBezTo>
                        <a:pt x="398" y="967"/>
                        <a:pt x="411" y="967"/>
                        <a:pt x="424" y="980"/>
                      </a:cubicBezTo>
                      <a:lnTo>
                        <a:pt x="477" y="980"/>
                      </a:lnTo>
                      <a:cubicBezTo>
                        <a:pt x="490" y="980"/>
                        <a:pt x="517" y="967"/>
                        <a:pt x="530" y="967"/>
                      </a:cubicBezTo>
                      <a:cubicBezTo>
                        <a:pt x="556" y="954"/>
                        <a:pt x="570" y="941"/>
                        <a:pt x="570" y="914"/>
                      </a:cubicBezTo>
                      <a:cubicBezTo>
                        <a:pt x="570" y="901"/>
                        <a:pt x="556" y="901"/>
                        <a:pt x="556" y="888"/>
                      </a:cubicBezTo>
                      <a:cubicBezTo>
                        <a:pt x="543" y="861"/>
                        <a:pt x="503" y="861"/>
                        <a:pt x="464" y="861"/>
                      </a:cubicBezTo>
                      <a:cubicBezTo>
                        <a:pt x="450" y="861"/>
                        <a:pt x="437" y="861"/>
                        <a:pt x="424" y="848"/>
                      </a:cubicBezTo>
                      <a:cubicBezTo>
                        <a:pt x="424" y="848"/>
                        <a:pt x="424" y="848"/>
                        <a:pt x="424" y="835"/>
                      </a:cubicBezTo>
                      <a:cubicBezTo>
                        <a:pt x="424" y="835"/>
                        <a:pt x="424" y="822"/>
                        <a:pt x="437" y="808"/>
                      </a:cubicBezTo>
                      <a:cubicBezTo>
                        <a:pt x="450" y="782"/>
                        <a:pt x="464" y="782"/>
                        <a:pt x="464" y="769"/>
                      </a:cubicBezTo>
                      <a:cubicBezTo>
                        <a:pt x="490" y="742"/>
                        <a:pt x="503" y="729"/>
                        <a:pt x="517" y="702"/>
                      </a:cubicBezTo>
                      <a:cubicBezTo>
                        <a:pt x="530" y="689"/>
                        <a:pt x="543" y="663"/>
                        <a:pt x="570" y="636"/>
                      </a:cubicBezTo>
                      <a:cubicBezTo>
                        <a:pt x="583" y="649"/>
                        <a:pt x="609" y="676"/>
                        <a:pt x="623" y="716"/>
                      </a:cubicBezTo>
                      <a:cubicBezTo>
                        <a:pt x="649" y="742"/>
                        <a:pt x="662" y="755"/>
                        <a:pt x="689" y="782"/>
                      </a:cubicBezTo>
                      <a:cubicBezTo>
                        <a:pt x="702" y="808"/>
                        <a:pt x="715" y="835"/>
                        <a:pt x="728" y="848"/>
                      </a:cubicBezTo>
                      <a:cubicBezTo>
                        <a:pt x="728" y="861"/>
                        <a:pt x="742" y="874"/>
                        <a:pt x="742" y="888"/>
                      </a:cubicBezTo>
                      <a:cubicBezTo>
                        <a:pt x="742" y="901"/>
                        <a:pt x="742" y="901"/>
                        <a:pt x="728" y="914"/>
                      </a:cubicBezTo>
                      <a:lnTo>
                        <a:pt x="702" y="914"/>
                      </a:lnTo>
                      <a:cubicBezTo>
                        <a:pt x="689" y="914"/>
                        <a:pt x="675" y="927"/>
                        <a:pt x="675" y="941"/>
                      </a:cubicBezTo>
                      <a:cubicBezTo>
                        <a:pt x="675" y="954"/>
                        <a:pt x="662" y="967"/>
                        <a:pt x="662" y="967"/>
                      </a:cubicBezTo>
                      <a:cubicBezTo>
                        <a:pt x="662" y="980"/>
                        <a:pt x="675" y="994"/>
                        <a:pt x="689" y="1007"/>
                      </a:cubicBezTo>
                      <a:cubicBezTo>
                        <a:pt x="702" y="1033"/>
                        <a:pt x="728" y="1033"/>
                        <a:pt x="768" y="1033"/>
                      </a:cubicBezTo>
                      <a:lnTo>
                        <a:pt x="1086" y="1033"/>
                      </a:lnTo>
                      <a:cubicBezTo>
                        <a:pt x="1112" y="1033"/>
                        <a:pt x="1139" y="1033"/>
                        <a:pt x="1152" y="1020"/>
                      </a:cubicBezTo>
                      <a:cubicBezTo>
                        <a:pt x="1178" y="1020"/>
                        <a:pt x="1192" y="1007"/>
                        <a:pt x="1192" y="980"/>
                      </a:cubicBezTo>
                      <a:cubicBezTo>
                        <a:pt x="1192" y="954"/>
                        <a:pt x="1178" y="941"/>
                        <a:pt x="1165" y="941"/>
                      </a:cubicBezTo>
                      <a:cubicBezTo>
                        <a:pt x="1139" y="927"/>
                        <a:pt x="1125" y="927"/>
                        <a:pt x="1099" y="927"/>
                      </a:cubicBezTo>
                      <a:cubicBezTo>
                        <a:pt x="1073" y="927"/>
                        <a:pt x="1046" y="914"/>
                        <a:pt x="1033" y="914"/>
                      </a:cubicBezTo>
                      <a:cubicBezTo>
                        <a:pt x="1020" y="914"/>
                        <a:pt x="993" y="914"/>
                        <a:pt x="967" y="901"/>
                      </a:cubicBezTo>
                      <a:cubicBezTo>
                        <a:pt x="967" y="901"/>
                        <a:pt x="953" y="888"/>
                        <a:pt x="940" y="888"/>
                      </a:cubicBezTo>
                      <a:cubicBezTo>
                        <a:pt x="927" y="874"/>
                        <a:pt x="914" y="848"/>
                        <a:pt x="887" y="822"/>
                      </a:cubicBezTo>
                      <a:cubicBezTo>
                        <a:pt x="861" y="795"/>
                        <a:pt x="834" y="755"/>
                        <a:pt x="795" y="716"/>
                      </a:cubicBezTo>
                      <a:cubicBezTo>
                        <a:pt x="755" y="663"/>
                        <a:pt x="715" y="597"/>
                        <a:pt x="649" y="517"/>
                      </a:cubicBezTo>
                      <a:cubicBezTo>
                        <a:pt x="689" y="477"/>
                        <a:pt x="715" y="438"/>
                        <a:pt x="742" y="398"/>
                      </a:cubicBezTo>
                      <a:cubicBezTo>
                        <a:pt x="768" y="358"/>
                        <a:pt x="795" y="319"/>
                        <a:pt x="834" y="266"/>
                      </a:cubicBezTo>
                      <a:cubicBezTo>
                        <a:pt x="861" y="239"/>
                        <a:pt x="874" y="226"/>
                        <a:pt x="900" y="213"/>
                      </a:cubicBezTo>
                      <a:cubicBezTo>
                        <a:pt x="927" y="213"/>
                        <a:pt x="940" y="199"/>
                        <a:pt x="980" y="199"/>
                      </a:cubicBezTo>
                      <a:lnTo>
                        <a:pt x="1125" y="199"/>
                      </a:lnTo>
                      <a:cubicBezTo>
                        <a:pt x="1139" y="199"/>
                        <a:pt x="1152" y="186"/>
                        <a:pt x="1165" y="186"/>
                      </a:cubicBezTo>
                      <a:cubicBezTo>
                        <a:pt x="1178" y="173"/>
                        <a:pt x="1178" y="160"/>
                        <a:pt x="1178" y="147"/>
                      </a:cubicBezTo>
                      <a:cubicBezTo>
                        <a:pt x="1178" y="107"/>
                        <a:pt x="1165" y="80"/>
                        <a:pt x="1125" y="80"/>
                      </a:cubicBezTo>
                      <a:lnTo>
                        <a:pt x="728" y="80"/>
                      </a:lnTo>
                      <a:cubicBezTo>
                        <a:pt x="689" y="80"/>
                        <a:pt x="675" y="80"/>
                        <a:pt x="649" y="94"/>
                      </a:cubicBezTo>
                      <a:cubicBezTo>
                        <a:pt x="636" y="107"/>
                        <a:pt x="623" y="120"/>
                        <a:pt x="623" y="147"/>
                      </a:cubicBezTo>
                      <a:cubicBezTo>
                        <a:pt x="623" y="160"/>
                        <a:pt x="636" y="173"/>
                        <a:pt x="649" y="186"/>
                      </a:cubicBezTo>
                      <a:cubicBezTo>
                        <a:pt x="662" y="186"/>
                        <a:pt x="662" y="199"/>
                        <a:pt x="675" y="199"/>
                      </a:cubicBezTo>
                      <a:cubicBezTo>
                        <a:pt x="675" y="199"/>
                        <a:pt x="689" y="199"/>
                        <a:pt x="689" y="213"/>
                      </a:cubicBezTo>
                      <a:cubicBezTo>
                        <a:pt x="689" y="213"/>
                        <a:pt x="675" y="226"/>
                        <a:pt x="662" y="252"/>
                      </a:cubicBezTo>
                      <a:cubicBezTo>
                        <a:pt x="649" y="266"/>
                        <a:pt x="636" y="292"/>
                        <a:pt x="623" y="319"/>
                      </a:cubicBezTo>
                      <a:lnTo>
                        <a:pt x="570" y="398"/>
                      </a:lnTo>
                      <a:cubicBezTo>
                        <a:pt x="543" y="372"/>
                        <a:pt x="517" y="345"/>
                        <a:pt x="503" y="305"/>
                      </a:cubicBezTo>
                      <a:cubicBezTo>
                        <a:pt x="477" y="279"/>
                        <a:pt x="464" y="252"/>
                        <a:pt x="450" y="239"/>
                      </a:cubicBezTo>
                      <a:cubicBezTo>
                        <a:pt x="437" y="213"/>
                        <a:pt x="424" y="199"/>
                        <a:pt x="411" y="173"/>
                      </a:cubicBezTo>
                      <a:cubicBezTo>
                        <a:pt x="411" y="160"/>
                        <a:pt x="398" y="147"/>
                        <a:pt x="398" y="147"/>
                      </a:cubicBezTo>
                      <a:cubicBezTo>
                        <a:pt x="398" y="133"/>
                        <a:pt x="411" y="133"/>
                        <a:pt x="424" y="133"/>
                      </a:cubicBezTo>
                      <a:lnTo>
                        <a:pt x="477" y="133"/>
                      </a:lnTo>
                      <a:cubicBezTo>
                        <a:pt x="490" y="133"/>
                        <a:pt x="517" y="120"/>
                        <a:pt x="530" y="107"/>
                      </a:cubicBezTo>
                      <a:cubicBezTo>
                        <a:pt x="543" y="94"/>
                        <a:pt x="543" y="80"/>
                        <a:pt x="543" y="67"/>
                      </a:cubicBezTo>
                      <a:cubicBezTo>
                        <a:pt x="543" y="54"/>
                        <a:pt x="543" y="54"/>
                        <a:pt x="543" y="41"/>
                      </a:cubicBezTo>
                      <a:cubicBezTo>
                        <a:pt x="543" y="41"/>
                        <a:pt x="530" y="27"/>
                        <a:pt x="530" y="27"/>
                      </a:cubicBezTo>
                      <a:cubicBezTo>
                        <a:pt x="517" y="14"/>
                        <a:pt x="503" y="14"/>
                        <a:pt x="490" y="1"/>
                      </a:cubicBezTo>
                      <a:close/>
                    </a:path>
                  </a:pathLst>
                </a:custGeom>
                <a:solidFill>
                  <a:srgbClr val="D2D2D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7" name="Google Shape;1207;p31"/>
                <p:cNvSpPr/>
                <p:nvPr/>
              </p:nvSpPr>
              <p:spPr>
                <a:xfrm>
                  <a:off x="3901430" y="3946218"/>
                  <a:ext cx="60023" cy="100260"/>
                </a:xfrm>
                <a:custGeom>
                  <a:avLst/>
                  <a:gdLst/>
                  <a:ahLst/>
                  <a:cxnLst/>
                  <a:rect l="l" t="t" r="r" b="b"/>
                  <a:pathLst>
                    <a:path w="1086" h="1814" extrusionOk="0">
                      <a:moveTo>
                        <a:pt x="861" y="0"/>
                      </a:moveTo>
                      <a:cubicBezTo>
                        <a:pt x="834" y="0"/>
                        <a:pt x="781" y="0"/>
                        <a:pt x="728" y="14"/>
                      </a:cubicBezTo>
                      <a:lnTo>
                        <a:pt x="530" y="14"/>
                      </a:lnTo>
                      <a:cubicBezTo>
                        <a:pt x="464" y="14"/>
                        <a:pt x="398" y="27"/>
                        <a:pt x="331" y="27"/>
                      </a:cubicBezTo>
                      <a:cubicBezTo>
                        <a:pt x="265" y="40"/>
                        <a:pt x="212" y="40"/>
                        <a:pt x="173" y="40"/>
                      </a:cubicBezTo>
                      <a:cubicBezTo>
                        <a:pt x="146" y="53"/>
                        <a:pt x="133" y="67"/>
                        <a:pt x="133" y="93"/>
                      </a:cubicBezTo>
                      <a:cubicBezTo>
                        <a:pt x="133" y="159"/>
                        <a:pt x="120" y="212"/>
                        <a:pt x="120" y="265"/>
                      </a:cubicBezTo>
                      <a:cubicBezTo>
                        <a:pt x="120" y="318"/>
                        <a:pt x="106" y="358"/>
                        <a:pt x="106" y="397"/>
                      </a:cubicBezTo>
                      <a:cubicBezTo>
                        <a:pt x="106" y="437"/>
                        <a:pt x="93" y="477"/>
                        <a:pt x="93" y="530"/>
                      </a:cubicBezTo>
                      <a:cubicBezTo>
                        <a:pt x="93" y="569"/>
                        <a:pt x="80" y="622"/>
                        <a:pt x="67" y="675"/>
                      </a:cubicBezTo>
                      <a:cubicBezTo>
                        <a:pt x="67" y="702"/>
                        <a:pt x="67" y="715"/>
                        <a:pt x="67" y="742"/>
                      </a:cubicBezTo>
                      <a:cubicBezTo>
                        <a:pt x="67" y="755"/>
                        <a:pt x="67" y="768"/>
                        <a:pt x="67" y="781"/>
                      </a:cubicBezTo>
                      <a:cubicBezTo>
                        <a:pt x="67" y="821"/>
                        <a:pt x="67" y="861"/>
                        <a:pt x="80" y="887"/>
                      </a:cubicBezTo>
                      <a:cubicBezTo>
                        <a:pt x="93" y="914"/>
                        <a:pt x="106" y="927"/>
                        <a:pt x="146" y="927"/>
                      </a:cubicBezTo>
                      <a:cubicBezTo>
                        <a:pt x="159" y="927"/>
                        <a:pt x="173" y="927"/>
                        <a:pt x="212" y="914"/>
                      </a:cubicBezTo>
                      <a:cubicBezTo>
                        <a:pt x="239" y="914"/>
                        <a:pt x="265" y="900"/>
                        <a:pt x="305" y="900"/>
                      </a:cubicBezTo>
                      <a:cubicBezTo>
                        <a:pt x="345" y="887"/>
                        <a:pt x="384" y="874"/>
                        <a:pt x="424" y="874"/>
                      </a:cubicBezTo>
                      <a:cubicBezTo>
                        <a:pt x="464" y="861"/>
                        <a:pt x="503" y="861"/>
                        <a:pt x="556" y="861"/>
                      </a:cubicBezTo>
                      <a:cubicBezTo>
                        <a:pt x="623" y="861"/>
                        <a:pt x="689" y="874"/>
                        <a:pt x="728" y="887"/>
                      </a:cubicBezTo>
                      <a:cubicBezTo>
                        <a:pt x="781" y="914"/>
                        <a:pt x="821" y="940"/>
                        <a:pt x="848" y="967"/>
                      </a:cubicBezTo>
                      <a:cubicBezTo>
                        <a:pt x="874" y="993"/>
                        <a:pt x="901" y="1033"/>
                        <a:pt x="914" y="1072"/>
                      </a:cubicBezTo>
                      <a:cubicBezTo>
                        <a:pt x="914" y="1112"/>
                        <a:pt x="927" y="1152"/>
                        <a:pt x="927" y="1192"/>
                      </a:cubicBezTo>
                      <a:cubicBezTo>
                        <a:pt x="927" y="1244"/>
                        <a:pt x="914" y="1311"/>
                        <a:pt x="887" y="1364"/>
                      </a:cubicBezTo>
                      <a:cubicBezTo>
                        <a:pt x="874" y="1430"/>
                        <a:pt x="834" y="1483"/>
                        <a:pt x="795" y="1522"/>
                      </a:cubicBezTo>
                      <a:cubicBezTo>
                        <a:pt x="742" y="1575"/>
                        <a:pt x="689" y="1615"/>
                        <a:pt x="623" y="1642"/>
                      </a:cubicBezTo>
                      <a:cubicBezTo>
                        <a:pt x="543" y="1668"/>
                        <a:pt x="464" y="1681"/>
                        <a:pt x="371" y="1681"/>
                      </a:cubicBezTo>
                      <a:lnTo>
                        <a:pt x="292" y="1681"/>
                      </a:lnTo>
                      <a:cubicBezTo>
                        <a:pt x="265" y="1668"/>
                        <a:pt x="239" y="1668"/>
                        <a:pt x="212" y="1655"/>
                      </a:cubicBezTo>
                      <a:cubicBezTo>
                        <a:pt x="199" y="1642"/>
                        <a:pt x="173" y="1642"/>
                        <a:pt x="159" y="1628"/>
                      </a:cubicBezTo>
                      <a:cubicBezTo>
                        <a:pt x="146" y="1615"/>
                        <a:pt x="146" y="1602"/>
                        <a:pt x="146" y="1589"/>
                      </a:cubicBezTo>
                      <a:cubicBezTo>
                        <a:pt x="146" y="1562"/>
                        <a:pt x="146" y="1549"/>
                        <a:pt x="159" y="1549"/>
                      </a:cubicBezTo>
                      <a:cubicBezTo>
                        <a:pt x="173" y="1536"/>
                        <a:pt x="199" y="1536"/>
                        <a:pt x="212" y="1536"/>
                      </a:cubicBezTo>
                      <a:cubicBezTo>
                        <a:pt x="226" y="1522"/>
                        <a:pt x="239" y="1522"/>
                        <a:pt x="252" y="1509"/>
                      </a:cubicBezTo>
                      <a:cubicBezTo>
                        <a:pt x="265" y="1496"/>
                        <a:pt x="278" y="1483"/>
                        <a:pt x="278" y="1456"/>
                      </a:cubicBezTo>
                      <a:cubicBezTo>
                        <a:pt x="278" y="1417"/>
                        <a:pt x="265" y="1390"/>
                        <a:pt x="239" y="1377"/>
                      </a:cubicBezTo>
                      <a:cubicBezTo>
                        <a:pt x="226" y="1364"/>
                        <a:pt x="199" y="1364"/>
                        <a:pt x="173" y="1364"/>
                      </a:cubicBezTo>
                      <a:cubicBezTo>
                        <a:pt x="146" y="1364"/>
                        <a:pt x="133" y="1364"/>
                        <a:pt x="106" y="1377"/>
                      </a:cubicBezTo>
                      <a:cubicBezTo>
                        <a:pt x="93" y="1390"/>
                        <a:pt x="67" y="1403"/>
                        <a:pt x="53" y="1417"/>
                      </a:cubicBezTo>
                      <a:cubicBezTo>
                        <a:pt x="40" y="1443"/>
                        <a:pt x="27" y="1456"/>
                        <a:pt x="14" y="1483"/>
                      </a:cubicBezTo>
                      <a:cubicBezTo>
                        <a:pt x="14" y="1509"/>
                        <a:pt x="1" y="1536"/>
                        <a:pt x="1" y="1562"/>
                      </a:cubicBezTo>
                      <a:cubicBezTo>
                        <a:pt x="1" y="1628"/>
                        <a:pt x="27" y="1681"/>
                        <a:pt x="53" y="1708"/>
                      </a:cubicBezTo>
                      <a:cubicBezTo>
                        <a:pt x="80" y="1747"/>
                        <a:pt x="120" y="1774"/>
                        <a:pt x="159" y="1787"/>
                      </a:cubicBezTo>
                      <a:cubicBezTo>
                        <a:pt x="199" y="1800"/>
                        <a:pt x="239" y="1814"/>
                        <a:pt x="278" y="1814"/>
                      </a:cubicBezTo>
                      <a:lnTo>
                        <a:pt x="371" y="1814"/>
                      </a:lnTo>
                      <a:cubicBezTo>
                        <a:pt x="503" y="1814"/>
                        <a:pt x="609" y="1800"/>
                        <a:pt x="689" y="1761"/>
                      </a:cubicBezTo>
                      <a:cubicBezTo>
                        <a:pt x="781" y="1721"/>
                        <a:pt x="861" y="1681"/>
                        <a:pt x="914" y="1615"/>
                      </a:cubicBezTo>
                      <a:cubicBezTo>
                        <a:pt x="980" y="1562"/>
                        <a:pt x="1020" y="1496"/>
                        <a:pt x="1046" y="1417"/>
                      </a:cubicBezTo>
                      <a:cubicBezTo>
                        <a:pt x="1073" y="1350"/>
                        <a:pt x="1086" y="1271"/>
                        <a:pt x="1086" y="1205"/>
                      </a:cubicBezTo>
                      <a:cubicBezTo>
                        <a:pt x="1086" y="1152"/>
                        <a:pt x="1086" y="1086"/>
                        <a:pt x="1059" y="1033"/>
                      </a:cubicBezTo>
                      <a:cubicBezTo>
                        <a:pt x="1046" y="967"/>
                        <a:pt x="1020" y="914"/>
                        <a:pt x="967" y="874"/>
                      </a:cubicBezTo>
                      <a:cubicBezTo>
                        <a:pt x="940" y="821"/>
                        <a:pt x="887" y="781"/>
                        <a:pt x="821" y="755"/>
                      </a:cubicBezTo>
                      <a:cubicBezTo>
                        <a:pt x="755" y="728"/>
                        <a:pt x="662" y="715"/>
                        <a:pt x="570" y="715"/>
                      </a:cubicBezTo>
                      <a:lnTo>
                        <a:pt x="464" y="715"/>
                      </a:lnTo>
                      <a:cubicBezTo>
                        <a:pt x="424" y="728"/>
                        <a:pt x="384" y="728"/>
                        <a:pt x="358" y="742"/>
                      </a:cubicBezTo>
                      <a:cubicBezTo>
                        <a:pt x="318" y="742"/>
                        <a:pt x="292" y="755"/>
                        <a:pt x="265" y="755"/>
                      </a:cubicBezTo>
                      <a:cubicBezTo>
                        <a:pt x="239" y="768"/>
                        <a:pt x="226" y="768"/>
                        <a:pt x="212" y="768"/>
                      </a:cubicBezTo>
                      <a:lnTo>
                        <a:pt x="292" y="199"/>
                      </a:lnTo>
                      <a:cubicBezTo>
                        <a:pt x="318" y="186"/>
                        <a:pt x="345" y="186"/>
                        <a:pt x="398" y="172"/>
                      </a:cubicBezTo>
                      <a:cubicBezTo>
                        <a:pt x="464" y="172"/>
                        <a:pt x="517" y="172"/>
                        <a:pt x="570" y="159"/>
                      </a:cubicBezTo>
                      <a:lnTo>
                        <a:pt x="874" y="159"/>
                      </a:lnTo>
                      <a:cubicBezTo>
                        <a:pt x="901" y="159"/>
                        <a:pt x="914" y="146"/>
                        <a:pt x="940" y="146"/>
                      </a:cubicBezTo>
                      <a:cubicBezTo>
                        <a:pt x="967" y="133"/>
                        <a:pt x="980" y="106"/>
                        <a:pt x="980" y="80"/>
                      </a:cubicBezTo>
                      <a:cubicBezTo>
                        <a:pt x="980" y="53"/>
                        <a:pt x="967" y="27"/>
                        <a:pt x="940" y="27"/>
                      </a:cubicBezTo>
                      <a:cubicBezTo>
                        <a:pt x="927" y="14"/>
                        <a:pt x="887" y="0"/>
                        <a:pt x="861" y="0"/>
                      </a:cubicBezTo>
                      <a:close/>
                    </a:path>
                  </a:pathLst>
                </a:custGeom>
                <a:solidFill>
                  <a:srgbClr val="D2D2D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8" name="Google Shape;1208;p31"/>
                <p:cNvSpPr/>
                <p:nvPr/>
              </p:nvSpPr>
              <p:spPr>
                <a:xfrm>
                  <a:off x="3885346" y="4261478"/>
                  <a:ext cx="143426" cy="143426"/>
                </a:xfrm>
                <a:custGeom>
                  <a:avLst/>
                  <a:gdLst/>
                  <a:ahLst/>
                  <a:cxnLst/>
                  <a:rect l="l" t="t" r="r" b="b"/>
                  <a:pathLst>
                    <a:path w="2595" h="2595" extrusionOk="0">
                      <a:moveTo>
                        <a:pt x="503" y="1"/>
                      </a:moveTo>
                      <a:cubicBezTo>
                        <a:pt x="225" y="1"/>
                        <a:pt x="0" y="226"/>
                        <a:pt x="0" y="504"/>
                      </a:cubicBezTo>
                      <a:lnTo>
                        <a:pt x="0" y="2052"/>
                      </a:lnTo>
                      <a:cubicBezTo>
                        <a:pt x="0" y="2383"/>
                        <a:pt x="225" y="2595"/>
                        <a:pt x="503" y="2595"/>
                      </a:cubicBezTo>
                      <a:lnTo>
                        <a:pt x="2052" y="2595"/>
                      </a:lnTo>
                      <a:cubicBezTo>
                        <a:pt x="2383" y="2595"/>
                        <a:pt x="2594" y="2383"/>
                        <a:pt x="2594" y="2052"/>
                      </a:cubicBezTo>
                      <a:lnTo>
                        <a:pt x="2594" y="504"/>
                      </a:lnTo>
                      <a:cubicBezTo>
                        <a:pt x="2594" y="226"/>
                        <a:pt x="2383" y="1"/>
                        <a:pt x="2052" y="1"/>
                      </a:cubicBezTo>
                      <a:close/>
                    </a:path>
                  </a:pathLst>
                </a:custGeom>
                <a:solidFill>
                  <a:srgbClr val="A0A0A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9" name="Google Shape;1209;p31"/>
                <p:cNvSpPr/>
                <p:nvPr/>
              </p:nvSpPr>
              <p:spPr>
                <a:xfrm>
                  <a:off x="3885346" y="4453872"/>
                  <a:ext cx="143426" cy="143426"/>
                </a:xfrm>
                <a:custGeom>
                  <a:avLst/>
                  <a:gdLst/>
                  <a:ahLst/>
                  <a:cxnLst/>
                  <a:rect l="l" t="t" r="r" b="b"/>
                  <a:pathLst>
                    <a:path w="2595" h="2595" extrusionOk="0">
                      <a:moveTo>
                        <a:pt x="503" y="1"/>
                      </a:moveTo>
                      <a:cubicBezTo>
                        <a:pt x="225" y="1"/>
                        <a:pt x="0" y="226"/>
                        <a:pt x="0" y="556"/>
                      </a:cubicBezTo>
                      <a:lnTo>
                        <a:pt x="0" y="2092"/>
                      </a:lnTo>
                      <a:cubicBezTo>
                        <a:pt x="0" y="2370"/>
                        <a:pt x="225" y="2595"/>
                        <a:pt x="503" y="2595"/>
                      </a:cubicBezTo>
                      <a:lnTo>
                        <a:pt x="2052" y="2595"/>
                      </a:lnTo>
                      <a:cubicBezTo>
                        <a:pt x="2383" y="2595"/>
                        <a:pt x="2594" y="2370"/>
                        <a:pt x="2594" y="2092"/>
                      </a:cubicBezTo>
                      <a:lnTo>
                        <a:pt x="2594" y="556"/>
                      </a:lnTo>
                      <a:cubicBezTo>
                        <a:pt x="2594" y="226"/>
                        <a:pt x="2383" y="1"/>
                        <a:pt x="2052" y="1"/>
                      </a:cubicBezTo>
                      <a:close/>
                    </a:path>
                  </a:pathLst>
                </a:custGeom>
                <a:solidFill>
                  <a:srgbClr val="A0A0A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10" name="Google Shape;1210;p31"/>
                <p:cNvSpPr/>
                <p:nvPr/>
              </p:nvSpPr>
              <p:spPr>
                <a:xfrm>
                  <a:off x="3885346" y="4645549"/>
                  <a:ext cx="143426" cy="338750"/>
                </a:xfrm>
                <a:custGeom>
                  <a:avLst/>
                  <a:gdLst/>
                  <a:ahLst/>
                  <a:cxnLst/>
                  <a:rect l="l" t="t" r="r" b="b"/>
                  <a:pathLst>
                    <a:path w="2595" h="6129" extrusionOk="0">
                      <a:moveTo>
                        <a:pt x="503" y="0"/>
                      </a:moveTo>
                      <a:cubicBezTo>
                        <a:pt x="225" y="0"/>
                        <a:pt x="0" y="278"/>
                        <a:pt x="0" y="556"/>
                      </a:cubicBezTo>
                      <a:lnTo>
                        <a:pt x="0" y="5625"/>
                      </a:lnTo>
                      <a:cubicBezTo>
                        <a:pt x="0" y="5903"/>
                        <a:pt x="225" y="6128"/>
                        <a:pt x="503" y="6128"/>
                      </a:cubicBezTo>
                      <a:lnTo>
                        <a:pt x="2052" y="6128"/>
                      </a:lnTo>
                      <a:cubicBezTo>
                        <a:pt x="2383" y="6128"/>
                        <a:pt x="2594" y="5903"/>
                        <a:pt x="2594" y="5625"/>
                      </a:cubicBezTo>
                      <a:lnTo>
                        <a:pt x="2594" y="556"/>
                      </a:lnTo>
                      <a:cubicBezTo>
                        <a:pt x="2594" y="278"/>
                        <a:pt x="2383" y="0"/>
                        <a:pt x="2052" y="0"/>
                      </a:cubicBezTo>
                      <a:close/>
                    </a:path>
                  </a:pathLst>
                </a:custGeom>
                <a:solidFill>
                  <a:srgbClr val="80808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sp>
          <p:nvSpPr>
            <p:cNvPr id="1211" name="Google Shape;1211;p31"/>
            <p:cNvSpPr/>
            <p:nvPr/>
          </p:nvSpPr>
          <p:spPr>
            <a:xfrm>
              <a:off x="2415510" y="3608289"/>
              <a:ext cx="278008" cy="1899077"/>
            </a:xfrm>
            <a:custGeom>
              <a:avLst/>
              <a:gdLst/>
              <a:ahLst/>
              <a:cxnLst/>
              <a:rect l="l" t="t" r="r" b="b"/>
              <a:pathLst>
                <a:path w="5030" h="34360" extrusionOk="0">
                  <a:moveTo>
                    <a:pt x="1" y="1"/>
                  </a:moveTo>
                  <a:lnTo>
                    <a:pt x="1" y="34359"/>
                  </a:lnTo>
                  <a:lnTo>
                    <a:pt x="5030" y="34359"/>
                  </a:lnTo>
                  <a:lnTo>
                    <a:pt x="5030" y="1"/>
                  </a:ln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12" name="Google Shape;1212;p31"/>
            <p:cNvSpPr/>
            <p:nvPr/>
          </p:nvSpPr>
          <p:spPr>
            <a:xfrm>
              <a:off x="2653282" y="3608289"/>
              <a:ext cx="40237" cy="1899077"/>
            </a:xfrm>
            <a:custGeom>
              <a:avLst/>
              <a:gdLst/>
              <a:ahLst/>
              <a:cxnLst/>
              <a:rect l="l" t="t" r="r" b="b"/>
              <a:pathLst>
                <a:path w="728" h="34360" extrusionOk="0">
                  <a:moveTo>
                    <a:pt x="0" y="1"/>
                  </a:moveTo>
                  <a:lnTo>
                    <a:pt x="0" y="34359"/>
                  </a:lnTo>
                  <a:lnTo>
                    <a:pt x="728" y="34359"/>
                  </a:lnTo>
                  <a:lnTo>
                    <a:pt x="728"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13" name="Google Shape;1213;p31"/>
            <p:cNvSpPr/>
            <p:nvPr/>
          </p:nvSpPr>
          <p:spPr>
            <a:xfrm>
              <a:off x="2510630" y="3669749"/>
              <a:ext cx="182888" cy="8843"/>
            </a:xfrm>
            <a:custGeom>
              <a:avLst/>
              <a:gdLst/>
              <a:ahLst/>
              <a:cxnLst/>
              <a:rect l="l" t="t" r="r" b="b"/>
              <a:pathLst>
                <a:path w="3309" h="160" extrusionOk="0">
                  <a:moveTo>
                    <a:pt x="0" y="1"/>
                  </a:moveTo>
                  <a:lnTo>
                    <a:pt x="0" y="159"/>
                  </a:lnTo>
                  <a:lnTo>
                    <a:pt x="3309" y="159"/>
                  </a:lnTo>
                  <a:lnTo>
                    <a:pt x="3309"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14" name="Google Shape;1214;p31"/>
            <p:cNvSpPr/>
            <p:nvPr/>
          </p:nvSpPr>
          <p:spPr>
            <a:xfrm>
              <a:off x="2571316" y="3745856"/>
              <a:ext cx="122202" cy="8788"/>
            </a:xfrm>
            <a:custGeom>
              <a:avLst/>
              <a:gdLst/>
              <a:ahLst/>
              <a:cxnLst/>
              <a:rect l="l" t="t" r="r" b="b"/>
              <a:pathLst>
                <a:path w="2211" h="159" extrusionOk="0">
                  <a:moveTo>
                    <a:pt x="1" y="0"/>
                  </a:moveTo>
                  <a:lnTo>
                    <a:pt x="1" y="159"/>
                  </a:lnTo>
                  <a:lnTo>
                    <a:pt x="2211" y="159"/>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15" name="Google Shape;1215;p31"/>
            <p:cNvSpPr/>
            <p:nvPr/>
          </p:nvSpPr>
          <p:spPr>
            <a:xfrm>
              <a:off x="2571316" y="3848990"/>
              <a:ext cx="122202" cy="12491"/>
            </a:xfrm>
            <a:custGeom>
              <a:avLst/>
              <a:gdLst/>
              <a:ahLst/>
              <a:cxnLst/>
              <a:rect l="l" t="t" r="r" b="b"/>
              <a:pathLst>
                <a:path w="2211" h="226" extrusionOk="0">
                  <a:moveTo>
                    <a:pt x="1" y="0"/>
                  </a:moveTo>
                  <a:lnTo>
                    <a:pt x="1" y="225"/>
                  </a:lnTo>
                  <a:lnTo>
                    <a:pt x="2211" y="225"/>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16" name="Google Shape;1216;p31"/>
            <p:cNvSpPr/>
            <p:nvPr/>
          </p:nvSpPr>
          <p:spPr>
            <a:xfrm>
              <a:off x="2571316" y="3955771"/>
              <a:ext cx="122202" cy="9562"/>
            </a:xfrm>
            <a:custGeom>
              <a:avLst/>
              <a:gdLst/>
              <a:ahLst/>
              <a:cxnLst/>
              <a:rect l="l" t="t" r="r" b="b"/>
              <a:pathLst>
                <a:path w="2211" h="173" extrusionOk="0">
                  <a:moveTo>
                    <a:pt x="1" y="1"/>
                  </a:moveTo>
                  <a:lnTo>
                    <a:pt x="1" y="173"/>
                  </a:lnTo>
                  <a:lnTo>
                    <a:pt x="2211" y="173"/>
                  </a:lnTo>
                  <a:lnTo>
                    <a:pt x="2211"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17" name="Google Shape;1217;p31"/>
            <p:cNvSpPr/>
            <p:nvPr/>
          </p:nvSpPr>
          <p:spPr>
            <a:xfrm>
              <a:off x="2571316" y="4120365"/>
              <a:ext cx="122202" cy="9562"/>
            </a:xfrm>
            <a:custGeom>
              <a:avLst/>
              <a:gdLst/>
              <a:ahLst/>
              <a:cxnLst/>
              <a:rect l="l" t="t" r="r" b="b"/>
              <a:pathLst>
                <a:path w="2211" h="173" extrusionOk="0">
                  <a:moveTo>
                    <a:pt x="1" y="0"/>
                  </a:moveTo>
                  <a:lnTo>
                    <a:pt x="1" y="173"/>
                  </a:lnTo>
                  <a:lnTo>
                    <a:pt x="2211" y="173"/>
                  </a:lnTo>
                  <a:lnTo>
                    <a:pt x="2211"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18" name="Google Shape;1218;p31"/>
            <p:cNvSpPr/>
            <p:nvPr/>
          </p:nvSpPr>
          <p:spPr>
            <a:xfrm>
              <a:off x="2571316" y="4227147"/>
              <a:ext cx="122202" cy="9562"/>
            </a:xfrm>
            <a:custGeom>
              <a:avLst/>
              <a:gdLst/>
              <a:ahLst/>
              <a:cxnLst/>
              <a:rect l="l" t="t" r="r" b="b"/>
              <a:pathLst>
                <a:path w="2211" h="173" extrusionOk="0">
                  <a:moveTo>
                    <a:pt x="1" y="1"/>
                  </a:moveTo>
                  <a:lnTo>
                    <a:pt x="1" y="173"/>
                  </a:lnTo>
                  <a:lnTo>
                    <a:pt x="2211" y="173"/>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19" name="Google Shape;1219;p31"/>
            <p:cNvSpPr/>
            <p:nvPr/>
          </p:nvSpPr>
          <p:spPr>
            <a:xfrm>
              <a:off x="2571316" y="4333984"/>
              <a:ext cx="122202" cy="8788"/>
            </a:xfrm>
            <a:custGeom>
              <a:avLst/>
              <a:gdLst/>
              <a:ahLst/>
              <a:cxnLst/>
              <a:rect l="l" t="t" r="r" b="b"/>
              <a:pathLst>
                <a:path w="2211" h="159" extrusionOk="0">
                  <a:moveTo>
                    <a:pt x="1" y="0"/>
                  </a:moveTo>
                  <a:lnTo>
                    <a:pt x="1" y="159"/>
                  </a:lnTo>
                  <a:lnTo>
                    <a:pt x="2211" y="159"/>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0" name="Google Shape;1220;p31"/>
            <p:cNvSpPr/>
            <p:nvPr/>
          </p:nvSpPr>
          <p:spPr>
            <a:xfrm>
              <a:off x="2571316" y="4495649"/>
              <a:ext cx="122202" cy="8788"/>
            </a:xfrm>
            <a:custGeom>
              <a:avLst/>
              <a:gdLst/>
              <a:ahLst/>
              <a:cxnLst/>
              <a:rect l="l" t="t" r="r" b="b"/>
              <a:pathLst>
                <a:path w="2211" h="159" extrusionOk="0">
                  <a:moveTo>
                    <a:pt x="1" y="0"/>
                  </a:moveTo>
                  <a:lnTo>
                    <a:pt x="1" y="159"/>
                  </a:lnTo>
                  <a:lnTo>
                    <a:pt x="2211" y="159"/>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1" name="Google Shape;1221;p31"/>
            <p:cNvSpPr/>
            <p:nvPr/>
          </p:nvSpPr>
          <p:spPr>
            <a:xfrm>
              <a:off x="2571316" y="4598782"/>
              <a:ext cx="122202" cy="12491"/>
            </a:xfrm>
            <a:custGeom>
              <a:avLst/>
              <a:gdLst/>
              <a:ahLst/>
              <a:cxnLst/>
              <a:rect l="l" t="t" r="r" b="b"/>
              <a:pathLst>
                <a:path w="2211" h="226" extrusionOk="0">
                  <a:moveTo>
                    <a:pt x="1" y="0"/>
                  </a:moveTo>
                  <a:lnTo>
                    <a:pt x="1" y="225"/>
                  </a:lnTo>
                  <a:lnTo>
                    <a:pt x="2211" y="225"/>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2" name="Google Shape;1222;p31"/>
            <p:cNvSpPr/>
            <p:nvPr/>
          </p:nvSpPr>
          <p:spPr>
            <a:xfrm>
              <a:off x="2571316" y="4705564"/>
              <a:ext cx="122202" cy="9562"/>
            </a:xfrm>
            <a:custGeom>
              <a:avLst/>
              <a:gdLst/>
              <a:ahLst/>
              <a:cxnLst/>
              <a:rect l="l" t="t" r="r" b="b"/>
              <a:pathLst>
                <a:path w="2211" h="173" extrusionOk="0">
                  <a:moveTo>
                    <a:pt x="1" y="1"/>
                  </a:moveTo>
                  <a:lnTo>
                    <a:pt x="1" y="173"/>
                  </a:lnTo>
                  <a:lnTo>
                    <a:pt x="2211" y="173"/>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3" name="Google Shape;1223;p31"/>
            <p:cNvSpPr/>
            <p:nvPr/>
          </p:nvSpPr>
          <p:spPr>
            <a:xfrm>
              <a:off x="2571316" y="4867229"/>
              <a:ext cx="122202" cy="12491"/>
            </a:xfrm>
            <a:custGeom>
              <a:avLst/>
              <a:gdLst/>
              <a:ahLst/>
              <a:cxnLst/>
              <a:rect l="l" t="t" r="r" b="b"/>
              <a:pathLst>
                <a:path w="2211" h="226" extrusionOk="0">
                  <a:moveTo>
                    <a:pt x="1" y="1"/>
                  </a:moveTo>
                  <a:lnTo>
                    <a:pt x="1" y="226"/>
                  </a:lnTo>
                  <a:lnTo>
                    <a:pt x="2211" y="226"/>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4" name="Google Shape;1224;p31"/>
            <p:cNvSpPr/>
            <p:nvPr/>
          </p:nvSpPr>
          <p:spPr>
            <a:xfrm>
              <a:off x="2571316" y="4974010"/>
              <a:ext cx="122202" cy="8843"/>
            </a:xfrm>
            <a:custGeom>
              <a:avLst/>
              <a:gdLst/>
              <a:ahLst/>
              <a:cxnLst/>
              <a:rect l="l" t="t" r="r" b="b"/>
              <a:pathLst>
                <a:path w="2211" h="160" extrusionOk="0">
                  <a:moveTo>
                    <a:pt x="1" y="1"/>
                  </a:moveTo>
                  <a:lnTo>
                    <a:pt x="1" y="160"/>
                  </a:lnTo>
                  <a:lnTo>
                    <a:pt x="2211" y="160"/>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5" name="Google Shape;1225;p31"/>
            <p:cNvSpPr/>
            <p:nvPr/>
          </p:nvSpPr>
          <p:spPr>
            <a:xfrm>
              <a:off x="2571316" y="5080847"/>
              <a:ext cx="122202" cy="8843"/>
            </a:xfrm>
            <a:custGeom>
              <a:avLst/>
              <a:gdLst/>
              <a:ahLst/>
              <a:cxnLst/>
              <a:rect l="l" t="t" r="r" b="b"/>
              <a:pathLst>
                <a:path w="2211" h="160" extrusionOk="0">
                  <a:moveTo>
                    <a:pt x="1" y="0"/>
                  </a:moveTo>
                  <a:lnTo>
                    <a:pt x="1" y="159"/>
                  </a:lnTo>
                  <a:lnTo>
                    <a:pt x="2211" y="159"/>
                  </a:lnTo>
                  <a:lnTo>
                    <a:pt x="2211"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6" name="Google Shape;1226;p31"/>
            <p:cNvSpPr/>
            <p:nvPr/>
          </p:nvSpPr>
          <p:spPr>
            <a:xfrm>
              <a:off x="2571316" y="5242512"/>
              <a:ext cx="122202" cy="8843"/>
            </a:xfrm>
            <a:custGeom>
              <a:avLst/>
              <a:gdLst/>
              <a:ahLst/>
              <a:cxnLst/>
              <a:rect l="l" t="t" r="r" b="b"/>
              <a:pathLst>
                <a:path w="2211" h="160" extrusionOk="0">
                  <a:moveTo>
                    <a:pt x="1" y="0"/>
                  </a:moveTo>
                  <a:lnTo>
                    <a:pt x="1" y="159"/>
                  </a:lnTo>
                  <a:lnTo>
                    <a:pt x="2211" y="159"/>
                  </a:lnTo>
                  <a:lnTo>
                    <a:pt x="2211"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7" name="Google Shape;1227;p31"/>
            <p:cNvSpPr/>
            <p:nvPr/>
          </p:nvSpPr>
          <p:spPr>
            <a:xfrm>
              <a:off x="2571316" y="5348575"/>
              <a:ext cx="122202" cy="9562"/>
            </a:xfrm>
            <a:custGeom>
              <a:avLst/>
              <a:gdLst/>
              <a:ahLst/>
              <a:cxnLst/>
              <a:rect l="l" t="t" r="r" b="b"/>
              <a:pathLst>
                <a:path w="2211" h="173" extrusionOk="0">
                  <a:moveTo>
                    <a:pt x="1" y="0"/>
                  </a:moveTo>
                  <a:lnTo>
                    <a:pt x="1" y="172"/>
                  </a:lnTo>
                  <a:lnTo>
                    <a:pt x="2211" y="172"/>
                  </a:lnTo>
                  <a:lnTo>
                    <a:pt x="2211"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8" name="Google Shape;1228;p31"/>
            <p:cNvSpPr/>
            <p:nvPr/>
          </p:nvSpPr>
          <p:spPr>
            <a:xfrm>
              <a:off x="2571316" y="5452427"/>
              <a:ext cx="122202" cy="12491"/>
            </a:xfrm>
            <a:custGeom>
              <a:avLst/>
              <a:gdLst/>
              <a:ahLst/>
              <a:cxnLst/>
              <a:rect l="l" t="t" r="r" b="b"/>
              <a:pathLst>
                <a:path w="2211" h="226" extrusionOk="0">
                  <a:moveTo>
                    <a:pt x="1" y="1"/>
                  </a:moveTo>
                  <a:lnTo>
                    <a:pt x="1" y="226"/>
                  </a:lnTo>
                  <a:lnTo>
                    <a:pt x="2211" y="226"/>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9" name="Google Shape;1229;p31"/>
            <p:cNvSpPr/>
            <p:nvPr/>
          </p:nvSpPr>
          <p:spPr>
            <a:xfrm>
              <a:off x="2510630" y="4041384"/>
              <a:ext cx="182888" cy="12491"/>
            </a:xfrm>
            <a:custGeom>
              <a:avLst/>
              <a:gdLst/>
              <a:ahLst/>
              <a:cxnLst/>
              <a:rect l="l" t="t" r="r" b="b"/>
              <a:pathLst>
                <a:path w="3309" h="226" extrusionOk="0">
                  <a:moveTo>
                    <a:pt x="0" y="0"/>
                  </a:moveTo>
                  <a:lnTo>
                    <a:pt x="0" y="225"/>
                  </a:lnTo>
                  <a:lnTo>
                    <a:pt x="3309" y="225"/>
                  </a:lnTo>
                  <a:lnTo>
                    <a:pt x="3309"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0" name="Google Shape;1230;p31"/>
            <p:cNvSpPr/>
            <p:nvPr/>
          </p:nvSpPr>
          <p:spPr>
            <a:xfrm>
              <a:off x="2510630" y="4415894"/>
              <a:ext cx="182888" cy="9562"/>
            </a:xfrm>
            <a:custGeom>
              <a:avLst/>
              <a:gdLst/>
              <a:ahLst/>
              <a:cxnLst/>
              <a:rect l="l" t="t" r="r" b="b"/>
              <a:pathLst>
                <a:path w="3309" h="173" extrusionOk="0">
                  <a:moveTo>
                    <a:pt x="0" y="0"/>
                  </a:moveTo>
                  <a:lnTo>
                    <a:pt x="0" y="173"/>
                  </a:lnTo>
                  <a:lnTo>
                    <a:pt x="3309" y="173"/>
                  </a:lnTo>
                  <a:lnTo>
                    <a:pt x="3309"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1" name="Google Shape;1231;p31"/>
            <p:cNvSpPr/>
            <p:nvPr/>
          </p:nvSpPr>
          <p:spPr>
            <a:xfrm>
              <a:off x="2510630" y="4788248"/>
              <a:ext cx="182888" cy="8843"/>
            </a:xfrm>
            <a:custGeom>
              <a:avLst/>
              <a:gdLst/>
              <a:ahLst/>
              <a:cxnLst/>
              <a:rect l="l" t="t" r="r" b="b"/>
              <a:pathLst>
                <a:path w="3309" h="160" extrusionOk="0">
                  <a:moveTo>
                    <a:pt x="0" y="0"/>
                  </a:moveTo>
                  <a:lnTo>
                    <a:pt x="0" y="159"/>
                  </a:lnTo>
                  <a:lnTo>
                    <a:pt x="3309" y="159"/>
                  </a:lnTo>
                  <a:lnTo>
                    <a:pt x="3309"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2" name="Google Shape;1232;p31"/>
            <p:cNvSpPr/>
            <p:nvPr/>
          </p:nvSpPr>
          <p:spPr>
            <a:xfrm>
              <a:off x="2510630" y="5162757"/>
              <a:ext cx="182888" cy="9562"/>
            </a:xfrm>
            <a:custGeom>
              <a:avLst/>
              <a:gdLst/>
              <a:ahLst/>
              <a:cxnLst/>
              <a:rect l="l" t="t" r="r" b="b"/>
              <a:pathLst>
                <a:path w="3309" h="173" extrusionOk="0">
                  <a:moveTo>
                    <a:pt x="0" y="1"/>
                  </a:moveTo>
                  <a:lnTo>
                    <a:pt x="0" y="173"/>
                  </a:lnTo>
                  <a:lnTo>
                    <a:pt x="3309" y="173"/>
                  </a:lnTo>
                  <a:lnTo>
                    <a:pt x="3309"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3" name="Google Shape;1233;p31"/>
            <p:cNvSpPr/>
            <p:nvPr/>
          </p:nvSpPr>
          <p:spPr>
            <a:xfrm>
              <a:off x="2598398" y="4303254"/>
              <a:ext cx="317526" cy="1058089"/>
            </a:xfrm>
            <a:custGeom>
              <a:avLst/>
              <a:gdLst/>
              <a:ahLst/>
              <a:cxnLst/>
              <a:rect l="l" t="t" r="r" b="b"/>
              <a:pathLst>
                <a:path w="5745" h="19144" extrusionOk="0">
                  <a:moveTo>
                    <a:pt x="3097" y="0"/>
                  </a:moveTo>
                  <a:lnTo>
                    <a:pt x="450" y="331"/>
                  </a:lnTo>
                  <a:cubicBezTo>
                    <a:pt x="67" y="2263"/>
                    <a:pt x="0" y="5466"/>
                    <a:pt x="397" y="8987"/>
                  </a:cubicBezTo>
                  <a:cubicBezTo>
                    <a:pt x="1047" y="14626"/>
                    <a:pt x="2590" y="19143"/>
                    <a:pt x="3848" y="19143"/>
                  </a:cubicBezTo>
                  <a:cubicBezTo>
                    <a:pt x="3872" y="19143"/>
                    <a:pt x="3895" y="19142"/>
                    <a:pt x="3918" y="19138"/>
                  </a:cubicBezTo>
                  <a:cubicBezTo>
                    <a:pt x="5242" y="18980"/>
                    <a:pt x="5744" y="14228"/>
                    <a:pt x="5083" y="8497"/>
                  </a:cubicBezTo>
                  <a:cubicBezTo>
                    <a:pt x="4633" y="4911"/>
                    <a:pt x="3918" y="1827"/>
                    <a:pt x="3097"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4" name="Google Shape;1234;p31"/>
            <p:cNvSpPr/>
            <p:nvPr/>
          </p:nvSpPr>
          <p:spPr>
            <a:xfrm>
              <a:off x="2607905" y="4617077"/>
              <a:ext cx="286796" cy="744266"/>
            </a:xfrm>
            <a:custGeom>
              <a:avLst/>
              <a:gdLst/>
              <a:ahLst/>
              <a:cxnLst/>
              <a:rect l="l" t="t" r="r" b="b"/>
              <a:pathLst>
                <a:path w="5189" h="13466" extrusionOk="0">
                  <a:moveTo>
                    <a:pt x="0" y="0"/>
                  </a:moveTo>
                  <a:cubicBezTo>
                    <a:pt x="53" y="1059"/>
                    <a:pt x="106" y="2158"/>
                    <a:pt x="225" y="3309"/>
                  </a:cubicBezTo>
                  <a:cubicBezTo>
                    <a:pt x="875" y="8948"/>
                    <a:pt x="2418" y="13465"/>
                    <a:pt x="3676" y="13465"/>
                  </a:cubicBezTo>
                  <a:cubicBezTo>
                    <a:pt x="3700" y="13465"/>
                    <a:pt x="3723" y="13464"/>
                    <a:pt x="3746" y="13460"/>
                  </a:cubicBezTo>
                  <a:cubicBezTo>
                    <a:pt x="4686" y="13355"/>
                    <a:pt x="5189" y="10919"/>
                    <a:pt x="5189" y="7505"/>
                  </a:cubicBezTo>
                  <a:lnTo>
                    <a:pt x="5189" y="7505"/>
                  </a:lnTo>
                  <a:cubicBezTo>
                    <a:pt x="4695" y="7986"/>
                    <a:pt x="4237" y="8200"/>
                    <a:pt x="3813" y="8200"/>
                  </a:cubicBezTo>
                  <a:cubicBezTo>
                    <a:pt x="1860" y="8200"/>
                    <a:pt x="631" y="3676"/>
                    <a:pt x="0" y="0"/>
                  </a:cubicBezTo>
                  <a:close/>
                </a:path>
              </a:pathLst>
            </a:custGeom>
            <a:solidFill>
              <a:srgbClr val="BDB8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5" name="Google Shape;1235;p31"/>
            <p:cNvSpPr/>
            <p:nvPr/>
          </p:nvSpPr>
          <p:spPr>
            <a:xfrm>
              <a:off x="2723474" y="4415452"/>
              <a:ext cx="101034" cy="247886"/>
            </a:xfrm>
            <a:custGeom>
              <a:avLst/>
              <a:gdLst/>
              <a:ahLst/>
              <a:cxnLst/>
              <a:rect l="l" t="t" r="r" b="b"/>
              <a:pathLst>
                <a:path w="1828" h="4485" extrusionOk="0">
                  <a:moveTo>
                    <a:pt x="561" y="1"/>
                  </a:moveTo>
                  <a:cubicBezTo>
                    <a:pt x="542" y="1"/>
                    <a:pt x="522" y="3"/>
                    <a:pt x="504" y="8"/>
                  </a:cubicBezTo>
                  <a:cubicBezTo>
                    <a:pt x="173" y="75"/>
                    <a:pt x="1" y="1120"/>
                    <a:pt x="226" y="2325"/>
                  </a:cubicBezTo>
                  <a:cubicBezTo>
                    <a:pt x="445" y="3561"/>
                    <a:pt x="914" y="4484"/>
                    <a:pt x="1244" y="4484"/>
                  </a:cubicBezTo>
                  <a:cubicBezTo>
                    <a:pt x="1253" y="4484"/>
                    <a:pt x="1262" y="4483"/>
                    <a:pt x="1271" y="4482"/>
                  </a:cubicBezTo>
                  <a:cubicBezTo>
                    <a:pt x="1655" y="4376"/>
                    <a:pt x="1827" y="3317"/>
                    <a:pt x="1602" y="2113"/>
                  </a:cubicBezTo>
                  <a:cubicBezTo>
                    <a:pt x="1388" y="955"/>
                    <a:pt x="935" y="1"/>
                    <a:pt x="561"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6" name="Google Shape;1236;p31"/>
            <p:cNvSpPr/>
            <p:nvPr/>
          </p:nvSpPr>
          <p:spPr>
            <a:xfrm>
              <a:off x="2525221" y="3916253"/>
              <a:ext cx="396562" cy="371691"/>
            </a:xfrm>
            <a:custGeom>
              <a:avLst/>
              <a:gdLst/>
              <a:ahLst/>
              <a:cxnLst/>
              <a:rect l="l" t="t" r="r" b="b"/>
              <a:pathLst>
                <a:path w="7175" h="6725" extrusionOk="0">
                  <a:moveTo>
                    <a:pt x="993" y="1"/>
                  </a:moveTo>
                  <a:cubicBezTo>
                    <a:pt x="2317" y="2489"/>
                    <a:pt x="663" y="2595"/>
                    <a:pt x="332" y="4143"/>
                  </a:cubicBezTo>
                  <a:cubicBezTo>
                    <a:pt x="1" y="5679"/>
                    <a:pt x="1443" y="6724"/>
                    <a:pt x="1443" y="6724"/>
                  </a:cubicBezTo>
                  <a:lnTo>
                    <a:pt x="4580" y="6393"/>
                  </a:lnTo>
                  <a:cubicBezTo>
                    <a:pt x="7174" y="1430"/>
                    <a:pt x="994" y="1"/>
                    <a:pt x="993"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7" name="Google Shape;1237;p31"/>
            <p:cNvSpPr/>
            <p:nvPr/>
          </p:nvSpPr>
          <p:spPr>
            <a:xfrm>
              <a:off x="2568387" y="4063935"/>
              <a:ext cx="246559" cy="224009"/>
            </a:xfrm>
            <a:custGeom>
              <a:avLst/>
              <a:gdLst/>
              <a:ahLst/>
              <a:cxnLst/>
              <a:rect l="l" t="t" r="r" b="b"/>
              <a:pathLst>
                <a:path w="4461" h="4053" extrusionOk="0">
                  <a:moveTo>
                    <a:pt x="3299" y="0"/>
                  </a:moveTo>
                  <a:cubicBezTo>
                    <a:pt x="3169" y="0"/>
                    <a:pt x="3085" y="164"/>
                    <a:pt x="3085" y="585"/>
                  </a:cubicBezTo>
                  <a:cubicBezTo>
                    <a:pt x="3069" y="1166"/>
                    <a:pt x="2954" y="1354"/>
                    <a:pt x="2792" y="1354"/>
                  </a:cubicBezTo>
                  <a:cubicBezTo>
                    <a:pt x="2490" y="1354"/>
                    <a:pt x="2027" y="703"/>
                    <a:pt x="1739" y="703"/>
                  </a:cubicBezTo>
                  <a:cubicBezTo>
                    <a:pt x="1652" y="703"/>
                    <a:pt x="1582" y="762"/>
                    <a:pt x="1536" y="916"/>
                  </a:cubicBezTo>
                  <a:cubicBezTo>
                    <a:pt x="1340" y="1528"/>
                    <a:pt x="1938" y="3037"/>
                    <a:pt x="1419" y="3037"/>
                  </a:cubicBezTo>
                  <a:cubicBezTo>
                    <a:pt x="1377" y="3037"/>
                    <a:pt x="1328" y="3027"/>
                    <a:pt x="1271" y="3007"/>
                  </a:cubicBezTo>
                  <a:cubicBezTo>
                    <a:pt x="708" y="2797"/>
                    <a:pt x="369" y="2411"/>
                    <a:pt x="211" y="2411"/>
                  </a:cubicBezTo>
                  <a:cubicBezTo>
                    <a:pt x="119" y="2411"/>
                    <a:pt x="87" y="2538"/>
                    <a:pt x="107" y="2901"/>
                  </a:cubicBezTo>
                  <a:cubicBezTo>
                    <a:pt x="107" y="3126"/>
                    <a:pt x="54" y="3285"/>
                    <a:pt x="1" y="3391"/>
                  </a:cubicBezTo>
                  <a:cubicBezTo>
                    <a:pt x="332" y="3841"/>
                    <a:pt x="662" y="4052"/>
                    <a:pt x="662" y="4052"/>
                  </a:cubicBezTo>
                  <a:lnTo>
                    <a:pt x="3799" y="3721"/>
                  </a:lnTo>
                  <a:cubicBezTo>
                    <a:pt x="4249" y="2848"/>
                    <a:pt x="4461" y="2067"/>
                    <a:pt x="4408" y="1352"/>
                  </a:cubicBezTo>
                  <a:cubicBezTo>
                    <a:pt x="4074" y="756"/>
                    <a:pt x="3580" y="0"/>
                    <a:pt x="3299"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8" name="Google Shape;1238;p31"/>
            <p:cNvSpPr/>
            <p:nvPr/>
          </p:nvSpPr>
          <p:spPr>
            <a:xfrm>
              <a:off x="2586681" y="4259646"/>
              <a:ext cx="216603" cy="130382"/>
            </a:xfrm>
            <a:custGeom>
              <a:avLst/>
              <a:gdLst/>
              <a:ahLst/>
              <a:cxnLst/>
              <a:rect l="l" t="t" r="r" b="b"/>
              <a:pathLst>
                <a:path w="3919" h="2359" extrusionOk="0">
                  <a:moveTo>
                    <a:pt x="3604" y="1"/>
                  </a:moveTo>
                  <a:cubicBezTo>
                    <a:pt x="3580" y="1"/>
                    <a:pt x="3553" y="7"/>
                    <a:pt x="3521" y="22"/>
                  </a:cubicBezTo>
                  <a:lnTo>
                    <a:pt x="106" y="405"/>
                  </a:lnTo>
                  <a:cubicBezTo>
                    <a:pt x="54" y="405"/>
                    <a:pt x="1" y="458"/>
                    <a:pt x="1" y="511"/>
                  </a:cubicBezTo>
                  <a:lnTo>
                    <a:pt x="159" y="2232"/>
                  </a:lnTo>
                  <a:cubicBezTo>
                    <a:pt x="159" y="2309"/>
                    <a:pt x="223" y="2359"/>
                    <a:pt x="278" y="2359"/>
                  </a:cubicBezTo>
                  <a:cubicBezTo>
                    <a:pt x="298" y="2359"/>
                    <a:pt x="317" y="2352"/>
                    <a:pt x="331" y="2338"/>
                  </a:cubicBezTo>
                  <a:lnTo>
                    <a:pt x="3799" y="1954"/>
                  </a:lnTo>
                  <a:cubicBezTo>
                    <a:pt x="3852" y="1954"/>
                    <a:pt x="3918" y="1901"/>
                    <a:pt x="3918" y="1782"/>
                  </a:cubicBezTo>
                  <a:lnTo>
                    <a:pt x="3746" y="127"/>
                  </a:lnTo>
                  <a:cubicBezTo>
                    <a:pt x="3707" y="50"/>
                    <a:pt x="3669" y="1"/>
                    <a:pt x="3604"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9" name="Google Shape;1239;p31"/>
            <p:cNvSpPr/>
            <p:nvPr/>
          </p:nvSpPr>
          <p:spPr>
            <a:xfrm rot="41933">
              <a:off x="2590197" y="4314548"/>
              <a:ext cx="215526" cy="77273"/>
            </a:xfrm>
            <a:custGeom>
              <a:avLst/>
              <a:gdLst/>
              <a:ahLst/>
              <a:cxnLst/>
              <a:rect l="l" t="t" r="r" b="b"/>
              <a:pathLst>
                <a:path w="3866" h="1398" extrusionOk="0">
                  <a:moveTo>
                    <a:pt x="3746" y="0"/>
                  </a:moveTo>
                  <a:lnTo>
                    <a:pt x="1" y="437"/>
                  </a:lnTo>
                  <a:lnTo>
                    <a:pt x="106" y="1271"/>
                  </a:lnTo>
                  <a:cubicBezTo>
                    <a:pt x="106" y="1348"/>
                    <a:pt x="170" y="1398"/>
                    <a:pt x="225" y="1398"/>
                  </a:cubicBezTo>
                  <a:cubicBezTo>
                    <a:pt x="245" y="1398"/>
                    <a:pt x="264" y="1391"/>
                    <a:pt x="278" y="1377"/>
                  </a:cubicBezTo>
                  <a:lnTo>
                    <a:pt x="3746" y="993"/>
                  </a:lnTo>
                  <a:cubicBezTo>
                    <a:pt x="3799" y="993"/>
                    <a:pt x="3865" y="940"/>
                    <a:pt x="3865" y="821"/>
                  </a:cubicBezTo>
                  <a:lnTo>
                    <a:pt x="3746" y="0"/>
                  </a:lnTo>
                  <a:close/>
                </a:path>
              </a:pathLst>
            </a:custGeom>
            <a:solidFill>
              <a:srgbClr val="CCC4C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0" name="Google Shape;1240;p31"/>
            <p:cNvSpPr/>
            <p:nvPr/>
          </p:nvSpPr>
          <p:spPr>
            <a:xfrm>
              <a:off x="2724193" y="5007670"/>
              <a:ext cx="239982" cy="242138"/>
            </a:xfrm>
            <a:custGeom>
              <a:avLst/>
              <a:gdLst/>
              <a:ahLst/>
              <a:cxnLst/>
              <a:rect l="l" t="t" r="r" b="b"/>
              <a:pathLst>
                <a:path w="4342" h="4381" extrusionOk="0">
                  <a:moveTo>
                    <a:pt x="2635" y="1"/>
                  </a:moveTo>
                  <a:lnTo>
                    <a:pt x="107" y="3085"/>
                  </a:lnTo>
                  <a:cubicBezTo>
                    <a:pt x="0" y="3839"/>
                    <a:pt x="1571" y="4380"/>
                    <a:pt x="2831" y="4380"/>
                  </a:cubicBezTo>
                  <a:cubicBezTo>
                    <a:pt x="3605" y="4380"/>
                    <a:pt x="4261" y="4177"/>
                    <a:pt x="4342" y="3693"/>
                  </a:cubicBezTo>
                  <a:lnTo>
                    <a:pt x="2635" y="1"/>
                  </a:lnTo>
                  <a:close/>
                </a:path>
              </a:pathLst>
            </a:custGeom>
            <a:solidFill>
              <a:srgbClr val="F9A98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1" name="Google Shape;1241;p31"/>
            <p:cNvSpPr/>
            <p:nvPr/>
          </p:nvSpPr>
          <p:spPr>
            <a:xfrm>
              <a:off x="2730052" y="4358081"/>
              <a:ext cx="356326" cy="853756"/>
            </a:xfrm>
            <a:custGeom>
              <a:avLst/>
              <a:gdLst/>
              <a:ahLst/>
              <a:cxnLst/>
              <a:rect l="l" t="t" r="r" b="b"/>
              <a:pathLst>
                <a:path w="6447" h="15447" extrusionOk="0">
                  <a:moveTo>
                    <a:pt x="2198" y="1"/>
                  </a:moveTo>
                  <a:lnTo>
                    <a:pt x="1" y="14785"/>
                  </a:lnTo>
                  <a:lnTo>
                    <a:pt x="4236" y="15446"/>
                  </a:lnTo>
                  <a:lnTo>
                    <a:pt x="6446" y="610"/>
                  </a:lnTo>
                  <a:lnTo>
                    <a:pt x="2198"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2" name="Google Shape;1242;p31"/>
            <p:cNvSpPr/>
            <p:nvPr/>
          </p:nvSpPr>
          <p:spPr>
            <a:xfrm>
              <a:off x="2842692" y="4373447"/>
              <a:ext cx="243685" cy="838391"/>
            </a:xfrm>
            <a:custGeom>
              <a:avLst/>
              <a:gdLst/>
              <a:ahLst/>
              <a:cxnLst/>
              <a:rect l="l" t="t" r="r" b="b"/>
              <a:pathLst>
                <a:path w="4409" h="15169" extrusionOk="0">
                  <a:moveTo>
                    <a:pt x="2198" y="1"/>
                  </a:moveTo>
                  <a:lnTo>
                    <a:pt x="1" y="14838"/>
                  </a:lnTo>
                  <a:lnTo>
                    <a:pt x="2198" y="15168"/>
                  </a:lnTo>
                  <a:lnTo>
                    <a:pt x="4408" y="332"/>
                  </a:lnTo>
                  <a:lnTo>
                    <a:pt x="2198" y="1"/>
                  </a:ln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3" name="Google Shape;1243;p31"/>
            <p:cNvSpPr/>
            <p:nvPr/>
          </p:nvSpPr>
          <p:spPr>
            <a:xfrm>
              <a:off x="2846063" y="4187684"/>
              <a:ext cx="240314" cy="242083"/>
            </a:xfrm>
            <a:custGeom>
              <a:avLst/>
              <a:gdLst/>
              <a:ahLst/>
              <a:cxnLst/>
              <a:rect l="l" t="t" r="r" b="b"/>
              <a:pathLst>
                <a:path w="4348" h="4380" extrusionOk="0">
                  <a:moveTo>
                    <a:pt x="2587" y="0"/>
                  </a:moveTo>
                  <a:lnTo>
                    <a:pt x="99" y="3084"/>
                  </a:lnTo>
                  <a:cubicBezTo>
                    <a:pt x="0" y="3839"/>
                    <a:pt x="1569" y="4380"/>
                    <a:pt x="2830" y="4380"/>
                  </a:cubicBezTo>
                  <a:cubicBezTo>
                    <a:pt x="3604" y="4380"/>
                    <a:pt x="4262" y="4176"/>
                    <a:pt x="4347" y="3693"/>
                  </a:cubicBezTo>
                  <a:lnTo>
                    <a:pt x="2587" y="0"/>
                  </a:lnTo>
                  <a:close/>
                </a:path>
              </a:pathLst>
            </a:custGeom>
            <a:solidFill>
              <a:srgbClr val="FFE78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4" name="Google Shape;1244;p31"/>
            <p:cNvSpPr/>
            <p:nvPr/>
          </p:nvSpPr>
          <p:spPr>
            <a:xfrm>
              <a:off x="2942952" y="4186493"/>
              <a:ext cx="79755" cy="77267"/>
            </a:xfrm>
            <a:custGeom>
              <a:avLst/>
              <a:gdLst/>
              <a:ahLst/>
              <a:cxnLst/>
              <a:rect l="l" t="t" r="r" b="b"/>
              <a:pathLst>
                <a:path w="1443" h="1398" extrusionOk="0">
                  <a:moveTo>
                    <a:pt x="834" y="0"/>
                  </a:moveTo>
                  <a:lnTo>
                    <a:pt x="0" y="1046"/>
                  </a:lnTo>
                  <a:cubicBezTo>
                    <a:pt x="172" y="1218"/>
                    <a:pt x="384" y="1324"/>
                    <a:pt x="662" y="1377"/>
                  </a:cubicBezTo>
                  <a:cubicBezTo>
                    <a:pt x="736" y="1391"/>
                    <a:pt x="811" y="1397"/>
                    <a:pt x="884" y="1397"/>
                  </a:cubicBezTo>
                  <a:cubicBezTo>
                    <a:pt x="1085" y="1397"/>
                    <a:pt x="1278" y="1348"/>
                    <a:pt x="1443" y="1271"/>
                  </a:cubicBezTo>
                  <a:lnTo>
                    <a:pt x="834" y="0"/>
                  </a:ln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5" name="Google Shape;1245;p31"/>
            <p:cNvSpPr/>
            <p:nvPr/>
          </p:nvSpPr>
          <p:spPr>
            <a:xfrm>
              <a:off x="2339458" y="4663117"/>
              <a:ext cx="777649" cy="963467"/>
            </a:xfrm>
            <a:custGeom>
              <a:avLst/>
              <a:gdLst/>
              <a:ahLst/>
              <a:cxnLst/>
              <a:rect l="l" t="t" r="r" b="b"/>
              <a:pathLst>
                <a:path w="14070" h="17432" extrusionOk="0">
                  <a:moveTo>
                    <a:pt x="0" y="1"/>
                  </a:moveTo>
                  <a:lnTo>
                    <a:pt x="0" y="13726"/>
                  </a:lnTo>
                  <a:cubicBezTo>
                    <a:pt x="0" y="15777"/>
                    <a:pt x="1377" y="17432"/>
                    <a:pt x="3097" y="17432"/>
                  </a:cubicBezTo>
                  <a:lnTo>
                    <a:pt x="10972" y="17432"/>
                  </a:lnTo>
                  <a:cubicBezTo>
                    <a:pt x="12693" y="17432"/>
                    <a:pt x="14069" y="15777"/>
                    <a:pt x="14069" y="13726"/>
                  </a:cubicBezTo>
                  <a:lnTo>
                    <a:pt x="14069"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6" name="Google Shape;1246;p31"/>
            <p:cNvSpPr/>
            <p:nvPr/>
          </p:nvSpPr>
          <p:spPr>
            <a:xfrm>
              <a:off x="2375983" y="4821897"/>
              <a:ext cx="741115" cy="804661"/>
            </a:xfrm>
            <a:custGeom>
              <a:avLst/>
              <a:gdLst/>
              <a:ahLst/>
              <a:cxnLst/>
              <a:rect l="l" t="t" r="r" b="b"/>
              <a:pathLst>
                <a:path w="13409" h="17432" extrusionOk="0">
                  <a:moveTo>
                    <a:pt x="11701" y="1"/>
                  </a:moveTo>
                  <a:lnTo>
                    <a:pt x="11701" y="12469"/>
                  </a:lnTo>
                  <a:cubicBezTo>
                    <a:pt x="11701" y="14507"/>
                    <a:pt x="10258" y="16161"/>
                    <a:pt x="8551" y="16161"/>
                  </a:cubicBezTo>
                  <a:lnTo>
                    <a:pt x="716" y="16161"/>
                  </a:lnTo>
                  <a:cubicBezTo>
                    <a:pt x="451" y="16161"/>
                    <a:pt x="226" y="16108"/>
                    <a:pt x="1" y="16042"/>
                  </a:cubicBezTo>
                  <a:lnTo>
                    <a:pt x="1" y="16042"/>
                  </a:lnTo>
                  <a:cubicBezTo>
                    <a:pt x="557" y="16876"/>
                    <a:pt x="1443" y="17432"/>
                    <a:pt x="2436" y="17432"/>
                  </a:cubicBezTo>
                  <a:lnTo>
                    <a:pt x="10311" y="17432"/>
                  </a:lnTo>
                  <a:cubicBezTo>
                    <a:pt x="12032" y="17432"/>
                    <a:pt x="13408" y="15777"/>
                    <a:pt x="13408" y="13726"/>
                  </a:cubicBezTo>
                  <a:lnTo>
                    <a:pt x="13408"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7" name="Google Shape;1247;p31"/>
            <p:cNvSpPr/>
            <p:nvPr/>
          </p:nvSpPr>
          <p:spPr>
            <a:xfrm>
              <a:off x="2433804" y="4873087"/>
              <a:ext cx="460897" cy="490908"/>
            </a:xfrm>
            <a:custGeom>
              <a:avLst/>
              <a:gdLst/>
              <a:ahLst/>
              <a:cxnLst/>
              <a:rect l="l" t="t" r="r" b="b"/>
              <a:pathLst>
                <a:path w="8339" h="8882" extrusionOk="0">
                  <a:moveTo>
                    <a:pt x="4196" y="1"/>
                  </a:moveTo>
                  <a:cubicBezTo>
                    <a:pt x="1880" y="1"/>
                    <a:pt x="0" y="1986"/>
                    <a:pt x="0" y="4421"/>
                  </a:cubicBezTo>
                  <a:cubicBezTo>
                    <a:pt x="0" y="6896"/>
                    <a:pt x="1880" y="8881"/>
                    <a:pt x="4196" y="8881"/>
                  </a:cubicBezTo>
                  <a:cubicBezTo>
                    <a:pt x="6459" y="8881"/>
                    <a:pt x="8339" y="6896"/>
                    <a:pt x="8339" y="4421"/>
                  </a:cubicBezTo>
                  <a:cubicBezTo>
                    <a:pt x="8339" y="1986"/>
                    <a:pt x="6459" y="1"/>
                    <a:pt x="4196"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8" name="Google Shape;1248;p31"/>
            <p:cNvSpPr/>
            <p:nvPr/>
          </p:nvSpPr>
          <p:spPr>
            <a:xfrm>
              <a:off x="3375992" y="4937477"/>
              <a:ext cx="426519" cy="429448"/>
            </a:xfrm>
            <a:custGeom>
              <a:avLst/>
              <a:gdLst/>
              <a:ahLst/>
              <a:cxnLst/>
              <a:rect l="l" t="t" r="r" b="b"/>
              <a:pathLst>
                <a:path w="7717" h="7770" extrusionOk="0">
                  <a:moveTo>
                    <a:pt x="3865" y="1430"/>
                  </a:moveTo>
                  <a:cubicBezTo>
                    <a:pt x="5189" y="1430"/>
                    <a:pt x="6287" y="2541"/>
                    <a:pt x="6287" y="3865"/>
                  </a:cubicBezTo>
                  <a:cubicBezTo>
                    <a:pt x="6287" y="5241"/>
                    <a:pt x="5189" y="6287"/>
                    <a:pt x="3865" y="6287"/>
                  </a:cubicBezTo>
                  <a:cubicBezTo>
                    <a:pt x="2542" y="6287"/>
                    <a:pt x="1430" y="5241"/>
                    <a:pt x="1430" y="3865"/>
                  </a:cubicBezTo>
                  <a:cubicBezTo>
                    <a:pt x="1430" y="2541"/>
                    <a:pt x="2542" y="1430"/>
                    <a:pt x="3865" y="1430"/>
                  </a:cubicBezTo>
                  <a:close/>
                  <a:moveTo>
                    <a:pt x="3865" y="0"/>
                  </a:moveTo>
                  <a:cubicBezTo>
                    <a:pt x="1708" y="0"/>
                    <a:pt x="0" y="1708"/>
                    <a:pt x="0" y="3865"/>
                  </a:cubicBezTo>
                  <a:cubicBezTo>
                    <a:pt x="0" y="6009"/>
                    <a:pt x="1708" y="7769"/>
                    <a:pt x="3865" y="7769"/>
                  </a:cubicBezTo>
                  <a:cubicBezTo>
                    <a:pt x="6009" y="7769"/>
                    <a:pt x="7717" y="6009"/>
                    <a:pt x="7717" y="3865"/>
                  </a:cubicBezTo>
                  <a:cubicBezTo>
                    <a:pt x="7717" y="1708"/>
                    <a:pt x="6009" y="0"/>
                    <a:pt x="3865"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9" name="Google Shape;1249;p31"/>
            <p:cNvSpPr/>
            <p:nvPr/>
          </p:nvSpPr>
          <p:spPr>
            <a:xfrm>
              <a:off x="2894646" y="4821907"/>
              <a:ext cx="658432" cy="768142"/>
            </a:xfrm>
            <a:custGeom>
              <a:avLst/>
              <a:gdLst/>
              <a:ahLst/>
              <a:cxnLst/>
              <a:rect l="l" t="t" r="r" b="b"/>
              <a:pathLst>
                <a:path w="11913" h="13898" extrusionOk="0">
                  <a:moveTo>
                    <a:pt x="1" y="0"/>
                  </a:moveTo>
                  <a:lnTo>
                    <a:pt x="1" y="10853"/>
                  </a:lnTo>
                  <a:cubicBezTo>
                    <a:pt x="1" y="12507"/>
                    <a:pt x="1205" y="13897"/>
                    <a:pt x="2648" y="13897"/>
                  </a:cubicBezTo>
                  <a:lnTo>
                    <a:pt x="9265" y="13897"/>
                  </a:lnTo>
                  <a:cubicBezTo>
                    <a:pt x="10695" y="13897"/>
                    <a:pt x="11912" y="12507"/>
                    <a:pt x="11912" y="10853"/>
                  </a:cubicBezTo>
                  <a:lnTo>
                    <a:pt x="11912" y="0"/>
                  </a:ln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50" name="Google Shape;1250;p31"/>
            <p:cNvSpPr/>
            <p:nvPr/>
          </p:nvSpPr>
          <p:spPr>
            <a:xfrm>
              <a:off x="2927587" y="4821907"/>
              <a:ext cx="625491" cy="768142"/>
            </a:xfrm>
            <a:custGeom>
              <a:avLst/>
              <a:gdLst/>
              <a:ahLst/>
              <a:cxnLst/>
              <a:rect l="l" t="t" r="r" b="b"/>
              <a:pathLst>
                <a:path w="11317" h="13898" extrusionOk="0">
                  <a:moveTo>
                    <a:pt x="9768" y="0"/>
                  </a:moveTo>
                  <a:lnTo>
                    <a:pt x="9768" y="9860"/>
                  </a:lnTo>
                  <a:cubicBezTo>
                    <a:pt x="9768" y="11462"/>
                    <a:pt x="8669" y="12785"/>
                    <a:pt x="7174" y="12785"/>
                  </a:cubicBezTo>
                  <a:lnTo>
                    <a:pt x="609" y="12785"/>
                  </a:lnTo>
                  <a:cubicBezTo>
                    <a:pt x="397" y="12785"/>
                    <a:pt x="172" y="12785"/>
                    <a:pt x="0" y="12732"/>
                  </a:cubicBezTo>
                  <a:lnTo>
                    <a:pt x="0" y="12732"/>
                  </a:lnTo>
                  <a:cubicBezTo>
                    <a:pt x="503" y="13394"/>
                    <a:pt x="1218" y="13897"/>
                    <a:pt x="2052" y="13897"/>
                  </a:cubicBezTo>
                  <a:lnTo>
                    <a:pt x="8669" y="13897"/>
                  </a:lnTo>
                  <a:cubicBezTo>
                    <a:pt x="10099" y="13897"/>
                    <a:pt x="11316" y="12507"/>
                    <a:pt x="11316" y="10853"/>
                  </a:cubicBezTo>
                  <a:lnTo>
                    <a:pt x="11316"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251" name="Google Shape;1251;p31"/>
            <p:cNvGrpSpPr/>
            <p:nvPr/>
          </p:nvGrpSpPr>
          <p:grpSpPr>
            <a:xfrm>
              <a:off x="3041664" y="5111577"/>
              <a:ext cx="320455" cy="156580"/>
              <a:chOff x="2774143" y="4536556"/>
              <a:chExt cx="320455" cy="156580"/>
            </a:xfrm>
          </p:grpSpPr>
          <p:sp>
            <p:nvSpPr>
              <p:cNvPr id="1252" name="Google Shape;1252;p31"/>
              <p:cNvSpPr/>
              <p:nvPr/>
            </p:nvSpPr>
            <p:spPr>
              <a:xfrm>
                <a:off x="2774143" y="4562865"/>
                <a:ext cx="112751" cy="98104"/>
              </a:xfrm>
              <a:custGeom>
                <a:avLst/>
                <a:gdLst/>
                <a:ahLst/>
                <a:cxnLst/>
                <a:rect l="l" t="t" r="r" b="b"/>
                <a:pathLst>
                  <a:path w="2040" h="1775" extrusionOk="0">
                    <a:moveTo>
                      <a:pt x="292" y="1"/>
                    </a:moveTo>
                    <a:cubicBezTo>
                      <a:pt x="173" y="1"/>
                      <a:pt x="94" y="14"/>
                      <a:pt x="67" y="27"/>
                    </a:cubicBezTo>
                    <a:cubicBezTo>
                      <a:pt x="27" y="40"/>
                      <a:pt x="1" y="67"/>
                      <a:pt x="1" y="107"/>
                    </a:cubicBezTo>
                    <a:cubicBezTo>
                      <a:pt x="1" y="146"/>
                      <a:pt x="27" y="173"/>
                      <a:pt x="54" y="186"/>
                    </a:cubicBezTo>
                    <a:cubicBezTo>
                      <a:pt x="94" y="199"/>
                      <a:pt x="147" y="212"/>
                      <a:pt x="226" y="212"/>
                    </a:cubicBezTo>
                    <a:cubicBezTo>
                      <a:pt x="279" y="226"/>
                      <a:pt x="319" y="239"/>
                      <a:pt x="345" y="252"/>
                    </a:cubicBezTo>
                    <a:cubicBezTo>
                      <a:pt x="385" y="265"/>
                      <a:pt x="411" y="292"/>
                      <a:pt x="451" y="358"/>
                    </a:cubicBezTo>
                    <a:lnTo>
                      <a:pt x="835" y="887"/>
                    </a:lnTo>
                    <a:lnTo>
                      <a:pt x="782" y="967"/>
                    </a:lnTo>
                    <a:lnTo>
                      <a:pt x="729" y="1033"/>
                    </a:lnTo>
                    <a:lnTo>
                      <a:pt x="636" y="1165"/>
                    </a:lnTo>
                    <a:cubicBezTo>
                      <a:pt x="597" y="1205"/>
                      <a:pt x="544" y="1271"/>
                      <a:pt x="477" y="1364"/>
                    </a:cubicBezTo>
                    <a:cubicBezTo>
                      <a:pt x="464" y="1390"/>
                      <a:pt x="438" y="1404"/>
                      <a:pt x="411" y="1417"/>
                    </a:cubicBezTo>
                    <a:cubicBezTo>
                      <a:pt x="385" y="1430"/>
                      <a:pt x="358" y="1443"/>
                      <a:pt x="319" y="1443"/>
                    </a:cubicBezTo>
                    <a:cubicBezTo>
                      <a:pt x="266" y="1443"/>
                      <a:pt x="213" y="1457"/>
                      <a:pt x="173" y="1470"/>
                    </a:cubicBezTo>
                    <a:cubicBezTo>
                      <a:pt x="120" y="1483"/>
                      <a:pt x="94" y="1509"/>
                      <a:pt x="94" y="1562"/>
                    </a:cubicBezTo>
                    <a:cubicBezTo>
                      <a:pt x="94" y="1576"/>
                      <a:pt x="94" y="1602"/>
                      <a:pt x="107" y="1615"/>
                    </a:cubicBezTo>
                    <a:cubicBezTo>
                      <a:pt x="120" y="1629"/>
                      <a:pt x="133" y="1642"/>
                      <a:pt x="147" y="1642"/>
                    </a:cubicBezTo>
                    <a:cubicBezTo>
                      <a:pt x="160" y="1655"/>
                      <a:pt x="186" y="1655"/>
                      <a:pt x="199" y="1668"/>
                    </a:cubicBezTo>
                    <a:lnTo>
                      <a:pt x="385" y="1668"/>
                    </a:lnTo>
                    <a:cubicBezTo>
                      <a:pt x="438" y="1655"/>
                      <a:pt x="491" y="1655"/>
                      <a:pt x="544" y="1655"/>
                    </a:cubicBezTo>
                    <a:cubicBezTo>
                      <a:pt x="570" y="1655"/>
                      <a:pt x="597" y="1655"/>
                      <a:pt x="623" y="1668"/>
                    </a:cubicBezTo>
                    <a:lnTo>
                      <a:pt x="822" y="1668"/>
                    </a:lnTo>
                    <a:cubicBezTo>
                      <a:pt x="848" y="1668"/>
                      <a:pt x="888" y="1655"/>
                      <a:pt x="927" y="1655"/>
                    </a:cubicBezTo>
                    <a:cubicBezTo>
                      <a:pt x="954" y="1642"/>
                      <a:pt x="980" y="1615"/>
                      <a:pt x="980" y="1562"/>
                    </a:cubicBezTo>
                    <a:cubicBezTo>
                      <a:pt x="980" y="1549"/>
                      <a:pt x="967" y="1536"/>
                      <a:pt x="954" y="1509"/>
                    </a:cubicBezTo>
                    <a:cubicBezTo>
                      <a:pt x="927" y="1483"/>
                      <a:pt x="874" y="1470"/>
                      <a:pt x="808" y="1470"/>
                    </a:cubicBezTo>
                    <a:cubicBezTo>
                      <a:pt x="769" y="1470"/>
                      <a:pt x="755" y="1470"/>
                      <a:pt x="742" y="1457"/>
                    </a:cubicBezTo>
                    <a:cubicBezTo>
                      <a:pt x="742" y="1457"/>
                      <a:pt x="729" y="1443"/>
                      <a:pt x="729" y="1430"/>
                    </a:cubicBezTo>
                    <a:cubicBezTo>
                      <a:pt x="729" y="1417"/>
                      <a:pt x="742" y="1404"/>
                      <a:pt x="755" y="1377"/>
                    </a:cubicBezTo>
                    <a:cubicBezTo>
                      <a:pt x="782" y="1351"/>
                      <a:pt x="795" y="1324"/>
                      <a:pt x="808" y="1311"/>
                    </a:cubicBezTo>
                    <a:cubicBezTo>
                      <a:pt x="835" y="1271"/>
                      <a:pt x="861" y="1245"/>
                      <a:pt x="888" y="1218"/>
                    </a:cubicBezTo>
                    <a:cubicBezTo>
                      <a:pt x="901" y="1179"/>
                      <a:pt x="941" y="1139"/>
                      <a:pt x="980" y="1086"/>
                    </a:cubicBezTo>
                    <a:cubicBezTo>
                      <a:pt x="1007" y="1126"/>
                      <a:pt x="1047" y="1165"/>
                      <a:pt x="1086" y="1218"/>
                    </a:cubicBezTo>
                    <a:cubicBezTo>
                      <a:pt x="1113" y="1258"/>
                      <a:pt x="1152" y="1298"/>
                      <a:pt x="1179" y="1337"/>
                    </a:cubicBezTo>
                    <a:cubicBezTo>
                      <a:pt x="1205" y="1377"/>
                      <a:pt x="1219" y="1417"/>
                      <a:pt x="1245" y="1457"/>
                    </a:cubicBezTo>
                    <a:cubicBezTo>
                      <a:pt x="1258" y="1483"/>
                      <a:pt x="1272" y="1496"/>
                      <a:pt x="1272" y="1509"/>
                    </a:cubicBezTo>
                    <a:cubicBezTo>
                      <a:pt x="1272" y="1536"/>
                      <a:pt x="1258" y="1549"/>
                      <a:pt x="1258" y="1549"/>
                    </a:cubicBezTo>
                    <a:lnTo>
                      <a:pt x="1205" y="1562"/>
                    </a:lnTo>
                    <a:cubicBezTo>
                      <a:pt x="1179" y="1576"/>
                      <a:pt x="1166" y="1589"/>
                      <a:pt x="1152" y="1602"/>
                    </a:cubicBezTo>
                    <a:cubicBezTo>
                      <a:pt x="1152" y="1629"/>
                      <a:pt x="1152" y="1642"/>
                      <a:pt x="1152" y="1655"/>
                    </a:cubicBezTo>
                    <a:cubicBezTo>
                      <a:pt x="1152" y="1682"/>
                      <a:pt x="1166" y="1708"/>
                      <a:pt x="1179" y="1734"/>
                    </a:cubicBezTo>
                    <a:cubicBezTo>
                      <a:pt x="1219" y="1761"/>
                      <a:pt x="1258" y="1774"/>
                      <a:pt x="1324" y="1774"/>
                    </a:cubicBezTo>
                    <a:cubicBezTo>
                      <a:pt x="1364" y="1774"/>
                      <a:pt x="1404" y="1774"/>
                      <a:pt x="1444" y="1761"/>
                    </a:cubicBezTo>
                    <a:lnTo>
                      <a:pt x="1708" y="1761"/>
                    </a:lnTo>
                    <a:cubicBezTo>
                      <a:pt x="1761" y="1774"/>
                      <a:pt x="1814" y="1774"/>
                      <a:pt x="1867" y="1774"/>
                    </a:cubicBezTo>
                    <a:cubicBezTo>
                      <a:pt x="1907" y="1774"/>
                      <a:pt x="1947" y="1761"/>
                      <a:pt x="1986" y="1761"/>
                    </a:cubicBezTo>
                    <a:cubicBezTo>
                      <a:pt x="2013" y="1748"/>
                      <a:pt x="2039" y="1721"/>
                      <a:pt x="2039" y="1668"/>
                    </a:cubicBezTo>
                    <a:cubicBezTo>
                      <a:pt x="2039" y="1642"/>
                      <a:pt x="2013" y="1615"/>
                      <a:pt x="1986" y="1602"/>
                    </a:cubicBezTo>
                    <a:cubicBezTo>
                      <a:pt x="1960" y="1589"/>
                      <a:pt x="1933" y="1576"/>
                      <a:pt x="1880" y="1576"/>
                    </a:cubicBezTo>
                    <a:lnTo>
                      <a:pt x="1774" y="1576"/>
                    </a:lnTo>
                    <a:cubicBezTo>
                      <a:pt x="1735" y="1562"/>
                      <a:pt x="1708" y="1562"/>
                      <a:pt x="1669" y="1549"/>
                    </a:cubicBezTo>
                    <a:cubicBezTo>
                      <a:pt x="1655" y="1536"/>
                      <a:pt x="1629" y="1536"/>
                      <a:pt x="1602" y="1509"/>
                    </a:cubicBezTo>
                    <a:cubicBezTo>
                      <a:pt x="1589" y="1496"/>
                      <a:pt x="1563" y="1457"/>
                      <a:pt x="1523" y="1417"/>
                    </a:cubicBezTo>
                    <a:cubicBezTo>
                      <a:pt x="1483" y="1364"/>
                      <a:pt x="1430" y="1298"/>
                      <a:pt x="1364" y="1218"/>
                    </a:cubicBezTo>
                    <a:cubicBezTo>
                      <a:pt x="1298" y="1126"/>
                      <a:pt x="1219" y="1020"/>
                      <a:pt x="1126" y="887"/>
                    </a:cubicBezTo>
                    <a:cubicBezTo>
                      <a:pt x="1179" y="808"/>
                      <a:pt x="1219" y="742"/>
                      <a:pt x="1272" y="676"/>
                    </a:cubicBezTo>
                    <a:cubicBezTo>
                      <a:pt x="1311" y="609"/>
                      <a:pt x="1364" y="543"/>
                      <a:pt x="1430" y="464"/>
                    </a:cubicBezTo>
                    <a:cubicBezTo>
                      <a:pt x="1470" y="424"/>
                      <a:pt x="1510" y="384"/>
                      <a:pt x="1549" y="371"/>
                    </a:cubicBezTo>
                    <a:cubicBezTo>
                      <a:pt x="1576" y="358"/>
                      <a:pt x="1629" y="345"/>
                      <a:pt x="1682" y="345"/>
                    </a:cubicBezTo>
                    <a:lnTo>
                      <a:pt x="1933" y="345"/>
                    </a:lnTo>
                    <a:cubicBezTo>
                      <a:pt x="1960" y="345"/>
                      <a:pt x="1986" y="332"/>
                      <a:pt x="1999" y="318"/>
                    </a:cubicBezTo>
                    <a:cubicBezTo>
                      <a:pt x="2013" y="292"/>
                      <a:pt x="2013" y="279"/>
                      <a:pt x="2013" y="252"/>
                    </a:cubicBezTo>
                    <a:cubicBezTo>
                      <a:pt x="2013" y="173"/>
                      <a:pt x="1986" y="133"/>
                      <a:pt x="1933" y="133"/>
                    </a:cubicBezTo>
                    <a:lnTo>
                      <a:pt x="1245" y="133"/>
                    </a:lnTo>
                    <a:cubicBezTo>
                      <a:pt x="1192" y="133"/>
                      <a:pt x="1152" y="146"/>
                      <a:pt x="1126" y="159"/>
                    </a:cubicBezTo>
                    <a:cubicBezTo>
                      <a:pt x="1086" y="186"/>
                      <a:pt x="1073" y="212"/>
                      <a:pt x="1073" y="252"/>
                    </a:cubicBezTo>
                    <a:cubicBezTo>
                      <a:pt x="1073" y="279"/>
                      <a:pt x="1086" y="305"/>
                      <a:pt x="1099" y="318"/>
                    </a:cubicBezTo>
                    <a:cubicBezTo>
                      <a:pt x="1126" y="332"/>
                      <a:pt x="1139" y="332"/>
                      <a:pt x="1152" y="345"/>
                    </a:cubicBezTo>
                    <a:cubicBezTo>
                      <a:pt x="1166" y="345"/>
                      <a:pt x="1179" y="358"/>
                      <a:pt x="1179" y="358"/>
                    </a:cubicBezTo>
                    <a:cubicBezTo>
                      <a:pt x="1179" y="371"/>
                      <a:pt x="1166" y="398"/>
                      <a:pt x="1139" y="437"/>
                    </a:cubicBezTo>
                    <a:cubicBezTo>
                      <a:pt x="1126" y="464"/>
                      <a:pt x="1099" y="504"/>
                      <a:pt x="1073" y="543"/>
                    </a:cubicBezTo>
                    <a:lnTo>
                      <a:pt x="980" y="689"/>
                    </a:lnTo>
                    <a:cubicBezTo>
                      <a:pt x="941" y="636"/>
                      <a:pt x="901" y="583"/>
                      <a:pt x="861" y="530"/>
                    </a:cubicBezTo>
                    <a:cubicBezTo>
                      <a:pt x="835" y="490"/>
                      <a:pt x="808" y="437"/>
                      <a:pt x="782" y="411"/>
                    </a:cubicBezTo>
                    <a:cubicBezTo>
                      <a:pt x="755" y="371"/>
                      <a:pt x="729" y="332"/>
                      <a:pt x="716" y="305"/>
                    </a:cubicBezTo>
                    <a:cubicBezTo>
                      <a:pt x="702" y="279"/>
                      <a:pt x="702" y="265"/>
                      <a:pt x="702" y="252"/>
                    </a:cubicBezTo>
                    <a:cubicBezTo>
                      <a:pt x="702" y="239"/>
                      <a:pt x="702" y="226"/>
                      <a:pt x="729" y="226"/>
                    </a:cubicBezTo>
                    <a:lnTo>
                      <a:pt x="808" y="226"/>
                    </a:lnTo>
                    <a:cubicBezTo>
                      <a:pt x="848" y="226"/>
                      <a:pt x="888" y="212"/>
                      <a:pt x="901" y="186"/>
                    </a:cubicBezTo>
                    <a:cubicBezTo>
                      <a:pt x="927" y="173"/>
                      <a:pt x="941" y="146"/>
                      <a:pt x="941" y="120"/>
                    </a:cubicBezTo>
                    <a:cubicBezTo>
                      <a:pt x="941" y="107"/>
                      <a:pt x="941" y="93"/>
                      <a:pt x="927" y="80"/>
                    </a:cubicBezTo>
                    <a:cubicBezTo>
                      <a:pt x="927" y="67"/>
                      <a:pt x="927" y="54"/>
                      <a:pt x="901" y="40"/>
                    </a:cubicBezTo>
                    <a:cubicBezTo>
                      <a:pt x="901" y="27"/>
                      <a:pt x="874" y="27"/>
                      <a:pt x="848" y="14"/>
                    </a:cubicBezTo>
                    <a:cubicBezTo>
                      <a:pt x="822" y="1"/>
                      <a:pt x="782" y="1"/>
                      <a:pt x="729" y="1"/>
                    </a:cubicBez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53" name="Google Shape;1253;p31"/>
              <p:cNvSpPr/>
              <p:nvPr/>
            </p:nvSpPr>
            <p:spPr>
              <a:xfrm>
                <a:off x="2897782" y="4536556"/>
                <a:ext cx="65882" cy="66600"/>
              </a:xfrm>
              <a:custGeom>
                <a:avLst/>
                <a:gdLst/>
                <a:ahLst/>
                <a:cxnLst/>
                <a:rect l="l" t="t" r="r" b="b"/>
                <a:pathLst>
                  <a:path w="1192" h="1205" extrusionOk="0">
                    <a:moveTo>
                      <a:pt x="596" y="0"/>
                    </a:moveTo>
                    <a:cubicBezTo>
                      <a:pt x="557" y="0"/>
                      <a:pt x="530" y="13"/>
                      <a:pt x="504" y="40"/>
                    </a:cubicBezTo>
                    <a:cubicBezTo>
                      <a:pt x="477" y="53"/>
                      <a:pt x="477" y="80"/>
                      <a:pt x="477" y="106"/>
                    </a:cubicBezTo>
                    <a:cubicBezTo>
                      <a:pt x="477" y="159"/>
                      <a:pt x="477" y="212"/>
                      <a:pt x="477" y="278"/>
                    </a:cubicBezTo>
                    <a:cubicBezTo>
                      <a:pt x="477" y="331"/>
                      <a:pt x="477" y="410"/>
                      <a:pt x="477" y="490"/>
                    </a:cubicBezTo>
                    <a:lnTo>
                      <a:pt x="93" y="490"/>
                    </a:lnTo>
                    <a:cubicBezTo>
                      <a:pt x="67" y="490"/>
                      <a:pt x="54" y="503"/>
                      <a:pt x="27" y="516"/>
                    </a:cubicBezTo>
                    <a:cubicBezTo>
                      <a:pt x="1" y="543"/>
                      <a:pt x="1" y="569"/>
                      <a:pt x="1" y="609"/>
                    </a:cubicBezTo>
                    <a:cubicBezTo>
                      <a:pt x="1" y="649"/>
                      <a:pt x="1" y="688"/>
                      <a:pt x="27" y="702"/>
                    </a:cubicBezTo>
                    <a:cubicBezTo>
                      <a:pt x="54" y="728"/>
                      <a:pt x="80" y="728"/>
                      <a:pt x="93" y="728"/>
                    </a:cubicBezTo>
                    <a:lnTo>
                      <a:pt x="252" y="728"/>
                    </a:lnTo>
                    <a:cubicBezTo>
                      <a:pt x="318" y="728"/>
                      <a:pt x="398" y="728"/>
                      <a:pt x="477" y="715"/>
                    </a:cubicBezTo>
                    <a:lnTo>
                      <a:pt x="477" y="715"/>
                    </a:lnTo>
                    <a:cubicBezTo>
                      <a:pt x="477" y="781"/>
                      <a:pt x="464" y="860"/>
                      <a:pt x="464" y="940"/>
                    </a:cubicBezTo>
                    <a:cubicBezTo>
                      <a:pt x="464" y="1006"/>
                      <a:pt x="464" y="1072"/>
                      <a:pt x="464" y="1112"/>
                    </a:cubicBezTo>
                    <a:cubicBezTo>
                      <a:pt x="464" y="1125"/>
                      <a:pt x="477" y="1152"/>
                      <a:pt x="490" y="1165"/>
                    </a:cubicBezTo>
                    <a:cubicBezTo>
                      <a:pt x="517" y="1191"/>
                      <a:pt x="543" y="1205"/>
                      <a:pt x="583" y="1205"/>
                    </a:cubicBezTo>
                    <a:cubicBezTo>
                      <a:pt x="636" y="1205"/>
                      <a:pt x="662" y="1191"/>
                      <a:pt x="689" y="1165"/>
                    </a:cubicBezTo>
                    <a:cubicBezTo>
                      <a:pt x="702" y="1138"/>
                      <a:pt x="715" y="1125"/>
                      <a:pt x="715" y="1112"/>
                    </a:cubicBezTo>
                    <a:lnTo>
                      <a:pt x="715" y="715"/>
                    </a:lnTo>
                    <a:lnTo>
                      <a:pt x="1086" y="715"/>
                    </a:lnTo>
                    <a:cubicBezTo>
                      <a:pt x="1112" y="715"/>
                      <a:pt x="1139" y="715"/>
                      <a:pt x="1165" y="688"/>
                    </a:cubicBezTo>
                    <a:cubicBezTo>
                      <a:pt x="1179" y="662"/>
                      <a:pt x="1192" y="635"/>
                      <a:pt x="1192" y="596"/>
                    </a:cubicBezTo>
                    <a:cubicBezTo>
                      <a:pt x="1192" y="543"/>
                      <a:pt x="1192" y="516"/>
                      <a:pt x="1165" y="503"/>
                    </a:cubicBezTo>
                    <a:cubicBezTo>
                      <a:pt x="1152" y="477"/>
                      <a:pt x="1139" y="477"/>
                      <a:pt x="1112" y="477"/>
                    </a:cubicBezTo>
                    <a:lnTo>
                      <a:pt x="940" y="477"/>
                    </a:lnTo>
                    <a:cubicBezTo>
                      <a:pt x="874" y="490"/>
                      <a:pt x="808" y="490"/>
                      <a:pt x="715" y="490"/>
                    </a:cubicBezTo>
                    <a:lnTo>
                      <a:pt x="715" y="278"/>
                    </a:lnTo>
                    <a:cubicBezTo>
                      <a:pt x="715" y="212"/>
                      <a:pt x="729" y="159"/>
                      <a:pt x="729" y="106"/>
                    </a:cubicBezTo>
                    <a:cubicBezTo>
                      <a:pt x="729" y="80"/>
                      <a:pt x="715" y="53"/>
                      <a:pt x="689" y="40"/>
                    </a:cubicBezTo>
                    <a:cubicBezTo>
                      <a:pt x="662" y="13"/>
                      <a:pt x="636" y="0"/>
                      <a:pt x="596" y="0"/>
                    </a:cubicBez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54" name="Google Shape;1254;p31"/>
              <p:cNvSpPr/>
              <p:nvPr/>
            </p:nvSpPr>
            <p:spPr>
              <a:xfrm>
                <a:off x="2967311" y="4565794"/>
                <a:ext cx="127287" cy="127342"/>
              </a:xfrm>
              <a:custGeom>
                <a:avLst/>
                <a:gdLst/>
                <a:ahLst/>
                <a:cxnLst/>
                <a:rect l="l" t="t" r="r" b="b"/>
                <a:pathLst>
                  <a:path w="2303" h="2304" extrusionOk="0">
                    <a:moveTo>
                      <a:pt x="225" y="1"/>
                    </a:moveTo>
                    <a:cubicBezTo>
                      <a:pt x="172" y="1"/>
                      <a:pt x="119" y="14"/>
                      <a:pt x="66" y="40"/>
                    </a:cubicBezTo>
                    <a:cubicBezTo>
                      <a:pt x="27" y="54"/>
                      <a:pt x="0" y="80"/>
                      <a:pt x="0" y="133"/>
                    </a:cubicBezTo>
                    <a:cubicBezTo>
                      <a:pt x="0" y="173"/>
                      <a:pt x="27" y="199"/>
                      <a:pt x="79" y="212"/>
                    </a:cubicBezTo>
                    <a:cubicBezTo>
                      <a:pt x="119" y="212"/>
                      <a:pt x="199" y="226"/>
                      <a:pt x="291" y="226"/>
                    </a:cubicBezTo>
                    <a:lnTo>
                      <a:pt x="371" y="226"/>
                    </a:lnTo>
                    <a:cubicBezTo>
                      <a:pt x="384" y="226"/>
                      <a:pt x="397" y="239"/>
                      <a:pt x="424" y="239"/>
                    </a:cubicBezTo>
                    <a:cubicBezTo>
                      <a:pt x="437" y="252"/>
                      <a:pt x="450" y="252"/>
                      <a:pt x="450" y="279"/>
                    </a:cubicBezTo>
                    <a:cubicBezTo>
                      <a:pt x="463" y="292"/>
                      <a:pt x="477" y="305"/>
                      <a:pt x="490" y="331"/>
                    </a:cubicBezTo>
                    <a:lnTo>
                      <a:pt x="1231" y="1655"/>
                    </a:lnTo>
                    <a:cubicBezTo>
                      <a:pt x="1191" y="1734"/>
                      <a:pt x="1165" y="1801"/>
                      <a:pt x="1125" y="1854"/>
                    </a:cubicBezTo>
                    <a:cubicBezTo>
                      <a:pt x="1099" y="1906"/>
                      <a:pt x="1059" y="1946"/>
                      <a:pt x="1019" y="1986"/>
                    </a:cubicBezTo>
                    <a:cubicBezTo>
                      <a:pt x="993" y="2012"/>
                      <a:pt x="953" y="2039"/>
                      <a:pt x="913" y="2065"/>
                    </a:cubicBezTo>
                    <a:cubicBezTo>
                      <a:pt x="874" y="2079"/>
                      <a:pt x="821" y="2092"/>
                      <a:pt x="781" y="2092"/>
                    </a:cubicBezTo>
                    <a:cubicBezTo>
                      <a:pt x="715" y="2092"/>
                      <a:pt x="649" y="2079"/>
                      <a:pt x="609" y="2039"/>
                    </a:cubicBezTo>
                    <a:cubicBezTo>
                      <a:pt x="556" y="2012"/>
                      <a:pt x="529" y="1973"/>
                      <a:pt x="529" y="1933"/>
                    </a:cubicBezTo>
                    <a:cubicBezTo>
                      <a:pt x="529" y="1906"/>
                      <a:pt x="543" y="1893"/>
                      <a:pt x="556" y="1867"/>
                    </a:cubicBezTo>
                    <a:cubicBezTo>
                      <a:pt x="556" y="1854"/>
                      <a:pt x="582" y="1840"/>
                      <a:pt x="609" y="1840"/>
                    </a:cubicBezTo>
                    <a:lnTo>
                      <a:pt x="649" y="1840"/>
                    </a:lnTo>
                    <a:cubicBezTo>
                      <a:pt x="662" y="1827"/>
                      <a:pt x="675" y="1827"/>
                      <a:pt x="702" y="1814"/>
                    </a:cubicBezTo>
                    <a:cubicBezTo>
                      <a:pt x="715" y="1814"/>
                      <a:pt x="728" y="1801"/>
                      <a:pt x="728" y="1787"/>
                    </a:cubicBezTo>
                    <a:cubicBezTo>
                      <a:pt x="741" y="1761"/>
                      <a:pt x="754" y="1748"/>
                      <a:pt x="754" y="1721"/>
                    </a:cubicBezTo>
                    <a:cubicBezTo>
                      <a:pt x="754" y="1681"/>
                      <a:pt x="728" y="1655"/>
                      <a:pt x="702" y="1629"/>
                    </a:cubicBezTo>
                    <a:cubicBezTo>
                      <a:pt x="675" y="1615"/>
                      <a:pt x="649" y="1602"/>
                      <a:pt x="609" y="1602"/>
                    </a:cubicBezTo>
                    <a:cubicBezTo>
                      <a:pt x="582" y="1602"/>
                      <a:pt x="543" y="1615"/>
                      <a:pt x="516" y="1629"/>
                    </a:cubicBezTo>
                    <a:cubicBezTo>
                      <a:pt x="477" y="1642"/>
                      <a:pt x="450" y="1655"/>
                      <a:pt x="424" y="1681"/>
                    </a:cubicBezTo>
                    <a:cubicBezTo>
                      <a:pt x="397" y="1708"/>
                      <a:pt x="371" y="1748"/>
                      <a:pt x="357" y="1787"/>
                    </a:cubicBezTo>
                    <a:cubicBezTo>
                      <a:pt x="344" y="1827"/>
                      <a:pt x="331" y="1880"/>
                      <a:pt x="331" y="1933"/>
                    </a:cubicBezTo>
                    <a:cubicBezTo>
                      <a:pt x="331" y="1986"/>
                      <a:pt x="344" y="2039"/>
                      <a:pt x="371" y="2092"/>
                    </a:cubicBezTo>
                    <a:cubicBezTo>
                      <a:pt x="397" y="2131"/>
                      <a:pt x="424" y="2171"/>
                      <a:pt x="463" y="2198"/>
                    </a:cubicBezTo>
                    <a:cubicBezTo>
                      <a:pt x="503" y="2237"/>
                      <a:pt x="543" y="2264"/>
                      <a:pt x="582" y="2277"/>
                    </a:cubicBezTo>
                    <a:cubicBezTo>
                      <a:pt x="635" y="2290"/>
                      <a:pt x="688" y="2304"/>
                      <a:pt x="741" y="2304"/>
                    </a:cubicBezTo>
                    <a:cubicBezTo>
                      <a:pt x="847" y="2304"/>
                      <a:pt x="927" y="2277"/>
                      <a:pt x="1006" y="2237"/>
                    </a:cubicBezTo>
                    <a:cubicBezTo>
                      <a:pt x="1085" y="2198"/>
                      <a:pt x="1165" y="2145"/>
                      <a:pt x="1244" y="2052"/>
                    </a:cubicBezTo>
                    <a:cubicBezTo>
                      <a:pt x="1297" y="1986"/>
                      <a:pt x="1350" y="1906"/>
                      <a:pt x="1403" y="1801"/>
                    </a:cubicBezTo>
                    <a:cubicBezTo>
                      <a:pt x="1443" y="1695"/>
                      <a:pt x="1496" y="1589"/>
                      <a:pt x="1535" y="1443"/>
                    </a:cubicBezTo>
                    <a:lnTo>
                      <a:pt x="1919" y="371"/>
                    </a:lnTo>
                    <a:cubicBezTo>
                      <a:pt x="1932" y="331"/>
                      <a:pt x="1959" y="305"/>
                      <a:pt x="1972" y="305"/>
                    </a:cubicBezTo>
                    <a:cubicBezTo>
                      <a:pt x="1999" y="292"/>
                      <a:pt x="2038" y="279"/>
                      <a:pt x="2091" y="279"/>
                    </a:cubicBezTo>
                    <a:cubicBezTo>
                      <a:pt x="2144" y="279"/>
                      <a:pt x="2197" y="265"/>
                      <a:pt x="2237" y="252"/>
                    </a:cubicBezTo>
                    <a:cubicBezTo>
                      <a:pt x="2277" y="252"/>
                      <a:pt x="2303" y="212"/>
                      <a:pt x="2303" y="173"/>
                    </a:cubicBezTo>
                    <a:cubicBezTo>
                      <a:pt x="2303" y="133"/>
                      <a:pt x="2277" y="106"/>
                      <a:pt x="2237" y="93"/>
                    </a:cubicBezTo>
                    <a:cubicBezTo>
                      <a:pt x="2197" y="80"/>
                      <a:pt x="2157" y="67"/>
                      <a:pt x="2091" y="67"/>
                    </a:cubicBezTo>
                    <a:lnTo>
                      <a:pt x="1469" y="67"/>
                    </a:lnTo>
                    <a:cubicBezTo>
                      <a:pt x="1403" y="67"/>
                      <a:pt x="1377" y="80"/>
                      <a:pt x="1350" y="93"/>
                    </a:cubicBezTo>
                    <a:cubicBezTo>
                      <a:pt x="1337" y="106"/>
                      <a:pt x="1337" y="133"/>
                      <a:pt x="1337" y="173"/>
                    </a:cubicBezTo>
                    <a:cubicBezTo>
                      <a:pt x="1337" y="199"/>
                      <a:pt x="1337" y="226"/>
                      <a:pt x="1363" y="252"/>
                    </a:cubicBezTo>
                    <a:cubicBezTo>
                      <a:pt x="1390" y="265"/>
                      <a:pt x="1443" y="279"/>
                      <a:pt x="1496" y="279"/>
                    </a:cubicBezTo>
                    <a:cubicBezTo>
                      <a:pt x="1562" y="279"/>
                      <a:pt x="1602" y="292"/>
                      <a:pt x="1615" y="305"/>
                    </a:cubicBezTo>
                    <a:cubicBezTo>
                      <a:pt x="1628" y="305"/>
                      <a:pt x="1641" y="318"/>
                      <a:pt x="1641" y="345"/>
                    </a:cubicBezTo>
                    <a:cubicBezTo>
                      <a:pt x="1641" y="384"/>
                      <a:pt x="1628" y="424"/>
                      <a:pt x="1615" y="490"/>
                    </a:cubicBezTo>
                    <a:lnTo>
                      <a:pt x="1324" y="1364"/>
                    </a:lnTo>
                    <a:lnTo>
                      <a:pt x="807" y="384"/>
                    </a:lnTo>
                    <a:cubicBezTo>
                      <a:pt x="794" y="358"/>
                      <a:pt x="794" y="331"/>
                      <a:pt x="781" y="318"/>
                    </a:cubicBezTo>
                    <a:cubicBezTo>
                      <a:pt x="781" y="292"/>
                      <a:pt x="781" y="279"/>
                      <a:pt x="781" y="265"/>
                    </a:cubicBezTo>
                    <a:cubicBezTo>
                      <a:pt x="781" y="239"/>
                      <a:pt x="781" y="226"/>
                      <a:pt x="781" y="226"/>
                    </a:cubicBezTo>
                    <a:cubicBezTo>
                      <a:pt x="794" y="226"/>
                      <a:pt x="807" y="212"/>
                      <a:pt x="821" y="212"/>
                    </a:cubicBezTo>
                    <a:cubicBezTo>
                      <a:pt x="874" y="212"/>
                      <a:pt x="900" y="199"/>
                      <a:pt x="927" y="186"/>
                    </a:cubicBezTo>
                    <a:cubicBezTo>
                      <a:pt x="940" y="159"/>
                      <a:pt x="953" y="133"/>
                      <a:pt x="953" y="106"/>
                    </a:cubicBezTo>
                    <a:cubicBezTo>
                      <a:pt x="953" y="80"/>
                      <a:pt x="940" y="54"/>
                      <a:pt x="913" y="40"/>
                    </a:cubicBezTo>
                    <a:cubicBezTo>
                      <a:pt x="900" y="14"/>
                      <a:pt x="860" y="1"/>
                      <a:pt x="794" y="1"/>
                    </a:cubicBez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255" name="Google Shape;1255;p31"/>
            <p:cNvSpPr/>
            <p:nvPr/>
          </p:nvSpPr>
          <p:spPr>
            <a:xfrm>
              <a:off x="3028510" y="5577559"/>
              <a:ext cx="389985" cy="49024"/>
            </a:xfrm>
            <a:custGeom>
              <a:avLst/>
              <a:gdLst/>
              <a:ahLst/>
              <a:cxnLst/>
              <a:rect l="l" t="t" r="r" b="b"/>
              <a:pathLst>
                <a:path w="7056" h="887" extrusionOk="0">
                  <a:moveTo>
                    <a:pt x="1" y="0"/>
                  </a:moveTo>
                  <a:lnTo>
                    <a:pt x="1" y="887"/>
                  </a:lnTo>
                  <a:lnTo>
                    <a:pt x="7055" y="887"/>
                  </a:lnTo>
                  <a:lnTo>
                    <a:pt x="7055" y="0"/>
                  </a:lnTo>
                  <a:close/>
                </a:path>
              </a:pathLst>
            </a:custGeom>
            <a:solidFill>
              <a:srgbClr val="8D7D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256" name="Google Shape;1256;p31"/>
          <p:cNvSpPr/>
          <p:nvPr/>
        </p:nvSpPr>
        <p:spPr>
          <a:xfrm>
            <a:off x="3307961" y="6418000"/>
            <a:ext cx="265628" cy="164649"/>
          </a:xfrm>
          <a:custGeom>
            <a:avLst/>
            <a:gdLst/>
            <a:ahLst/>
            <a:cxnLst/>
            <a:rect l="l" t="t" r="r" b="b"/>
            <a:pathLst>
              <a:path w="4806" h="2979" extrusionOk="0">
                <a:moveTo>
                  <a:pt x="1" y="1"/>
                </a:moveTo>
                <a:lnTo>
                  <a:pt x="1" y="2978"/>
                </a:lnTo>
                <a:lnTo>
                  <a:pt x="4805" y="2978"/>
                </a:lnTo>
                <a:lnTo>
                  <a:pt x="4805" y="1"/>
                </a:lnTo>
                <a:close/>
              </a:path>
            </a:pathLst>
          </a:custGeom>
          <a:solidFill>
            <a:srgbClr val="CCCCC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257" name="Google Shape;1257;p31"/>
          <p:cNvGrpSpPr/>
          <p:nvPr/>
        </p:nvGrpSpPr>
        <p:grpSpPr>
          <a:xfrm>
            <a:off x="1524301" y="5626805"/>
            <a:ext cx="9320239" cy="1231194"/>
            <a:chOff x="1524301" y="5626805"/>
            <a:chExt cx="9320239" cy="1231194"/>
          </a:xfrm>
        </p:grpSpPr>
        <p:sp>
          <p:nvSpPr>
            <p:cNvPr id="1258" name="Google Shape;1258;p31"/>
            <p:cNvSpPr/>
            <p:nvPr/>
          </p:nvSpPr>
          <p:spPr>
            <a:xfrm>
              <a:off x="3307961" y="6403010"/>
              <a:ext cx="265628" cy="451390"/>
            </a:xfrm>
            <a:custGeom>
              <a:avLst/>
              <a:gdLst/>
              <a:ahLst/>
              <a:cxnLst/>
              <a:rect l="l" t="t" r="r" b="b"/>
              <a:pathLst>
                <a:path w="4806" h="8167" extrusionOk="0">
                  <a:moveTo>
                    <a:pt x="1" y="1"/>
                  </a:moveTo>
                  <a:lnTo>
                    <a:pt x="1" y="8167"/>
                  </a:lnTo>
                  <a:lnTo>
                    <a:pt x="4805" y="8167"/>
                  </a:lnTo>
                  <a:lnTo>
                    <a:pt x="4805" y="1"/>
                  </a:ln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259" name="Google Shape;1259;p31"/>
            <p:cNvGrpSpPr/>
            <p:nvPr/>
          </p:nvGrpSpPr>
          <p:grpSpPr>
            <a:xfrm>
              <a:off x="1524301" y="5626805"/>
              <a:ext cx="9320239" cy="1231194"/>
              <a:chOff x="929285" y="5051507"/>
              <a:chExt cx="7315206" cy="1231194"/>
            </a:xfrm>
          </p:grpSpPr>
          <p:sp>
            <p:nvSpPr>
              <p:cNvPr id="1260" name="Google Shape;1260;p31"/>
              <p:cNvSpPr/>
              <p:nvPr/>
            </p:nvSpPr>
            <p:spPr>
              <a:xfrm>
                <a:off x="929285" y="5051507"/>
                <a:ext cx="7315206" cy="420715"/>
              </a:xfrm>
              <a:custGeom>
                <a:avLst/>
                <a:gdLst/>
                <a:ahLst/>
                <a:cxnLst/>
                <a:rect l="l" t="t" r="r" b="b"/>
                <a:pathLst>
                  <a:path w="132354" h="7612" extrusionOk="0">
                    <a:moveTo>
                      <a:pt x="1" y="1"/>
                    </a:moveTo>
                    <a:lnTo>
                      <a:pt x="1" y="7611"/>
                    </a:lnTo>
                    <a:lnTo>
                      <a:pt x="132353" y="7611"/>
                    </a:lnTo>
                    <a:lnTo>
                      <a:pt x="132353" y="1"/>
                    </a:lnTo>
                    <a:close/>
                  </a:path>
                </a:pathLst>
              </a:custGeom>
              <a:solidFill>
                <a:srgbClr val="EFEDD8"/>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61" name="Google Shape;1261;p31"/>
              <p:cNvSpPr/>
              <p:nvPr/>
            </p:nvSpPr>
            <p:spPr>
              <a:xfrm>
                <a:off x="929285" y="5051507"/>
                <a:ext cx="7315206" cy="133919"/>
              </a:xfrm>
              <a:custGeom>
                <a:avLst/>
                <a:gdLst/>
                <a:ahLst/>
                <a:cxnLst/>
                <a:rect l="l" t="t" r="r" b="b"/>
                <a:pathLst>
                  <a:path w="132354" h="2423" extrusionOk="0">
                    <a:moveTo>
                      <a:pt x="1" y="1"/>
                    </a:moveTo>
                    <a:lnTo>
                      <a:pt x="1" y="2423"/>
                    </a:lnTo>
                    <a:lnTo>
                      <a:pt x="132353" y="2423"/>
                    </a:lnTo>
                    <a:lnTo>
                      <a:pt x="132353" y="1"/>
                    </a:lnTo>
                    <a:close/>
                  </a:path>
                </a:pathLst>
              </a:custGeom>
              <a:solidFill>
                <a:srgbClr val="FFFEF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62" name="Google Shape;1262;p31"/>
              <p:cNvSpPr/>
              <p:nvPr/>
            </p:nvSpPr>
            <p:spPr>
              <a:xfrm>
                <a:off x="6668743" y="5831311"/>
                <a:ext cx="264854" cy="451390"/>
              </a:xfrm>
              <a:custGeom>
                <a:avLst/>
                <a:gdLst/>
                <a:ahLst/>
                <a:cxnLst/>
                <a:rect l="l" t="t" r="r" b="b"/>
                <a:pathLst>
                  <a:path w="4792" h="8167" extrusionOk="0">
                    <a:moveTo>
                      <a:pt x="1" y="1"/>
                    </a:moveTo>
                    <a:lnTo>
                      <a:pt x="1" y="8167"/>
                    </a:lnTo>
                    <a:lnTo>
                      <a:pt x="4792" y="8167"/>
                    </a:lnTo>
                    <a:lnTo>
                      <a:pt x="4792" y="1"/>
                    </a:ln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63" name="Google Shape;1263;p31"/>
              <p:cNvSpPr/>
              <p:nvPr/>
            </p:nvSpPr>
            <p:spPr>
              <a:xfrm>
                <a:off x="6668743" y="5831311"/>
                <a:ext cx="264854" cy="164649"/>
              </a:xfrm>
              <a:custGeom>
                <a:avLst/>
                <a:gdLst/>
                <a:ahLst/>
                <a:cxnLst/>
                <a:rect l="l" t="t" r="r" b="b"/>
                <a:pathLst>
                  <a:path w="4792" h="2979" extrusionOk="0">
                    <a:moveTo>
                      <a:pt x="1" y="1"/>
                    </a:moveTo>
                    <a:lnTo>
                      <a:pt x="1" y="2978"/>
                    </a:lnTo>
                    <a:lnTo>
                      <a:pt x="4792" y="2978"/>
                    </a:lnTo>
                    <a:lnTo>
                      <a:pt x="4792" y="1"/>
                    </a:lnTo>
                    <a:close/>
                  </a:path>
                </a:pathLst>
              </a:custGeom>
              <a:solidFill>
                <a:srgbClr val="CCCCC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64" name="Google Shape;1264;p31"/>
              <p:cNvSpPr/>
              <p:nvPr/>
            </p:nvSpPr>
            <p:spPr>
              <a:xfrm>
                <a:off x="1654207" y="5472167"/>
                <a:ext cx="5864644" cy="359200"/>
              </a:xfrm>
              <a:custGeom>
                <a:avLst/>
                <a:gdLst/>
                <a:ahLst/>
                <a:cxnLst/>
                <a:rect l="l" t="t" r="r" b="b"/>
                <a:pathLst>
                  <a:path w="106109" h="6499" extrusionOk="0">
                    <a:moveTo>
                      <a:pt x="1" y="0"/>
                    </a:moveTo>
                    <a:lnTo>
                      <a:pt x="1" y="6499"/>
                    </a:lnTo>
                    <a:lnTo>
                      <a:pt x="106108" y="6499"/>
                    </a:lnTo>
                    <a:lnTo>
                      <a:pt x="106108" y="0"/>
                    </a:ln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65" name="Google Shape;1265;p31"/>
              <p:cNvSpPr/>
              <p:nvPr/>
            </p:nvSpPr>
            <p:spPr>
              <a:xfrm>
                <a:off x="1654207" y="5472167"/>
                <a:ext cx="5864644" cy="176311"/>
              </a:xfrm>
              <a:custGeom>
                <a:avLst/>
                <a:gdLst/>
                <a:ahLst/>
                <a:cxnLst/>
                <a:rect l="l" t="t" r="r" b="b"/>
                <a:pathLst>
                  <a:path w="106109" h="3190" extrusionOk="0">
                    <a:moveTo>
                      <a:pt x="1" y="0"/>
                    </a:moveTo>
                    <a:lnTo>
                      <a:pt x="1" y="3190"/>
                    </a:lnTo>
                    <a:lnTo>
                      <a:pt x="106108" y="3190"/>
                    </a:lnTo>
                    <a:lnTo>
                      <a:pt x="106108" y="0"/>
                    </a:lnTo>
                    <a:close/>
                  </a:path>
                </a:pathLst>
              </a:custGeom>
              <a:solidFill>
                <a:srgbClr val="B7B7B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1257"/>
                                        </p:tgtEl>
                                        <p:attrNameLst>
                                          <p:attrName>style.visibility</p:attrName>
                                        </p:attrNameLst>
                                      </p:cBhvr>
                                      <p:to>
                                        <p:strVal val="visible"/>
                                      </p:to>
                                    </p:set>
                                    <p:anim calcmode="lin" valueType="num">
                                      <p:cBhvr additive="base">
                                        <p:cTn id="7" dur="500"/>
                                        <p:tgtEl>
                                          <p:spTgt spid="1257"/>
                                        </p:tgtEl>
                                        <p:attrNameLst>
                                          <p:attrName>ppt_y</p:attrName>
                                        </p:attrNameLst>
                                      </p:cBhvr>
                                      <p:tavLst>
                                        <p:tav tm="0">
                                          <p:val>
                                            <p:strVal val="#ppt_y+1"/>
                                          </p:val>
                                        </p:tav>
                                        <p:tav tm="100000">
                                          <p:val>
                                            <p:strVal val="#ppt_y"/>
                                          </p:val>
                                        </p:tav>
                                      </p:tavLst>
                                    </p:anim>
                                  </p:childTnLst>
                                </p:cTn>
                              </p:par>
                            </p:childTnLst>
                          </p:cTn>
                        </p:par>
                        <p:par>
                          <p:cTn id="8" fill="hold">
                            <p:stCondLst>
                              <p:cond delay="500"/>
                            </p:stCondLst>
                            <p:childTnLst>
                              <p:par>
                                <p:cTn id="9" presetID="2" presetClass="entr" presetSubtype="8" fill="hold" nodeType="afterEffect">
                                  <p:stCondLst>
                                    <p:cond delay="0"/>
                                  </p:stCondLst>
                                  <p:childTnLst>
                                    <p:set>
                                      <p:cBhvr>
                                        <p:cTn id="10" dur="1" fill="hold">
                                          <p:stCondLst>
                                            <p:cond delay="0"/>
                                          </p:stCondLst>
                                        </p:cTn>
                                        <p:tgtEl>
                                          <p:spTgt spid="1183"/>
                                        </p:tgtEl>
                                        <p:attrNameLst>
                                          <p:attrName>style.visibility</p:attrName>
                                        </p:attrNameLst>
                                      </p:cBhvr>
                                      <p:to>
                                        <p:strVal val="visible"/>
                                      </p:to>
                                    </p:set>
                                    <p:anim calcmode="lin" valueType="num">
                                      <p:cBhvr additive="base">
                                        <p:cTn id="11" dur="500"/>
                                        <p:tgtEl>
                                          <p:spTgt spid="1183"/>
                                        </p:tgtEl>
                                        <p:attrNameLst>
                                          <p:attrName>ppt_x</p:attrName>
                                        </p:attrNameLst>
                                      </p:cBhvr>
                                      <p:tavLst>
                                        <p:tav tm="0">
                                          <p:val>
                                            <p:strVal val="#ppt_x-1"/>
                                          </p:val>
                                        </p:tav>
                                        <p:tav tm="100000">
                                          <p:val>
                                            <p:strVal val="#ppt_x"/>
                                          </p:val>
                                        </p:tav>
                                      </p:tavLst>
                                    </p:anim>
                                  </p:childTnLst>
                                </p:cTn>
                              </p:par>
                            </p:childTnLst>
                          </p:cTn>
                        </p:par>
                        <p:par>
                          <p:cTn id="12" fill="hold">
                            <p:stCondLst>
                              <p:cond delay="1000"/>
                            </p:stCondLst>
                            <p:childTnLst>
                              <p:par>
                                <p:cTn id="13" presetID="2" presetClass="entr" presetSubtype="2" fill="hold" nodeType="afterEffect">
                                  <p:stCondLst>
                                    <p:cond delay="0"/>
                                  </p:stCondLst>
                                  <p:childTnLst>
                                    <p:set>
                                      <p:cBhvr>
                                        <p:cTn id="14" dur="1" fill="hold">
                                          <p:stCondLst>
                                            <p:cond delay="0"/>
                                          </p:stCondLst>
                                        </p:cTn>
                                        <p:tgtEl>
                                          <p:spTgt spid="1126"/>
                                        </p:tgtEl>
                                        <p:attrNameLst>
                                          <p:attrName>style.visibility</p:attrName>
                                        </p:attrNameLst>
                                      </p:cBhvr>
                                      <p:to>
                                        <p:strVal val="visible"/>
                                      </p:to>
                                    </p:set>
                                    <p:anim calcmode="lin" valueType="num">
                                      <p:cBhvr additive="base">
                                        <p:cTn id="15" dur="500"/>
                                        <p:tgtEl>
                                          <p:spTgt spid="1126"/>
                                        </p:tgtEl>
                                        <p:attrNameLst>
                                          <p:attrName>ppt_x</p:attrName>
                                        </p:attrNameLst>
                                      </p:cBhvr>
                                      <p:tavLst>
                                        <p:tav tm="0">
                                          <p:val>
                                            <p:strVal val="#ppt_x+1"/>
                                          </p:val>
                                        </p:tav>
                                        <p:tav tm="100000">
                                          <p:val>
                                            <p:strVal val="#ppt_x"/>
                                          </p:val>
                                        </p:tav>
                                      </p:tavLst>
                                    </p:anim>
                                  </p:childTnLst>
                                </p:cTn>
                              </p:par>
                            </p:childTnLst>
                          </p:cTn>
                        </p:par>
                        <p:par>
                          <p:cTn id="16" fill="hold">
                            <p:stCondLst>
                              <p:cond delay="1500"/>
                            </p:stCondLst>
                            <p:childTnLst>
                              <p:par>
                                <p:cTn id="17" presetID="1" presetClass="entr" presetSubtype="0" fill="hold" nodeType="afterEffect">
                                  <p:stCondLst>
                                    <p:cond delay="0"/>
                                  </p:stCondLst>
                                  <p:childTnLst>
                                    <p:set>
                                      <p:cBhvr>
                                        <p:cTn id="18" dur="1" fill="hold">
                                          <p:stCondLst>
                                            <p:cond delay="0"/>
                                          </p:stCondLst>
                                        </p:cTn>
                                        <p:tgtEl>
                                          <p:spTgt spid="11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3_Title and Content">
  <p:cSld name="3_Title and Content">
    <p:bg>
      <p:bgPr>
        <a:solidFill>
          <a:srgbClr val="002060"/>
        </a:solidFill>
        <a:effectLst/>
      </p:bgPr>
    </p:bg>
    <p:spTree>
      <p:nvGrpSpPr>
        <p:cNvPr id="1" name="Shape 1266"/>
        <p:cNvGrpSpPr/>
        <p:nvPr/>
      </p:nvGrpSpPr>
      <p:grpSpPr>
        <a:xfrm>
          <a:off x="0" y="0"/>
          <a:ext cx="0" cy="0"/>
          <a:chOff x="0" y="0"/>
          <a:chExt cx="0" cy="0"/>
        </a:xfrm>
      </p:grpSpPr>
      <p:grpSp>
        <p:nvGrpSpPr>
          <p:cNvPr id="1267" name="Google Shape;1267;p32"/>
          <p:cNvGrpSpPr/>
          <p:nvPr/>
        </p:nvGrpSpPr>
        <p:grpSpPr>
          <a:xfrm>
            <a:off x="395894" y="219519"/>
            <a:ext cx="11613234" cy="6240131"/>
            <a:chOff x="395894" y="219519"/>
            <a:chExt cx="8518865" cy="4788281"/>
          </a:xfrm>
        </p:grpSpPr>
        <p:sp>
          <p:nvSpPr>
            <p:cNvPr id="1268" name="Google Shape;1268;p32"/>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269" name="Google Shape;1269;p32"/>
            <p:cNvGrpSpPr/>
            <p:nvPr/>
          </p:nvGrpSpPr>
          <p:grpSpPr>
            <a:xfrm>
              <a:off x="8341543" y="2282008"/>
              <a:ext cx="569676" cy="380612"/>
              <a:chOff x="8341543" y="2282008"/>
              <a:chExt cx="569676" cy="380612"/>
            </a:xfrm>
          </p:grpSpPr>
          <p:sp>
            <p:nvSpPr>
              <p:cNvPr id="1270" name="Google Shape;1270;p32"/>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71" name="Google Shape;1271;p32"/>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272" name="Google Shape;1272;p32"/>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273" name="Google Shape;1273;p32"/>
            <p:cNvGrpSpPr/>
            <p:nvPr/>
          </p:nvGrpSpPr>
          <p:grpSpPr>
            <a:xfrm>
              <a:off x="8341543" y="1721094"/>
              <a:ext cx="569676" cy="380612"/>
              <a:chOff x="8341543" y="1721094"/>
              <a:chExt cx="569676" cy="380612"/>
            </a:xfrm>
          </p:grpSpPr>
          <p:sp>
            <p:nvSpPr>
              <p:cNvPr id="1274" name="Google Shape;1274;p32"/>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75" name="Google Shape;1275;p32"/>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276" name="Google Shape;1276;p32"/>
            <p:cNvGrpSpPr/>
            <p:nvPr/>
          </p:nvGrpSpPr>
          <p:grpSpPr>
            <a:xfrm>
              <a:off x="8346273" y="1183592"/>
              <a:ext cx="568486" cy="388014"/>
              <a:chOff x="8346273" y="1183592"/>
              <a:chExt cx="568486" cy="388014"/>
            </a:xfrm>
          </p:grpSpPr>
          <p:sp>
            <p:nvSpPr>
              <p:cNvPr id="1277" name="Google Shape;1277;p32"/>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78" name="Google Shape;1278;p32"/>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279" name="Google Shape;1279;p32"/>
            <p:cNvGrpSpPr/>
            <p:nvPr/>
          </p:nvGrpSpPr>
          <p:grpSpPr>
            <a:xfrm>
              <a:off x="8341543" y="606635"/>
              <a:ext cx="569676" cy="388014"/>
              <a:chOff x="8341543" y="606635"/>
              <a:chExt cx="569676" cy="388014"/>
            </a:xfrm>
          </p:grpSpPr>
          <p:sp>
            <p:nvSpPr>
              <p:cNvPr id="1280" name="Google Shape;1280;p32"/>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81" name="Google Shape;1281;p32"/>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282" name="Google Shape;1282;p32"/>
            <p:cNvGrpSpPr/>
            <p:nvPr/>
          </p:nvGrpSpPr>
          <p:grpSpPr>
            <a:xfrm>
              <a:off x="8341543" y="2842933"/>
              <a:ext cx="569676" cy="380612"/>
              <a:chOff x="8341543" y="2282008"/>
              <a:chExt cx="569676" cy="380612"/>
            </a:xfrm>
          </p:grpSpPr>
          <p:sp>
            <p:nvSpPr>
              <p:cNvPr id="1283" name="Google Shape;1283;p32"/>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84" name="Google Shape;1284;p32"/>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285" name="Google Shape;1285;p32"/>
            <p:cNvGrpSpPr/>
            <p:nvPr/>
          </p:nvGrpSpPr>
          <p:grpSpPr>
            <a:xfrm>
              <a:off x="8341543" y="3403858"/>
              <a:ext cx="569676" cy="380612"/>
              <a:chOff x="8341543" y="2282008"/>
              <a:chExt cx="569676" cy="380612"/>
            </a:xfrm>
          </p:grpSpPr>
          <p:sp>
            <p:nvSpPr>
              <p:cNvPr id="1286" name="Google Shape;1286;p32"/>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87" name="Google Shape;1287;p32"/>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288" name="Google Shape;1288;p32"/>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89" name="Google Shape;1289;p32"/>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290" name="Google Shape;1290;p32"/>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91" name="Google Shape;1291;p32"/>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92" name="Google Shape;1292;p32"/>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93" name="Google Shape;1293;p32"/>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94" name="Google Shape;1294;p32"/>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95" name="Google Shape;1295;p32"/>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96" name="Google Shape;1296;p32"/>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97" name="Google Shape;1297;p32"/>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98" name="Google Shape;1298;p32"/>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99" name="Google Shape;1299;p32"/>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0" name="Google Shape;1300;p32"/>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1" name="Google Shape;1301;p32"/>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2" name="Google Shape;1302;p32"/>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3" name="Google Shape;1303;p32"/>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4" name="Google Shape;1304;p32"/>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5" name="Google Shape;1305;p32"/>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6" name="Google Shape;1306;p32"/>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7" name="Google Shape;1307;p32"/>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8" name="Google Shape;1308;p32"/>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9" name="Google Shape;1309;p32"/>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0" name="Google Shape;1310;p32"/>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1" name="Google Shape;1311;p32"/>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2" name="Google Shape;1312;p32"/>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3" name="Google Shape;1313;p32"/>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4" name="Google Shape;1314;p32"/>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5" name="Google Shape;1315;p32"/>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6" name="Google Shape;1316;p32"/>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7" name="Google Shape;1317;p32"/>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8" name="Google Shape;1318;p32"/>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9" name="Google Shape;1319;p32"/>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0" name="Google Shape;1320;p32"/>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1" name="Google Shape;1321;p32"/>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2" name="Google Shape;1322;p32"/>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3" name="Google Shape;1323;p32"/>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4" name="Google Shape;1324;p32"/>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5" name="Google Shape;1325;p32"/>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6" name="Google Shape;1326;p32"/>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7" name="Google Shape;1327;p32"/>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8" name="Google Shape;1328;p32"/>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9" name="Google Shape;1329;p32"/>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30" name="Google Shape;1330;p32"/>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31" name="Google Shape;1331;p32"/>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32" name="Google Shape;1332;p32"/>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33" name="Google Shape;1333;p32"/>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34" name="Google Shape;1334;p32"/>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35" name="Google Shape;1335;p32"/>
          <p:cNvSpPr/>
          <p:nvPr/>
        </p:nvSpPr>
        <p:spPr>
          <a:xfrm rot="126755">
            <a:off x="3091462" y="1090110"/>
            <a:ext cx="5550035" cy="4730758"/>
          </a:xfrm>
          <a:prstGeom prst="rect">
            <a:avLst/>
          </a:prstGeom>
          <a:solidFill>
            <a:srgbClr val="FFE28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1336" name="Google Shape;1336;p32"/>
          <p:cNvSpPr/>
          <p:nvPr/>
        </p:nvSpPr>
        <p:spPr>
          <a:xfrm rot="-135875">
            <a:off x="2811048" y="772938"/>
            <a:ext cx="1284031" cy="1336800"/>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1337" name="Google Shape;1337;p32"/>
          <p:cNvSpPr/>
          <p:nvPr/>
        </p:nvSpPr>
        <p:spPr>
          <a:xfrm rot="4829593">
            <a:off x="7640070" y="1029487"/>
            <a:ext cx="1546974" cy="1109544"/>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grpSp>
        <p:nvGrpSpPr>
          <p:cNvPr id="1338" name="Google Shape;1338;p32"/>
          <p:cNvGrpSpPr/>
          <p:nvPr/>
        </p:nvGrpSpPr>
        <p:grpSpPr>
          <a:xfrm>
            <a:off x="1030175" y="1581350"/>
            <a:ext cx="444275" cy="398525"/>
            <a:chOff x="2495125" y="2142250"/>
            <a:chExt cx="444275" cy="398525"/>
          </a:xfrm>
        </p:grpSpPr>
        <p:sp>
          <p:nvSpPr>
            <p:cNvPr id="1339" name="Google Shape;1339;p32"/>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40" name="Google Shape;1340;p32"/>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341" name="Google Shape;1341;p32"/>
          <p:cNvGrpSpPr/>
          <p:nvPr/>
        </p:nvGrpSpPr>
        <p:grpSpPr>
          <a:xfrm>
            <a:off x="10561107" y="5038641"/>
            <a:ext cx="291375" cy="281375"/>
            <a:chOff x="3243875" y="2372825"/>
            <a:chExt cx="291375" cy="281375"/>
          </a:xfrm>
        </p:grpSpPr>
        <p:sp>
          <p:nvSpPr>
            <p:cNvPr id="1342" name="Google Shape;1342;p32"/>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43" name="Google Shape;1343;p32"/>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44" name="Google Shape;1344;p32"/>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45" name="Google Shape;1345;p32"/>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46" name="Google Shape;1346;p32"/>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47" name="Google Shape;1347;p32"/>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48" name="Google Shape;1348;p32"/>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49" name="Google Shape;1349;p32"/>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50" name="Google Shape;1350;p32"/>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51" name="Google Shape;1351;p32"/>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352" name="Google Shape;1352;p32"/>
          <p:cNvGrpSpPr/>
          <p:nvPr/>
        </p:nvGrpSpPr>
        <p:grpSpPr>
          <a:xfrm>
            <a:off x="10778557" y="714860"/>
            <a:ext cx="166675" cy="168575"/>
            <a:chOff x="4954425" y="2036375"/>
            <a:chExt cx="166675" cy="168575"/>
          </a:xfrm>
        </p:grpSpPr>
        <p:sp>
          <p:nvSpPr>
            <p:cNvPr id="1353" name="Google Shape;1353;p32"/>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54" name="Google Shape;1354;p32"/>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355" name="Google Shape;1355;p32"/>
          <p:cNvSpPr/>
          <p:nvPr/>
        </p:nvSpPr>
        <p:spPr>
          <a:xfrm>
            <a:off x="1577019" y="3597776"/>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56" name="Google Shape;1356;p32"/>
          <p:cNvSpPr/>
          <p:nvPr/>
        </p:nvSpPr>
        <p:spPr>
          <a:xfrm>
            <a:off x="9846753" y="3888529"/>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357" name="Google Shape;1357;p32"/>
          <p:cNvGrpSpPr/>
          <p:nvPr/>
        </p:nvGrpSpPr>
        <p:grpSpPr>
          <a:xfrm>
            <a:off x="1274794" y="5541495"/>
            <a:ext cx="166675" cy="168575"/>
            <a:chOff x="4954425" y="2036375"/>
            <a:chExt cx="166675" cy="168575"/>
          </a:xfrm>
        </p:grpSpPr>
        <p:sp>
          <p:nvSpPr>
            <p:cNvPr id="1358" name="Google Shape;1358;p32"/>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59" name="Google Shape;1359;p32"/>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360" name="Google Shape;1360;p32"/>
          <p:cNvGrpSpPr/>
          <p:nvPr/>
        </p:nvGrpSpPr>
        <p:grpSpPr>
          <a:xfrm>
            <a:off x="2548289" y="3588080"/>
            <a:ext cx="2599447" cy="2521829"/>
            <a:chOff x="5641385" y="2381306"/>
            <a:chExt cx="2599447" cy="2521829"/>
          </a:xfrm>
        </p:grpSpPr>
        <p:sp>
          <p:nvSpPr>
            <p:cNvPr id="1361" name="Google Shape;1361;p32"/>
            <p:cNvSpPr/>
            <p:nvPr/>
          </p:nvSpPr>
          <p:spPr>
            <a:xfrm>
              <a:off x="5715495" y="4459755"/>
              <a:ext cx="2364987" cy="361232"/>
            </a:xfrm>
            <a:custGeom>
              <a:avLst/>
              <a:gdLst/>
              <a:ahLst/>
              <a:cxnLst/>
              <a:rect l="l" t="t" r="r" b="b"/>
              <a:pathLst>
                <a:path w="38516" h="5883" extrusionOk="0">
                  <a:moveTo>
                    <a:pt x="19191" y="1"/>
                  </a:moveTo>
                  <a:cubicBezTo>
                    <a:pt x="8537" y="1"/>
                    <a:pt x="0" y="1379"/>
                    <a:pt x="0" y="2925"/>
                  </a:cubicBezTo>
                  <a:cubicBezTo>
                    <a:pt x="0" y="4471"/>
                    <a:pt x="8537" y="5882"/>
                    <a:pt x="19191" y="5882"/>
                  </a:cubicBezTo>
                  <a:cubicBezTo>
                    <a:pt x="29811" y="5882"/>
                    <a:pt x="38516" y="4471"/>
                    <a:pt x="38516" y="2925"/>
                  </a:cubicBezTo>
                  <a:cubicBezTo>
                    <a:pt x="38516" y="1379"/>
                    <a:pt x="29811" y="1"/>
                    <a:pt x="19191"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362" name="Google Shape;1362;p32"/>
            <p:cNvGrpSpPr/>
            <p:nvPr/>
          </p:nvGrpSpPr>
          <p:grpSpPr>
            <a:xfrm flipH="1">
              <a:off x="6793275" y="3690844"/>
              <a:ext cx="1447557" cy="1002468"/>
              <a:chOff x="4799733" y="3457797"/>
              <a:chExt cx="2301387" cy="1593766"/>
            </a:xfrm>
          </p:grpSpPr>
          <p:sp>
            <p:nvSpPr>
              <p:cNvPr id="1363" name="Google Shape;1363;p32"/>
              <p:cNvSpPr/>
              <p:nvPr/>
            </p:nvSpPr>
            <p:spPr>
              <a:xfrm>
                <a:off x="5512937" y="4441437"/>
                <a:ext cx="134693" cy="122202"/>
              </a:xfrm>
              <a:custGeom>
                <a:avLst/>
                <a:gdLst/>
                <a:ahLst/>
                <a:cxnLst/>
                <a:rect l="l" t="t" r="r" b="b"/>
                <a:pathLst>
                  <a:path w="2437" h="2211" extrusionOk="0">
                    <a:moveTo>
                      <a:pt x="1" y="1"/>
                    </a:moveTo>
                    <a:lnTo>
                      <a:pt x="1" y="715"/>
                    </a:lnTo>
                    <a:lnTo>
                      <a:pt x="1" y="1271"/>
                    </a:lnTo>
                    <a:lnTo>
                      <a:pt x="1" y="2211"/>
                    </a:lnTo>
                    <a:lnTo>
                      <a:pt x="2436" y="1112"/>
                    </a:lnTo>
                    <a:lnTo>
                      <a:pt x="1" y="1"/>
                    </a:ln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64" name="Google Shape;1364;p32"/>
              <p:cNvSpPr/>
              <p:nvPr/>
            </p:nvSpPr>
            <p:spPr>
              <a:xfrm>
                <a:off x="5671673" y="4450943"/>
                <a:ext cx="91527" cy="79091"/>
              </a:xfrm>
              <a:custGeom>
                <a:avLst/>
                <a:gdLst/>
                <a:ahLst/>
                <a:cxnLst/>
                <a:rect l="l" t="t" r="r" b="b"/>
                <a:pathLst>
                  <a:path w="1656" h="1431" extrusionOk="0">
                    <a:moveTo>
                      <a:pt x="1" y="1"/>
                    </a:moveTo>
                    <a:lnTo>
                      <a:pt x="1" y="1430"/>
                    </a:lnTo>
                    <a:lnTo>
                      <a:pt x="1655" y="1430"/>
                    </a:lnTo>
                    <a:lnTo>
                      <a:pt x="1655" y="1"/>
                    </a:lnTo>
                    <a:close/>
                  </a:path>
                </a:pathLst>
              </a:custGeom>
              <a:solidFill>
                <a:srgbClr val="F9CF7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65" name="Google Shape;1365;p32"/>
              <p:cNvSpPr/>
              <p:nvPr/>
            </p:nvSpPr>
            <p:spPr>
              <a:xfrm>
                <a:off x="5670236" y="4448014"/>
                <a:ext cx="92246" cy="80528"/>
              </a:xfrm>
              <a:custGeom>
                <a:avLst/>
                <a:gdLst/>
                <a:ahLst/>
                <a:cxnLst/>
                <a:rect l="l" t="t" r="r" b="b"/>
                <a:pathLst>
                  <a:path w="1669" h="1457" extrusionOk="0">
                    <a:moveTo>
                      <a:pt x="239" y="1"/>
                    </a:moveTo>
                    <a:cubicBezTo>
                      <a:pt x="146" y="1"/>
                      <a:pt x="80" y="14"/>
                      <a:pt x="53" y="27"/>
                    </a:cubicBezTo>
                    <a:cubicBezTo>
                      <a:pt x="14" y="40"/>
                      <a:pt x="0" y="54"/>
                      <a:pt x="0" y="93"/>
                    </a:cubicBezTo>
                    <a:cubicBezTo>
                      <a:pt x="0" y="120"/>
                      <a:pt x="14" y="146"/>
                      <a:pt x="40" y="160"/>
                    </a:cubicBezTo>
                    <a:cubicBezTo>
                      <a:pt x="80" y="173"/>
                      <a:pt x="120" y="173"/>
                      <a:pt x="186" y="173"/>
                    </a:cubicBezTo>
                    <a:cubicBezTo>
                      <a:pt x="225" y="186"/>
                      <a:pt x="265" y="186"/>
                      <a:pt x="292" y="199"/>
                    </a:cubicBezTo>
                    <a:cubicBezTo>
                      <a:pt x="305" y="212"/>
                      <a:pt x="345" y="239"/>
                      <a:pt x="371" y="292"/>
                    </a:cubicBezTo>
                    <a:lnTo>
                      <a:pt x="689" y="729"/>
                    </a:lnTo>
                    <a:lnTo>
                      <a:pt x="636" y="795"/>
                    </a:lnTo>
                    <a:lnTo>
                      <a:pt x="596" y="861"/>
                    </a:lnTo>
                    <a:lnTo>
                      <a:pt x="517" y="954"/>
                    </a:lnTo>
                    <a:cubicBezTo>
                      <a:pt x="490" y="993"/>
                      <a:pt x="450" y="1046"/>
                      <a:pt x="398" y="1126"/>
                    </a:cubicBezTo>
                    <a:cubicBezTo>
                      <a:pt x="371" y="1139"/>
                      <a:pt x="358" y="1152"/>
                      <a:pt x="331" y="1165"/>
                    </a:cubicBezTo>
                    <a:cubicBezTo>
                      <a:pt x="318" y="1179"/>
                      <a:pt x="292" y="1179"/>
                      <a:pt x="265" y="1192"/>
                    </a:cubicBezTo>
                    <a:cubicBezTo>
                      <a:pt x="212" y="1192"/>
                      <a:pt x="173" y="1205"/>
                      <a:pt x="133" y="1218"/>
                    </a:cubicBezTo>
                    <a:cubicBezTo>
                      <a:pt x="93" y="1232"/>
                      <a:pt x="80" y="1245"/>
                      <a:pt x="80" y="1285"/>
                    </a:cubicBezTo>
                    <a:cubicBezTo>
                      <a:pt x="80" y="1298"/>
                      <a:pt x="80" y="1324"/>
                      <a:pt x="80" y="1337"/>
                    </a:cubicBezTo>
                    <a:cubicBezTo>
                      <a:pt x="93" y="1337"/>
                      <a:pt x="106" y="1351"/>
                      <a:pt x="120" y="1351"/>
                    </a:cubicBezTo>
                    <a:cubicBezTo>
                      <a:pt x="133" y="1364"/>
                      <a:pt x="146" y="1364"/>
                      <a:pt x="159" y="1364"/>
                    </a:cubicBezTo>
                    <a:lnTo>
                      <a:pt x="556" y="1364"/>
                    </a:lnTo>
                    <a:cubicBezTo>
                      <a:pt x="570" y="1364"/>
                      <a:pt x="583" y="1377"/>
                      <a:pt x="609" y="1377"/>
                    </a:cubicBezTo>
                    <a:lnTo>
                      <a:pt x="675" y="1377"/>
                    </a:lnTo>
                    <a:cubicBezTo>
                      <a:pt x="702" y="1377"/>
                      <a:pt x="728" y="1364"/>
                      <a:pt x="755" y="1364"/>
                    </a:cubicBezTo>
                    <a:cubicBezTo>
                      <a:pt x="781" y="1351"/>
                      <a:pt x="808" y="1324"/>
                      <a:pt x="808" y="1298"/>
                    </a:cubicBezTo>
                    <a:cubicBezTo>
                      <a:pt x="808" y="1285"/>
                      <a:pt x="795" y="1258"/>
                      <a:pt x="781" y="1245"/>
                    </a:cubicBezTo>
                    <a:cubicBezTo>
                      <a:pt x="768" y="1218"/>
                      <a:pt x="715" y="1218"/>
                      <a:pt x="662" y="1218"/>
                    </a:cubicBezTo>
                    <a:cubicBezTo>
                      <a:pt x="636" y="1218"/>
                      <a:pt x="609" y="1205"/>
                      <a:pt x="609" y="1205"/>
                    </a:cubicBezTo>
                    <a:cubicBezTo>
                      <a:pt x="609" y="1192"/>
                      <a:pt x="596" y="1192"/>
                      <a:pt x="596" y="1179"/>
                    </a:cubicBezTo>
                    <a:cubicBezTo>
                      <a:pt x="596" y="1179"/>
                      <a:pt x="609" y="1152"/>
                      <a:pt x="623" y="1139"/>
                    </a:cubicBezTo>
                    <a:cubicBezTo>
                      <a:pt x="636" y="1112"/>
                      <a:pt x="649" y="1099"/>
                      <a:pt x="662" y="1086"/>
                    </a:cubicBezTo>
                    <a:cubicBezTo>
                      <a:pt x="689" y="1046"/>
                      <a:pt x="702" y="1020"/>
                      <a:pt x="728" y="993"/>
                    </a:cubicBezTo>
                    <a:cubicBezTo>
                      <a:pt x="742" y="980"/>
                      <a:pt x="768" y="940"/>
                      <a:pt x="808" y="887"/>
                    </a:cubicBezTo>
                    <a:cubicBezTo>
                      <a:pt x="834" y="927"/>
                      <a:pt x="861" y="967"/>
                      <a:pt x="887" y="1007"/>
                    </a:cubicBezTo>
                    <a:cubicBezTo>
                      <a:pt x="914" y="1033"/>
                      <a:pt x="940" y="1073"/>
                      <a:pt x="967" y="1112"/>
                    </a:cubicBezTo>
                    <a:cubicBezTo>
                      <a:pt x="980" y="1139"/>
                      <a:pt x="1006" y="1165"/>
                      <a:pt x="1020" y="1192"/>
                    </a:cubicBezTo>
                    <a:cubicBezTo>
                      <a:pt x="1033" y="1218"/>
                      <a:pt x="1046" y="1232"/>
                      <a:pt x="1046" y="1245"/>
                    </a:cubicBezTo>
                    <a:cubicBezTo>
                      <a:pt x="1046" y="1258"/>
                      <a:pt x="1033" y="1271"/>
                      <a:pt x="1033" y="1285"/>
                    </a:cubicBezTo>
                    <a:lnTo>
                      <a:pt x="993" y="1285"/>
                    </a:lnTo>
                    <a:cubicBezTo>
                      <a:pt x="967" y="1298"/>
                      <a:pt x="953" y="1311"/>
                      <a:pt x="953" y="1324"/>
                    </a:cubicBezTo>
                    <a:cubicBezTo>
                      <a:pt x="940" y="1337"/>
                      <a:pt x="940" y="1351"/>
                      <a:pt x="940" y="1364"/>
                    </a:cubicBezTo>
                    <a:cubicBezTo>
                      <a:pt x="940" y="1377"/>
                      <a:pt x="953" y="1404"/>
                      <a:pt x="967" y="1430"/>
                    </a:cubicBezTo>
                    <a:cubicBezTo>
                      <a:pt x="993" y="1443"/>
                      <a:pt x="1033" y="1457"/>
                      <a:pt x="1086" y="1457"/>
                    </a:cubicBezTo>
                    <a:lnTo>
                      <a:pt x="1536" y="1457"/>
                    </a:lnTo>
                    <a:cubicBezTo>
                      <a:pt x="1575" y="1457"/>
                      <a:pt x="1602" y="1457"/>
                      <a:pt x="1628" y="1443"/>
                    </a:cubicBezTo>
                    <a:cubicBezTo>
                      <a:pt x="1655" y="1443"/>
                      <a:pt x="1668" y="1417"/>
                      <a:pt x="1668" y="1377"/>
                    </a:cubicBezTo>
                    <a:cubicBezTo>
                      <a:pt x="1668" y="1351"/>
                      <a:pt x="1655" y="1337"/>
                      <a:pt x="1628" y="1324"/>
                    </a:cubicBezTo>
                    <a:cubicBezTo>
                      <a:pt x="1615" y="1311"/>
                      <a:pt x="1589" y="1298"/>
                      <a:pt x="1549" y="1298"/>
                    </a:cubicBezTo>
                    <a:lnTo>
                      <a:pt x="1456" y="1298"/>
                    </a:lnTo>
                    <a:cubicBezTo>
                      <a:pt x="1430" y="1298"/>
                      <a:pt x="1403" y="1285"/>
                      <a:pt x="1364" y="1271"/>
                    </a:cubicBezTo>
                    <a:cubicBezTo>
                      <a:pt x="1350" y="1271"/>
                      <a:pt x="1337" y="1258"/>
                      <a:pt x="1324" y="1245"/>
                    </a:cubicBezTo>
                    <a:cubicBezTo>
                      <a:pt x="1311" y="1232"/>
                      <a:pt x="1284" y="1205"/>
                      <a:pt x="1245" y="1165"/>
                    </a:cubicBezTo>
                    <a:cubicBezTo>
                      <a:pt x="1218" y="1126"/>
                      <a:pt x="1178" y="1073"/>
                      <a:pt x="1125" y="1007"/>
                    </a:cubicBezTo>
                    <a:cubicBezTo>
                      <a:pt x="1073" y="927"/>
                      <a:pt x="1006" y="835"/>
                      <a:pt x="927" y="729"/>
                    </a:cubicBezTo>
                    <a:cubicBezTo>
                      <a:pt x="967" y="676"/>
                      <a:pt x="1006" y="610"/>
                      <a:pt x="1046" y="557"/>
                    </a:cubicBezTo>
                    <a:cubicBezTo>
                      <a:pt x="1073" y="504"/>
                      <a:pt x="1125" y="451"/>
                      <a:pt x="1165" y="385"/>
                    </a:cubicBezTo>
                    <a:cubicBezTo>
                      <a:pt x="1205" y="345"/>
                      <a:pt x="1245" y="318"/>
                      <a:pt x="1271" y="305"/>
                    </a:cubicBezTo>
                    <a:cubicBezTo>
                      <a:pt x="1298" y="292"/>
                      <a:pt x="1337" y="292"/>
                      <a:pt x="1390" y="292"/>
                    </a:cubicBezTo>
                    <a:cubicBezTo>
                      <a:pt x="1430" y="292"/>
                      <a:pt x="1509" y="279"/>
                      <a:pt x="1589" y="279"/>
                    </a:cubicBezTo>
                    <a:cubicBezTo>
                      <a:pt x="1615" y="279"/>
                      <a:pt x="1628" y="279"/>
                      <a:pt x="1642" y="265"/>
                    </a:cubicBezTo>
                    <a:cubicBezTo>
                      <a:pt x="1655" y="239"/>
                      <a:pt x="1655" y="226"/>
                      <a:pt x="1655" y="212"/>
                    </a:cubicBezTo>
                    <a:cubicBezTo>
                      <a:pt x="1655" y="146"/>
                      <a:pt x="1642" y="120"/>
                      <a:pt x="1589" y="120"/>
                    </a:cubicBezTo>
                    <a:lnTo>
                      <a:pt x="1020" y="120"/>
                    </a:lnTo>
                    <a:cubicBezTo>
                      <a:pt x="980" y="120"/>
                      <a:pt x="953" y="120"/>
                      <a:pt x="927" y="133"/>
                    </a:cubicBezTo>
                    <a:cubicBezTo>
                      <a:pt x="900" y="146"/>
                      <a:pt x="887" y="173"/>
                      <a:pt x="887" y="212"/>
                    </a:cubicBezTo>
                    <a:cubicBezTo>
                      <a:pt x="887" y="226"/>
                      <a:pt x="887" y="252"/>
                      <a:pt x="914" y="265"/>
                    </a:cubicBezTo>
                    <a:cubicBezTo>
                      <a:pt x="927" y="265"/>
                      <a:pt x="940" y="279"/>
                      <a:pt x="953" y="279"/>
                    </a:cubicBezTo>
                    <a:cubicBezTo>
                      <a:pt x="953" y="292"/>
                      <a:pt x="967" y="292"/>
                      <a:pt x="967" y="305"/>
                    </a:cubicBezTo>
                    <a:cubicBezTo>
                      <a:pt x="967" y="305"/>
                      <a:pt x="953" y="332"/>
                      <a:pt x="940" y="358"/>
                    </a:cubicBezTo>
                    <a:cubicBezTo>
                      <a:pt x="927" y="385"/>
                      <a:pt x="900" y="411"/>
                      <a:pt x="874" y="451"/>
                    </a:cubicBezTo>
                    <a:lnTo>
                      <a:pt x="808" y="570"/>
                    </a:lnTo>
                    <a:cubicBezTo>
                      <a:pt x="768" y="517"/>
                      <a:pt x="742" y="477"/>
                      <a:pt x="715" y="437"/>
                    </a:cubicBezTo>
                    <a:cubicBezTo>
                      <a:pt x="689" y="398"/>
                      <a:pt x="662" y="371"/>
                      <a:pt x="636" y="332"/>
                    </a:cubicBezTo>
                    <a:cubicBezTo>
                      <a:pt x="623" y="305"/>
                      <a:pt x="596" y="279"/>
                      <a:pt x="596" y="252"/>
                    </a:cubicBezTo>
                    <a:cubicBezTo>
                      <a:pt x="583" y="239"/>
                      <a:pt x="570" y="226"/>
                      <a:pt x="570" y="212"/>
                    </a:cubicBezTo>
                    <a:cubicBezTo>
                      <a:pt x="570" y="199"/>
                      <a:pt x="583" y="186"/>
                      <a:pt x="596" y="186"/>
                    </a:cubicBezTo>
                    <a:lnTo>
                      <a:pt x="662" y="186"/>
                    </a:lnTo>
                    <a:cubicBezTo>
                      <a:pt x="702" y="186"/>
                      <a:pt x="728" y="173"/>
                      <a:pt x="742" y="160"/>
                    </a:cubicBezTo>
                    <a:cubicBezTo>
                      <a:pt x="755" y="133"/>
                      <a:pt x="768" y="120"/>
                      <a:pt x="768" y="107"/>
                    </a:cubicBezTo>
                    <a:cubicBezTo>
                      <a:pt x="768" y="93"/>
                      <a:pt x="768" y="80"/>
                      <a:pt x="768" y="67"/>
                    </a:cubicBezTo>
                    <a:cubicBezTo>
                      <a:pt x="768" y="54"/>
                      <a:pt x="755" y="40"/>
                      <a:pt x="742" y="40"/>
                    </a:cubicBezTo>
                    <a:cubicBezTo>
                      <a:pt x="728" y="27"/>
                      <a:pt x="715" y="14"/>
                      <a:pt x="689" y="14"/>
                    </a:cubicBezTo>
                    <a:cubicBezTo>
                      <a:pt x="675" y="1"/>
                      <a:pt x="636" y="1"/>
                      <a:pt x="596" y="1"/>
                    </a:cubicBez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66" name="Google Shape;1366;p32"/>
              <p:cNvSpPr/>
              <p:nvPr/>
            </p:nvSpPr>
            <p:spPr>
              <a:xfrm>
                <a:off x="5668799" y="4448014"/>
                <a:ext cx="100260" cy="84895"/>
              </a:xfrm>
              <a:custGeom>
                <a:avLst/>
                <a:gdLst/>
                <a:ahLst/>
                <a:cxnLst/>
                <a:rect l="l" t="t" r="r" b="b"/>
                <a:pathLst>
                  <a:path w="1814" h="1536" extrusionOk="0">
                    <a:moveTo>
                      <a:pt x="768" y="107"/>
                    </a:moveTo>
                    <a:lnTo>
                      <a:pt x="768" y="160"/>
                    </a:lnTo>
                    <a:lnTo>
                      <a:pt x="662" y="160"/>
                    </a:lnTo>
                    <a:cubicBezTo>
                      <a:pt x="609" y="160"/>
                      <a:pt x="556" y="212"/>
                      <a:pt x="556" y="265"/>
                    </a:cubicBezTo>
                    <a:cubicBezTo>
                      <a:pt x="556" y="265"/>
                      <a:pt x="609" y="265"/>
                      <a:pt x="609" y="332"/>
                    </a:cubicBezTo>
                    <a:cubicBezTo>
                      <a:pt x="609" y="332"/>
                      <a:pt x="609" y="385"/>
                      <a:pt x="662" y="385"/>
                    </a:cubicBezTo>
                    <a:cubicBezTo>
                      <a:pt x="662" y="437"/>
                      <a:pt x="715" y="490"/>
                      <a:pt x="715" y="490"/>
                    </a:cubicBezTo>
                    <a:cubicBezTo>
                      <a:pt x="768" y="543"/>
                      <a:pt x="768" y="596"/>
                      <a:pt x="821" y="662"/>
                    </a:cubicBezTo>
                    <a:lnTo>
                      <a:pt x="887" y="715"/>
                    </a:lnTo>
                    <a:lnTo>
                      <a:pt x="993" y="543"/>
                    </a:lnTo>
                    <a:cubicBezTo>
                      <a:pt x="993" y="490"/>
                      <a:pt x="1046" y="437"/>
                      <a:pt x="1046" y="437"/>
                    </a:cubicBezTo>
                    <a:cubicBezTo>
                      <a:pt x="1046" y="385"/>
                      <a:pt x="1099" y="385"/>
                      <a:pt x="1099" y="332"/>
                    </a:cubicBezTo>
                    <a:cubicBezTo>
                      <a:pt x="1099" y="265"/>
                      <a:pt x="1046" y="265"/>
                      <a:pt x="1046" y="265"/>
                    </a:cubicBezTo>
                    <a:lnTo>
                      <a:pt x="993" y="265"/>
                    </a:lnTo>
                    <a:lnTo>
                      <a:pt x="993" y="212"/>
                    </a:lnTo>
                    <a:lnTo>
                      <a:pt x="1654" y="212"/>
                    </a:lnTo>
                    <a:lnTo>
                      <a:pt x="1654" y="265"/>
                    </a:lnTo>
                    <a:lnTo>
                      <a:pt x="1324" y="265"/>
                    </a:lnTo>
                    <a:cubicBezTo>
                      <a:pt x="1271" y="332"/>
                      <a:pt x="1218" y="332"/>
                      <a:pt x="1218" y="385"/>
                    </a:cubicBezTo>
                    <a:cubicBezTo>
                      <a:pt x="1151" y="437"/>
                      <a:pt x="1099" y="490"/>
                      <a:pt x="1046" y="543"/>
                    </a:cubicBezTo>
                    <a:cubicBezTo>
                      <a:pt x="993" y="596"/>
                      <a:pt x="993" y="662"/>
                      <a:pt x="940" y="715"/>
                    </a:cubicBezTo>
                    <a:lnTo>
                      <a:pt x="940" y="768"/>
                    </a:lnTo>
                    <a:lnTo>
                      <a:pt x="940" y="821"/>
                    </a:lnTo>
                    <a:cubicBezTo>
                      <a:pt x="993" y="927"/>
                      <a:pt x="1099" y="993"/>
                      <a:pt x="1151" y="1099"/>
                    </a:cubicBezTo>
                    <a:cubicBezTo>
                      <a:pt x="1218" y="1152"/>
                      <a:pt x="1218" y="1205"/>
                      <a:pt x="1271" y="1258"/>
                    </a:cubicBezTo>
                    <a:cubicBezTo>
                      <a:pt x="1324" y="1258"/>
                      <a:pt x="1324" y="1324"/>
                      <a:pt x="1324" y="1324"/>
                    </a:cubicBezTo>
                    <a:cubicBezTo>
                      <a:pt x="1376" y="1324"/>
                      <a:pt x="1376" y="1377"/>
                      <a:pt x="1429" y="1377"/>
                    </a:cubicBezTo>
                    <a:lnTo>
                      <a:pt x="1601" y="1377"/>
                    </a:lnTo>
                    <a:cubicBezTo>
                      <a:pt x="1654" y="1377"/>
                      <a:pt x="1654" y="1430"/>
                      <a:pt x="1654" y="1430"/>
                    </a:cubicBezTo>
                    <a:lnTo>
                      <a:pt x="1099" y="1430"/>
                    </a:lnTo>
                    <a:lnTo>
                      <a:pt x="1046" y="1377"/>
                    </a:lnTo>
                    <a:lnTo>
                      <a:pt x="1099" y="1377"/>
                    </a:lnTo>
                    <a:cubicBezTo>
                      <a:pt x="1151" y="1377"/>
                      <a:pt x="1151" y="1324"/>
                      <a:pt x="1151" y="1258"/>
                    </a:cubicBezTo>
                    <a:lnTo>
                      <a:pt x="1151" y="1205"/>
                    </a:lnTo>
                    <a:cubicBezTo>
                      <a:pt x="1099" y="1152"/>
                      <a:pt x="1099" y="1152"/>
                      <a:pt x="1099" y="1099"/>
                    </a:cubicBezTo>
                    <a:cubicBezTo>
                      <a:pt x="1046" y="1099"/>
                      <a:pt x="1046" y="1046"/>
                      <a:pt x="993" y="993"/>
                    </a:cubicBezTo>
                    <a:cubicBezTo>
                      <a:pt x="993" y="993"/>
                      <a:pt x="940" y="927"/>
                      <a:pt x="940" y="874"/>
                    </a:cubicBezTo>
                    <a:lnTo>
                      <a:pt x="887" y="821"/>
                    </a:lnTo>
                    <a:lnTo>
                      <a:pt x="821" y="874"/>
                    </a:lnTo>
                    <a:cubicBezTo>
                      <a:pt x="768" y="927"/>
                      <a:pt x="768" y="993"/>
                      <a:pt x="715" y="993"/>
                    </a:cubicBezTo>
                    <a:cubicBezTo>
                      <a:pt x="715" y="1046"/>
                      <a:pt x="715" y="1046"/>
                      <a:pt x="662" y="1099"/>
                    </a:cubicBezTo>
                    <a:lnTo>
                      <a:pt x="662" y="1152"/>
                    </a:lnTo>
                    <a:cubicBezTo>
                      <a:pt x="609" y="1152"/>
                      <a:pt x="609" y="1152"/>
                      <a:pt x="609" y="1205"/>
                    </a:cubicBezTo>
                    <a:lnTo>
                      <a:pt x="609" y="1258"/>
                    </a:lnTo>
                    <a:cubicBezTo>
                      <a:pt x="662" y="1324"/>
                      <a:pt x="662" y="1324"/>
                      <a:pt x="715" y="1324"/>
                    </a:cubicBezTo>
                    <a:lnTo>
                      <a:pt x="821" y="1324"/>
                    </a:lnTo>
                    <a:cubicBezTo>
                      <a:pt x="768" y="1324"/>
                      <a:pt x="768" y="1377"/>
                      <a:pt x="715" y="1377"/>
                    </a:cubicBezTo>
                    <a:lnTo>
                      <a:pt x="662" y="1377"/>
                    </a:lnTo>
                    <a:lnTo>
                      <a:pt x="609" y="1324"/>
                    </a:lnTo>
                    <a:lnTo>
                      <a:pt x="225" y="1324"/>
                    </a:lnTo>
                    <a:cubicBezTo>
                      <a:pt x="278" y="1324"/>
                      <a:pt x="278" y="1324"/>
                      <a:pt x="331" y="1258"/>
                    </a:cubicBezTo>
                    <a:lnTo>
                      <a:pt x="437" y="1258"/>
                    </a:lnTo>
                    <a:lnTo>
                      <a:pt x="490" y="1205"/>
                    </a:lnTo>
                    <a:cubicBezTo>
                      <a:pt x="556" y="1099"/>
                      <a:pt x="609" y="1046"/>
                      <a:pt x="609" y="1046"/>
                    </a:cubicBezTo>
                    <a:cubicBezTo>
                      <a:pt x="662" y="993"/>
                      <a:pt x="662" y="927"/>
                      <a:pt x="715" y="927"/>
                    </a:cubicBezTo>
                    <a:cubicBezTo>
                      <a:pt x="715" y="927"/>
                      <a:pt x="715" y="874"/>
                      <a:pt x="768" y="874"/>
                    </a:cubicBezTo>
                    <a:lnTo>
                      <a:pt x="768" y="821"/>
                    </a:lnTo>
                    <a:lnTo>
                      <a:pt x="821" y="768"/>
                    </a:lnTo>
                    <a:lnTo>
                      <a:pt x="490" y="265"/>
                    </a:lnTo>
                    <a:cubicBezTo>
                      <a:pt x="437" y="265"/>
                      <a:pt x="437" y="212"/>
                      <a:pt x="384" y="160"/>
                    </a:cubicBezTo>
                    <a:lnTo>
                      <a:pt x="106" y="160"/>
                    </a:lnTo>
                    <a:lnTo>
                      <a:pt x="106" y="107"/>
                    </a:lnTo>
                    <a:close/>
                    <a:moveTo>
                      <a:pt x="106" y="1"/>
                    </a:moveTo>
                    <a:cubicBezTo>
                      <a:pt x="53" y="54"/>
                      <a:pt x="0" y="107"/>
                      <a:pt x="0" y="107"/>
                    </a:cubicBezTo>
                    <a:cubicBezTo>
                      <a:pt x="0" y="160"/>
                      <a:pt x="53" y="212"/>
                      <a:pt x="53" y="265"/>
                    </a:cubicBezTo>
                    <a:lnTo>
                      <a:pt x="331" y="265"/>
                    </a:lnTo>
                    <a:cubicBezTo>
                      <a:pt x="331" y="332"/>
                      <a:pt x="331" y="332"/>
                      <a:pt x="384" y="385"/>
                    </a:cubicBezTo>
                    <a:lnTo>
                      <a:pt x="662" y="768"/>
                    </a:lnTo>
                    <a:lnTo>
                      <a:pt x="662" y="821"/>
                    </a:lnTo>
                    <a:cubicBezTo>
                      <a:pt x="662" y="821"/>
                      <a:pt x="609" y="821"/>
                      <a:pt x="609" y="874"/>
                    </a:cubicBezTo>
                    <a:lnTo>
                      <a:pt x="556" y="927"/>
                    </a:lnTo>
                    <a:cubicBezTo>
                      <a:pt x="490" y="993"/>
                      <a:pt x="437" y="1046"/>
                      <a:pt x="384" y="1099"/>
                    </a:cubicBezTo>
                    <a:lnTo>
                      <a:pt x="384" y="1152"/>
                    </a:lnTo>
                    <a:lnTo>
                      <a:pt x="331" y="1152"/>
                    </a:lnTo>
                    <a:cubicBezTo>
                      <a:pt x="278" y="1152"/>
                      <a:pt x="225" y="1152"/>
                      <a:pt x="159" y="1205"/>
                    </a:cubicBezTo>
                    <a:cubicBezTo>
                      <a:pt x="106" y="1205"/>
                      <a:pt x="53" y="1258"/>
                      <a:pt x="53" y="1324"/>
                    </a:cubicBezTo>
                    <a:cubicBezTo>
                      <a:pt x="53" y="1377"/>
                      <a:pt x="53" y="1377"/>
                      <a:pt x="106" y="1430"/>
                    </a:cubicBezTo>
                    <a:lnTo>
                      <a:pt x="159" y="1430"/>
                    </a:lnTo>
                    <a:cubicBezTo>
                      <a:pt x="159" y="1483"/>
                      <a:pt x="225" y="1483"/>
                      <a:pt x="225" y="1483"/>
                    </a:cubicBezTo>
                    <a:lnTo>
                      <a:pt x="715" y="1483"/>
                    </a:lnTo>
                    <a:cubicBezTo>
                      <a:pt x="768" y="1483"/>
                      <a:pt x="821" y="1483"/>
                      <a:pt x="821" y="1430"/>
                    </a:cubicBezTo>
                    <a:cubicBezTo>
                      <a:pt x="887" y="1430"/>
                      <a:pt x="940" y="1377"/>
                      <a:pt x="940" y="1324"/>
                    </a:cubicBezTo>
                    <a:cubicBezTo>
                      <a:pt x="940" y="1258"/>
                      <a:pt x="887" y="1258"/>
                      <a:pt x="887" y="1258"/>
                    </a:cubicBezTo>
                    <a:cubicBezTo>
                      <a:pt x="821" y="1205"/>
                      <a:pt x="821" y="1205"/>
                      <a:pt x="768" y="1205"/>
                    </a:cubicBezTo>
                    <a:lnTo>
                      <a:pt x="768" y="1152"/>
                    </a:lnTo>
                    <a:cubicBezTo>
                      <a:pt x="768" y="1099"/>
                      <a:pt x="821" y="1099"/>
                      <a:pt x="821" y="1099"/>
                    </a:cubicBezTo>
                    <a:cubicBezTo>
                      <a:pt x="821" y="1046"/>
                      <a:pt x="887" y="1046"/>
                      <a:pt x="887" y="1046"/>
                    </a:cubicBezTo>
                    <a:lnTo>
                      <a:pt x="887" y="1099"/>
                    </a:lnTo>
                    <a:cubicBezTo>
                      <a:pt x="940" y="1099"/>
                      <a:pt x="940" y="1152"/>
                      <a:pt x="993" y="1152"/>
                    </a:cubicBezTo>
                    <a:cubicBezTo>
                      <a:pt x="993" y="1205"/>
                      <a:pt x="993" y="1258"/>
                      <a:pt x="1046" y="1258"/>
                    </a:cubicBezTo>
                    <a:cubicBezTo>
                      <a:pt x="993" y="1258"/>
                      <a:pt x="993" y="1324"/>
                      <a:pt x="940" y="1324"/>
                    </a:cubicBezTo>
                    <a:lnTo>
                      <a:pt x="940" y="1430"/>
                    </a:lnTo>
                    <a:cubicBezTo>
                      <a:pt x="940" y="1430"/>
                      <a:pt x="940" y="1483"/>
                      <a:pt x="993" y="1483"/>
                    </a:cubicBezTo>
                    <a:cubicBezTo>
                      <a:pt x="1046" y="1536"/>
                      <a:pt x="1099" y="1536"/>
                      <a:pt x="1151" y="1536"/>
                    </a:cubicBezTo>
                    <a:lnTo>
                      <a:pt x="1707" y="1536"/>
                    </a:lnTo>
                    <a:cubicBezTo>
                      <a:pt x="1760" y="1536"/>
                      <a:pt x="1813" y="1483"/>
                      <a:pt x="1813" y="1430"/>
                    </a:cubicBezTo>
                    <a:cubicBezTo>
                      <a:pt x="1813" y="1377"/>
                      <a:pt x="1760" y="1324"/>
                      <a:pt x="1707" y="1324"/>
                    </a:cubicBezTo>
                    <a:cubicBezTo>
                      <a:pt x="1707" y="1258"/>
                      <a:pt x="1654" y="1258"/>
                      <a:pt x="1601" y="1258"/>
                    </a:cubicBezTo>
                    <a:lnTo>
                      <a:pt x="1429" y="1258"/>
                    </a:lnTo>
                    <a:cubicBezTo>
                      <a:pt x="1429" y="1205"/>
                      <a:pt x="1376" y="1205"/>
                      <a:pt x="1376" y="1152"/>
                    </a:cubicBezTo>
                    <a:cubicBezTo>
                      <a:pt x="1324" y="1099"/>
                      <a:pt x="1271" y="1046"/>
                      <a:pt x="1218" y="993"/>
                    </a:cubicBezTo>
                    <a:cubicBezTo>
                      <a:pt x="1218" y="927"/>
                      <a:pt x="1099" y="874"/>
                      <a:pt x="1046" y="768"/>
                    </a:cubicBezTo>
                    <a:cubicBezTo>
                      <a:pt x="1099" y="715"/>
                      <a:pt x="1099" y="662"/>
                      <a:pt x="1151" y="596"/>
                    </a:cubicBezTo>
                    <a:cubicBezTo>
                      <a:pt x="1218" y="596"/>
                      <a:pt x="1218" y="543"/>
                      <a:pt x="1271" y="490"/>
                    </a:cubicBezTo>
                    <a:cubicBezTo>
                      <a:pt x="1324" y="437"/>
                      <a:pt x="1324" y="437"/>
                      <a:pt x="1376" y="385"/>
                    </a:cubicBezTo>
                    <a:lnTo>
                      <a:pt x="1654" y="385"/>
                    </a:lnTo>
                    <a:cubicBezTo>
                      <a:pt x="1707" y="385"/>
                      <a:pt x="1707" y="385"/>
                      <a:pt x="1707" y="332"/>
                    </a:cubicBezTo>
                    <a:lnTo>
                      <a:pt x="1760" y="332"/>
                    </a:lnTo>
                    <a:lnTo>
                      <a:pt x="1760" y="265"/>
                    </a:lnTo>
                    <a:lnTo>
                      <a:pt x="1760" y="160"/>
                    </a:lnTo>
                    <a:cubicBezTo>
                      <a:pt x="1760" y="160"/>
                      <a:pt x="1760" y="107"/>
                      <a:pt x="1707" y="107"/>
                    </a:cubicBezTo>
                    <a:lnTo>
                      <a:pt x="940" y="107"/>
                    </a:lnTo>
                    <a:cubicBezTo>
                      <a:pt x="887" y="160"/>
                      <a:pt x="887" y="212"/>
                      <a:pt x="887" y="265"/>
                    </a:cubicBezTo>
                    <a:cubicBezTo>
                      <a:pt x="887" y="265"/>
                      <a:pt x="887" y="332"/>
                      <a:pt x="940" y="332"/>
                    </a:cubicBezTo>
                    <a:lnTo>
                      <a:pt x="940" y="385"/>
                    </a:lnTo>
                    <a:cubicBezTo>
                      <a:pt x="940" y="385"/>
                      <a:pt x="940" y="437"/>
                      <a:pt x="887" y="437"/>
                    </a:cubicBezTo>
                    <a:lnTo>
                      <a:pt x="887" y="490"/>
                    </a:lnTo>
                    <a:cubicBezTo>
                      <a:pt x="821" y="490"/>
                      <a:pt x="821" y="437"/>
                      <a:pt x="821" y="437"/>
                    </a:cubicBezTo>
                    <a:cubicBezTo>
                      <a:pt x="768" y="385"/>
                      <a:pt x="768" y="385"/>
                      <a:pt x="768" y="332"/>
                    </a:cubicBezTo>
                    <a:cubicBezTo>
                      <a:pt x="715" y="332"/>
                      <a:pt x="715" y="332"/>
                      <a:pt x="715" y="265"/>
                    </a:cubicBezTo>
                    <a:cubicBezTo>
                      <a:pt x="768" y="265"/>
                      <a:pt x="821" y="265"/>
                      <a:pt x="821" y="212"/>
                    </a:cubicBezTo>
                    <a:cubicBezTo>
                      <a:pt x="887" y="212"/>
                      <a:pt x="887" y="160"/>
                      <a:pt x="887" y="160"/>
                    </a:cubicBezTo>
                    <a:lnTo>
                      <a:pt x="887" y="107"/>
                    </a:lnTo>
                    <a:lnTo>
                      <a:pt x="887" y="54"/>
                    </a:lnTo>
                    <a:lnTo>
                      <a:pt x="821" y="54"/>
                    </a:lnTo>
                    <a:cubicBezTo>
                      <a:pt x="821" y="1"/>
                      <a:pt x="821" y="1"/>
                      <a:pt x="768" y="1"/>
                    </a:cubicBez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67" name="Google Shape;1367;p32"/>
              <p:cNvSpPr/>
              <p:nvPr/>
            </p:nvSpPr>
            <p:spPr>
              <a:xfrm>
                <a:off x="4799733" y="3864528"/>
                <a:ext cx="1237772" cy="1187034"/>
              </a:xfrm>
              <a:custGeom>
                <a:avLst/>
                <a:gdLst/>
                <a:ahLst/>
                <a:cxnLst/>
                <a:rect l="l" t="t" r="r" b="b"/>
                <a:pathLst>
                  <a:path w="22395" h="21477" extrusionOk="0">
                    <a:moveTo>
                      <a:pt x="17201" y="8638"/>
                    </a:moveTo>
                    <a:cubicBezTo>
                      <a:pt x="17575" y="8638"/>
                      <a:pt x="17951" y="8924"/>
                      <a:pt x="17987" y="9340"/>
                    </a:cubicBezTo>
                    <a:lnTo>
                      <a:pt x="18318" y="16672"/>
                    </a:lnTo>
                    <a:cubicBezTo>
                      <a:pt x="18371" y="17228"/>
                      <a:pt x="17868" y="17718"/>
                      <a:pt x="17273" y="17718"/>
                    </a:cubicBezTo>
                    <a:lnTo>
                      <a:pt x="9821" y="17612"/>
                    </a:lnTo>
                    <a:cubicBezTo>
                      <a:pt x="9212" y="17612"/>
                      <a:pt x="8881" y="16844"/>
                      <a:pt x="9331" y="16447"/>
                    </a:cubicBezTo>
                    <a:lnTo>
                      <a:pt x="16717" y="8837"/>
                    </a:lnTo>
                    <a:cubicBezTo>
                      <a:pt x="16855" y="8699"/>
                      <a:pt x="17028" y="8638"/>
                      <a:pt x="17201" y="8638"/>
                    </a:cubicBezTo>
                    <a:close/>
                    <a:moveTo>
                      <a:pt x="20125" y="1"/>
                    </a:moveTo>
                    <a:cubicBezTo>
                      <a:pt x="19697" y="1"/>
                      <a:pt x="19262" y="159"/>
                      <a:pt x="18927" y="512"/>
                    </a:cubicBezTo>
                    <a:lnTo>
                      <a:pt x="993" y="18711"/>
                    </a:lnTo>
                    <a:cubicBezTo>
                      <a:pt x="0" y="19756"/>
                      <a:pt x="781" y="21477"/>
                      <a:pt x="2264" y="21477"/>
                    </a:cubicBezTo>
                    <a:lnTo>
                      <a:pt x="20303" y="21477"/>
                    </a:lnTo>
                    <a:cubicBezTo>
                      <a:pt x="21508" y="21477"/>
                      <a:pt x="22395" y="20537"/>
                      <a:pt x="22395" y="19425"/>
                    </a:cubicBezTo>
                    <a:lnTo>
                      <a:pt x="21786" y="1558"/>
                    </a:lnTo>
                    <a:cubicBezTo>
                      <a:pt x="21786" y="611"/>
                      <a:pt x="20967" y="1"/>
                      <a:pt x="20125" y="1"/>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68" name="Google Shape;1368;p32"/>
              <p:cNvSpPr/>
              <p:nvPr/>
            </p:nvSpPr>
            <p:spPr>
              <a:xfrm>
                <a:off x="4845828" y="3874532"/>
                <a:ext cx="1027082" cy="1046648"/>
              </a:xfrm>
              <a:custGeom>
                <a:avLst/>
                <a:gdLst/>
                <a:ahLst/>
                <a:cxnLst/>
                <a:rect l="l" t="t" r="r" b="b"/>
                <a:pathLst>
                  <a:path w="18583" h="18937" extrusionOk="0">
                    <a:moveTo>
                      <a:pt x="18477" y="0"/>
                    </a:moveTo>
                    <a:cubicBezTo>
                      <a:pt x="18305" y="119"/>
                      <a:pt x="18199" y="225"/>
                      <a:pt x="18093" y="331"/>
                    </a:cubicBezTo>
                    <a:lnTo>
                      <a:pt x="159" y="18530"/>
                    </a:lnTo>
                    <a:cubicBezTo>
                      <a:pt x="106" y="18649"/>
                      <a:pt x="53" y="18702"/>
                      <a:pt x="0" y="18755"/>
                    </a:cubicBezTo>
                    <a:lnTo>
                      <a:pt x="0" y="18808"/>
                    </a:lnTo>
                    <a:cubicBezTo>
                      <a:pt x="80" y="18894"/>
                      <a:pt x="189" y="18937"/>
                      <a:pt x="293" y="18937"/>
                    </a:cubicBezTo>
                    <a:cubicBezTo>
                      <a:pt x="397" y="18937"/>
                      <a:pt x="497" y="18894"/>
                      <a:pt x="556" y="18808"/>
                    </a:cubicBezTo>
                    <a:lnTo>
                      <a:pt x="18477" y="556"/>
                    </a:lnTo>
                    <a:cubicBezTo>
                      <a:pt x="18583" y="384"/>
                      <a:pt x="18583" y="172"/>
                      <a:pt x="18477"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69" name="Google Shape;1369;p32"/>
              <p:cNvSpPr/>
              <p:nvPr/>
            </p:nvSpPr>
            <p:spPr>
              <a:xfrm>
                <a:off x="5818028" y="3941796"/>
                <a:ext cx="76107" cy="67374"/>
              </a:xfrm>
              <a:custGeom>
                <a:avLst/>
                <a:gdLst/>
                <a:ahLst/>
                <a:cxnLst/>
                <a:rect l="l" t="t" r="r" b="b"/>
                <a:pathLst>
                  <a:path w="1377" h="1219" extrusionOk="0">
                    <a:moveTo>
                      <a:pt x="0" y="1"/>
                    </a:moveTo>
                    <a:lnTo>
                      <a:pt x="0" y="160"/>
                    </a:lnTo>
                    <a:lnTo>
                      <a:pt x="1218" y="1219"/>
                    </a:lnTo>
                    <a:lnTo>
                      <a:pt x="1324" y="1219"/>
                    </a:lnTo>
                    <a:cubicBezTo>
                      <a:pt x="1376" y="1152"/>
                      <a:pt x="1376" y="1099"/>
                      <a:pt x="1324" y="1047"/>
                    </a:cubicBezTo>
                    <a:lnTo>
                      <a:pt x="172"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0" name="Google Shape;1370;p32"/>
              <p:cNvSpPr/>
              <p:nvPr/>
            </p:nvSpPr>
            <p:spPr>
              <a:xfrm>
                <a:off x="5647575" y="4112967"/>
                <a:ext cx="76107" cy="69585"/>
              </a:xfrm>
              <a:custGeom>
                <a:avLst/>
                <a:gdLst/>
                <a:ahLst/>
                <a:cxnLst/>
                <a:rect l="l" t="t" r="r" b="b"/>
                <a:pathLst>
                  <a:path w="1377" h="1259" extrusionOk="0">
                    <a:moveTo>
                      <a:pt x="86" y="1"/>
                    </a:moveTo>
                    <a:cubicBezTo>
                      <a:pt x="66" y="1"/>
                      <a:pt x="53" y="14"/>
                      <a:pt x="53" y="41"/>
                    </a:cubicBezTo>
                    <a:cubicBezTo>
                      <a:pt x="0" y="107"/>
                      <a:pt x="0" y="160"/>
                      <a:pt x="53" y="160"/>
                    </a:cubicBezTo>
                    <a:lnTo>
                      <a:pt x="1205" y="1258"/>
                    </a:lnTo>
                    <a:lnTo>
                      <a:pt x="1377" y="1258"/>
                    </a:lnTo>
                    <a:cubicBezTo>
                      <a:pt x="1377" y="1205"/>
                      <a:pt x="1377" y="1152"/>
                      <a:pt x="1324" y="1100"/>
                    </a:cubicBezTo>
                    <a:lnTo>
                      <a:pt x="159" y="41"/>
                    </a:lnTo>
                    <a:cubicBezTo>
                      <a:pt x="133" y="14"/>
                      <a:pt x="106" y="1"/>
                      <a:pt x="86"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1" name="Google Shape;1371;p32"/>
              <p:cNvSpPr/>
              <p:nvPr/>
            </p:nvSpPr>
            <p:spPr>
              <a:xfrm>
                <a:off x="5775580" y="3984243"/>
                <a:ext cx="54883" cy="49080"/>
              </a:xfrm>
              <a:custGeom>
                <a:avLst/>
                <a:gdLst/>
                <a:ahLst/>
                <a:cxnLst/>
                <a:rect l="l" t="t" r="r" b="b"/>
                <a:pathLst>
                  <a:path w="993" h="888" extrusionOk="0">
                    <a:moveTo>
                      <a:pt x="53" y="1"/>
                    </a:moveTo>
                    <a:cubicBezTo>
                      <a:pt x="0" y="54"/>
                      <a:pt x="0" y="54"/>
                      <a:pt x="53" y="120"/>
                    </a:cubicBezTo>
                    <a:lnTo>
                      <a:pt x="874" y="887"/>
                    </a:lnTo>
                    <a:lnTo>
                      <a:pt x="993" y="887"/>
                    </a:lnTo>
                    <a:lnTo>
                      <a:pt x="993" y="781"/>
                    </a:lnTo>
                    <a:lnTo>
                      <a:pt x="106"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2" name="Google Shape;1372;p32"/>
              <p:cNvSpPr/>
              <p:nvPr/>
            </p:nvSpPr>
            <p:spPr>
              <a:xfrm>
                <a:off x="5736062" y="4024646"/>
                <a:ext cx="54938" cy="50351"/>
              </a:xfrm>
              <a:custGeom>
                <a:avLst/>
                <a:gdLst/>
                <a:ahLst/>
                <a:cxnLst/>
                <a:rect l="l" t="t" r="r" b="b"/>
                <a:pathLst>
                  <a:path w="994" h="911" extrusionOk="0">
                    <a:moveTo>
                      <a:pt x="73" y="1"/>
                    </a:moveTo>
                    <a:cubicBezTo>
                      <a:pt x="54" y="1"/>
                      <a:pt x="27" y="17"/>
                      <a:pt x="1" y="50"/>
                    </a:cubicBezTo>
                    <a:lnTo>
                      <a:pt x="1" y="103"/>
                    </a:lnTo>
                    <a:lnTo>
                      <a:pt x="874" y="871"/>
                    </a:lnTo>
                    <a:cubicBezTo>
                      <a:pt x="901" y="898"/>
                      <a:pt x="914" y="911"/>
                      <a:pt x="929" y="911"/>
                    </a:cubicBezTo>
                    <a:cubicBezTo>
                      <a:pt x="944" y="911"/>
                      <a:pt x="960" y="898"/>
                      <a:pt x="993" y="871"/>
                    </a:cubicBezTo>
                    <a:lnTo>
                      <a:pt x="993" y="818"/>
                    </a:lnTo>
                    <a:lnTo>
                      <a:pt x="107" y="50"/>
                    </a:lnTo>
                    <a:cubicBezTo>
                      <a:pt x="107" y="17"/>
                      <a:pt x="93" y="1"/>
                      <a:pt x="73"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3" name="Google Shape;1373;p32"/>
              <p:cNvSpPr/>
              <p:nvPr/>
            </p:nvSpPr>
            <p:spPr>
              <a:xfrm>
                <a:off x="5695826" y="4066927"/>
                <a:ext cx="54938" cy="48306"/>
              </a:xfrm>
              <a:custGeom>
                <a:avLst/>
                <a:gdLst/>
                <a:ahLst/>
                <a:cxnLst/>
                <a:rect l="l" t="t" r="r" b="b"/>
                <a:pathLst>
                  <a:path w="994" h="874" extrusionOk="0">
                    <a:moveTo>
                      <a:pt x="1" y="0"/>
                    </a:moveTo>
                    <a:lnTo>
                      <a:pt x="1" y="106"/>
                    </a:lnTo>
                    <a:lnTo>
                      <a:pt x="887" y="874"/>
                    </a:lnTo>
                    <a:lnTo>
                      <a:pt x="940" y="874"/>
                    </a:lnTo>
                    <a:cubicBezTo>
                      <a:pt x="993" y="874"/>
                      <a:pt x="993" y="821"/>
                      <a:pt x="940" y="768"/>
                    </a:cubicBezTo>
                    <a:lnTo>
                      <a:pt x="120"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4" name="Google Shape;1374;p32"/>
              <p:cNvSpPr/>
              <p:nvPr/>
            </p:nvSpPr>
            <p:spPr>
              <a:xfrm>
                <a:off x="5604409" y="4158344"/>
                <a:ext cx="54883" cy="48361"/>
              </a:xfrm>
              <a:custGeom>
                <a:avLst/>
                <a:gdLst/>
                <a:ahLst/>
                <a:cxnLst/>
                <a:rect l="l" t="t" r="r" b="b"/>
                <a:pathLst>
                  <a:path w="993" h="875" extrusionOk="0">
                    <a:moveTo>
                      <a:pt x="66" y="1"/>
                    </a:moveTo>
                    <a:cubicBezTo>
                      <a:pt x="0" y="54"/>
                      <a:pt x="0" y="54"/>
                      <a:pt x="66" y="106"/>
                    </a:cubicBezTo>
                    <a:lnTo>
                      <a:pt x="887" y="874"/>
                    </a:lnTo>
                    <a:lnTo>
                      <a:pt x="993" y="874"/>
                    </a:lnTo>
                    <a:lnTo>
                      <a:pt x="993" y="768"/>
                    </a:lnTo>
                    <a:lnTo>
                      <a:pt x="119"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5" name="Google Shape;1375;p32"/>
              <p:cNvSpPr/>
              <p:nvPr/>
            </p:nvSpPr>
            <p:spPr>
              <a:xfrm>
                <a:off x="5564891" y="4198580"/>
                <a:ext cx="54938" cy="50517"/>
              </a:xfrm>
              <a:custGeom>
                <a:avLst/>
                <a:gdLst/>
                <a:ahLst/>
                <a:cxnLst/>
                <a:rect l="l" t="t" r="r" b="b"/>
                <a:pathLst>
                  <a:path w="994" h="914" extrusionOk="0">
                    <a:moveTo>
                      <a:pt x="87" y="1"/>
                    </a:moveTo>
                    <a:cubicBezTo>
                      <a:pt x="70" y="1"/>
                      <a:pt x="54" y="14"/>
                      <a:pt x="54" y="40"/>
                    </a:cubicBezTo>
                    <a:cubicBezTo>
                      <a:pt x="1" y="40"/>
                      <a:pt x="1" y="93"/>
                      <a:pt x="54" y="93"/>
                    </a:cubicBezTo>
                    <a:lnTo>
                      <a:pt x="887" y="874"/>
                    </a:lnTo>
                    <a:cubicBezTo>
                      <a:pt x="914" y="901"/>
                      <a:pt x="927" y="914"/>
                      <a:pt x="940" y="914"/>
                    </a:cubicBezTo>
                    <a:cubicBezTo>
                      <a:pt x="954" y="914"/>
                      <a:pt x="967" y="901"/>
                      <a:pt x="993" y="874"/>
                    </a:cubicBezTo>
                    <a:lnTo>
                      <a:pt x="993" y="808"/>
                    </a:lnTo>
                    <a:lnTo>
                      <a:pt x="120" y="40"/>
                    </a:lnTo>
                    <a:cubicBezTo>
                      <a:pt x="120" y="14"/>
                      <a:pt x="103" y="1"/>
                      <a:pt x="87"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6" name="Google Shape;1376;p32"/>
              <p:cNvSpPr/>
              <p:nvPr/>
            </p:nvSpPr>
            <p:spPr>
              <a:xfrm>
                <a:off x="5525373" y="4240254"/>
                <a:ext cx="54938" cy="49080"/>
              </a:xfrm>
              <a:custGeom>
                <a:avLst/>
                <a:gdLst/>
                <a:ahLst/>
                <a:cxnLst/>
                <a:rect l="l" t="t" r="r" b="b"/>
                <a:pathLst>
                  <a:path w="994" h="888" extrusionOk="0">
                    <a:moveTo>
                      <a:pt x="1" y="1"/>
                    </a:moveTo>
                    <a:lnTo>
                      <a:pt x="1" y="120"/>
                    </a:lnTo>
                    <a:lnTo>
                      <a:pt x="888" y="888"/>
                    </a:lnTo>
                    <a:lnTo>
                      <a:pt x="994" y="888"/>
                    </a:lnTo>
                    <a:cubicBezTo>
                      <a:pt x="994" y="888"/>
                      <a:pt x="994" y="835"/>
                      <a:pt x="941" y="782"/>
                    </a:cubicBezTo>
                    <a:lnTo>
                      <a:pt x="107"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7" name="Google Shape;1377;p32"/>
              <p:cNvSpPr/>
              <p:nvPr/>
            </p:nvSpPr>
            <p:spPr>
              <a:xfrm>
                <a:off x="5433956" y="4331726"/>
                <a:ext cx="57868" cy="49080"/>
              </a:xfrm>
              <a:custGeom>
                <a:avLst/>
                <a:gdLst/>
                <a:ahLst/>
                <a:cxnLst/>
                <a:rect l="l" t="t" r="r" b="b"/>
                <a:pathLst>
                  <a:path w="1047" h="888" extrusionOk="0">
                    <a:moveTo>
                      <a:pt x="53" y="0"/>
                    </a:moveTo>
                    <a:cubicBezTo>
                      <a:pt x="0" y="53"/>
                      <a:pt x="0" y="53"/>
                      <a:pt x="53" y="119"/>
                    </a:cubicBezTo>
                    <a:lnTo>
                      <a:pt x="940" y="887"/>
                    </a:lnTo>
                    <a:lnTo>
                      <a:pt x="993" y="887"/>
                    </a:lnTo>
                    <a:cubicBezTo>
                      <a:pt x="1046" y="887"/>
                      <a:pt x="1046" y="834"/>
                      <a:pt x="993" y="781"/>
                    </a:cubicBezTo>
                    <a:lnTo>
                      <a:pt x="173"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8" name="Google Shape;1378;p32"/>
              <p:cNvSpPr/>
              <p:nvPr/>
            </p:nvSpPr>
            <p:spPr>
              <a:xfrm>
                <a:off x="5394438" y="4372128"/>
                <a:ext cx="54938" cy="50351"/>
              </a:xfrm>
              <a:custGeom>
                <a:avLst/>
                <a:gdLst/>
                <a:ahLst/>
                <a:cxnLst/>
                <a:rect l="l" t="t" r="r" b="b"/>
                <a:pathLst>
                  <a:path w="994" h="911" extrusionOk="0">
                    <a:moveTo>
                      <a:pt x="80" y="1"/>
                    </a:moveTo>
                    <a:cubicBezTo>
                      <a:pt x="67" y="1"/>
                      <a:pt x="54" y="17"/>
                      <a:pt x="54" y="50"/>
                    </a:cubicBezTo>
                    <a:cubicBezTo>
                      <a:pt x="1" y="50"/>
                      <a:pt x="1" y="103"/>
                      <a:pt x="54" y="103"/>
                    </a:cubicBezTo>
                    <a:lnTo>
                      <a:pt x="888" y="871"/>
                    </a:lnTo>
                    <a:cubicBezTo>
                      <a:pt x="914" y="897"/>
                      <a:pt x="940" y="910"/>
                      <a:pt x="960" y="910"/>
                    </a:cubicBezTo>
                    <a:cubicBezTo>
                      <a:pt x="980" y="910"/>
                      <a:pt x="993" y="897"/>
                      <a:pt x="993" y="871"/>
                    </a:cubicBezTo>
                    <a:lnTo>
                      <a:pt x="993" y="818"/>
                    </a:lnTo>
                    <a:lnTo>
                      <a:pt x="107" y="50"/>
                    </a:lnTo>
                    <a:cubicBezTo>
                      <a:pt x="107" y="17"/>
                      <a:pt x="93" y="1"/>
                      <a:pt x="80"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9" name="Google Shape;1379;p32"/>
              <p:cNvSpPr/>
              <p:nvPr/>
            </p:nvSpPr>
            <p:spPr>
              <a:xfrm>
                <a:off x="5354975" y="4414354"/>
                <a:ext cx="54883" cy="48361"/>
              </a:xfrm>
              <a:custGeom>
                <a:avLst/>
                <a:gdLst/>
                <a:ahLst/>
                <a:cxnLst/>
                <a:rect l="l" t="t" r="r" b="b"/>
                <a:pathLst>
                  <a:path w="993" h="875" extrusionOk="0">
                    <a:moveTo>
                      <a:pt x="0" y="1"/>
                    </a:moveTo>
                    <a:cubicBezTo>
                      <a:pt x="0" y="54"/>
                      <a:pt x="0" y="54"/>
                      <a:pt x="53" y="107"/>
                    </a:cubicBezTo>
                    <a:lnTo>
                      <a:pt x="874" y="874"/>
                    </a:lnTo>
                    <a:lnTo>
                      <a:pt x="993" y="874"/>
                    </a:lnTo>
                    <a:lnTo>
                      <a:pt x="993" y="769"/>
                    </a:lnTo>
                    <a:lnTo>
                      <a:pt x="106"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0" name="Google Shape;1380;p32"/>
              <p:cNvSpPr/>
              <p:nvPr/>
            </p:nvSpPr>
            <p:spPr>
              <a:xfrm>
                <a:off x="5266433" y="4505826"/>
                <a:ext cx="54938" cy="48306"/>
              </a:xfrm>
              <a:custGeom>
                <a:avLst/>
                <a:gdLst/>
                <a:ahLst/>
                <a:cxnLst/>
                <a:rect l="l" t="t" r="r" b="b"/>
                <a:pathLst>
                  <a:path w="994" h="874" extrusionOk="0">
                    <a:moveTo>
                      <a:pt x="1" y="0"/>
                    </a:moveTo>
                    <a:lnTo>
                      <a:pt x="1" y="106"/>
                    </a:lnTo>
                    <a:lnTo>
                      <a:pt x="887" y="874"/>
                    </a:lnTo>
                    <a:lnTo>
                      <a:pt x="940" y="874"/>
                    </a:lnTo>
                    <a:cubicBezTo>
                      <a:pt x="993" y="874"/>
                      <a:pt x="993" y="821"/>
                      <a:pt x="940" y="768"/>
                    </a:cubicBezTo>
                    <a:lnTo>
                      <a:pt x="106"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1" name="Google Shape;1381;p32"/>
              <p:cNvSpPr/>
              <p:nvPr/>
            </p:nvSpPr>
            <p:spPr>
              <a:xfrm>
                <a:off x="5223986" y="4546063"/>
                <a:ext cx="57868" cy="50517"/>
              </a:xfrm>
              <a:custGeom>
                <a:avLst/>
                <a:gdLst/>
                <a:ahLst/>
                <a:cxnLst/>
                <a:rect l="l" t="t" r="r" b="b"/>
                <a:pathLst>
                  <a:path w="1047" h="914" extrusionOk="0">
                    <a:moveTo>
                      <a:pt x="87" y="0"/>
                    </a:moveTo>
                    <a:cubicBezTo>
                      <a:pt x="67" y="0"/>
                      <a:pt x="54" y="13"/>
                      <a:pt x="54" y="40"/>
                    </a:cubicBezTo>
                    <a:cubicBezTo>
                      <a:pt x="1" y="40"/>
                      <a:pt x="1" y="93"/>
                      <a:pt x="54" y="93"/>
                    </a:cubicBezTo>
                    <a:lnTo>
                      <a:pt x="874" y="874"/>
                    </a:lnTo>
                    <a:cubicBezTo>
                      <a:pt x="901" y="900"/>
                      <a:pt x="931" y="913"/>
                      <a:pt x="954" y="913"/>
                    </a:cubicBezTo>
                    <a:cubicBezTo>
                      <a:pt x="977" y="913"/>
                      <a:pt x="994" y="900"/>
                      <a:pt x="994" y="874"/>
                    </a:cubicBezTo>
                    <a:cubicBezTo>
                      <a:pt x="1047" y="874"/>
                      <a:pt x="1047" y="808"/>
                      <a:pt x="994" y="808"/>
                    </a:cubicBezTo>
                    <a:lnTo>
                      <a:pt x="160" y="40"/>
                    </a:lnTo>
                    <a:cubicBezTo>
                      <a:pt x="133" y="13"/>
                      <a:pt x="107" y="0"/>
                      <a:pt x="87" y="0"/>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2" name="Google Shape;1382;p32"/>
              <p:cNvSpPr/>
              <p:nvPr/>
            </p:nvSpPr>
            <p:spPr>
              <a:xfrm>
                <a:off x="5183804" y="4587736"/>
                <a:ext cx="54883" cy="49080"/>
              </a:xfrm>
              <a:custGeom>
                <a:avLst/>
                <a:gdLst/>
                <a:ahLst/>
                <a:cxnLst/>
                <a:rect l="l" t="t" r="r" b="b"/>
                <a:pathLst>
                  <a:path w="993" h="888" extrusionOk="0">
                    <a:moveTo>
                      <a:pt x="66" y="1"/>
                    </a:moveTo>
                    <a:cubicBezTo>
                      <a:pt x="0" y="54"/>
                      <a:pt x="0" y="120"/>
                      <a:pt x="66" y="120"/>
                    </a:cubicBezTo>
                    <a:lnTo>
                      <a:pt x="887" y="887"/>
                    </a:lnTo>
                    <a:lnTo>
                      <a:pt x="993" y="887"/>
                    </a:lnTo>
                    <a:lnTo>
                      <a:pt x="993" y="782"/>
                    </a:lnTo>
                    <a:lnTo>
                      <a:pt x="119"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3" name="Google Shape;1383;p32"/>
              <p:cNvSpPr/>
              <p:nvPr/>
            </p:nvSpPr>
            <p:spPr>
              <a:xfrm>
                <a:off x="5095980" y="4679208"/>
                <a:ext cx="54938" cy="49024"/>
              </a:xfrm>
              <a:custGeom>
                <a:avLst/>
                <a:gdLst/>
                <a:ahLst/>
                <a:cxnLst/>
                <a:rect l="l" t="t" r="r" b="b"/>
                <a:pathLst>
                  <a:path w="994" h="887" extrusionOk="0">
                    <a:moveTo>
                      <a:pt x="1" y="0"/>
                    </a:moveTo>
                    <a:lnTo>
                      <a:pt x="1" y="119"/>
                    </a:lnTo>
                    <a:lnTo>
                      <a:pt x="874" y="887"/>
                    </a:lnTo>
                    <a:lnTo>
                      <a:pt x="993" y="887"/>
                    </a:lnTo>
                    <a:cubicBezTo>
                      <a:pt x="993" y="887"/>
                      <a:pt x="993" y="834"/>
                      <a:pt x="927" y="781"/>
                    </a:cubicBezTo>
                    <a:lnTo>
                      <a:pt x="107"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4" name="Google Shape;1384;p32"/>
              <p:cNvSpPr/>
              <p:nvPr/>
            </p:nvSpPr>
            <p:spPr>
              <a:xfrm>
                <a:off x="5055744" y="4719611"/>
                <a:ext cx="54938" cy="50351"/>
              </a:xfrm>
              <a:custGeom>
                <a:avLst/>
                <a:gdLst/>
                <a:ahLst/>
                <a:cxnLst/>
                <a:rect l="l" t="t" r="r" b="b"/>
                <a:pathLst>
                  <a:path w="994" h="911" extrusionOk="0">
                    <a:moveTo>
                      <a:pt x="41" y="0"/>
                    </a:moveTo>
                    <a:cubicBezTo>
                      <a:pt x="17" y="0"/>
                      <a:pt x="1" y="17"/>
                      <a:pt x="1" y="50"/>
                    </a:cubicBezTo>
                    <a:lnTo>
                      <a:pt x="1" y="103"/>
                    </a:lnTo>
                    <a:lnTo>
                      <a:pt x="888" y="871"/>
                    </a:lnTo>
                    <a:cubicBezTo>
                      <a:pt x="888" y="897"/>
                      <a:pt x="901" y="910"/>
                      <a:pt x="914" y="910"/>
                    </a:cubicBezTo>
                    <a:cubicBezTo>
                      <a:pt x="927" y="910"/>
                      <a:pt x="941" y="897"/>
                      <a:pt x="941" y="871"/>
                    </a:cubicBezTo>
                    <a:cubicBezTo>
                      <a:pt x="993" y="871"/>
                      <a:pt x="993" y="818"/>
                      <a:pt x="941" y="818"/>
                    </a:cubicBezTo>
                    <a:lnTo>
                      <a:pt x="120" y="50"/>
                    </a:lnTo>
                    <a:cubicBezTo>
                      <a:pt x="93" y="17"/>
                      <a:pt x="64" y="0"/>
                      <a:pt x="41" y="0"/>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5" name="Google Shape;1385;p32"/>
              <p:cNvSpPr/>
              <p:nvPr/>
            </p:nvSpPr>
            <p:spPr>
              <a:xfrm>
                <a:off x="5013352" y="4761837"/>
                <a:ext cx="54883" cy="48361"/>
              </a:xfrm>
              <a:custGeom>
                <a:avLst/>
                <a:gdLst/>
                <a:ahLst/>
                <a:cxnLst/>
                <a:rect l="l" t="t" r="r" b="b"/>
                <a:pathLst>
                  <a:path w="993" h="875" extrusionOk="0">
                    <a:moveTo>
                      <a:pt x="53" y="1"/>
                    </a:moveTo>
                    <a:cubicBezTo>
                      <a:pt x="0" y="54"/>
                      <a:pt x="0" y="107"/>
                      <a:pt x="53" y="107"/>
                    </a:cubicBezTo>
                    <a:lnTo>
                      <a:pt x="887" y="874"/>
                    </a:lnTo>
                    <a:lnTo>
                      <a:pt x="993" y="874"/>
                    </a:lnTo>
                    <a:lnTo>
                      <a:pt x="993" y="768"/>
                    </a:lnTo>
                    <a:lnTo>
                      <a:pt x="106"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6" name="Google Shape;1386;p32"/>
              <p:cNvSpPr/>
              <p:nvPr/>
            </p:nvSpPr>
            <p:spPr>
              <a:xfrm>
                <a:off x="4924809" y="4853309"/>
                <a:ext cx="54938" cy="48306"/>
              </a:xfrm>
              <a:custGeom>
                <a:avLst/>
                <a:gdLst/>
                <a:ahLst/>
                <a:cxnLst/>
                <a:rect l="l" t="t" r="r" b="b"/>
                <a:pathLst>
                  <a:path w="994" h="874" extrusionOk="0">
                    <a:moveTo>
                      <a:pt x="1" y="0"/>
                    </a:moveTo>
                    <a:lnTo>
                      <a:pt x="1" y="106"/>
                    </a:lnTo>
                    <a:lnTo>
                      <a:pt x="887" y="874"/>
                    </a:lnTo>
                    <a:lnTo>
                      <a:pt x="993" y="874"/>
                    </a:lnTo>
                    <a:lnTo>
                      <a:pt x="993" y="768"/>
                    </a:lnTo>
                    <a:lnTo>
                      <a:pt x="120"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7" name="Google Shape;1387;p32"/>
              <p:cNvSpPr/>
              <p:nvPr/>
            </p:nvSpPr>
            <p:spPr>
              <a:xfrm>
                <a:off x="4885346" y="4893490"/>
                <a:ext cx="54883" cy="51291"/>
              </a:xfrm>
              <a:custGeom>
                <a:avLst/>
                <a:gdLst/>
                <a:ahLst/>
                <a:cxnLst/>
                <a:rect l="l" t="t" r="r" b="b"/>
                <a:pathLst>
                  <a:path w="993" h="928" extrusionOk="0">
                    <a:moveTo>
                      <a:pt x="53" y="1"/>
                    </a:moveTo>
                    <a:cubicBezTo>
                      <a:pt x="40" y="1"/>
                      <a:pt x="26" y="14"/>
                      <a:pt x="0" y="41"/>
                    </a:cubicBezTo>
                    <a:lnTo>
                      <a:pt x="0" y="94"/>
                    </a:lnTo>
                    <a:lnTo>
                      <a:pt x="887" y="874"/>
                    </a:lnTo>
                    <a:cubicBezTo>
                      <a:pt x="887" y="927"/>
                      <a:pt x="940" y="927"/>
                      <a:pt x="940" y="927"/>
                    </a:cubicBezTo>
                    <a:cubicBezTo>
                      <a:pt x="993" y="874"/>
                      <a:pt x="993" y="808"/>
                      <a:pt x="940" y="808"/>
                    </a:cubicBezTo>
                    <a:lnTo>
                      <a:pt x="106" y="41"/>
                    </a:lnTo>
                    <a:cubicBezTo>
                      <a:pt x="79" y="14"/>
                      <a:pt x="66" y="1"/>
                      <a:pt x="53"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8" name="Google Shape;1388;p32"/>
              <p:cNvSpPr/>
              <p:nvPr/>
            </p:nvSpPr>
            <p:spPr>
              <a:xfrm>
                <a:off x="5480051" y="4287068"/>
                <a:ext cx="76107" cy="68645"/>
              </a:xfrm>
              <a:custGeom>
                <a:avLst/>
                <a:gdLst/>
                <a:ahLst/>
                <a:cxnLst/>
                <a:rect l="l" t="t" r="r" b="b"/>
                <a:pathLst>
                  <a:path w="1377" h="1242" extrusionOk="0">
                    <a:moveTo>
                      <a:pt x="80" y="1"/>
                    </a:moveTo>
                    <a:cubicBezTo>
                      <a:pt x="53" y="1"/>
                      <a:pt x="27" y="14"/>
                      <a:pt x="0" y="41"/>
                    </a:cubicBezTo>
                    <a:lnTo>
                      <a:pt x="0" y="147"/>
                    </a:lnTo>
                    <a:lnTo>
                      <a:pt x="1205" y="1192"/>
                    </a:lnTo>
                    <a:cubicBezTo>
                      <a:pt x="1205" y="1225"/>
                      <a:pt x="1218" y="1242"/>
                      <a:pt x="1239" y="1242"/>
                    </a:cubicBezTo>
                    <a:cubicBezTo>
                      <a:pt x="1261" y="1242"/>
                      <a:pt x="1291" y="1225"/>
                      <a:pt x="1324" y="1192"/>
                    </a:cubicBezTo>
                    <a:cubicBezTo>
                      <a:pt x="1377" y="1192"/>
                      <a:pt x="1377" y="1139"/>
                      <a:pt x="1324" y="1086"/>
                    </a:cubicBezTo>
                    <a:lnTo>
                      <a:pt x="159" y="41"/>
                    </a:lnTo>
                    <a:cubicBezTo>
                      <a:pt x="133" y="14"/>
                      <a:pt x="106" y="1"/>
                      <a:pt x="80"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9" name="Google Shape;1389;p32"/>
              <p:cNvSpPr/>
              <p:nvPr/>
            </p:nvSpPr>
            <p:spPr>
              <a:xfrm>
                <a:off x="5308880" y="4459731"/>
                <a:ext cx="76107" cy="69530"/>
              </a:xfrm>
              <a:custGeom>
                <a:avLst/>
                <a:gdLst/>
                <a:ahLst/>
                <a:cxnLst/>
                <a:rect l="l" t="t" r="r" b="b"/>
                <a:pathLst>
                  <a:path w="1377" h="1258" extrusionOk="0">
                    <a:moveTo>
                      <a:pt x="53" y="0"/>
                    </a:moveTo>
                    <a:cubicBezTo>
                      <a:pt x="0" y="53"/>
                      <a:pt x="0" y="120"/>
                      <a:pt x="53" y="173"/>
                    </a:cubicBezTo>
                    <a:lnTo>
                      <a:pt x="1218" y="1218"/>
                    </a:lnTo>
                    <a:cubicBezTo>
                      <a:pt x="1244" y="1245"/>
                      <a:pt x="1271" y="1258"/>
                      <a:pt x="1291" y="1258"/>
                    </a:cubicBezTo>
                    <a:cubicBezTo>
                      <a:pt x="1311" y="1258"/>
                      <a:pt x="1324" y="1245"/>
                      <a:pt x="1324" y="1218"/>
                    </a:cubicBezTo>
                    <a:cubicBezTo>
                      <a:pt x="1377" y="1165"/>
                      <a:pt x="1377" y="1112"/>
                      <a:pt x="1324" y="1112"/>
                    </a:cubicBezTo>
                    <a:lnTo>
                      <a:pt x="172"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0" name="Google Shape;1390;p32"/>
              <p:cNvSpPr/>
              <p:nvPr/>
            </p:nvSpPr>
            <p:spPr>
              <a:xfrm>
                <a:off x="5138428" y="4631621"/>
                <a:ext cx="79036" cy="68811"/>
              </a:xfrm>
              <a:custGeom>
                <a:avLst/>
                <a:gdLst/>
                <a:ahLst/>
                <a:cxnLst/>
                <a:rect l="l" t="t" r="r" b="b"/>
                <a:pathLst>
                  <a:path w="1430" h="1245" extrusionOk="0">
                    <a:moveTo>
                      <a:pt x="134" y="1"/>
                    </a:moveTo>
                    <a:cubicBezTo>
                      <a:pt x="106" y="1"/>
                      <a:pt x="80" y="14"/>
                      <a:pt x="53" y="40"/>
                    </a:cubicBezTo>
                    <a:cubicBezTo>
                      <a:pt x="0" y="93"/>
                      <a:pt x="53" y="146"/>
                      <a:pt x="53" y="146"/>
                    </a:cubicBezTo>
                    <a:lnTo>
                      <a:pt x="1271" y="1245"/>
                    </a:lnTo>
                    <a:lnTo>
                      <a:pt x="1377" y="1245"/>
                    </a:lnTo>
                    <a:cubicBezTo>
                      <a:pt x="1430" y="1192"/>
                      <a:pt x="1430" y="1139"/>
                      <a:pt x="1377" y="1086"/>
                    </a:cubicBezTo>
                    <a:lnTo>
                      <a:pt x="225" y="40"/>
                    </a:lnTo>
                    <a:cubicBezTo>
                      <a:pt x="192" y="14"/>
                      <a:pt x="163" y="1"/>
                      <a:pt x="134"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1" name="Google Shape;1391;p32"/>
              <p:cNvSpPr/>
              <p:nvPr/>
            </p:nvSpPr>
            <p:spPr>
              <a:xfrm>
                <a:off x="4970904" y="4805003"/>
                <a:ext cx="76107" cy="68811"/>
              </a:xfrm>
              <a:custGeom>
                <a:avLst/>
                <a:gdLst/>
                <a:ahLst/>
                <a:cxnLst/>
                <a:rect l="l" t="t" r="r" b="b"/>
                <a:pathLst>
                  <a:path w="1377" h="1245" extrusionOk="0">
                    <a:moveTo>
                      <a:pt x="87" y="1"/>
                    </a:moveTo>
                    <a:cubicBezTo>
                      <a:pt x="67" y="1"/>
                      <a:pt x="53" y="14"/>
                      <a:pt x="53" y="40"/>
                    </a:cubicBezTo>
                    <a:cubicBezTo>
                      <a:pt x="1" y="40"/>
                      <a:pt x="1" y="93"/>
                      <a:pt x="53" y="159"/>
                    </a:cubicBezTo>
                    <a:lnTo>
                      <a:pt x="1205" y="1205"/>
                    </a:lnTo>
                    <a:cubicBezTo>
                      <a:pt x="1238" y="1231"/>
                      <a:pt x="1268" y="1245"/>
                      <a:pt x="1289" y="1245"/>
                    </a:cubicBezTo>
                    <a:cubicBezTo>
                      <a:pt x="1311" y="1245"/>
                      <a:pt x="1324" y="1231"/>
                      <a:pt x="1324" y="1205"/>
                    </a:cubicBezTo>
                    <a:cubicBezTo>
                      <a:pt x="1377" y="1205"/>
                      <a:pt x="1377" y="1152"/>
                      <a:pt x="1324" y="1086"/>
                    </a:cubicBezTo>
                    <a:lnTo>
                      <a:pt x="159" y="40"/>
                    </a:lnTo>
                    <a:cubicBezTo>
                      <a:pt x="133" y="14"/>
                      <a:pt x="106" y="1"/>
                      <a:pt x="87"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2" name="Google Shape;1392;p32"/>
              <p:cNvSpPr/>
              <p:nvPr/>
            </p:nvSpPr>
            <p:spPr>
              <a:xfrm>
                <a:off x="5818028" y="4746472"/>
                <a:ext cx="1121428" cy="305090"/>
              </a:xfrm>
              <a:custGeom>
                <a:avLst/>
                <a:gdLst/>
                <a:ahLst/>
                <a:cxnLst/>
                <a:rect l="l" t="t" r="r" b="b"/>
                <a:pathLst>
                  <a:path w="20290" h="5520" extrusionOk="0">
                    <a:moveTo>
                      <a:pt x="2316" y="1"/>
                    </a:moveTo>
                    <a:cubicBezTo>
                      <a:pt x="1046" y="1"/>
                      <a:pt x="0" y="940"/>
                      <a:pt x="0" y="2092"/>
                    </a:cubicBezTo>
                    <a:lnTo>
                      <a:pt x="0" y="3534"/>
                    </a:lnTo>
                    <a:cubicBezTo>
                      <a:pt x="0" y="4633"/>
                      <a:pt x="1046" y="5520"/>
                      <a:pt x="2316" y="5520"/>
                    </a:cubicBezTo>
                    <a:lnTo>
                      <a:pt x="20290" y="5520"/>
                    </a:lnTo>
                    <a:lnTo>
                      <a:pt x="20290" y="4408"/>
                    </a:lnTo>
                    <a:lnTo>
                      <a:pt x="20290" y="1099"/>
                    </a:lnTo>
                    <a:lnTo>
                      <a:pt x="20290"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3" name="Google Shape;1393;p32"/>
              <p:cNvSpPr/>
              <p:nvPr/>
            </p:nvSpPr>
            <p:spPr>
              <a:xfrm>
                <a:off x="5979692" y="4746472"/>
                <a:ext cx="1121428" cy="305090"/>
              </a:xfrm>
              <a:custGeom>
                <a:avLst/>
                <a:gdLst/>
                <a:ahLst/>
                <a:cxnLst/>
                <a:rect l="l" t="t" r="r" b="b"/>
                <a:pathLst>
                  <a:path w="20290" h="5520" extrusionOk="0">
                    <a:moveTo>
                      <a:pt x="2263" y="1"/>
                    </a:moveTo>
                    <a:cubicBezTo>
                      <a:pt x="993" y="1"/>
                      <a:pt x="0" y="940"/>
                      <a:pt x="0" y="2092"/>
                    </a:cubicBezTo>
                    <a:lnTo>
                      <a:pt x="0" y="3534"/>
                    </a:lnTo>
                    <a:cubicBezTo>
                      <a:pt x="0" y="4633"/>
                      <a:pt x="993" y="5520"/>
                      <a:pt x="2263" y="5520"/>
                    </a:cubicBezTo>
                    <a:lnTo>
                      <a:pt x="20290" y="5520"/>
                    </a:lnTo>
                    <a:lnTo>
                      <a:pt x="20290" y="4408"/>
                    </a:lnTo>
                    <a:lnTo>
                      <a:pt x="2144" y="4408"/>
                    </a:lnTo>
                    <a:cubicBezTo>
                      <a:pt x="1707" y="4408"/>
                      <a:pt x="1324" y="3971"/>
                      <a:pt x="1324" y="3468"/>
                    </a:cubicBezTo>
                    <a:lnTo>
                      <a:pt x="1324" y="2039"/>
                    </a:lnTo>
                    <a:cubicBezTo>
                      <a:pt x="1324" y="1602"/>
                      <a:pt x="1707" y="1099"/>
                      <a:pt x="2144" y="1099"/>
                    </a:cubicBezTo>
                    <a:lnTo>
                      <a:pt x="20290" y="1099"/>
                    </a:lnTo>
                    <a:lnTo>
                      <a:pt x="20290"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4" name="Google Shape;1394;p32"/>
              <p:cNvSpPr/>
              <p:nvPr/>
            </p:nvSpPr>
            <p:spPr>
              <a:xfrm>
                <a:off x="6052814" y="4807214"/>
                <a:ext cx="1011717" cy="182944"/>
              </a:xfrm>
              <a:custGeom>
                <a:avLst/>
                <a:gdLst/>
                <a:ahLst/>
                <a:cxnLst/>
                <a:rect l="l" t="t" r="r" b="b"/>
                <a:pathLst>
                  <a:path w="18305" h="3310" extrusionOk="0">
                    <a:moveTo>
                      <a:pt x="821" y="0"/>
                    </a:moveTo>
                    <a:cubicBezTo>
                      <a:pt x="331" y="0"/>
                      <a:pt x="1" y="503"/>
                      <a:pt x="1" y="940"/>
                    </a:cubicBezTo>
                    <a:lnTo>
                      <a:pt x="1" y="2369"/>
                    </a:lnTo>
                    <a:cubicBezTo>
                      <a:pt x="1" y="2872"/>
                      <a:pt x="331" y="3309"/>
                      <a:pt x="821" y="3309"/>
                    </a:cubicBezTo>
                    <a:lnTo>
                      <a:pt x="18305" y="3309"/>
                    </a:lnTo>
                    <a:lnTo>
                      <a:pt x="18305" y="0"/>
                    </a:ln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5" name="Google Shape;1395;p32"/>
              <p:cNvSpPr/>
              <p:nvPr/>
            </p:nvSpPr>
            <p:spPr>
              <a:xfrm>
                <a:off x="6052814" y="4898630"/>
                <a:ext cx="1011717" cy="91527"/>
              </a:xfrm>
              <a:custGeom>
                <a:avLst/>
                <a:gdLst/>
                <a:ahLst/>
                <a:cxnLst/>
                <a:rect l="l" t="t" r="r" b="b"/>
                <a:pathLst>
                  <a:path w="18305" h="1656" extrusionOk="0">
                    <a:moveTo>
                      <a:pt x="1" y="1"/>
                    </a:moveTo>
                    <a:lnTo>
                      <a:pt x="1" y="715"/>
                    </a:lnTo>
                    <a:cubicBezTo>
                      <a:pt x="1" y="1218"/>
                      <a:pt x="331" y="1655"/>
                      <a:pt x="821" y="1655"/>
                    </a:cubicBezTo>
                    <a:lnTo>
                      <a:pt x="18305" y="1655"/>
                    </a:ln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6" name="Google Shape;1396;p32"/>
              <p:cNvSpPr/>
              <p:nvPr/>
            </p:nvSpPr>
            <p:spPr>
              <a:xfrm>
                <a:off x="5818028" y="4137120"/>
                <a:ext cx="1121428" cy="304372"/>
              </a:xfrm>
              <a:custGeom>
                <a:avLst/>
                <a:gdLst/>
                <a:ahLst/>
                <a:cxnLst/>
                <a:rect l="l" t="t" r="r" b="b"/>
                <a:pathLst>
                  <a:path w="20290" h="5507" extrusionOk="0">
                    <a:moveTo>
                      <a:pt x="2316" y="1"/>
                    </a:moveTo>
                    <a:cubicBezTo>
                      <a:pt x="1046" y="1"/>
                      <a:pt x="0" y="927"/>
                      <a:pt x="0" y="2092"/>
                    </a:cubicBezTo>
                    <a:lnTo>
                      <a:pt x="0" y="3521"/>
                    </a:lnTo>
                    <a:cubicBezTo>
                      <a:pt x="0" y="4633"/>
                      <a:pt x="1046" y="5507"/>
                      <a:pt x="2316" y="5507"/>
                    </a:cubicBezTo>
                    <a:lnTo>
                      <a:pt x="20290" y="5507"/>
                    </a:lnTo>
                    <a:lnTo>
                      <a:pt x="20290" y="4408"/>
                    </a:lnTo>
                    <a:lnTo>
                      <a:pt x="20290" y="1099"/>
                    </a:lnTo>
                    <a:lnTo>
                      <a:pt x="20290" y="1"/>
                    </a:lnTo>
                    <a:close/>
                  </a:path>
                </a:pathLst>
              </a:custGeom>
              <a:solidFill>
                <a:srgbClr val="3FB6D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7" name="Google Shape;1397;p32"/>
              <p:cNvSpPr/>
              <p:nvPr/>
            </p:nvSpPr>
            <p:spPr>
              <a:xfrm>
                <a:off x="5979692" y="4137120"/>
                <a:ext cx="1121428" cy="304372"/>
              </a:xfrm>
              <a:custGeom>
                <a:avLst/>
                <a:gdLst/>
                <a:ahLst/>
                <a:cxnLst/>
                <a:rect l="l" t="t" r="r" b="b"/>
                <a:pathLst>
                  <a:path w="20290" h="5507" extrusionOk="0">
                    <a:moveTo>
                      <a:pt x="2263" y="1"/>
                    </a:moveTo>
                    <a:cubicBezTo>
                      <a:pt x="993" y="1"/>
                      <a:pt x="0" y="927"/>
                      <a:pt x="0" y="2092"/>
                    </a:cubicBezTo>
                    <a:lnTo>
                      <a:pt x="0" y="3521"/>
                    </a:lnTo>
                    <a:cubicBezTo>
                      <a:pt x="0" y="4633"/>
                      <a:pt x="993" y="5507"/>
                      <a:pt x="2263" y="5507"/>
                    </a:cubicBezTo>
                    <a:lnTo>
                      <a:pt x="20290" y="5507"/>
                    </a:lnTo>
                    <a:lnTo>
                      <a:pt x="20290" y="4408"/>
                    </a:lnTo>
                    <a:lnTo>
                      <a:pt x="2144" y="4408"/>
                    </a:lnTo>
                    <a:cubicBezTo>
                      <a:pt x="1707" y="4408"/>
                      <a:pt x="1324" y="3971"/>
                      <a:pt x="1324" y="3468"/>
                    </a:cubicBezTo>
                    <a:lnTo>
                      <a:pt x="1324" y="2039"/>
                    </a:lnTo>
                    <a:cubicBezTo>
                      <a:pt x="1324" y="1589"/>
                      <a:pt x="1707" y="1099"/>
                      <a:pt x="2144" y="1099"/>
                    </a:cubicBezTo>
                    <a:lnTo>
                      <a:pt x="20290" y="1099"/>
                    </a:lnTo>
                    <a:lnTo>
                      <a:pt x="20290"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8" name="Google Shape;1398;p32"/>
              <p:cNvSpPr/>
              <p:nvPr/>
            </p:nvSpPr>
            <p:spPr>
              <a:xfrm>
                <a:off x="6052814" y="4197862"/>
                <a:ext cx="1011717" cy="182944"/>
              </a:xfrm>
              <a:custGeom>
                <a:avLst/>
                <a:gdLst/>
                <a:ahLst/>
                <a:cxnLst/>
                <a:rect l="l" t="t" r="r" b="b"/>
                <a:pathLst>
                  <a:path w="18305" h="3310" extrusionOk="0">
                    <a:moveTo>
                      <a:pt x="821" y="0"/>
                    </a:moveTo>
                    <a:cubicBezTo>
                      <a:pt x="331" y="0"/>
                      <a:pt x="1" y="490"/>
                      <a:pt x="1" y="940"/>
                    </a:cubicBezTo>
                    <a:lnTo>
                      <a:pt x="1" y="2369"/>
                    </a:lnTo>
                    <a:cubicBezTo>
                      <a:pt x="1" y="2872"/>
                      <a:pt x="331" y="3309"/>
                      <a:pt x="821" y="3309"/>
                    </a:cubicBezTo>
                    <a:lnTo>
                      <a:pt x="18305" y="3309"/>
                    </a:lnTo>
                    <a:lnTo>
                      <a:pt x="18305" y="0"/>
                    </a:ln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9" name="Google Shape;1399;p32"/>
              <p:cNvSpPr/>
              <p:nvPr/>
            </p:nvSpPr>
            <p:spPr>
              <a:xfrm>
                <a:off x="6052814" y="4289278"/>
                <a:ext cx="1011717" cy="91527"/>
              </a:xfrm>
              <a:custGeom>
                <a:avLst/>
                <a:gdLst/>
                <a:ahLst/>
                <a:cxnLst/>
                <a:rect l="l" t="t" r="r" b="b"/>
                <a:pathLst>
                  <a:path w="18305" h="1656" extrusionOk="0">
                    <a:moveTo>
                      <a:pt x="1" y="1"/>
                    </a:moveTo>
                    <a:lnTo>
                      <a:pt x="1" y="715"/>
                    </a:lnTo>
                    <a:cubicBezTo>
                      <a:pt x="1" y="1218"/>
                      <a:pt x="331" y="1655"/>
                      <a:pt x="821" y="1655"/>
                    </a:cubicBezTo>
                    <a:lnTo>
                      <a:pt x="18305" y="1655"/>
                    </a:ln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0" name="Google Shape;1400;p32"/>
              <p:cNvSpPr/>
              <p:nvPr/>
            </p:nvSpPr>
            <p:spPr>
              <a:xfrm>
                <a:off x="5878714" y="4441437"/>
                <a:ext cx="1122202" cy="305090"/>
              </a:xfrm>
              <a:custGeom>
                <a:avLst/>
                <a:gdLst/>
                <a:ahLst/>
                <a:cxnLst/>
                <a:rect l="l" t="t" r="r" b="b"/>
                <a:pathLst>
                  <a:path w="20304" h="5520" extrusionOk="0">
                    <a:moveTo>
                      <a:pt x="1" y="1"/>
                    </a:moveTo>
                    <a:lnTo>
                      <a:pt x="1" y="1112"/>
                    </a:lnTo>
                    <a:lnTo>
                      <a:pt x="1" y="4421"/>
                    </a:lnTo>
                    <a:lnTo>
                      <a:pt x="1" y="5520"/>
                    </a:lnTo>
                    <a:lnTo>
                      <a:pt x="18146" y="5520"/>
                    </a:lnTo>
                    <a:cubicBezTo>
                      <a:pt x="19417" y="5520"/>
                      <a:pt x="20303" y="4633"/>
                      <a:pt x="20303" y="3534"/>
                    </a:cubicBezTo>
                    <a:lnTo>
                      <a:pt x="20303" y="2105"/>
                    </a:lnTo>
                    <a:cubicBezTo>
                      <a:pt x="20303" y="940"/>
                      <a:pt x="19417" y="1"/>
                      <a:pt x="18146"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1" name="Google Shape;1401;p32"/>
              <p:cNvSpPr/>
              <p:nvPr/>
            </p:nvSpPr>
            <p:spPr>
              <a:xfrm>
                <a:off x="5723626" y="4441437"/>
                <a:ext cx="1121484" cy="305090"/>
              </a:xfrm>
              <a:custGeom>
                <a:avLst/>
                <a:gdLst/>
                <a:ahLst/>
                <a:cxnLst/>
                <a:rect l="l" t="t" r="r" b="b"/>
                <a:pathLst>
                  <a:path w="20291" h="5520" extrusionOk="0">
                    <a:moveTo>
                      <a:pt x="1" y="1"/>
                    </a:moveTo>
                    <a:lnTo>
                      <a:pt x="1" y="1112"/>
                    </a:lnTo>
                    <a:lnTo>
                      <a:pt x="18199" y="1112"/>
                    </a:lnTo>
                    <a:cubicBezTo>
                      <a:pt x="18636" y="1112"/>
                      <a:pt x="18967" y="1602"/>
                      <a:pt x="18967" y="2039"/>
                    </a:cubicBezTo>
                    <a:lnTo>
                      <a:pt x="18967" y="3481"/>
                    </a:lnTo>
                    <a:cubicBezTo>
                      <a:pt x="18967" y="3971"/>
                      <a:pt x="18636" y="4421"/>
                      <a:pt x="18199" y="4421"/>
                    </a:cubicBezTo>
                    <a:lnTo>
                      <a:pt x="1" y="4421"/>
                    </a:lnTo>
                    <a:lnTo>
                      <a:pt x="1" y="5520"/>
                    </a:lnTo>
                    <a:lnTo>
                      <a:pt x="18093" y="5520"/>
                    </a:lnTo>
                    <a:cubicBezTo>
                      <a:pt x="19351" y="5520"/>
                      <a:pt x="20290" y="4633"/>
                      <a:pt x="20290" y="3534"/>
                    </a:cubicBezTo>
                    <a:lnTo>
                      <a:pt x="20290" y="2105"/>
                    </a:lnTo>
                    <a:cubicBezTo>
                      <a:pt x="20290" y="940"/>
                      <a:pt x="19351" y="1"/>
                      <a:pt x="18093" y="1"/>
                    </a:cubicBezTo>
                    <a:close/>
                  </a:path>
                </a:pathLst>
              </a:custGeom>
              <a:solidFill>
                <a:srgbClr val="EE1D6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2" name="Google Shape;1402;p32"/>
              <p:cNvSpPr/>
              <p:nvPr/>
            </p:nvSpPr>
            <p:spPr>
              <a:xfrm>
                <a:off x="5760215" y="4502897"/>
                <a:ext cx="1011717" cy="182944"/>
              </a:xfrm>
              <a:custGeom>
                <a:avLst/>
                <a:gdLst/>
                <a:ahLst/>
                <a:cxnLst/>
                <a:rect l="l" t="t" r="r" b="b"/>
                <a:pathLst>
                  <a:path w="18305" h="3310" extrusionOk="0">
                    <a:moveTo>
                      <a:pt x="0" y="0"/>
                    </a:moveTo>
                    <a:lnTo>
                      <a:pt x="0" y="3309"/>
                    </a:lnTo>
                    <a:lnTo>
                      <a:pt x="17537" y="3309"/>
                    </a:lnTo>
                    <a:cubicBezTo>
                      <a:pt x="18027" y="3309"/>
                      <a:pt x="18305" y="2859"/>
                      <a:pt x="18305" y="2369"/>
                    </a:cubicBezTo>
                    <a:lnTo>
                      <a:pt x="18305" y="927"/>
                    </a:lnTo>
                    <a:cubicBezTo>
                      <a:pt x="18305" y="490"/>
                      <a:pt x="18027" y="0"/>
                      <a:pt x="17537" y="0"/>
                    </a:cubicBez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3" name="Google Shape;1403;p32"/>
              <p:cNvSpPr/>
              <p:nvPr/>
            </p:nvSpPr>
            <p:spPr>
              <a:xfrm>
                <a:off x="5760215" y="4594314"/>
                <a:ext cx="1011717" cy="91527"/>
              </a:xfrm>
              <a:custGeom>
                <a:avLst/>
                <a:gdLst/>
                <a:ahLst/>
                <a:cxnLst/>
                <a:rect l="l" t="t" r="r" b="b"/>
                <a:pathLst>
                  <a:path w="18305" h="1656" extrusionOk="0">
                    <a:moveTo>
                      <a:pt x="0" y="1"/>
                    </a:moveTo>
                    <a:lnTo>
                      <a:pt x="0" y="1655"/>
                    </a:lnTo>
                    <a:lnTo>
                      <a:pt x="17537" y="1655"/>
                    </a:lnTo>
                    <a:cubicBezTo>
                      <a:pt x="18027" y="1655"/>
                      <a:pt x="18305" y="1205"/>
                      <a:pt x="18305" y="715"/>
                    </a:cubicBez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4" name="Google Shape;1404;p32"/>
              <p:cNvSpPr/>
              <p:nvPr/>
            </p:nvSpPr>
            <p:spPr>
              <a:xfrm>
                <a:off x="5485910" y="4847726"/>
                <a:ext cx="200077" cy="203836"/>
              </a:xfrm>
              <a:custGeom>
                <a:avLst/>
                <a:gdLst/>
                <a:ahLst/>
                <a:cxnLst/>
                <a:rect l="l" t="t" r="r" b="b"/>
                <a:pathLst>
                  <a:path w="3620" h="3688" extrusionOk="0">
                    <a:moveTo>
                      <a:pt x="1020" y="0"/>
                    </a:moveTo>
                    <a:cubicBezTo>
                      <a:pt x="495" y="0"/>
                      <a:pt x="74" y="143"/>
                      <a:pt x="0" y="485"/>
                    </a:cubicBezTo>
                    <a:lnTo>
                      <a:pt x="1152" y="3688"/>
                    </a:lnTo>
                    <a:lnTo>
                      <a:pt x="3468" y="1305"/>
                    </a:lnTo>
                    <a:cubicBezTo>
                      <a:pt x="3619" y="602"/>
                      <a:pt x="2099" y="0"/>
                      <a:pt x="1020" y="0"/>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5" name="Google Shape;1405;p32"/>
              <p:cNvSpPr/>
              <p:nvPr/>
            </p:nvSpPr>
            <p:spPr>
              <a:xfrm>
                <a:off x="5528302" y="4988168"/>
                <a:ext cx="64445" cy="63395"/>
              </a:xfrm>
              <a:custGeom>
                <a:avLst/>
                <a:gdLst/>
                <a:ahLst/>
                <a:cxnLst/>
                <a:rect l="l" t="t" r="r" b="b"/>
                <a:pathLst>
                  <a:path w="1166" h="1147" extrusionOk="0">
                    <a:moveTo>
                      <a:pt x="349" y="0"/>
                    </a:moveTo>
                    <a:cubicBezTo>
                      <a:pt x="216" y="0"/>
                      <a:pt x="102" y="26"/>
                      <a:pt x="1" y="88"/>
                    </a:cubicBezTo>
                    <a:lnTo>
                      <a:pt x="385" y="1147"/>
                    </a:lnTo>
                    <a:lnTo>
                      <a:pt x="1166" y="313"/>
                    </a:lnTo>
                    <a:cubicBezTo>
                      <a:pt x="1046" y="207"/>
                      <a:pt x="835" y="88"/>
                      <a:pt x="663" y="35"/>
                    </a:cubicBezTo>
                    <a:cubicBezTo>
                      <a:pt x="547" y="13"/>
                      <a:pt x="444" y="0"/>
                      <a:pt x="349" y="0"/>
                    </a:cubicBez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6" name="Google Shape;1406;p32"/>
              <p:cNvSpPr/>
              <p:nvPr/>
            </p:nvSpPr>
            <p:spPr>
              <a:xfrm>
                <a:off x="5644646" y="4085222"/>
                <a:ext cx="228265" cy="152158"/>
              </a:xfrm>
              <a:custGeom>
                <a:avLst/>
                <a:gdLst/>
                <a:ahLst/>
                <a:cxnLst/>
                <a:rect l="l" t="t" r="r" b="b"/>
                <a:pathLst>
                  <a:path w="4130" h="2753" extrusionOk="0">
                    <a:moveTo>
                      <a:pt x="768" y="0"/>
                    </a:moveTo>
                    <a:cubicBezTo>
                      <a:pt x="543" y="0"/>
                      <a:pt x="384" y="106"/>
                      <a:pt x="331" y="278"/>
                    </a:cubicBezTo>
                    <a:lnTo>
                      <a:pt x="53" y="1602"/>
                    </a:lnTo>
                    <a:cubicBezTo>
                      <a:pt x="0" y="1654"/>
                      <a:pt x="53" y="1760"/>
                      <a:pt x="53" y="1866"/>
                    </a:cubicBezTo>
                    <a:cubicBezTo>
                      <a:pt x="106" y="1932"/>
                      <a:pt x="159" y="1985"/>
                      <a:pt x="265" y="2038"/>
                    </a:cubicBezTo>
                    <a:lnTo>
                      <a:pt x="331" y="2038"/>
                    </a:lnTo>
                    <a:lnTo>
                      <a:pt x="3362" y="2753"/>
                    </a:lnTo>
                    <a:cubicBezTo>
                      <a:pt x="3415" y="2753"/>
                      <a:pt x="3521" y="2753"/>
                      <a:pt x="3640" y="2700"/>
                    </a:cubicBezTo>
                    <a:cubicBezTo>
                      <a:pt x="3693" y="2647"/>
                      <a:pt x="3746" y="2594"/>
                      <a:pt x="3799" y="2475"/>
                    </a:cubicBezTo>
                    <a:lnTo>
                      <a:pt x="4077" y="1204"/>
                    </a:lnTo>
                    <a:cubicBezTo>
                      <a:pt x="4130" y="993"/>
                      <a:pt x="4024" y="821"/>
                      <a:pt x="3799" y="768"/>
                    </a:cubicBezTo>
                    <a:lnTo>
                      <a:pt x="768" y="0"/>
                    </a:lnTo>
                    <a:close/>
                  </a:path>
                </a:pathLst>
              </a:custGeom>
              <a:solidFill>
                <a:srgbClr val="EE1D6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7" name="Google Shape;1407;p32"/>
              <p:cNvSpPr/>
              <p:nvPr/>
            </p:nvSpPr>
            <p:spPr>
              <a:xfrm>
                <a:off x="5644646" y="4137120"/>
                <a:ext cx="215829" cy="100260"/>
              </a:xfrm>
              <a:custGeom>
                <a:avLst/>
                <a:gdLst/>
                <a:ahLst/>
                <a:cxnLst/>
                <a:rect l="l" t="t" r="r" b="b"/>
                <a:pathLst>
                  <a:path w="3905" h="1814" extrusionOk="0">
                    <a:moveTo>
                      <a:pt x="159" y="1"/>
                    </a:moveTo>
                    <a:lnTo>
                      <a:pt x="53" y="663"/>
                    </a:lnTo>
                    <a:cubicBezTo>
                      <a:pt x="0" y="715"/>
                      <a:pt x="53" y="821"/>
                      <a:pt x="53" y="927"/>
                    </a:cubicBezTo>
                    <a:cubicBezTo>
                      <a:pt x="106" y="993"/>
                      <a:pt x="159" y="1046"/>
                      <a:pt x="265" y="1099"/>
                    </a:cubicBezTo>
                    <a:lnTo>
                      <a:pt x="331" y="1099"/>
                    </a:lnTo>
                    <a:lnTo>
                      <a:pt x="3362" y="1814"/>
                    </a:lnTo>
                    <a:cubicBezTo>
                      <a:pt x="3415" y="1814"/>
                      <a:pt x="3521" y="1814"/>
                      <a:pt x="3640" y="1761"/>
                    </a:cubicBezTo>
                    <a:cubicBezTo>
                      <a:pt x="3693" y="1708"/>
                      <a:pt x="3746" y="1655"/>
                      <a:pt x="3799" y="1536"/>
                    </a:cubicBezTo>
                    <a:lnTo>
                      <a:pt x="3905" y="927"/>
                    </a:lnTo>
                    <a:lnTo>
                      <a:pt x="159" y="1"/>
                    </a:lnTo>
                    <a:close/>
                  </a:path>
                </a:pathLst>
              </a:custGeom>
              <a:solidFill>
                <a:srgbClr val="D4145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8" name="Google Shape;1408;p32"/>
              <p:cNvSpPr/>
              <p:nvPr/>
            </p:nvSpPr>
            <p:spPr>
              <a:xfrm>
                <a:off x="5629280" y="4231521"/>
                <a:ext cx="209971" cy="688388"/>
              </a:xfrm>
              <a:custGeom>
                <a:avLst/>
                <a:gdLst/>
                <a:ahLst/>
                <a:cxnLst/>
                <a:rect l="l" t="t" r="r" b="b"/>
                <a:pathLst>
                  <a:path w="3799" h="12455" extrusionOk="0">
                    <a:moveTo>
                      <a:pt x="2753" y="0"/>
                    </a:moveTo>
                    <a:lnTo>
                      <a:pt x="0" y="11528"/>
                    </a:lnTo>
                    <a:lnTo>
                      <a:pt x="874" y="12454"/>
                    </a:lnTo>
                    <a:lnTo>
                      <a:pt x="3799" y="278"/>
                    </a:lnTo>
                    <a:lnTo>
                      <a:pt x="2753" y="0"/>
                    </a:lnTo>
                    <a:close/>
                  </a:path>
                </a:pathLst>
              </a:custGeom>
              <a:solidFill>
                <a:srgbClr val="309AB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9" name="Google Shape;1409;p32"/>
              <p:cNvSpPr/>
              <p:nvPr/>
            </p:nvSpPr>
            <p:spPr>
              <a:xfrm>
                <a:off x="5559032" y="4216156"/>
                <a:ext cx="222462" cy="685459"/>
              </a:xfrm>
              <a:custGeom>
                <a:avLst/>
                <a:gdLst/>
                <a:ahLst/>
                <a:cxnLst/>
                <a:rect l="l" t="t" r="r" b="b"/>
                <a:pathLst>
                  <a:path w="4025" h="12402" extrusionOk="0">
                    <a:moveTo>
                      <a:pt x="2754" y="0"/>
                    </a:moveTo>
                    <a:lnTo>
                      <a:pt x="1" y="11475"/>
                    </a:lnTo>
                    <a:lnTo>
                      <a:pt x="437" y="12402"/>
                    </a:lnTo>
                    <a:lnTo>
                      <a:pt x="1271" y="11806"/>
                    </a:lnTo>
                    <a:lnTo>
                      <a:pt x="4024" y="278"/>
                    </a:lnTo>
                    <a:lnTo>
                      <a:pt x="2754" y="0"/>
                    </a:lnTo>
                    <a:close/>
                  </a:path>
                </a:pathLst>
              </a:custGeom>
              <a:solidFill>
                <a:srgbClr val="16607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10" name="Google Shape;1410;p32"/>
              <p:cNvSpPr/>
              <p:nvPr/>
            </p:nvSpPr>
            <p:spPr>
              <a:xfrm>
                <a:off x="5485910" y="4200791"/>
                <a:ext cx="225336" cy="673741"/>
              </a:xfrm>
              <a:custGeom>
                <a:avLst/>
                <a:gdLst/>
                <a:ahLst/>
                <a:cxnLst/>
                <a:rect l="l" t="t" r="r" b="b"/>
                <a:pathLst>
                  <a:path w="4077" h="12190" extrusionOk="0">
                    <a:moveTo>
                      <a:pt x="2925" y="0"/>
                    </a:moveTo>
                    <a:lnTo>
                      <a:pt x="0" y="12190"/>
                    </a:lnTo>
                    <a:lnTo>
                      <a:pt x="0" y="12190"/>
                    </a:lnTo>
                    <a:lnTo>
                      <a:pt x="1324" y="11753"/>
                    </a:lnTo>
                    <a:lnTo>
                      <a:pt x="4077" y="278"/>
                    </a:lnTo>
                    <a:lnTo>
                      <a:pt x="2925" y="0"/>
                    </a:lnTo>
                    <a:close/>
                  </a:path>
                </a:pathLst>
              </a:custGeom>
              <a:solidFill>
                <a:srgbClr val="309AB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11" name="Google Shape;1411;p32"/>
              <p:cNvSpPr/>
              <p:nvPr/>
            </p:nvSpPr>
            <p:spPr>
              <a:xfrm>
                <a:off x="5616845" y="4167132"/>
                <a:ext cx="240701" cy="161720"/>
              </a:xfrm>
              <a:custGeom>
                <a:avLst/>
                <a:gdLst/>
                <a:ahLst/>
                <a:cxnLst/>
                <a:rect l="l" t="t" r="r" b="b"/>
                <a:pathLst>
                  <a:path w="4355" h="2926" extrusionOk="0">
                    <a:moveTo>
                      <a:pt x="834" y="0"/>
                    </a:moveTo>
                    <a:cubicBezTo>
                      <a:pt x="715" y="0"/>
                      <a:pt x="609" y="0"/>
                      <a:pt x="556" y="53"/>
                    </a:cubicBezTo>
                    <a:cubicBezTo>
                      <a:pt x="437" y="120"/>
                      <a:pt x="384" y="225"/>
                      <a:pt x="331" y="278"/>
                    </a:cubicBezTo>
                    <a:lnTo>
                      <a:pt x="53" y="1655"/>
                    </a:lnTo>
                    <a:cubicBezTo>
                      <a:pt x="0" y="1880"/>
                      <a:pt x="106" y="2105"/>
                      <a:pt x="331" y="2105"/>
                    </a:cubicBezTo>
                    <a:lnTo>
                      <a:pt x="3534" y="2925"/>
                    </a:lnTo>
                    <a:cubicBezTo>
                      <a:pt x="3746" y="2925"/>
                      <a:pt x="3971" y="2819"/>
                      <a:pt x="4024" y="2594"/>
                    </a:cubicBezTo>
                    <a:lnTo>
                      <a:pt x="4302" y="1271"/>
                    </a:lnTo>
                    <a:cubicBezTo>
                      <a:pt x="4355" y="1165"/>
                      <a:pt x="4302" y="1046"/>
                      <a:pt x="4249" y="940"/>
                    </a:cubicBezTo>
                    <a:cubicBezTo>
                      <a:pt x="4196" y="887"/>
                      <a:pt x="4143" y="834"/>
                      <a:pt x="4077" y="834"/>
                    </a:cubicBezTo>
                    <a:lnTo>
                      <a:pt x="4024" y="781"/>
                    </a:lnTo>
                    <a:lnTo>
                      <a:pt x="834" y="0"/>
                    </a:lnTo>
                    <a:close/>
                  </a:path>
                </a:pathLst>
              </a:custGeom>
              <a:solidFill>
                <a:srgbClr val="DDDD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12" name="Google Shape;1412;p32"/>
              <p:cNvSpPr/>
              <p:nvPr/>
            </p:nvSpPr>
            <p:spPr>
              <a:xfrm>
                <a:off x="5629280" y="4167132"/>
                <a:ext cx="228265" cy="106837"/>
              </a:xfrm>
              <a:custGeom>
                <a:avLst/>
                <a:gdLst/>
                <a:ahLst/>
                <a:cxnLst/>
                <a:rect l="l" t="t" r="r" b="b"/>
                <a:pathLst>
                  <a:path w="4130" h="1933" extrusionOk="0">
                    <a:moveTo>
                      <a:pt x="609" y="0"/>
                    </a:moveTo>
                    <a:cubicBezTo>
                      <a:pt x="490" y="0"/>
                      <a:pt x="384" y="0"/>
                      <a:pt x="331" y="53"/>
                    </a:cubicBezTo>
                    <a:cubicBezTo>
                      <a:pt x="212" y="120"/>
                      <a:pt x="159" y="225"/>
                      <a:pt x="106" y="278"/>
                    </a:cubicBezTo>
                    <a:lnTo>
                      <a:pt x="0" y="940"/>
                    </a:lnTo>
                    <a:lnTo>
                      <a:pt x="3918" y="1933"/>
                    </a:lnTo>
                    <a:lnTo>
                      <a:pt x="4077" y="1271"/>
                    </a:lnTo>
                    <a:cubicBezTo>
                      <a:pt x="4130" y="1165"/>
                      <a:pt x="4077" y="1046"/>
                      <a:pt x="4024" y="940"/>
                    </a:cubicBezTo>
                    <a:cubicBezTo>
                      <a:pt x="3971" y="887"/>
                      <a:pt x="3918" y="834"/>
                      <a:pt x="3852" y="834"/>
                    </a:cubicBezTo>
                    <a:lnTo>
                      <a:pt x="3799" y="781"/>
                    </a:lnTo>
                    <a:lnTo>
                      <a:pt x="609" y="0"/>
                    </a:lnTo>
                    <a:close/>
                  </a:path>
                </a:pathLst>
              </a:custGeom>
              <a:solidFill>
                <a:srgbClr val="FAFBE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13" name="Google Shape;1413;p32"/>
              <p:cNvSpPr/>
              <p:nvPr/>
            </p:nvSpPr>
            <p:spPr>
              <a:xfrm>
                <a:off x="5626351" y="4160499"/>
                <a:ext cx="243630" cy="80584"/>
              </a:xfrm>
              <a:custGeom>
                <a:avLst/>
                <a:gdLst/>
                <a:ahLst/>
                <a:cxnLst/>
                <a:rect l="l" t="t" r="r" b="b"/>
                <a:pathLst>
                  <a:path w="4408" h="1458" extrusionOk="0">
                    <a:moveTo>
                      <a:pt x="263" y="0"/>
                    </a:moveTo>
                    <a:cubicBezTo>
                      <a:pt x="159" y="0"/>
                      <a:pt x="53" y="87"/>
                      <a:pt x="53" y="173"/>
                    </a:cubicBezTo>
                    <a:cubicBezTo>
                      <a:pt x="0" y="345"/>
                      <a:pt x="106" y="504"/>
                      <a:pt x="212" y="504"/>
                    </a:cubicBezTo>
                    <a:lnTo>
                      <a:pt x="4077" y="1444"/>
                    </a:lnTo>
                    <a:cubicBezTo>
                      <a:pt x="4106" y="1454"/>
                      <a:pt x="4134" y="1458"/>
                      <a:pt x="4160" y="1458"/>
                    </a:cubicBezTo>
                    <a:cubicBezTo>
                      <a:pt x="4277" y="1458"/>
                      <a:pt x="4364" y="1372"/>
                      <a:pt x="4408" y="1285"/>
                    </a:cubicBezTo>
                    <a:cubicBezTo>
                      <a:pt x="4408" y="1113"/>
                      <a:pt x="4355" y="1007"/>
                      <a:pt x="4183" y="954"/>
                    </a:cubicBezTo>
                    <a:lnTo>
                      <a:pt x="331" y="15"/>
                    </a:lnTo>
                    <a:cubicBezTo>
                      <a:pt x="309" y="5"/>
                      <a:pt x="286" y="0"/>
                      <a:pt x="263" y="0"/>
                    </a:cubicBez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14" name="Google Shape;1414;p32"/>
              <p:cNvSpPr/>
              <p:nvPr/>
            </p:nvSpPr>
            <p:spPr>
              <a:xfrm>
                <a:off x="5604409" y="4252690"/>
                <a:ext cx="244349" cy="79865"/>
              </a:xfrm>
              <a:custGeom>
                <a:avLst/>
                <a:gdLst/>
                <a:ahLst/>
                <a:cxnLst/>
                <a:rect l="l" t="t" r="r" b="b"/>
                <a:pathLst>
                  <a:path w="4421" h="1445" extrusionOk="0">
                    <a:moveTo>
                      <a:pt x="331" y="1"/>
                    </a:moveTo>
                    <a:cubicBezTo>
                      <a:pt x="225" y="1"/>
                      <a:pt x="66" y="54"/>
                      <a:pt x="66" y="226"/>
                    </a:cubicBezTo>
                    <a:cubicBezTo>
                      <a:pt x="0" y="332"/>
                      <a:pt x="119" y="491"/>
                      <a:pt x="225" y="491"/>
                    </a:cubicBezTo>
                    <a:lnTo>
                      <a:pt x="4090" y="1430"/>
                    </a:lnTo>
                    <a:cubicBezTo>
                      <a:pt x="4119" y="1440"/>
                      <a:pt x="4147" y="1444"/>
                      <a:pt x="4173" y="1444"/>
                    </a:cubicBezTo>
                    <a:cubicBezTo>
                      <a:pt x="4290" y="1444"/>
                      <a:pt x="4378" y="1358"/>
                      <a:pt x="4421" y="1271"/>
                    </a:cubicBezTo>
                    <a:cubicBezTo>
                      <a:pt x="4421" y="1099"/>
                      <a:pt x="4368" y="994"/>
                      <a:pt x="4196" y="941"/>
                    </a:cubicBezTo>
                    <a:lnTo>
                      <a:pt x="331" y="1"/>
                    </a:ln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15" name="Google Shape;1415;p32"/>
              <p:cNvSpPr/>
              <p:nvPr/>
            </p:nvSpPr>
            <p:spPr>
              <a:xfrm>
                <a:off x="6376144" y="3457797"/>
                <a:ext cx="158072" cy="233903"/>
              </a:xfrm>
              <a:custGeom>
                <a:avLst/>
                <a:gdLst/>
                <a:ahLst/>
                <a:cxnLst/>
                <a:rect l="l" t="t" r="r" b="b"/>
                <a:pathLst>
                  <a:path w="2860" h="4232" extrusionOk="0">
                    <a:moveTo>
                      <a:pt x="2381" y="0"/>
                    </a:moveTo>
                    <a:cubicBezTo>
                      <a:pt x="2298" y="0"/>
                      <a:pt x="2214" y="33"/>
                      <a:pt x="2145" y="102"/>
                    </a:cubicBezTo>
                    <a:cubicBezTo>
                      <a:pt x="2039" y="155"/>
                      <a:pt x="1" y="1532"/>
                      <a:pt x="384" y="3901"/>
                    </a:cubicBezTo>
                    <a:cubicBezTo>
                      <a:pt x="437" y="4073"/>
                      <a:pt x="596" y="4231"/>
                      <a:pt x="821" y="4231"/>
                    </a:cubicBezTo>
                    <a:lnTo>
                      <a:pt x="874" y="4231"/>
                    </a:lnTo>
                    <a:cubicBezTo>
                      <a:pt x="1099" y="4179"/>
                      <a:pt x="1258" y="3954"/>
                      <a:pt x="1205" y="3742"/>
                    </a:cubicBezTo>
                    <a:cubicBezTo>
                      <a:pt x="927" y="1968"/>
                      <a:pt x="2528" y="817"/>
                      <a:pt x="2581" y="817"/>
                    </a:cubicBezTo>
                    <a:cubicBezTo>
                      <a:pt x="2806" y="645"/>
                      <a:pt x="2859" y="380"/>
                      <a:pt x="2701" y="208"/>
                    </a:cubicBezTo>
                    <a:cubicBezTo>
                      <a:pt x="2629" y="73"/>
                      <a:pt x="2506" y="0"/>
                      <a:pt x="2381" y="0"/>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16" name="Google Shape;1416;p32"/>
              <p:cNvSpPr/>
              <p:nvPr/>
            </p:nvSpPr>
            <p:spPr>
              <a:xfrm>
                <a:off x="6180820" y="3609734"/>
                <a:ext cx="527497" cy="527442"/>
              </a:xfrm>
              <a:custGeom>
                <a:avLst/>
                <a:gdLst/>
                <a:ahLst/>
                <a:cxnLst/>
                <a:rect l="l" t="t" r="r" b="b"/>
                <a:pathLst>
                  <a:path w="9544" h="9543" extrusionOk="0">
                    <a:moveTo>
                      <a:pt x="4739" y="0"/>
                    </a:moveTo>
                    <a:cubicBezTo>
                      <a:pt x="2145" y="0"/>
                      <a:pt x="1" y="2144"/>
                      <a:pt x="1" y="4791"/>
                    </a:cubicBezTo>
                    <a:cubicBezTo>
                      <a:pt x="1" y="7385"/>
                      <a:pt x="2145" y="9543"/>
                      <a:pt x="4739" y="9543"/>
                    </a:cubicBezTo>
                    <a:cubicBezTo>
                      <a:pt x="7386" y="9543"/>
                      <a:pt x="9543" y="7385"/>
                      <a:pt x="9543" y="4791"/>
                    </a:cubicBezTo>
                    <a:cubicBezTo>
                      <a:pt x="9543" y="2144"/>
                      <a:pt x="7386" y="0"/>
                      <a:pt x="4739"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17" name="Google Shape;1417;p32"/>
              <p:cNvSpPr/>
              <p:nvPr/>
            </p:nvSpPr>
            <p:spPr>
              <a:xfrm>
                <a:off x="6241562" y="3659421"/>
                <a:ext cx="207815" cy="145692"/>
              </a:xfrm>
              <a:custGeom>
                <a:avLst/>
                <a:gdLst/>
                <a:ahLst/>
                <a:cxnLst/>
                <a:rect l="l" t="t" r="r" b="b"/>
                <a:pathLst>
                  <a:path w="3760" h="2636" extrusionOk="0">
                    <a:moveTo>
                      <a:pt x="2633" y="1"/>
                    </a:moveTo>
                    <a:cubicBezTo>
                      <a:pt x="2247" y="1"/>
                      <a:pt x="1778" y="140"/>
                      <a:pt x="1324" y="425"/>
                    </a:cubicBezTo>
                    <a:cubicBezTo>
                      <a:pt x="450" y="914"/>
                      <a:pt x="0" y="1748"/>
                      <a:pt x="278" y="2238"/>
                    </a:cubicBezTo>
                    <a:cubicBezTo>
                      <a:pt x="439" y="2509"/>
                      <a:pt x="746" y="2635"/>
                      <a:pt x="1120" y="2635"/>
                    </a:cubicBezTo>
                    <a:cubicBezTo>
                      <a:pt x="1513" y="2635"/>
                      <a:pt x="1981" y="2496"/>
                      <a:pt x="2436" y="2238"/>
                    </a:cubicBezTo>
                    <a:cubicBezTo>
                      <a:pt x="3309" y="1695"/>
                      <a:pt x="3759" y="861"/>
                      <a:pt x="3428" y="372"/>
                    </a:cubicBezTo>
                    <a:cubicBezTo>
                      <a:pt x="3293" y="127"/>
                      <a:pt x="3000" y="1"/>
                      <a:pt x="2633"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18" name="Google Shape;1418;p32"/>
              <p:cNvSpPr/>
              <p:nvPr/>
            </p:nvSpPr>
            <p:spPr>
              <a:xfrm>
                <a:off x="6189608" y="3719445"/>
                <a:ext cx="518709" cy="417731"/>
              </a:xfrm>
              <a:custGeom>
                <a:avLst/>
                <a:gdLst/>
                <a:ahLst/>
                <a:cxnLst/>
                <a:rect l="l" t="t" r="r" b="b"/>
                <a:pathLst>
                  <a:path w="9385" h="7558" extrusionOk="0">
                    <a:moveTo>
                      <a:pt x="8445" y="0"/>
                    </a:moveTo>
                    <a:lnTo>
                      <a:pt x="8445" y="0"/>
                    </a:lnTo>
                    <a:cubicBezTo>
                      <a:pt x="8551" y="437"/>
                      <a:pt x="8603" y="821"/>
                      <a:pt x="8603" y="1271"/>
                    </a:cubicBezTo>
                    <a:cubicBezTo>
                      <a:pt x="8603" y="3918"/>
                      <a:pt x="6512" y="6009"/>
                      <a:pt x="3865" y="6009"/>
                    </a:cubicBezTo>
                    <a:cubicBezTo>
                      <a:pt x="2264" y="6009"/>
                      <a:pt x="887" y="5242"/>
                      <a:pt x="1" y="4024"/>
                    </a:cubicBezTo>
                    <a:lnTo>
                      <a:pt x="1" y="4024"/>
                    </a:lnTo>
                    <a:cubicBezTo>
                      <a:pt x="556" y="6062"/>
                      <a:pt x="2436" y="7558"/>
                      <a:pt x="4580" y="7558"/>
                    </a:cubicBezTo>
                    <a:cubicBezTo>
                      <a:pt x="7227" y="7558"/>
                      <a:pt x="9384" y="5400"/>
                      <a:pt x="9384" y="2806"/>
                    </a:cubicBezTo>
                    <a:cubicBezTo>
                      <a:pt x="9384" y="1761"/>
                      <a:pt x="9053" y="821"/>
                      <a:pt x="8445"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419" name="Google Shape;1419;p32"/>
            <p:cNvSpPr/>
            <p:nvPr/>
          </p:nvSpPr>
          <p:spPr>
            <a:xfrm>
              <a:off x="5641385" y="4715193"/>
              <a:ext cx="204624" cy="152288"/>
            </a:xfrm>
            <a:custGeom>
              <a:avLst/>
              <a:gdLst/>
              <a:ahLst/>
              <a:cxnLst/>
              <a:rect l="l" t="t" r="r" b="b"/>
              <a:pathLst>
                <a:path w="6588" h="4903" extrusionOk="0">
                  <a:moveTo>
                    <a:pt x="4067" y="1"/>
                  </a:moveTo>
                  <a:lnTo>
                    <a:pt x="2790" y="2790"/>
                  </a:lnTo>
                  <a:lnTo>
                    <a:pt x="404" y="3059"/>
                  </a:lnTo>
                  <a:cubicBezTo>
                    <a:pt x="135" y="3059"/>
                    <a:pt x="0" y="3496"/>
                    <a:pt x="269" y="3630"/>
                  </a:cubicBezTo>
                  <a:lnTo>
                    <a:pt x="2924" y="4739"/>
                  </a:lnTo>
                  <a:cubicBezTo>
                    <a:pt x="3134" y="4850"/>
                    <a:pt x="3343" y="4903"/>
                    <a:pt x="3545" y="4903"/>
                  </a:cubicBezTo>
                  <a:cubicBezTo>
                    <a:pt x="3892" y="4903"/>
                    <a:pt x="4215" y="4747"/>
                    <a:pt x="4470" y="4471"/>
                  </a:cubicBezTo>
                  <a:lnTo>
                    <a:pt x="6588" y="1547"/>
                  </a:lnTo>
                  <a:lnTo>
                    <a:pt x="4067" y="1"/>
                  </a:lnTo>
                  <a:close/>
                </a:path>
              </a:pathLst>
            </a:custGeom>
            <a:solidFill>
              <a:srgbClr val="D4145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0" name="Google Shape;1420;p32"/>
            <p:cNvSpPr/>
            <p:nvPr/>
          </p:nvSpPr>
          <p:spPr>
            <a:xfrm>
              <a:off x="5767676" y="4250752"/>
              <a:ext cx="622196" cy="512492"/>
            </a:xfrm>
            <a:custGeom>
              <a:avLst/>
              <a:gdLst/>
              <a:ahLst/>
              <a:cxnLst/>
              <a:rect l="l" t="t" r="r" b="b"/>
              <a:pathLst>
                <a:path w="20032" h="16500" extrusionOk="0">
                  <a:moveTo>
                    <a:pt x="16674" y="1"/>
                  </a:moveTo>
                  <a:cubicBezTo>
                    <a:pt x="15991" y="1"/>
                    <a:pt x="15283" y="187"/>
                    <a:pt x="14688" y="536"/>
                  </a:cubicBezTo>
                  <a:lnTo>
                    <a:pt x="3765" y="7392"/>
                  </a:lnTo>
                  <a:cubicBezTo>
                    <a:pt x="3496" y="7661"/>
                    <a:pt x="3227" y="7929"/>
                    <a:pt x="2925" y="8366"/>
                  </a:cubicBezTo>
                  <a:lnTo>
                    <a:pt x="1" y="14954"/>
                  </a:lnTo>
                  <a:lnTo>
                    <a:pt x="2522" y="16500"/>
                  </a:lnTo>
                  <a:lnTo>
                    <a:pt x="6588" y="11021"/>
                  </a:lnTo>
                  <a:lnTo>
                    <a:pt x="9949" y="10316"/>
                  </a:lnTo>
                  <a:lnTo>
                    <a:pt x="15528" y="8938"/>
                  </a:lnTo>
                  <a:cubicBezTo>
                    <a:pt x="16671" y="8635"/>
                    <a:pt x="17780" y="8098"/>
                    <a:pt x="18620" y="7089"/>
                  </a:cubicBezTo>
                  <a:cubicBezTo>
                    <a:pt x="19023" y="6686"/>
                    <a:pt x="19326" y="6115"/>
                    <a:pt x="19595" y="5577"/>
                  </a:cubicBezTo>
                  <a:cubicBezTo>
                    <a:pt x="19864" y="5006"/>
                    <a:pt x="20032" y="4434"/>
                    <a:pt x="20032" y="3896"/>
                  </a:cubicBezTo>
                  <a:lnTo>
                    <a:pt x="20032" y="3460"/>
                  </a:lnTo>
                  <a:cubicBezTo>
                    <a:pt x="20032" y="2048"/>
                    <a:pt x="19191" y="804"/>
                    <a:pt x="17914" y="233"/>
                  </a:cubicBezTo>
                  <a:cubicBezTo>
                    <a:pt x="17535" y="76"/>
                    <a:pt x="17110" y="1"/>
                    <a:pt x="16674" y="1"/>
                  </a:cubicBezTo>
                  <a:close/>
                </a:path>
              </a:pathLst>
            </a:custGeom>
            <a:solidFill>
              <a:srgbClr val="758CC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1" name="Google Shape;1421;p32"/>
            <p:cNvSpPr/>
            <p:nvPr/>
          </p:nvSpPr>
          <p:spPr>
            <a:xfrm>
              <a:off x="5767676" y="4250752"/>
              <a:ext cx="622196" cy="512492"/>
            </a:xfrm>
            <a:custGeom>
              <a:avLst/>
              <a:gdLst/>
              <a:ahLst/>
              <a:cxnLst/>
              <a:rect l="l" t="t" r="r" b="b"/>
              <a:pathLst>
                <a:path w="20032" h="16500" extrusionOk="0">
                  <a:moveTo>
                    <a:pt x="16674" y="1"/>
                  </a:moveTo>
                  <a:cubicBezTo>
                    <a:pt x="15991" y="1"/>
                    <a:pt x="15283" y="187"/>
                    <a:pt x="14688" y="536"/>
                  </a:cubicBezTo>
                  <a:lnTo>
                    <a:pt x="3765" y="7392"/>
                  </a:lnTo>
                  <a:cubicBezTo>
                    <a:pt x="3496" y="7661"/>
                    <a:pt x="3227" y="7929"/>
                    <a:pt x="2925" y="8366"/>
                  </a:cubicBezTo>
                  <a:lnTo>
                    <a:pt x="1" y="14954"/>
                  </a:lnTo>
                  <a:lnTo>
                    <a:pt x="1110" y="15659"/>
                  </a:lnTo>
                  <a:lnTo>
                    <a:pt x="2522" y="16500"/>
                  </a:lnTo>
                  <a:lnTo>
                    <a:pt x="6588" y="11021"/>
                  </a:lnTo>
                  <a:lnTo>
                    <a:pt x="9949" y="10316"/>
                  </a:lnTo>
                  <a:lnTo>
                    <a:pt x="15528" y="8938"/>
                  </a:lnTo>
                  <a:cubicBezTo>
                    <a:pt x="16368" y="8770"/>
                    <a:pt x="17208" y="8366"/>
                    <a:pt x="18049" y="7661"/>
                  </a:cubicBezTo>
                  <a:cubicBezTo>
                    <a:pt x="18183" y="7526"/>
                    <a:pt x="18351" y="7392"/>
                    <a:pt x="18620" y="7089"/>
                  </a:cubicBezTo>
                  <a:cubicBezTo>
                    <a:pt x="19023" y="6686"/>
                    <a:pt x="19326" y="6115"/>
                    <a:pt x="19595" y="5577"/>
                  </a:cubicBezTo>
                  <a:cubicBezTo>
                    <a:pt x="19864" y="5006"/>
                    <a:pt x="20032" y="4434"/>
                    <a:pt x="20032" y="3896"/>
                  </a:cubicBezTo>
                  <a:lnTo>
                    <a:pt x="20032" y="3460"/>
                  </a:lnTo>
                  <a:cubicBezTo>
                    <a:pt x="20032" y="2048"/>
                    <a:pt x="19191" y="804"/>
                    <a:pt x="17914" y="233"/>
                  </a:cubicBezTo>
                  <a:cubicBezTo>
                    <a:pt x="17535" y="76"/>
                    <a:pt x="17110" y="1"/>
                    <a:pt x="16674" y="1"/>
                  </a:cubicBezTo>
                  <a:close/>
                </a:path>
              </a:pathLst>
            </a:custGeom>
            <a:solidFill>
              <a:srgbClr val="BDB8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2" name="Google Shape;1422;p32"/>
            <p:cNvSpPr/>
            <p:nvPr/>
          </p:nvSpPr>
          <p:spPr>
            <a:xfrm>
              <a:off x="5802121" y="4428136"/>
              <a:ext cx="435338" cy="335107"/>
            </a:xfrm>
            <a:custGeom>
              <a:avLst/>
              <a:gdLst/>
              <a:ahLst/>
              <a:cxnLst/>
              <a:rect l="l" t="t" r="r" b="b"/>
              <a:pathLst>
                <a:path w="14016" h="10789" extrusionOk="0">
                  <a:moveTo>
                    <a:pt x="11630" y="0"/>
                  </a:moveTo>
                  <a:lnTo>
                    <a:pt x="5479" y="2521"/>
                  </a:lnTo>
                  <a:cubicBezTo>
                    <a:pt x="4471" y="2924"/>
                    <a:pt x="3496" y="3764"/>
                    <a:pt x="2958" y="4739"/>
                  </a:cubicBezTo>
                  <a:cubicBezTo>
                    <a:pt x="2118" y="6151"/>
                    <a:pt x="976" y="7966"/>
                    <a:pt x="1" y="9948"/>
                  </a:cubicBezTo>
                  <a:lnTo>
                    <a:pt x="1413" y="10789"/>
                  </a:lnTo>
                  <a:lnTo>
                    <a:pt x="5479" y="5310"/>
                  </a:lnTo>
                  <a:lnTo>
                    <a:pt x="8840" y="4605"/>
                  </a:lnTo>
                  <a:lnTo>
                    <a:pt x="8974" y="4470"/>
                  </a:lnTo>
                  <a:cubicBezTo>
                    <a:pt x="9109" y="4067"/>
                    <a:pt x="9512" y="3764"/>
                    <a:pt x="9815" y="3630"/>
                  </a:cubicBezTo>
                  <a:lnTo>
                    <a:pt x="14016" y="1815"/>
                  </a:lnTo>
                  <a:cubicBezTo>
                    <a:pt x="13176" y="1244"/>
                    <a:pt x="12335" y="706"/>
                    <a:pt x="11630" y="0"/>
                  </a:cubicBezTo>
                  <a:close/>
                </a:path>
              </a:pathLst>
            </a:custGeom>
            <a:solidFill>
              <a:srgbClr val="8D7D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3" name="Google Shape;1423;p32"/>
            <p:cNvSpPr/>
            <p:nvPr/>
          </p:nvSpPr>
          <p:spPr>
            <a:xfrm>
              <a:off x="5993172" y="3849238"/>
              <a:ext cx="435338" cy="325727"/>
            </a:xfrm>
            <a:custGeom>
              <a:avLst/>
              <a:gdLst/>
              <a:ahLst/>
              <a:cxnLst/>
              <a:rect l="l" t="t" r="r" b="b"/>
              <a:pathLst>
                <a:path w="14016" h="10487" extrusionOk="0">
                  <a:moveTo>
                    <a:pt x="11156" y="0"/>
                  </a:moveTo>
                  <a:cubicBezTo>
                    <a:pt x="10333" y="0"/>
                    <a:pt x="9506" y="386"/>
                    <a:pt x="8974" y="1128"/>
                  </a:cubicBezTo>
                  <a:lnTo>
                    <a:pt x="6050" y="5598"/>
                  </a:lnTo>
                  <a:lnTo>
                    <a:pt x="1849" y="2943"/>
                  </a:lnTo>
                  <a:lnTo>
                    <a:pt x="0" y="5598"/>
                  </a:lnTo>
                  <a:lnTo>
                    <a:pt x="5344" y="10102"/>
                  </a:lnTo>
                  <a:cubicBezTo>
                    <a:pt x="5736" y="10352"/>
                    <a:pt x="6156" y="10486"/>
                    <a:pt x="6566" y="10486"/>
                  </a:cubicBezTo>
                  <a:cubicBezTo>
                    <a:pt x="7034" y="10486"/>
                    <a:pt x="7488" y="10310"/>
                    <a:pt x="7865" y="9934"/>
                  </a:cubicBezTo>
                  <a:lnTo>
                    <a:pt x="13040" y="4489"/>
                  </a:lnTo>
                  <a:cubicBezTo>
                    <a:pt x="13881" y="3649"/>
                    <a:pt x="14015" y="2372"/>
                    <a:pt x="13444" y="1397"/>
                  </a:cubicBezTo>
                  <a:cubicBezTo>
                    <a:pt x="12937" y="453"/>
                    <a:pt x="12048" y="0"/>
                    <a:pt x="11156" y="0"/>
                  </a:cubicBezTo>
                  <a:close/>
                </a:path>
              </a:pathLst>
            </a:custGeom>
            <a:solidFill>
              <a:srgbClr val="F6E5A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4" name="Google Shape;1424;p32"/>
            <p:cNvSpPr/>
            <p:nvPr/>
          </p:nvSpPr>
          <p:spPr>
            <a:xfrm>
              <a:off x="6106945" y="3870700"/>
              <a:ext cx="178533" cy="304824"/>
            </a:xfrm>
            <a:custGeom>
              <a:avLst/>
              <a:gdLst/>
              <a:ahLst/>
              <a:cxnLst/>
              <a:rect l="l" t="t" r="r" b="b"/>
              <a:pathLst>
                <a:path w="5748" h="9814" extrusionOk="0">
                  <a:moveTo>
                    <a:pt x="5748" y="0"/>
                  </a:moveTo>
                  <a:lnTo>
                    <a:pt x="5748" y="0"/>
                  </a:lnTo>
                  <a:cubicBezTo>
                    <a:pt x="5580" y="168"/>
                    <a:pt x="5445" y="303"/>
                    <a:pt x="5311" y="437"/>
                  </a:cubicBezTo>
                  <a:lnTo>
                    <a:pt x="2387" y="4907"/>
                  </a:lnTo>
                  <a:lnTo>
                    <a:pt x="1" y="3529"/>
                  </a:lnTo>
                  <a:lnTo>
                    <a:pt x="1" y="7999"/>
                  </a:lnTo>
                  <a:lnTo>
                    <a:pt x="1681" y="9411"/>
                  </a:lnTo>
                  <a:cubicBezTo>
                    <a:pt x="1950" y="9545"/>
                    <a:pt x="2219" y="9680"/>
                    <a:pt x="2387" y="9814"/>
                  </a:cubicBezTo>
                  <a:lnTo>
                    <a:pt x="4067" y="3932"/>
                  </a:lnTo>
                  <a:cubicBezTo>
                    <a:pt x="4471" y="2521"/>
                    <a:pt x="5042" y="1277"/>
                    <a:pt x="5748"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5" name="Google Shape;1425;p32"/>
            <p:cNvSpPr/>
            <p:nvPr/>
          </p:nvSpPr>
          <p:spPr>
            <a:xfrm>
              <a:off x="6175836" y="3779880"/>
              <a:ext cx="439532" cy="506031"/>
            </a:xfrm>
            <a:custGeom>
              <a:avLst/>
              <a:gdLst/>
              <a:ahLst/>
              <a:cxnLst/>
              <a:rect l="l" t="t" r="r" b="b"/>
              <a:pathLst>
                <a:path w="14151" h="16292" extrusionOk="0">
                  <a:moveTo>
                    <a:pt x="9109" y="0"/>
                  </a:moveTo>
                  <a:lnTo>
                    <a:pt x="5042" y="572"/>
                  </a:lnTo>
                  <a:cubicBezTo>
                    <a:pt x="3664" y="2387"/>
                    <a:pt x="2521" y="4605"/>
                    <a:pt x="1849" y="6856"/>
                  </a:cubicBezTo>
                  <a:lnTo>
                    <a:pt x="1" y="13444"/>
                  </a:lnTo>
                  <a:cubicBezTo>
                    <a:pt x="1406" y="14452"/>
                    <a:pt x="4559" y="16292"/>
                    <a:pt x="8376" y="16292"/>
                  </a:cubicBezTo>
                  <a:cubicBezTo>
                    <a:pt x="8759" y="16292"/>
                    <a:pt x="9150" y="16273"/>
                    <a:pt x="9546" y="16233"/>
                  </a:cubicBezTo>
                  <a:cubicBezTo>
                    <a:pt x="11092" y="16099"/>
                    <a:pt x="12470" y="15696"/>
                    <a:pt x="14016" y="14990"/>
                  </a:cubicBezTo>
                  <a:lnTo>
                    <a:pt x="14150" y="7831"/>
                  </a:lnTo>
                  <a:cubicBezTo>
                    <a:pt x="14150" y="5310"/>
                    <a:pt x="13175" y="2924"/>
                    <a:pt x="11361" y="1412"/>
                  </a:cubicBezTo>
                  <a:cubicBezTo>
                    <a:pt x="10655" y="841"/>
                    <a:pt x="9815" y="269"/>
                    <a:pt x="9109" y="0"/>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6" name="Google Shape;1426;p32"/>
            <p:cNvSpPr/>
            <p:nvPr/>
          </p:nvSpPr>
          <p:spPr>
            <a:xfrm>
              <a:off x="6446215" y="3823706"/>
              <a:ext cx="169153" cy="460404"/>
            </a:xfrm>
            <a:custGeom>
              <a:avLst/>
              <a:gdLst/>
              <a:ahLst/>
              <a:cxnLst/>
              <a:rect l="l" t="t" r="r" b="b"/>
              <a:pathLst>
                <a:path w="5446" h="14823" extrusionOk="0">
                  <a:moveTo>
                    <a:pt x="2656" y="1"/>
                  </a:moveTo>
                  <a:cubicBezTo>
                    <a:pt x="1546" y="404"/>
                    <a:pt x="706" y="1244"/>
                    <a:pt x="404" y="3496"/>
                  </a:cubicBezTo>
                  <a:cubicBezTo>
                    <a:pt x="0" y="5714"/>
                    <a:pt x="538" y="9075"/>
                    <a:pt x="706" y="11327"/>
                  </a:cubicBezTo>
                  <a:lnTo>
                    <a:pt x="841" y="14822"/>
                  </a:lnTo>
                  <a:cubicBezTo>
                    <a:pt x="2387" y="14688"/>
                    <a:pt x="3765" y="14285"/>
                    <a:pt x="5311" y="13579"/>
                  </a:cubicBezTo>
                  <a:lnTo>
                    <a:pt x="5445" y="6420"/>
                  </a:lnTo>
                  <a:lnTo>
                    <a:pt x="5445" y="6286"/>
                  </a:lnTo>
                  <a:cubicBezTo>
                    <a:pt x="5445" y="3765"/>
                    <a:pt x="4336" y="1513"/>
                    <a:pt x="2656"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7" name="Google Shape;1427;p32"/>
            <p:cNvSpPr/>
            <p:nvPr/>
          </p:nvSpPr>
          <p:spPr>
            <a:xfrm>
              <a:off x="6123655" y="4195040"/>
              <a:ext cx="501093" cy="361229"/>
            </a:xfrm>
            <a:custGeom>
              <a:avLst/>
              <a:gdLst/>
              <a:ahLst/>
              <a:cxnLst/>
              <a:rect l="l" t="t" r="r" b="b"/>
              <a:pathLst>
                <a:path w="16133" h="11630" extrusionOk="0">
                  <a:moveTo>
                    <a:pt x="1681" y="1"/>
                  </a:moveTo>
                  <a:lnTo>
                    <a:pt x="303" y="5177"/>
                  </a:lnTo>
                  <a:cubicBezTo>
                    <a:pt x="0" y="5748"/>
                    <a:pt x="303" y="6454"/>
                    <a:pt x="706" y="6991"/>
                  </a:cubicBezTo>
                  <a:cubicBezTo>
                    <a:pt x="1681" y="7832"/>
                    <a:pt x="2521" y="8537"/>
                    <a:pt x="3664" y="9243"/>
                  </a:cubicBezTo>
                  <a:cubicBezTo>
                    <a:pt x="5747" y="10655"/>
                    <a:pt x="8134" y="11629"/>
                    <a:pt x="10654" y="11629"/>
                  </a:cubicBezTo>
                  <a:cubicBezTo>
                    <a:pt x="12066" y="11629"/>
                    <a:pt x="13612" y="11495"/>
                    <a:pt x="14990" y="10789"/>
                  </a:cubicBezTo>
                  <a:cubicBezTo>
                    <a:pt x="15696" y="10487"/>
                    <a:pt x="16133" y="9815"/>
                    <a:pt x="16133" y="9109"/>
                  </a:cubicBezTo>
                  <a:lnTo>
                    <a:pt x="16133" y="8537"/>
                  </a:lnTo>
                  <a:lnTo>
                    <a:pt x="15696" y="1547"/>
                  </a:lnTo>
                  <a:cubicBezTo>
                    <a:pt x="14150" y="2253"/>
                    <a:pt x="12772" y="2656"/>
                    <a:pt x="11226" y="2790"/>
                  </a:cubicBezTo>
                  <a:cubicBezTo>
                    <a:pt x="10830" y="2830"/>
                    <a:pt x="10439" y="2849"/>
                    <a:pt x="10056" y="2849"/>
                  </a:cubicBezTo>
                  <a:cubicBezTo>
                    <a:pt x="6239" y="2849"/>
                    <a:pt x="3086" y="1009"/>
                    <a:pt x="1681" y="1"/>
                  </a:cubicBezTo>
                  <a:close/>
                </a:path>
              </a:pathLst>
            </a:custGeom>
            <a:solidFill>
              <a:srgbClr val="BDB8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8" name="Google Shape;1428;p32"/>
            <p:cNvSpPr/>
            <p:nvPr/>
          </p:nvSpPr>
          <p:spPr>
            <a:xfrm>
              <a:off x="6319893" y="3623306"/>
              <a:ext cx="143063" cy="253078"/>
            </a:xfrm>
            <a:custGeom>
              <a:avLst/>
              <a:gdLst/>
              <a:ahLst/>
              <a:cxnLst/>
              <a:rect l="l" t="t" r="r" b="b"/>
              <a:pathLst>
                <a:path w="4606" h="8148" extrusionOk="0">
                  <a:moveTo>
                    <a:pt x="4067" y="0"/>
                  </a:moveTo>
                  <a:lnTo>
                    <a:pt x="1" y="269"/>
                  </a:lnTo>
                  <a:lnTo>
                    <a:pt x="404" y="5882"/>
                  </a:lnTo>
                  <a:lnTo>
                    <a:pt x="404" y="6285"/>
                  </a:lnTo>
                  <a:cubicBezTo>
                    <a:pt x="560" y="7347"/>
                    <a:pt x="1413" y="8147"/>
                    <a:pt x="2423" y="8147"/>
                  </a:cubicBezTo>
                  <a:cubicBezTo>
                    <a:pt x="2500" y="8147"/>
                    <a:pt x="2577" y="8143"/>
                    <a:pt x="2656" y="8133"/>
                  </a:cubicBezTo>
                  <a:cubicBezTo>
                    <a:pt x="3765" y="7965"/>
                    <a:pt x="4605" y="6991"/>
                    <a:pt x="4471" y="5882"/>
                  </a:cubicBezTo>
                  <a:lnTo>
                    <a:pt x="4471" y="5613"/>
                  </a:lnTo>
                  <a:lnTo>
                    <a:pt x="4067" y="0"/>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9" name="Google Shape;1429;p32"/>
            <p:cNvSpPr/>
            <p:nvPr/>
          </p:nvSpPr>
          <p:spPr>
            <a:xfrm>
              <a:off x="5802125" y="4764263"/>
              <a:ext cx="234920" cy="138872"/>
            </a:xfrm>
            <a:custGeom>
              <a:avLst/>
              <a:gdLst/>
              <a:ahLst/>
              <a:cxnLst/>
              <a:rect l="l" t="t" r="r" b="b"/>
              <a:pathLst>
                <a:path w="6420" h="4389" extrusionOk="0">
                  <a:moveTo>
                    <a:pt x="4201" y="1"/>
                  </a:moveTo>
                  <a:lnTo>
                    <a:pt x="2790" y="2084"/>
                  </a:lnTo>
                  <a:lnTo>
                    <a:pt x="404" y="2084"/>
                  </a:lnTo>
                  <a:cubicBezTo>
                    <a:pt x="135" y="2084"/>
                    <a:pt x="0" y="2387"/>
                    <a:pt x="269" y="2521"/>
                  </a:cubicBezTo>
                  <a:lnTo>
                    <a:pt x="2655" y="4202"/>
                  </a:lnTo>
                  <a:cubicBezTo>
                    <a:pt x="2912" y="4322"/>
                    <a:pt x="3162" y="4389"/>
                    <a:pt x="3399" y="4389"/>
                  </a:cubicBezTo>
                  <a:cubicBezTo>
                    <a:pt x="3690" y="4389"/>
                    <a:pt x="3961" y="4289"/>
                    <a:pt x="4201" y="4067"/>
                  </a:cubicBezTo>
                  <a:lnTo>
                    <a:pt x="6420" y="1815"/>
                  </a:lnTo>
                  <a:lnTo>
                    <a:pt x="4201" y="1"/>
                  </a:lnTo>
                  <a:close/>
                </a:path>
              </a:pathLst>
            </a:custGeom>
            <a:solidFill>
              <a:srgbClr val="D4145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0" name="Google Shape;1430;p32"/>
            <p:cNvSpPr/>
            <p:nvPr/>
          </p:nvSpPr>
          <p:spPr>
            <a:xfrm>
              <a:off x="5950371" y="4370395"/>
              <a:ext cx="674377" cy="457578"/>
            </a:xfrm>
            <a:custGeom>
              <a:avLst/>
              <a:gdLst/>
              <a:ahLst/>
              <a:cxnLst/>
              <a:rect l="l" t="t" r="r" b="b"/>
              <a:pathLst>
                <a:path w="21712" h="14732" extrusionOk="0">
                  <a:moveTo>
                    <a:pt x="18347" y="1"/>
                  </a:moveTo>
                  <a:cubicBezTo>
                    <a:pt x="17839" y="1"/>
                    <a:pt x="17322" y="109"/>
                    <a:pt x="16805" y="313"/>
                  </a:cubicBezTo>
                  <a:lnTo>
                    <a:pt x="13713" y="1725"/>
                  </a:lnTo>
                  <a:lnTo>
                    <a:pt x="5042" y="5489"/>
                  </a:lnTo>
                  <a:cubicBezTo>
                    <a:pt x="4739" y="5623"/>
                    <a:pt x="4336" y="5926"/>
                    <a:pt x="4201" y="6329"/>
                  </a:cubicBezTo>
                  <a:lnTo>
                    <a:pt x="4067" y="6464"/>
                  </a:lnTo>
                  <a:lnTo>
                    <a:pt x="0" y="12917"/>
                  </a:lnTo>
                  <a:lnTo>
                    <a:pt x="2219" y="14731"/>
                  </a:lnTo>
                  <a:lnTo>
                    <a:pt x="7260" y="9556"/>
                  </a:lnTo>
                  <a:lnTo>
                    <a:pt x="16368" y="8715"/>
                  </a:lnTo>
                  <a:cubicBezTo>
                    <a:pt x="17645" y="8715"/>
                    <a:pt x="18754" y="8144"/>
                    <a:pt x="19729" y="7438"/>
                  </a:cubicBezTo>
                  <a:cubicBezTo>
                    <a:pt x="20569" y="6598"/>
                    <a:pt x="21275" y="5489"/>
                    <a:pt x="21712" y="4380"/>
                  </a:cubicBezTo>
                  <a:lnTo>
                    <a:pt x="21712" y="3540"/>
                  </a:lnTo>
                  <a:cubicBezTo>
                    <a:pt x="21712" y="2263"/>
                    <a:pt x="21140" y="1154"/>
                    <a:pt x="20031" y="448"/>
                  </a:cubicBezTo>
                  <a:cubicBezTo>
                    <a:pt x="19493" y="143"/>
                    <a:pt x="18927" y="1"/>
                    <a:pt x="18347" y="1"/>
                  </a:cubicBezTo>
                  <a:close/>
                </a:path>
              </a:pathLst>
            </a:custGeom>
            <a:solidFill>
              <a:srgbClr val="758CC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1" name="Google Shape;1431;p32"/>
            <p:cNvSpPr/>
            <p:nvPr/>
          </p:nvSpPr>
          <p:spPr>
            <a:xfrm>
              <a:off x="6428479" y="4371762"/>
              <a:ext cx="196269" cy="273515"/>
            </a:xfrm>
            <a:custGeom>
              <a:avLst/>
              <a:gdLst/>
              <a:ahLst/>
              <a:cxnLst/>
              <a:rect l="l" t="t" r="r" b="b"/>
              <a:pathLst>
                <a:path w="6319" h="8806" extrusionOk="0">
                  <a:moveTo>
                    <a:pt x="2790" y="0"/>
                  </a:moveTo>
                  <a:cubicBezTo>
                    <a:pt x="2386" y="0"/>
                    <a:pt x="1949" y="0"/>
                    <a:pt x="1546" y="269"/>
                  </a:cubicBezTo>
                  <a:cubicBezTo>
                    <a:pt x="1546" y="2219"/>
                    <a:pt x="1277" y="4202"/>
                    <a:pt x="840" y="6016"/>
                  </a:cubicBezTo>
                  <a:cubicBezTo>
                    <a:pt x="706" y="6857"/>
                    <a:pt x="437" y="7697"/>
                    <a:pt x="135" y="8537"/>
                  </a:cubicBezTo>
                  <a:lnTo>
                    <a:pt x="0" y="8806"/>
                  </a:lnTo>
                  <a:lnTo>
                    <a:pt x="0" y="8806"/>
                  </a:lnTo>
                  <a:lnTo>
                    <a:pt x="975" y="8671"/>
                  </a:lnTo>
                  <a:cubicBezTo>
                    <a:pt x="2252" y="8671"/>
                    <a:pt x="3361" y="8100"/>
                    <a:pt x="4336" y="7394"/>
                  </a:cubicBezTo>
                  <a:cubicBezTo>
                    <a:pt x="5176" y="6554"/>
                    <a:pt x="5882" y="5445"/>
                    <a:pt x="6319" y="4336"/>
                  </a:cubicBezTo>
                  <a:lnTo>
                    <a:pt x="6319" y="3496"/>
                  </a:lnTo>
                  <a:lnTo>
                    <a:pt x="6319" y="2924"/>
                  </a:lnTo>
                  <a:cubicBezTo>
                    <a:pt x="6150" y="1950"/>
                    <a:pt x="5613" y="975"/>
                    <a:pt x="4638" y="404"/>
                  </a:cubicBezTo>
                  <a:cubicBezTo>
                    <a:pt x="4067" y="135"/>
                    <a:pt x="3495" y="0"/>
                    <a:pt x="2958" y="0"/>
                  </a:cubicBezTo>
                  <a:close/>
                </a:path>
              </a:pathLst>
            </a:custGeom>
            <a:solidFill>
              <a:srgbClr val="8D7D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2" name="Google Shape;1432;p32"/>
            <p:cNvSpPr/>
            <p:nvPr/>
          </p:nvSpPr>
          <p:spPr>
            <a:xfrm>
              <a:off x="6476498" y="3874086"/>
              <a:ext cx="226552" cy="540508"/>
            </a:xfrm>
            <a:custGeom>
              <a:avLst/>
              <a:gdLst/>
              <a:ahLst/>
              <a:cxnLst/>
              <a:rect l="l" t="t" r="r" b="b"/>
              <a:pathLst>
                <a:path w="7294" h="17402" extrusionOk="0">
                  <a:moveTo>
                    <a:pt x="2720" y="0"/>
                  </a:moveTo>
                  <a:cubicBezTo>
                    <a:pt x="2021" y="0"/>
                    <a:pt x="1314" y="296"/>
                    <a:pt x="840" y="900"/>
                  </a:cubicBezTo>
                  <a:cubicBezTo>
                    <a:pt x="269" y="1740"/>
                    <a:pt x="0" y="2849"/>
                    <a:pt x="403" y="3958"/>
                  </a:cubicBezTo>
                  <a:lnTo>
                    <a:pt x="5445" y="17267"/>
                  </a:lnTo>
                  <a:lnTo>
                    <a:pt x="5445" y="17401"/>
                  </a:lnTo>
                  <a:lnTo>
                    <a:pt x="7293" y="16998"/>
                  </a:lnTo>
                  <a:cubicBezTo>
                    <a:pt x="6856" y="11385"/>
                    <a:pt x="6150" y="5504"/>
                    <a:pt x="4907" y="1572"/>
                  </a:cubicBezTo>
                  <a:cubicBezTo>
                    <a:pt x="4580" y="532"/>
                    <a:pt x="3657" y="0"/>
                    <a:pt x="2720" y="0"/>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3" name="Google Shape;1433;p32"/>
            <p:cNvSpPr/>
            <p:nvPr/>
          </p:nvSpPr>
          <p:spPr>
            <a:xfrm>
              <a:off x="6645590" y="4402045"/>
              <a:ext cx="148281" cy="95013"/>
            </a:xfrm>
            <a:custGeom>
              <a:avLst/>
              <a:gdLst/>
              <a:ahLst/>
              <a:cxnLst/>
              <a:rect l="l" t="t" r="r" b="b"/>
              <a:pathLst>
                <a:path w="4774" h="3059" extrusionOk="0">
                  <a:moveTo>
                    <a:pt x="1849" y="0"/>
                  </a:moveTo>
                  <a:lnTo>
                    <a:pt x="1" y="403"/>
                  </a:lnTo>
                  <a:lnTo>
                    <a:pt x="303" y="1546"/>
                  </a:lnTo>
                  <a:cubicBezTo>
                    <a:pt x="572" y="2386"/>
                    <a:pt x="1412" y="3058"/>
                    <a:pt x="2252" y="3058"/>
                  </a:cubicBezTo>
                  <a:lnTo>
                    <a:pt x="4202" y="2386"/>
                  </a:lnTo>
                  <a:cubicBezTo>
                    <a:pt x="4773" y="2218"/>
                    <a:pt x="4773" y="1546"/>
                    <a:pt x="4202" y="1244"/>
                  </a:cubicBezTo>
                  <a:lnTo>
                    <a:pt x="1984" y="538"/>
                  </a:lnTo>
                  <a:cubicBezTo>
                    <a:pt x="1984" y="403"/>
                    <a:pt x="1984" y="135"/>
                    <a:pt x="1849" y="0"/>
                  </a:cubicBez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4" name="Google Shape;1434;p32"/>
            <p:cNvSpPr/>
            <p:nvPr/>
          </p:nvSpPr>
          <p:spPr>
            <a:xfrm>
              <a:off x="6454570" y="3753790"/>
              <a:ext cx="4193" cy="26122"/>
            </a:xfrm>
            <a:custGeom>
              <a:avLst/>
              <a:gdLst/>
              <a:ahLst/>
              <a:cxnLst/>
              <a:rect l="l" t="t" r="r" b="b"/>
              <a:pathLst>
                <a:path w="135" h="841" extrusionOk="0">
                  <a:moveTo>
                    <a:pt x="0" y="0"/>
                  </a:moveTo>
                  <a:lnTo>
                    <a:pt x="0" y="0"/>
                  </a:lnTo>
                  <a:lnTo>
                    <a:pt x="135" y="840"/>
                  </a:lnTo>
                  <a:lnTo>
                    <a:pt x="135" y="840"/>
                  </a:lnTo>
                  <a:lnTo>
                    <a:pt x="135" y="840"/>
                  </a:lnTo>
                  <a:close/>
                </a:path>
              </a:pathLst>
            </a:custGeom>
            <a:solidFill>
              <a:srgbClr val="D2BDA8"/>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5" name="Google Shape;1435;p32"/>
            <p:cNvSpPr/>
            <p:nvPr/>
          </p:nvSpPr>
          <p:spPr>
            <a:xfrm>
              <a:off x="6458732" y="3779880"/>
              <a:ext cx="31" cy="31"/>
            </a:xfrm>
            <a:custGeom>
              <a:avLst/>
              <a:gdLst/>
              <a:ahLst/>
              <a:cxnLst/>
              <a:rect l="l" t="t" r="r" b="b"/>
              <a:pathLst>
                <a:path w="1" h="1" extrusionOk="0">
                  <a:moveTo>
                    <a:pt x="1" y="0"/>
                  </a:moveTo>
                  <a:lnTo>
                    <a:pt x="1" y="0"/>
                  </a:lnTo>
                  <a:lnTo>
                    <a:pt x="1" y="0"/>
                  </a:lnTo>
                  <a:close/>
                </a:path>
              </a:pathLst>
            </a:custGeom>
            <a:solidFill>
              <a:srgbClr val="CBAA7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6" name="Google Shape;1436;p32"/>
            <p:cNvSpPr/>
            <p:nvPr/>
          </p:nvSpPr>
          <p:spPr>
            <a:xfrm>
              <a:off x="6328248" y="3762114"/>
              <a:ext cx="4224" cy="21959"/>
            </a:xfrm>
            <a:custGeom>
              <a:avLst/>
              <a:gdLst/>
              <a:ahLst/>
              <a:cxnLst/>
              <a:rect l="l" t="t" r="r" b="b"/>
              <a:pathLst>
                <a:path w="136" h="707" extrusionOk="0">
                  <a:moveTo>
                    <a:pt x="1" y="1"/>
                  </a:moveTo>
                  <a:lnTo>
                    <a:pt x="135" y="707"/>
                  </a:lnTo>
                  <a:lnTo>
                    <a:pt x="135" y="707"/>
                  </a:lnTo>
                  <a:lnTo>
                    <a:pt x="1" y="1"/>
                  </a:lnTo>
                  <a:close/>
                </a:path>
              </a:pathLst>
            </a:custGeom>
            <a:solidFill>
              <a:srgbClr val="D2BDA8"/>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7" name="Google Shape;1437;p32"/>
            <p:cNvSpPr/>
            <p:nvPr/>
          </p:nvSpPr>
          <p:spPr>
            <a:xfrm>
              <a:off x="6328248" y="3753790"/>
              <a:ext cx="130515" cy="56374"/>
            </a:xfrm>
            <a:custGeom>
              <a:avLst/>
              <a:gdLst/>
              <a:ahLst/>
              <a:cxnLst/>
              <a:rect l="l" t="t" r="r" b="b"/>
              <a:pathLst>
                <a:path w="4202" h="1815" extrusionOk="0">
                  <a:moveTo>
                    <a:pt x="4067" y="0"/>
                  </a:moveTo>
                  <a:cubicBezTo>
                    <a:pt x="2958" y="269"/>
                    <a:pt x="1681" y="269"/>
                    <a:pt x="303" y="269"/>
                  </a:cubicBezTo>
                  <a:lnTo>
                    <a:pt x="1" y="269"/>
                  </a:lnTo>
                  <a:lnTo>
                    <a:pt x="135" y="975"/>
                  </a:lnTo>
                  <a:cubicBezTo>
                    <a:pt x="572" y="1546"/>
                    <a:pt x="1278" y="1815"/>
                    <a:pt x="1984" y="1815"/>
                  </a:cubicBezTo>
                  <a:cubicBezTo>
                    <a:pt x="2656" y="1815"/>
                    <a:pt x="3362" y="1546"/>
                    <a:pt x="4202" y="840"/>
                  </a:cubicBezTo>
                  <a:lnTo>
                    <a:pt x="4067" y="0"/>
                  </a:lnTo>
                  <a:close/>
                </a:path>
              </a:pathLst>
            </a:custGeom>
            <a:solidFill>
              <a:srgbClr val="895C3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8" name="Google Shape;1438;p32"/>
            <p:cNvSpPr/>
            <p:nvPr/>
          </p:nvSpPr>
          <p:spPr>
            <a:xfrm>
              <a:off x="5797959" y="2518871"/>
              <a:ext cx="1226595" cy="1243460"/>
            </a:xfrm>
            <a:custGeom>
              <a:avLst/>
              <a:gdLst/>
              <a:ahLst/>
              <a:cxnLst/>
              <a:rect l="l" t="t" r="r" b="b"/>
              <a:pathLst>
                <a:path w="39491" h="40034" extrusionOk="0">
                  <a:moveTo>
                    <a:pt x="19594" y="0"/>
                  </a:moveTo>
                  <a:cubicBezTo>
                    <a:pt x="10083" y="0"/>
                    <a:pt x="1815" y="7125"/>
                    <a:pt x="572" y="16502"/>
                  </a:cubicBezTo>
                  <a:cubicBezTo>
                    <a:pt x="1" y="20300"/>
                    <a:pt x="572" y="23795"/>
                    <a:pt x="1950" y="26887"/>
                  </a:cubicBezTo>
                  <a:cubicBezTo>
                    <a:pt x="2387" y="27996"/>
                    <a:pt x="2656" y="29240"/>
                    <a:pt x="2656" y="30517"/>
                  </a:cubicBezTo>
                  <a:cubicBezTo>
                    <a:pt x="2790" y="31357"/>
                    <a:pt x="2790" y="32063"/>
                    <a:pt x="2656" y="32903"/>
                  </a:cubicBezTo>
                  <a:lnTo>
                    <a:pt x="2656" y="33172"/>
                  </a:lnTo>
                  <a:lnTo>
                    <a:pt x="2656" y="33878"/>
                  </a:lnTo>
                  <a:cubicBezTo>
                    <a:pt x="3361" y="37373"/>
                    <a:pt x="9512" y="39894"/>
                    <a:pt x="16805" y="40028"/>
                  </a:cubicBezTo>
                  <a:cubicBezTo>
                    <a:pt x="16986" y="40032"/>
                    <a:pt x="17166" y="40034"/>
                    <a:pt x="17345" y="40034"/>
                  </a:cubicBezTo>
                  <a:cubicBezTo>
                    <a:pt x="23364" y="40034"/>
                    <a:pt x="27959" y="37855"/>
                    <a:pt x="31223" y="34852"/>
                  </a:cubicBezTo>
                  <a:cubicBezTo>
                    <a:pt x="31660" y="34987"/>
                    <a:pt x="32063" y="34987"/>
                    <a:pt x="32500" y="34987"/>
                  </a:cubicBezTo>
                  <a:cubicBezTo>
                    <a:pt x="35424" y="34987"/>
                    <a:pt x="37945" y="32600"/>
                    <a:pt x="37945" y="29542"/>
                  </a:cubicBezTo>
                  <a:cubicBezTo>
                    <a:pt x="37945" y="28399"/>
                    <a:pt x="37676" y="27425"/>
                    <a:pt x="37104" y="26584"/>
                  </a:cubicBezTo>
                  <a:cubicBezTo>
                    <a:pt x="38079" y="24366"/>
                    <a:pt x="38650" y="22249"/>
                    <a:pt x="38650" y="20569"/>
                  </a:cubicBezTo>
                  <a:cubicBezTo>
                    <a:pt x="39491" y="9646"/>
                    <a:pt x="30820" y="134"/>
                    <a:pt x="19594" y="0"/>
                  </a:cubicBez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9" name="Google Shape;1439;p32"/>
            <p:cNvSpPr/>
            <p:nvPr/>
          </p:nvSpPr>
          <p:spPr>
            <a:xfrm>
              <a:off x="5854333" y="3348735"/>
              <a:ext cx="1026164" cy="330945"/>
            </a:xfrm>
            <a:custGeom>
              <a:avLst/>
              <a:gdLst/>
              <a:ahLst/>
              <a:cxnLst/>
              <a:rect l="l" t="t" r="r" b="b"/>
              <a:pathLst>
                <a:path w="33038" h="10655" extrusionOk="0">
                  <a:moveTo>
                    <a:pt x="33038" y="7731"/>
                  </a:moveTo>
                  <a:cubicBezTo>
                    <a:pt x="32365" y="8134"/>
                    <a:pt x="31525" y="8269"/>
                    <a:pt x="30685" y="8269"/>
                  </a:cubicBezTo>
                  <a:cubicBezTo>
                    <a:pt x="30248" y="8269"/>
                    <a:pt x="29845" y="8269"/>
                    <a:pt x="29408" y="8134"/>
                  </a:cubicBezTo>
                  <a:cubicBezTo>
                    <a:pt x="28433" y="9109"/>
                    <a:pt x="27324" y="9949"/>
                    <a:pt x="26047" y="10655"/>
                  </a:cubicBezTo>
                  <a:lnTo>
                    <a:pt x="26047" y="10655"/>
                  </a:lnTo>
                  <a:cubicBezTo>
                    <a:pt x="27324" y="9949"/>
                    <a:pt x="28433" y="9109"/>
                    <a:pt x="29408" y="8134"/>
                  </a:cubicBezTo>
                  <a:cubicBezTo>
                    <a:pt x="29845" y="8269"/>
                    <a:pt x="30248" y="8269"/>
                    <a:pt x="30685" y="8269"/>
                  </a:cubicBezTo>
                  <a:cubicBezTo>
                    <a:pt x="31525" y="8269"/>
                    <a:pt x="32365" y="8134"/>
                    <a:pt x="33038" y="7731"/>
                  </a:cubicBezTo>
                  <a:close/>
                  <a:moveTo>
                    <a:pt x="0" y="1"/>
                  </a:moveTo>
                  <a:lnTo>
                    <a:pt x="0" y="1"/>
                  </a:lnTo>
                  <a:cubicBezTo>
                    <a:pt x="0" y="1"/>
                    <a:pt x="135" y="1"/>
                    <a:pt x="135" y="169"/>
                  </a:cubicBezTo>
                  <a:lnTo>
                    <a:pt x="135" y="303"/>
                  </a:lnTo>
                  <a:lnTo>
                    <a:pt x="135" y="169"/>
                  </a:lnTo>
                  <a:cubicBezTo>
                    <a:pt x="135" y="1"/>
                    <a:pt x="0" y="1"/>
                    <a:pt x="0" y="1"/>
                  </a:cubicBezTo>
                  <a:close/>
                </a:path>
              </a:pathLst>
            </a:custGeom>
            <a:solidFill>
              <a:srgbClr val="D2BDA8"/>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0" name="Google Shape;1440;p32"/>
            <p:cNvSpPr/>
            <p:nvPr/>
          </p:nvSpPr>
          <p:spPr>
            <a:xfrm>
              <a:off x="5854333" y="3127432"/>
              <a:ext cx="1122202" cy="552249"/>
            </a:xfrm>
            <a:custGeom>
              <a:avLst/>
              <a:gdLst/>
              <a:ahLst/>
              <a:cxnLst/>
              <a:rect l="l" t="t" r="r" b="b"/>
              <a:pathLst>
                <a:path w="36130" h="17780" extrusionOk="0">
                  <a:moveTo>
                    <a:pt x="6151" y="1547"/>
                  </a:moveTo>
                  <a:cubicBezTo>
                    <a:pt x="5613" y="2925"/>
                    <a:pt x="4067" y="5042"/>
                    <a:pt x="2387" y="5042"/>
                  </a:cubicBezTo>
                  <a:cubicBezTo>
                    <a:pt x="2118" y="5042"/>
                    <a:pt x="1681" y="5042"/>
                    <a:pt x="1412" y="4773"/>
                  </a:cubicBezTo>
                  <a:cubicBezTo>
                    <a:pt x="1109" y="5614"/>
                    <a:pt x="706" y="6588"/>
                    <a:pt x="0" y="7126"/>
                  </a:cubicBezTo>
                  <a:cubicBezTo>
                    <a:pt x="0" y="7126"/>
                    <a:pt x="135" y="7126"/>
                    <a:pt x="135" y="7294"/>
                  </a:cubicBezTo>
                  <a:lnTo>
                    <a:pt x="135" y="7428"/>
                  </a:lnTo>
                  <a:cubicBezTo>
                    <a:pt x="1815" y="6151"/>
                    <a:pt x="4201" y="4605"/>
                    <a:pt x="7159" y="3496"/>
                  </a:cubicBezTo>
                  <a:cubicBezTo>
                    <a:pt x="6588" y="2925"/>
                    <a:pt x="6722" y="2387"/>
                    <a:pt x="6151" y="1547"/>
                  </a:cubicBezTo>
                  <a:close/>
                  <a:moveTo>
                    <a:pt x="20166" y="1"/>
                  </a:moveTo>
                  <a:cubicBezTo>
                    <a:pt x="19594" y="841"/>
                    <a:pt x="18922" y="1547"/>
                    <a:pt x="18216" y="2253"/>
                  </a:cubicBezTo>
                  <a:cubicBezTo>
                    <a:pt x="18754" y="2253"/>
                    <a:pt x="19191" y="2522"/>
                    <a:pt x="19762" y="2656"/>
                  </a:cubicBezTo>
                  <a:cubicBezTo>
                    <a:pt x="23258" y="3933"/>
                    <a:pt x="25778" y="6991"/>
                    <a:pt x="26484" y="10789"/>
                  </a:cubicBezTo>
                  <a:cubicBezTo>
                    <a:pt x="26753" y="12739"/>
                    <a:pt x="26887" y="15259"/>
                    <a:pt x="26047" y="17780"/>
                  </a:cubicBezTo>
                  <a:cubicBezTo>
                    <a:pt x="27324" y="17074"/>
                    <a:pt x="28433" y="16234"/>
                    <a:pt x="29408" y="15259"/>
                  </a:cubicBezTo>
                  <a:cubicBezTo>
                    <a:pt x="29845" y="15394"/>
                    <a:pt x="30248" y="15394"/>
                    <a:pt x="30685" y="15394"/>
                  </a:cubicBezTo>
                  <a:cubicBezTo>
                    <a:pt x="31525" y="15394"/>
                    <a:pt x="32365" y="15259"/>
                    <a:pt x="33038" y="14856"/>
                  </a:cubicBezTo>
                  <a:cubicBezTo>
                    <a:pt x="34886" y="14016"/>
                    <a:pt x="36130" y="12033"/>
                    <a:pt x="36130" y="9949"/>
                  </a:cubicBezTo>
                  <a:cubicBezTo>
                    <a:pt x="36130" y="9378"/>
                    <a:pt x="35995" y="8806"/>
                    <a:pt x="35861" y="8269"/>
                  </a:cubicBezTo>
                  <a:cubicBezTo>
                    <a:pt x="34718" y="7832"/>
                    <a:pt x="34449" y="6286"/>
                    <a:pt x="33038" y="6017"/>
                  </a:cubicBezTo>
                  <a:cubicBezTo>
                    <a:pt x="32769" y="5882"/>
                    <a:pt x="32500" y="5882"/>
                    <a:pt x="32197" y="5882"/>
                  </a:cubicBezTo>
                  <a:cubicBezTo>
                    <a:pt x="31088" y="5882"/>
                    <a:pt x="30248" y="6286"/>
                    <a:pt x="29408" y="6857"/>
                  </a:cubicBezTo>
                  <a:cubicBezTo>
                    <a:pt x="28837" y="7126"/>
                    <a:pt x="28299" y="7294"/>
                    <a:pt x="27862" y="7294"/>
                  </a:cubicBezTo>
                  <a:cubicBezTo>
                    <a:pt x="27022" y="7294"/>
                    <a:pt x="26316" y="6857"/>
                    <a:pt x="25644" y="6017"/>
                  </a:cubicBezTo>
                  <a:cubicBezTo>
                    <a:pt x="25072" y="5042"/>
                    <a:pt x="25072" y="3933"/>
                    <a:pt x="25072" y="2925"/>
                  </a:cubicBezTo>
                  <a:cubicBezTo>
                    <a:pt x="25207" y="2387"/>
                    <a:pt x="25207" y="1816"/>
                    <a:pt x="25341" y="1412"/>
                  </a:cubicBezTo>
                  <a:lnTo>
                    <a:pt x="25341" y="1412"/>
                  </a:lnTo>
                  <a:cubicBezTo>
                    <a:pt x="25072" y="2085"/>
                    <a:pt x="24367" y="2522"/>
                    <a:pt x="23392" y="2522"/>
                  </a:cubicBezTo>
                  <a:cubicBezTo>
                    <a:pt x="21980" y="2522"/>
                    <a:pt x="20166" y="1681"/>
                    <a:pt x="20166" y="270"/>
                  </a:cubicBezTo>
                  <a:lnTo>
                    <a:pt x="20166" y="1"/>
                  </a:lnTo>
                  <a:close/>
                </a:path>
              </a:pathLst>
            </a:custGeom>
            <a:solidFill>
              <a:srgbClr val="895C3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1" name="Google Shape;1441;p32"/>
            <p:cNvSpPr/>
            <p:nvPr/>
          </p:nvSpPr>
          <p:spPr>
            <a:xfrm>
              <a:off x="5641385" y="2381306"/>
              <a:ext cx="1491724" cy="1007776"/>
            </a:xfrm>
            <a:custGeom>
              <a:avLst/>
              <a:gdLst/>
              <a:ahLst/>
              <a:cxnLst/>
              <a:rect l="l" t="t" r="r" b="b"/>
              <a:pathLst>
                <a:path w="48027" h="32446" extrusionOk="0">
                  <a:moveTo>
                    <a:pt x="22214" y="0"/>
                  </a:moveTo>
                  <a:cubicBezTo>
                    <a:pt x="21954" y="0"/>
                    <a:pt x="21689" y="15"/>
                    <a:pt x="21409" y="60"/>
                  </a:cubicBezTo>
                  <a:cubicBezTo>
                    <a:pt x="21006" y="228"/>
                    <a:pt x="20569" y="228"/>
                    <a:pt x="20165" y="497"/>
                  </a:cubicBezTo>
                  <a:cubicBezTo>
                    <a:pt x="19897" y="766"/>
                    <a:pt x="19594" y="1337"/>
                    <a:pt x="19460" y="1471"/>
                  </a:cubicBezTo>
                  <a:cubicBezTo>
                    <a:pt x="18351" y="2177"/>
                    <a:pt x="15830" y="2177"/>
                    <a:pt x="14284" y="2749"/>
                  </a:cubicBezTo>
                  <a:cubicBezTo>
                    <a:pt x="13309" y="3152"/>
                    <a:pt x="8974" y="6782"/>
                    <a:pt x="10923" y="7790"/>
                  </a:cubicBezTo>
                  <a:cubicBezTo>
                    <a:pt x="9948" y="9033"/>
                    <a:pt x="8133" y="9033"/>
                    <a:pt x="6856" y="10008"/>
                  </a:cubicBezTo>
                  <a:cubicBezTo>
                    <a:pt x="5882" y="10714"/>
                    <a:pt x="4336" y="12831"/>
                    <a:pt x="6016" y="13503"/>
                  </a:cubicBezTo>
                  <a:cubicBezTo>
                    <a:pt x="5310" y="14209"/>
                    <a:pt x="4336" y="14344"/>
                    <a:pt x="3496" y="15049"/>
                  </a:cubicBezTo>
                  <a:cubicBezTo>
                    <a:pt x="2790" y="15755"/>
                    <a:pt x="2521" y="16730"/>
                    <a:pt x="2252" y="17704"/>
                  </a:cubicBezTo>
                  <a:cubicBezTo>
                    <a:pt x="1973" y="18478"/>
                    <a:pt x="1011" y="21987"/>
                    <a:pt x="2382" y="21987"/>
                  </a:cubicBezTo>
                  <a:cubicBezTo>
                    <a:pt x="2500" y="21987"/>
                    <a:pt x="2635" y="21961"/>
                    <a:pt x="2790" y="21906"/>
                  </a:cubicBezTo>
                  <a:lnTo>
                    <a:pt x="2790" y="21906"/>
                  </a:lnTo>
                  <a:cubicBezTo>
                    <a:pt x="975" y="22611"/>
                    <a:pt x="0" y="25569"/>
                    <a:pt x="706" y="27249"/>
                  </a:cubicBezTo>
                  <a:cubicBezTo>
                    <a:pt x="1244" y="28224"/>
                    <a:pt x="1950" y="28795"/>
                    <a:pt x="3092" y="28795"/>
                  </a:cubicBezTo>
                  <a:cubicBezTo>
                    <a:pt x="3198" y="28831"/>
                    <a:pt x="3325" y="28847"/>
                    <a:pt x="3462" y="28847"/>
                  </a:cubicBezTo>
                  <a:cubicBezTo>
                    <a:pt x="3846" y="28847"/>
                    <a:pt x="4307" y="28716"/>
                    <a:pt x="4605" y="28493"/>
                  </a:cubicBezTo>
                  <a:cubicBezTo>
                    <a:pt x="4605" y="29199"/>
                    <a:pt x="4773" y="29770"/>
                    <a:pt x="5042" y="30308"/>
                  </a:cubicBezTo>
                  <a:cubicBezTo>
                    <a:pt x="5431" y="31013"/>
                    <a:pt x="5851" y="31293"/>
                    <a:pt x="6256" y="31293"/>
                  </a:cubicBezTo>
                  <a:cubicBezTo>
                    <a:pt x="7145" y="31293"/>
                    <a:pt x="7968" y="29949"/>
                    <a:pt x="8268" y="28795"/>
                  </a:cubicBezTo>
                  <a:cubicBezTo>
                    <a:pt x="8578" y="28972"/>
                    <a:pt x="8892" y="29049"/>
                    <a:pt x="9203" y="29049"/>
                  </a:cubicBezTo>
                  <a:cubicBezTo>
                    <a:pt x="10854" y="29049"/>
                    <a:pt x="12441" y="26869"/>
                    <a:pt x="13007" y="25569"/>
                  </a:cubicBezTo>
                  <a:cubicBezTo>
                    <a:pt x="13713" y="26544"/>
                    <a:pt x="13309" y="27518"/>
                    <a:pt x="14855" y="27787"/>
                  </a:cubicBezTo>
                  <a:cubicBezTo>
                    <a:pt x="15083" y="27859"/>
                    <a:pt x="15332" y="27893"/>
                    <a:pt x="15592" y="27893"/>
                  </a:cubicBezTo>
                  <a:cubicBezTo>
                    <a:pt x="16906" y="27893"/>
                    <a:pt x="18534" y="27038"/>
                    <a:pt x="19460" y="25972"/>
                  </a:cubicBezTo>
                  <a:lnTo>
                    <a:pt x="19460" y="25972"/>
                  </a:lnTo>
                  <a:cubicBezTo>
                    <a:pt x="19191" y="26544"/>
                    <a:pt x="18888" y="27384"/>
                    <a:pt x="19191" y="27653"/>
                  </a:cubicBezTo>
                  <a:cubicBezTo>
                    <a:pt x="19464" y="28079"/>
                    <a:pt x="19996" y="28220"/>
                    <a:pt x="20547" y="28220"/>
                  </a:cubicBezTo>
                  <a:cubicBezTo>
                    <a:pt x="21082" y="28220"/>
                    <a:pt x="21633" y="28087"/>
                    <a:pt x="21980" y="27955"/>
                  </a:cubicBezTo>
                  <a:cubicBezTo>
                    <a:pt x="24098" y="27249"/>
                    <a:pt x="25778" y="25838"/>
                    <a:pt x="27022" y="24023"/>
                  </a:cubicBezTo>
                  <a:lnTo>
                    <a:pt x="27022" y="24023"/>
                  </a:lnTo>
                  <a:cubicBezTo>
                    <a:pt x="26852" y="25530"/>
                    <a:pt x="28679" y="26474"/>
                    <a:pt x="30227" y="26474"/>
                  </a:cubicBezTo>
                  <a:cubicBezTo>
                    <a:pt x="31130" y="26474"/>
                    <a:pt x="31937" y="26153"/>
                    <a:pt x="32197" y="25434"/>
                  </a:cubicBezTo>
                  <a:lnTo>
                    <a:pt x="32197" y="25434"/>
                  </a:lnTo>
                  <a:cubicBezTo>
                    <a:pt x="32063" y="26678"/>
                    <a:pt x="31660" y="28627"/>
                    <a:pt x="32500" y="30039"/>
                  </a:cubicBezTo>
                  <a:cubicBezTo>
                    <a:pt x="33185" y="30911"/>
                    <a:pt x="33922" y="31296"/>
                    <a:pt x="34718" y="31296"/>
                  </a:cubicBezTo>
                  <a:cubicBezTo>
                    <a:pt x="35210" y="31296"/>
                    <a:pt x="35725" y="31149"/>
                    <a:pt x="36264" y="30879"/>
                  </a:cubicBezTo>
                  <a:cubicBezTo>
                    <a:pt x="37110" y="30341"/>
                    <a:pt x="37975" y="29900"/>
                    <a:pt x="38949" y="29900"/>
                  </a:cubicBezTo>
                  <a:cubicBezTo>
                    <a:pt x="39253" y="29900"/>
                    <a:pt x="39566" y="29943"/>
                    <a:pt x="39894" y="30039"/>
                  </a:cubicBezTo>
                  <a:cubicBezTo>
                    <a:pt x="41440" y="30308"/>
                    <a:pt x="41742" y="32291"/>
                    <a:pt x="43254" y="32425"/>
                  </a:cubicBezTo>
                  <a:cubicBezTo>
                    <a:pt x="43343" y="32439"/>
                    <a:pt x="43432" y="32446"/>
                    <a:pt x="43520" y="32446"/>
                  </a:cubicBezTo>
                  <a:cubicBezTo>
                    <a:pt x="45121" y="32446"/>
                    <a:pt x="46716" y="30235"/>
                    <a:pt x="45506" y="28930"/>
                  </a:cubicBezTo>
                  <a:cubicBezTo>
                    <a:pt x="47321" y="28493"/>
                    <a:pt x="48027" y="25972"/>
                    <a:pt x="47758" y="24292"/>
                  </a:cubicBezTo>
                  <a:cubicBezTo>
                    <a:pt x="47624" y="23888"/>
                    <a:pt x="47758" y="23754"/>
                    <a:pt x="47624" y="23317"/>
                  </a:cubicBezTo>
                  <a:cubicBezTo>
                    <a:pt x="47321" y="23048"/>
                    <a:pt x="46615" y="23048"/>
                    <a:pt x="46615" y="22746"/>
                  </a:cubicBezTo>
                  <a:cubicBezTo>
                    <a:pt x="46481" y="22342"/>
                    <a:pt x="47456" y="20931"/>
                    <a:pt x="47456" y="20393"/>
                  </a:cubicBezTo>
                  <a:cubicBezTo>
                    <a:pt x="47888" y="18166"/>
                    <a:pt x="47334" y="12258"/>
                    <a:pt x="44200" y="12258"/>
                  </a:cubicBezTo>
                  <a:cubicBezTo>
                    <a:pt x="44166" y="12258"/>
                    <a:pt x="44130" y="12258"/>
                    <a:pt x="44095" y="12260"/>
                  </a:cubicBezTo>
                  <a:cubicBezTo>
                    <a:pt x="44095" y="10311"/>
                    <a:pt x="42145" y="7924"/>
                    <a:pt x="40734" y="6647"/>
                  </a:cubicBezTo>
                  <a:cubicBezTo>
                    <a:pt x="39894" y="5807"/>
                    <a:pt x="39490" y="5941"/>
                    <a:pt x="38516" y="5673"/>
                  </a:cubicBezTo>
                  <a:cubicBezTo>
                    <a:pt x="37373" y="5404"/>
                    <a:pt x="37944" y="5269"/>
                    <a:pt x="37239" y="4127"/>
                  </a:cubicBezTo>
                  <a:cubicBezTo>
                    <a:pt x="36527" y="2605"/>
                    <a:pt x="33432" y="994"/>
                    <a:pt x="31042" y="994"/>
                  </a:cubicBezTo>
                  <a:cubicBezTo>
                    <a:pt x="30159" y="994"/>
                    <a:pt x="29372" y="1214"/>
                    <a:pt x="28836" y="1740"/>
                  </a:cubicBezTo>
                  <a:cubicBezTo>
                    <a:pt x="27727" y="60"/>
                    <a:pt x="25610" y="60"/>
                    <a:pt x="23795" y="60"/>
                  </a:cubicBezTo>
                  <a:cubicBezTo>
                    <a:pt x="23235" y="60"/>
                    <a:pt x="22735" y="0"/>
                    <a:pt x="22214"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2" name="Google Shape;1442;p32"/>
            <p:cNvSpPr/>
            <p:nvPr/>
          </p:nvSpPr>
          <p:spPr>
            <a:xfrm>
              <a:off x="5715495" y="3061677"/>
              <a:ext cx="8386" cy="5249"/>
            </a:xfrm>
            <a:custGeom>
              <a:avLst/>
              <a:gdLst/>
              <a:ahLst/>
              <a:cxnLst/>
              <a:rect l="l" t="t" r="r" b="b"/>
              <a:pathLst>
                <a:path w="270" h="169" extrusionOk="0">
                  <a:moveTo>
                    <a:pt x="269" y="1"/>
                  </a:moveTo>
                  <a:cubicBezTo>
                    <a:pt x="135" y="1"/>
                    <a:pt x="0" y="169"/>
                    <a:pt x="0" y="169"/>
                  </a:cubicBezTo>
                  <a:cubicBezTo>
                    <a:pt x="0" y="169"/>
                    <a:pt x="135" y="169"/>
                    <a:pt x="269" y="1"/>
                  </a:cubicBezTo>
                  <a:close/>
                </a:path>
              </a:pathLst>
            </a:custGeom>
            <a:solidFill>
              <a:srgbClr val="CDC4C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3" name="Google Shape;1443;p32"/>
            <p:cNvSpPr/>
            <p:nvPr/>
          </p:nvSpPr>
          <p:spPr>
            <a:xfrm>
              <a:off x="6324086" y="3197379"/>
              <a:ext cx="96069" cy="52243"/>
            </a:xfrm>
            <a:custGeom>
              <a:avLst/>
              <a:gdLst/>
              <a:ahLst/>
              <a:cxnLst/>
              <a:rect l="l" t="t" r="r" b="b"/>
              <a:pathLst>
                <a:path w="3093" h="1682" extrusionOk="0">
                  <a:moveTo>
                    <a:pt x="3092" y="1"/>
                  </a:moveTo>
                  <a:lnTo>
                    <a:pt x="3092" y="1"/>
                  </a:lnTo>
                  <a:cubicBezTo>
                    <a:pt x="2118" y="673"/>
                    <a:pt x="1109" y="1244"/>
                    <a:pt x="0" y="1681"/>
                  </a:cubicBezTo>
                  <a:cubicBezTo>
                    <a:pt x="1109" y="1244"/>
                    <a:pt x="2252" y="673"/>
                    <a:pt x="3092" y="1"/>
                  </a:cubicBezTo>
                  <a:close/>
                </a:path>
              </a:pathLst>
            </a:custGeom>
            <a:solidFill>
              <a:srgbClr val="865F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4" name="Google Shape;1444;p32"/>
            <p:cNvSpPr/>
            <p:nvPr/>
          </p:nvSpPr>
          <p:spPr>
            <a:xfrm>
              <a:off x="6420124" y="3127432"/>
              <a:ext cx="221334" cy="78334"/>
            </a:xfrm>
            <a:custGeom>
              <a:avLst/>
              <a:gdLst/>
              <a:ahLst/>
              <a:cxnLst/>
              <a:rect l="l" t="t" r="r" b="b"/>
              <a:pathLst>
                <a:path w="7126" h="2522" extrusionOk="0">
                  <a:moveTo>
                    <a:pt x="1950" y="270"/>
                  </a:moveTo>
                  <a:cubicBezTo>
                    <a:pt x="1950" y="1681"/>
                    <a:pt x="3764" y="2522"/>
                    <a:pt x="5176" y="2522"/>
                  </a:cubicBezTo>
                  <a:cubicBezTo>
                    <a:pt x="6151" y="2522"/>
                    <a:pt x="6856" y="2085"/>
                    <a:pt x="7125" y="1412"/>
                  </a:cubicBezTo>
                  <a:lnTo>
                    <a:pt x="7125" y="1412"/>
                  </a:lnTo>
                  <a:cubicBezTo>
                    <a:pt x="6856" y="2085"/>
                    <a:pt x="6151" y="2522"/>
                    <a:pt x="5176" y="2522"/>
                  </a:cubicBezTo>
                  <a:cubicBezTo>
                    <a:pt x="3764" y="2522"/>
                    <a:pt x="1950" y="1681"/>
                    <a:pt x="1950" y="270"/>
                  </a:cubicBezTo>
                  <a:close/>
                  <a:moveTo>
                    <a:pt x="1950" y="1"/>
                  </a:moveTo>
                  <a:cubicBezTo>
                    <a:pt x="1378" y="841"/>
                    <a:pt x="706" y="1547"/>
                    <a:pt x="0" y="2253"/>
                  </a:cubicBezTo>
                  <a:lnTo>
                    <a:pt x="0" y="2253"/>
                  </a:lnTo>
                  <a:cubicBezTo>
                    <a:pt x="706" y="1547"/>
                    <a:pt x="1378" y="841"/>
                    <a:pt x="1950" y="1"/>
                  </a:cubicBezTo>
                  <a:close/>
                </a:path>
              </a:pathLst>
            </a:custGeom>
            <a:solidFill>
              <a:srgbClr val="6E472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5" name="Google Shape;1445;p32"/>
            <p:cNvSpPr/>
            <p:nvPr/>
          </p:nvSpPr>
          <p:spPr>
            <a:xfrm>
              <a:off x="6119462" y="3187999"/>
              <a:ext cx="126353" cy="61623"/>
            </a:xfrm>
            <a:custGeom>
              <a:avLst/>
              <a:gdLst/>
              <a:ahLst/>
              <a:cxnLst/>
              <a:rect l="l" t="t" r="r" b="b"/>
              <a:pathLst>
                <a:path w="4068" h="1984" extrusionOk="0">
                  <a:moveTo>
                    <a:pt x="3933" y="0"/>
                  </a:moveTo>
                  <a:cubicBezTo>
                    <a:pt x="3093" y="1143"/>
                    <a:pt x="1413" y="1983"/>
                    <a:pt x="1" y="1983"/>
                  </a:cubicBezTo>
                  <a:cubicBezTo>
                    <a:pt x="1413" y="1983"/>
                    <a:pt x="3093" y="1143"/>
                    <a:pt x="4068" y="0"/>
                  </a:cubicBezTo>
                  <a:close/>
                </a:path>
              </a:pathLst>
            </a:custGeom>
            <a:solidFill>
              <a:srgbClr val="865F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6" name="Google Shape;1446;p32"/>
            <p:cNvSpPr/>
            <p:nvPr/>
          </p:nvSpPr>
          <p:spPr>
            <a:xfrm>
              <a:off x="5854333" y="3344573"/>
              <a:ext cx="31" cy="4193"/>
            </a:xfrm>
            <a:custGeom>
              <a:avLst/>
              <a:gdLst/>
              <a:ahLst/>
              <a:cxnLst/>
              <a:rect l="l" t="t" r="r" b="b"/>
              <a:pathLst>
                <a:path w="1" h="135" extrusionOk="0">
                  <a:moveTo>
                    <a:pt x="0" y="0"/>
                  </a:moveTo>
                  <a:lnTo>
                    <a:pt x="0" y="0"/>
                  </a:lnTo>
                  <a:lnTo>
                    <a:pt x="0" y="135"/>
                  </a:lnTo>
                  <a:lnTo>
                    <a:pt x="0" y="135"/>
                  </a:lnTo>
                  <a:close/>
                </a:path>
              </a:pathLst>
            </a:custGeom>
            <a:solidFill>
              <a:srgbClr val="A9928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7" name="Google Shape;1447;p32"/>
            <p:cNvSpPr/>
            <p:nvPr/>
          </p:nvSpPr>
          <p:spPr>
            <a:xfrm>
              <a:off x="5854333" y="3276272"/>
              <a:ext cx="43639" cy="72494"/>
            </a:xfrm>
            <a:custGeom>
              <a:avLst/>
              <a:gdLst/>
              <a:ahLst/>
              <a:cxnLst/>
              <a:rect l="l" t="t" r="r" b="b"/>
              <a:pathLst>
                <a:path w="1405" h="2334" extrusionOk="0">
                  <a:moveTo>
                    <a:pt x="1405" y="1"/>
                  </a:moveTo>
                  <a:lnTo>
                    <a:pt x="1405" y="1"/>
                  </a:lnTo>
                  <a:cubicBezTo>
                    <a:pt x="1103" y="837"/>
                    <a:pt x="701" y="1799"/>
                    <a:pt x="0" y="2199"/>
                  </a:cubicBezTo>
                  <a:lnTo>
                    <a:pt x="0" y="2334"/>
                  </a:lnTo>
                  <a:cubicBezTo>
                    <a:pt x="701" y="1800"/>
                    <a:pt x="1103" y="837"/>
                    <a:pt x="1405" y="1"/>
                  </a:cubicBezTo>
                  <a:close/>
                </a:path>
              </a:pathLst>
            </a:custGeom>
            <a:solidFill>
              <a:srgbClr val="6E472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8" name="Google Shape;1448;p32"/>
            <p:cNvSpPr/>
            <p:nvPr/>
          </p:nvSpPr>
          <p:spPr>
            <a:xfrm>
              <a:off x="5659120" y="3179644"/>
              <a:ext cx="1465664" cy="208817"/>
            </a:xfrm>
            <a:custGeom>
              <a:avLst/>
              <a:gdLst/>
              <a:ahLst/>
              <a:cxnLst/>
              <a:rect l="l" t="t" r="r" b="b"/>
              <a:pathLst>
                <a:path w="47188" h="6723" extrusionOk="0">
                  <a:moveTo>
                    <a:pt x="45372" y="4470"/>
                  </a:moveTo>
                  <a:cubicBezTo>
                    <a:pt x="45204" y="5613"/>
                    <a:pt x="44095" y="6722"/>
                    <a:pt x="42986" y="6722"/>
                  </a:cubicBezTo>
                  <a:lnTo>
                    <a:pt x="42683" y="6722"/>
                  </a:lnTo>
                  <a:cubicBezTo>
                    <a:pt x="42549" y="6722"/>
                    <a:pt x="42280" y="6722"/>
                    <a:pt x="42146" y="6588"/>
                  </a:cubicBezTo>
                  <a:lnTo>
                    <a:pt x="42146" y="6588"/>
                  </a:lnTo>
                  <a:cubicBezTo>
                    <a:pt x="42280" y="6722"/>
                    <a:pt x="42549" y="6722"/>
                    <a:pt x="42683" y="6722"/>
                  </a:cubicBezTo>
                  <a:lnTo>
                    <a:pt x="42986" y="6722"/>
                  </a:lnTo>
                  <a:cubicBezTo>
                    <a:pt x="44095" y="6722"/>
                    <a:pt x="45204" y="5613"/>
                    <a:pt x="45372" y="4470"/>
                  </a:cubicBezTo>
                  <a:close/>
                  <a:moveTo>
                    <a:pt x="1" y="135"/>
                  </a:moveTo>
                  <a:cubicBezTo>
                    <a:pt x="1" y="706"/>
                    <a:pt x="1" y="1109"/>
                    <a:pt x="135" y="1546"/>
                  </a:cubicBezTo>
                  <a:cubicBezTo>
                    <a:pt x="673" y="2521"/>
                    <a:pt x="1379" y="3092"/>
                    <a:pt x="2521" y="3092"/>
                  </a:cubicBezTo>
                  <a:lnTo>
                    <a:pt x="2656" y="3092"/>
                  </a:lnTo>
                  <a:cubicBezTo>
                    <a:pt x="3059" y="3092"/>
                    <a:pt x="3630" y="3092"/>
                    <a:pt x="4034" y="2790"/>
                  </a:cubicBezTo>
                  <a:lnTo>
                    <a:pt x="4034" y="2790"/>
                  </a:lnTo>
                  <a:cubicBezTo>
                    <a:pt x="3630" y="3092"/>
                    <a:pt x="3059" y="3092"/>
                    <a:pt x="2656" y="3092"/>
                  </a:cubicBezTo>
                  <a:lnTo>
                    <a:pt x="2521" y="3092"/>
                  </a:lnTo>
                  <a:cubicBezTo>
                    <a:pt x="1379" y="3092"/>
                    <a:pt x="673" y="2521"/>
                    <a:pt x="135" y="1546"/>
                  </a:cubicBezTo>
                  <a:cubicBezTo>
                    <a:pt x="1" y="1109"/>
                    <a:pt x="1" y="706"/>
                    <a:pt x="1" y="135"/>
                  </a:cubicBezTo>
                  <a:close/>
                  <a:moveTo>
                    <a:pt x="47187" y="0"/>
                  </a:moveTo>
                  <a:cubicBezTo>
                    <a:pt x="47053" y="1412"/>
                    <a:pt x="46347" y="2924"/>
                    <a:pt x="44935" y="3227"/>
                  </a:cubicBezTo>
                  <a:lnTo>
                    <a:pt x="44935" y="3227"/>
                  </a:lnTo>
                  <a:cubicBezTo>
                    <a:pt x="46347" y="2924"/>
                    <a:pt x="47053" y="1412"/>
                    <a:pt x="47187" y="0"/>
                  </a:cubicBezTo>
                  <a:close/>
                </a:path>
              </a:pathLst>
            </a:custGeom>
            <a:solidFill>
              <a:srgbClr val="CDC4C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9" name="Google Shape;1449;p32"/>
            <p:cNvSpPr/>
            <p:nvPr/>
          </p:nvSpPr>
          <p:spPr>
            <a:xfrm>
              <a:off x="6968149" y="3384237"/>
              <a:ext cx="31" cy="31"/>
            </a:xfrm>
            <a:custGeom>
              <a:avLst/>
              <a:gdLst/>
              <a:ahLst/>
              <a:cxnLst/>
              <a:rect l="l" t="t" r="r" b="b"/>
              <a:pathLst>
                <a:path w="1" h="1" extrusionOk="0">
                  <a:moveTo>
                    <a:pt x="1" y="1"/>
                  </a:moveTo>
                  <a:lnTo>
                    <a:pt x="1" y="1"/>
                  </a:lnTo>
                  <a:lnTo>
                    <a:pt x="1" y="1"/>
                  </a:lnTo>
                  <a:lnTo>
                    <a:pt x="1" y="1"/>
                  </a:lnTo>
                  <a:close/>
                </a:path>
              </a:pathLst>
            </a:custGeom>
            <a:solidFill>
              <a:srgbClr val="865F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0" name="Google Shape;1450;p32"/>
            <p:cNvSpPr/>
            <p:nvPr/>
          </p:nvSpPr>
          <p:spPr>
            <a:xfrm>
              <a:off x="6880497" y="3314289"/>
              <a:ext cx="87683" cy="69978"/>
            </a:xfrm>
            <a:custGeom>
              <a:avLst/>
              <a:gdLst/>
              <a:ahLst/>
              <a:cxnLst/>
              <a:rect l="l" t="t" r="r" b="b"/>
              <a:pathLst>
                <a:path w="2823" h="2253" extrusionOk="0">
                  <a:moveTo>
                    <a:pt x="0" y="1"/>
                  </a:moveTo>
                  <a:cubicBezTo>
                    <a:pt x="1411" y="270"/>
                    <a:pt x="1680" y="1816"/>
                    <a:pt x="2823" y="2253"/>
                  </a:cubicBezTo>
                  <a:cubicBezTo>
                    <a:pt x="1680" y="1681"/>
                    <a:pt x="1411" y="270"/>
                    <a:pt x="0" y="1"/>
                  </a:cubicBezTo>
                  <a:close/>
                </a:path>
              </a:pathLst>
            </a:custGeom>
            <a:solidFill>
              <a:srgbClr val="6E472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1" name="Google Shape;1451;p32"/>
            <p:cNvSpPr/>
            <p:nvPr/>
          </p:nvSpPr>
          <p:spPr>
            <a:xfrm>
              <a:off x="5659120" y="2836212"/>
              <a:ext cx="1465664" cy="552249"/>
            </a:xfrm>
            <a:custGeom>
              <a:avLst/>
              <a:gdLst/>
              <a:ahLst/>
              <a:cxnLst/>
              <a:rect l="l" t="t" r="r" b="b"/>
              <a:pathLst>
                <a:path w="47188" h="17780" extrusionOk="0">
                  <a:moveTo>
                    <a:pt x="2084" y="7260"/>
                  </a:moveTo>
                  <a:cubicBezTo>
                    <a:pt x="2009" y="7294"/>
                    <a:pt x="1935" y="7334"/>
                    <a:pt x="1862" y="7377"/>
                  </a:cubicBezTo>
                  <a:lnTo>
                    <a:pt x="1862" y="7377"/>
                  </a:lnTo>
                  <a:cubicBezTo>
                    <a:pt x="1913" y="7328"/>
                    <a:pt x="1999" y="7260"/>
                    <a:pt x="2084" y="7260"/>
                  </a:cubicBezTo>
                  <a:close/>
                  <a:moveTo>
                    <a:pt x="28837" y="0"/>
                  </a:moveTo>
                  <a:cubicBezTo>
                    <a:pt x="28568" y="0"/>
                    <a:pt x="28400" y="0"/>
                    <a:pt x="28265" y="135"/>
                  </a:cubicBezTo>
                  <a:cubicBezTo>
                    <a:pt x="27156" y="1546"/>
                    <a:pt x="25745" y="2521"/>
                    <a:pt x="24064" y="3058"/>
                  </a:cubicBezTo>
                  <a:cubicBezTo>
                    <a:pt x="23661" y="3058"/>
                    <a:pt x="23090" y="3361"/>
                    <a:pt x="22518" y="3361"/>
                  </a:cubicBezTo>
                  <a:cubicBezTo>
                    <a:pt x="21981" y="3361"/>
                    <a:pt x="21544" y="3227"/>
                    <a:pt x="21275" y="2790"/>
                  </a:cubicBezTo>
                  <a:lnTo>
                    <a:pt x="21275" y="2655"/>
                  </a:lnTo>
                  <a:cubicBezTo>
                    <a:pt x="21140" y="2386"/>
                    <a:pt x="20838" y="2084"/>
                    <a:pt x="20569" y="2084"/>
                  </a:cubicBezTo>
                  <a:cubicBezTo>
                    <a:pt x="20435" y="2084"/>
                    <a:pt x="20300" y="2084"/>
                    <a:pt x="20166" y="2218"/>
                  </a:cubicBezTo>
                  <a:cubicBezTo>
                    <a:pt x="19326" y="2655"/>
                    <a:pt x="18317" y="3058"/>
                    <a:pt x="17477" y="3058"/>
                  </a:cubicBezTo>
                  <a:cubicBezTo>
                    <a:pt x="17343" y="3058"/>
                    <a:pt x="17074" y="2924"/>
                    <a:pt x="16939" y="2924"/>
                  </a:cubicBezTo>
                  <a:cubicBezTo>
                    <a:pt x="16099" y="2790"/>
                    <a:pt x="15797" y="2386"/>
                    <a:pt x="15662" y="2084"/>
                  </a:cubicBezTo>
                  <a:cubicBezTo>
                    <a:pt x="15528" y="1815"/>
                    <a:pt x="15259" y="1681"/>
                    <a:pt x="14956" y="1681"/>
                  </a:cubicBezTo>
                  <a:cubicBezTo>
                    <a:pt x="14822" y="1681"/>
                    <a:pt x="14553" y="1681"/>
                    <a:pt x="14419" y="1949"/>
                  </a:cubicBezTo>
                  <a:cubicBezTo>
                    <a:pt x="13847" y="2790"/>
                    <a:pt x="13007" y="3630"/>
                    <a:pt x="12032" y="4067"/>
                  </a:cubicBezTo>
                  <a:cubicBezTo>
                    <a:pt x="11058" y="4336"/>
                    <a:pt x="10083" y="4907"/>
                    <a:pt x="9377" y="5747"/>
                  </a:cubicBezTo>
                  <a:cubicBezTo>
                    <a:pt x="9075" y="6150"/>
                    <a:pt x="8672" y="6419"/>
                    <a:pt x="8403" y="6419"/>
                  </a:cubicBezTo>
                  <a:cubicBezTo>
                    <a:pt x="7966" y="6419"/>
                    <a:pt x="7562" y="6150"/>
                    <a:pt x="7126" y="5445"/>
                  </a:cubicBezTo>
                  <a:cubicBezTo>
                    <a:pt x="6991" y="5176"/>
                    <a:pt x="6857" y="4739"/>
                    <a:pt x="6857" y="4470"/>
                  </a:cubicBezTo>
                  <a:cubicBezTo>
                    <a:pt x="6722" y="4067"/>
                    <a:pt x="6420" y="3764"/>
                    <a:pt x="6151" y="3764"/>
                  </a:cubicBezTo>
                  <a:cubicBezTo>
                    <a:pt x="6017" y="3764"/>
                    <a:pt x="6017" y="3764"/>
                    <a:pt x="6017" y="3899"/>
                  </a:cubicBezTo>
                  <a:lnTo>
                    <a:pt x="5176" y="3899"/>
                  </a:lnTo>
                  <a:cubicBezTo>
                    <a:pt x="4034" y="3764"/>
                    <a:pt x="3361" y="3361"/>
                    <a:pt x="2790" y="2218"/>
                  </a:cubicBezTo>
                  <a:cubicBezTo>
                    <a:pt x="2656" y="1815"/>
                    <a:pt x="2656" y="1378"/>
                    <a:pt x="2656" y="840"/>
                  </a:cubicBezTo>
                  <a:cubicBezTo>
                    <a:pt x="2084" y="1546"/>
                    <a:pt x="1815" y="2218"/>
                    <a:pt x="1681" y="3058"/>
                  </a:cubicBezTo>
                  <a:cubicBezTo>
                    <a:pt x="1513" y="3495"/>
                    <a:pt x="1110" y="4907"/>
                    <a:pt x="1110" y="6016"/>
                  </a:cubicBezTo>
                  <a:cubicBezTo>
                    <a:pt x="1110" y="6708"/>
                    <a:pt x="1239" y="7400"/>
                    <a:pt x="1783" y="7427"/>
                  </a:cubicBezTo>
                  <a:lnTo>
                    <a:pt x="1783" y="7427"/>
                  </a:lnTo>
                  <a:cubicBezTo>
                    <a:pt x="707" y="8131"/>
                    <a:pt x="1" y="9774"/>
                    <a:pt x="1" y="11192"/>
                  </a:cubicBezTo>
                  <a:cubicBezTo>
                    <a:pt x="1" y="11763"/>
                    <a:pt x="1" y="12166"/>
                    <a:pt x="135" y="12603"/>
                  </a:cubicBezTo>
                  <a:cubicBezTo>
                    <a:pt x="673" y="13578"/>
                    <a:pt x="1379" y="14149"/>
                    <a:pt x="2521" y="14149"/>
                  </a:cubicBezTo>
                  <a:lnTo>
                    <a:pt x="2656" y="14149"/>
                  </a:lnTo>
                  <a:cubicBezTo>
                    <a:pt x="3059" y="14149"/>
                    <a:pt x="3630" y="14149"/>
                    <a:pt x="4034" y="13847"/>
                  </a:cubicBezTo>
                  <a:lnTo>
                    <a:pt x="4034" y="14284"/>
                  </a:lnTo>
                  <a:cubicBezTo>
                    <a:pt x="4034" y="14687"/>
                    <a:pt x="4202" y="15258"/>
                    <a:pt x="4471" y="15662"/>
                  </a:cubicBezTo>
                  <a:cubicBezTo>
                    <a:pt x="4874" y="16367"/>
                    <a:pt x="5311" y="16670"/>
                    <a:pt x="5714" y="16670"/>
                  </a:cubicBezTo>
                  <a:cubicBezTo>
                    <a:pt x="5882" y="16670"/>
                    <a:pt x="6151" y="16502"/>
                    <a:pt x="6285" y="16367"/>
                  </a:cubicBezTo>
                  <a:cubicBezTo>
                    <a:pt x="6991" y="15964"/>
                    <a:pt x="7394" y="14990"/>
                    <a:pt x="7697" y="14149"/>
                  </a:cubicBezTo>
                  <a:cubicBezTo>
                    <a:pt x="7966" y="14418"/>
                    <a:pt x="8403" y="14418"/>
                    <a:pt x="8672" y="14418"/>
                  </a:cubicBezTo>
                  <a:cubicBezTo>
                    <a:pt x="10352" y="14418"/>
                    <a:pt x="11898" y="12301"/>
                    <a:pt x="12436" y="10923"/>
                  </a:cubicBezTo>
                  <a:cubicBezTo>
                    <a:pt x="13007" y="11763"/>
                    <a:pt x="12873" y="12301"/>
                    <a:pt x="13444" y="12872"/>
                  </a:cubicBezTo>
                  <a:cubicBezTo>
                    <a:pt x="13578" y="13007"/>
                    <a:pt x="13847" y="13141"/>
                    <a:pt x="14284" y="13141"/>
                  </a:cubicBezTo>
                  <a:cubicBezTo>
                    <a:pt x="14419" y="13309"/>
                    <a:pt x="14688" y="13309"/>
                    <a:pt x="14822" y="13309"/>
                  </a:cubicBezTo>
                  <a:cubicBezTo>
                    <a:pt x="16234" y="13309"/>
                    <a:pt x="17914" y="12469"/>
                    <a:pt x="18889" y="11326"/>
                  </a:cubicBezTo>
                  <a:lnTo>
                    <a:pt x="18889" y="11326"/>
                  </a:lnTo>
                  <a:cubicBezTo>
                    <a:pt x="18620" y="11763"/>
                    <a:pt x="18485" y="12166"/>
                    <a:pt x="18485" y="12603"/>
                  </a:cubicBezTo>
                  <a:cubicBezTo>
                    <a:pt x="18485" y="12738"/>
                    <a:pt x="18620" y="12872"/>
                    <a:pt x="18620" y="13007"/>
                  </a:cubicBezTo>
                  <a:cubicBezTo>
                    <a:pt x="18889" y="13444"/>
                    <a:pt x="19326" y="13578"/>
                    <a:pt x="19863" y="13578"/>
                  </a:cubicBezTo>
                  <a:cubicBezTo>
                    <a:pt x="20435" y="13578"/>
                    <a:pt x="21006" y="13444"/>
                    <a:pt x="21409" y="13309"/>
                  </a:cubicBezTo>
                  <a:cubicBezTo>
                    <a:pt x="22518" y="12872"/>
                    <a:pt x="23527" y="12301"/>
                    <a:pt x="24501" y="11629"/>
                  </a:cubicBezTo>
                  <a:cubicBezTo>
                    <a:pt x="25207" y="10923"/>
                    <a:pt x="25879" y="10217"/>
                    <a:pt x="26451" y="9377"/>
                  </a:cubicBezTo>
                  <a:lnTo>
                    <a:pt x="26451" y="9646"/>
                  </a:lnTo>
                  <a:cubicBezTo>
                    <a:pt x="26451" y="11057"/>
                    <a:pt x="28265" y="11898"/>
                    <a:pt x="29677" y="11898"/>
                  </a:cubicBezTo>
                  <a:cubicBezTo>
                    <a:pt x="30652" y="11898"/>
                    <a:pt x="31357" y="11461"/>
                    <a:pt x="31626" y="10788"/>
                  </a:cubicBezTo>
                  <a:lnTo>
                    <a:pt x="31626" y="10788"/>
                  </a:lnTo>
                  <a:cubicBezTo>
                    <a:pt x="31492" y="11192"/>
                    <a:pt x="31492" y="11763"/>
                    <a:pt x="31357" y="12301"/>
                  </a:cubicBezTo>
                  <a:cubicBezTo>
                    <a:pt x="31357" y="13309"/>
                    <a:pt x="31357" y="14418"/>
                    <a:pt x="31929" y="15393"/>
                  </a:cubicBezTo>
                  <a:cubicBezTo>
                    <a:pt x="32601" y="16233"/>
                    <a:pt x="33307" y="16670"/>
                    <a:pt x="34147" y="16670"/>
                  </a:cubicBezTo>
                  <a:cubicBezTo>
                    <a:pt x="34584" y="16670"/>
                    <a:pt x="35122" y="16502"/>
                    <a:pt x="35693" y="16233"/>
                  </a:cubicBezTo>
                  <a:cubicBezTo>
                    <a:pt x="36533" y="15662"/>
                    <a:pt x="37373" y="15258"/>
                    <a:pt x="38482" y="15258"/>
                  </a:cubicBezTo>
                  <a:cubicBezTo>
                    <a:pt x="38785" y="15258"/>
                    <a:pt x="39054" y="15258"/>
                    <a:pt x="39323" y="15393"/>
                  </a:cubicBezTo>
                  <a:cubicBezTo>
                    <a:pt x="40734" y="15662"/>
                    <a:pt x="41003" y="17073"/>
                    <a:pt x="42146" y="17645"/>
                  </a:cubicBezTo>
                  <a:cubicBezTo>
                    <a:pt x="42280" y="17779"/>
                    <a:pt x="42549" y="17779"/>
                    <a:pt x="42683" y="17779"/>
                  </a:cubicBezTo>
                  <a:lnTo>
                    <a:pt x="42986" y="17779"/>
                  </a:lnTo>
                  <a:cubicBezTo>
                    <a:pt x="44095" y="17779"/>
                    <a:pt x="45204" y="16670"/>
                    <a:pt x="45372" y="15527"/>
                  </a:cubicBezTo>
                  <a:cubicBezTo>
                    <a:pt x="45372" y="15124"/>
                    <a:pt x="45204" y="14687"/>
                    <a:pt x="44935" y="14284"/>
                  </a:cubicBezTo>
                  <a:cubicBezTo>
                    <a:pt x="46347" y="13981"/>
                    <a:pt x="47053" y="12469"/>
                    <a:pt x="47187" y="11057"/>
                  </a:cubicBezTo>
                  <a:lnTo>
                    <a:pt x="47187" y="9646"/>
                  </a:lnTo>
                  <a:cubicBezTo>
                    <a:pt x="47053" y="9242"/>
                    <a:pt x="47187" y="9108"/>
                    <a:pt x="47053" y="8806"/>
                  </a:cubicBezTo>
                  <a:cubicBezTo>
                    <a:pt x="46750" y="8402"/>
                    <a:pt x="46044" y="8402"/>
                    <a:pt x="46044" y="8100"/>
                  </a:cubicBezTo>
                  <a:lnTo>
                    <a:pt x="46044" y="7965"/>
                  </a:lnTo>
                  <a:cubicBezTo>
                    <a:pt x="46044" y="7831"/>
                    <a:pt x="46044" y="7696"/>
                    <a:pt x="46212" y="7428"/>
                  </a:cubicBezTo>
                  <a:lnTo>
                    <a:pt x="46212" y="7428"/>
                  </a:lnTo>
                  <a:cubicBezTo>
                    <a:pt x="46044" y="7562"/>
                    <a:pt x="45775" y="7562"/>
                    <a:pt x="45641" y="7562"/>
                  </a:cubicBezTo>
                  <a:lnTo>
                    <a:pt x="45372" y="7562"/>
                  </a:lnTo>
                  <a:cubicBezTo>
                    <a:pt x="43826" y="7428"/>
                    <a:pt x="43524" y="5445"/>
                    <a:pt x="42011" y="5041"/>
                  </a:cubicBezTo>
                  <a:cubicBezTo>
                    <a:pt x="41709" y="5041"/>
                    <a:pt x="41440" y="4907"/>
                    <a:pt x="41171" y="4907"/>
                  </a:cubicBezTo>
                  <a:cubicBezTo>
                    <a:pt x="40028" y="4907"/>
                    <a:pt x="39188" y="5445"/>
                    <a:pt x="38348" y="5882"/>
                  </a:cubicBezTo>
                  <a:cubicBezTo>
                    <a:pt x="37810" y="6150"/>
                    <a:pt x="37239" y="6419"/>
                    <a:pt x="36802" y="6419"/>
                  </a:cubicBezTo>
                  <a:cubicBezTo>
                    <a:pt x="35962" y="6419"/>
                    <a:pt x="35290" y="6016"/>
                    <a:pt x="34584" y="5041"/>
                  </a:cubicBezTo>
                  <a:cubicBezTo>
                    <a:pt x="34012" y="4201"/>
                    <a:pt x="34012" y="3227"/>
                    <a:pt x="34012" y="2218"/>
                  </a:cubicBezTo>
                  <a:cubicBezTo>
                    <a:pt x="34012" y="1815"/>
                    <a:pt x="33744" y="1378"/>
                    <a:pt x="33307" y="1378"/>
                  </a:cubicBezTo>
                  <a:lnTo>
                    <a:pt x="33172" y="1546"/>
                  </a:lnTo>
                  <a:lnTo>
                    <a:pt x="32332" y="1546"/>
                  </a:lnTo>
                  <a:cubicBezTo>
                    <a:pt x="31223" y="1546"/>
                    <a:pt x="29946" y="1109"/>
                    <a:pt x="29408" y="269"/>
                  </a:cubicBezTo>
                  <a:cubicBezTo>
                    <a:pt x="29240" y="0"/>
                    <a:pt x="28971" y="0"/>
                    <a:pt x="28837"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2" name="Google Shape;1452;p32"/>
            <p:cNvSpPr/>
            <p:nvPr/>
          </p:nvSpPr>
          <p:spPr>
            <a:xfrm>
              <a:off x="6133036" y="3492792"/>
              <a:ext cx="178533" cy="122190"/>
            </a:xfrm>
            <a:custGeom>
              <a:avLst/>
              <a:gdLst/>
              <a:ahLst/>
              <a:cxnLst/>
              <a:rect l="l" t="t" r="r" b="b"/>
              <a:pathLst>
                <a:path w="5748" h="3934" extrusionOk="0">
                  <a:moveTo>
                    <a:pt x="5311" y="1"/>
                  </a:moveTo>
                  <a:cubicBezTo>
                    <a:pt x="5042" y="1"/>
                    <a:pt x="4740" y="270"/>
                    <a:pt x="4740" y="572"/>
                  </a:cubicBezTo>
                  <a:cubicBezTo>
                    <a:pt x="4740" y="1816"/>
                    <a:pt x="3765" y="2790"/>
                    <a:pt x="2522" y="2925"/>
                  </a:cubicBezTo>
                  <a:cubicBezTo>
                    <a:pt x="2407" y="2958"/>
                    <a:pt x="2293" y="2973"/>
                    <a:pt x="2179" y="2973"/>
                  </a:cubicBezTo>
                  <a:cubicBezTo>
                    <a:pt x="1723" y="2973"/>
                    <a:pt x="1271" y="2737"/>
                    <a:pt x="841" y="2522"/>
                  </a:cubicBezTo>
                  <a:cubicBezTo>
                    <a:pt x="802" y="2482"/>
                    <a:pt x="736" y="2466"/>
                    <a:pt x="660" y="2466"/>
                  </a:cubicBezTo>
                  <a:cubicBezTo>
                    <a:pt x="477" y="2466"/>
                    <a:pt x="230" y="2561"/>
                    <a:pt x="135" y="2656"/>
                  </a:cubicBezTo>
                  <a:cubicBezTo>
                    <a:pt x="1" y="2925"/>
                    <a:pt x="135" y="3227"/>
                    <a:pt x="270" y="3362"/>
                  </a:cubicBezTo>
                  <a:cubicBezTo>
                    <a:pt x="841" y="3765"/>
                    <a:pt x="1547" y="3933"/>
                    <a:pt x="2219" y="3933"/>
                  </a:cubicBezTo>
                  <a:lnTo>
                    <a:pt x="2656" y="3933"/>
                  </a:lnTo>
                  <a:cubicBezTo>
                    <a:pt x="4336" y="3765"/>
                    <a:pt x="5748" y="2253"/>
                    <a:pt x="5748" y="572"/>
                  </a:cubicBezTo>
                  <a:cubicBezTo>
                    <a:pt x="5748" y="270"/>
                    <a:pt x="5580" y="1"/>
                    <a:pt x="5311" y="1"/>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3" name="Google Shape;1453;p32"/>
            <p:cNvSpPr/>
            <p:nvPr/>
          </p:nvSpPr>
          <p:spPr>
            <a:xfrm>
              <a:off x="6337660" y="3256735"/>
              <a:ext cx="234908" cy="209376"/>
            </a:xfrm>
            <a:custGeom>
              <a:avLst/>
              <a:gdLst/>
              <a:ahLst/>
              <a:cxnLst/>
              <a:rect l="l" t="t" r="r" b="b"/>
              <a:pathLst>
                <a:path w="7563" h="6741" extrusionOk="0">
                  <a:moveTo>
                    <a:pt x="3777" y="0"/>
                  </a:moveTo>
                  <a:cubicBezTo>
                    <a:pt x="2799" y="0"/>
                    <a:pt x="1814" y="426"/>
                    <a:pt x="1109" y="1283"/>
                  </a:cubicBezTo>
                  <a:cubicBezTo>
                    <a:pt x="0" y="2694"/>
                    <a:pt x="269" y="4811"/>
                    <a:pt x="1681" y="6055"/>
                  </a:cubicBezTo>
                  <a:cubicBezTo>
                    <a:pt x="2312" y="6518"/>
                    <a:pt x="3048" y="6741"/>
                    <a:pt x="3773" y="6741"/>
                  </a:cubicBezTo>
                  <a:cubicBezTo>
                    <a:pt x="4785" y="6741"/>
                    <a:pt x="5773" y="6306"/>
                    <a:pt x="6419" y="5484"/>
                  </a:cubicBezTo>
                  <a:cubicBezTo>
                    <a:pt x="7562" y="3971"/>
                    <a:pt x="7394" y="1854"/>
                    <a:pt x="5882" y="745"/>
                  </a:cubicBezTo>
                  <a:cubicBezTo>
                    <a:pt x="5270" y="249"/>
                    <a:pt x="4525" y="0"/>
                    <a:pt x="3777"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4" name="Google Shape;1454;p32"/>
            <p:cNvSpPr/>
            <p:nvPr/>
          </p:nvSpPr>
          <p:spPr>
            <a:xfrm>
              <a:off x="6384622" y="3440611"/>
              <a:ext cx="266216" cy="134677"/>
            </a:xfrm>
            <a:custGeom>
              <a:avLst/>
              <a:gdLst/>
              <a:ahLst/>
              <a:cxnLst/>
              <a:rect l="l" t="t" r="r" b="b"/>
              <a:pathLst>
                <a:path w="8571" h="4336" extrusionOk="0">
                  <a:moveTo>
                    <a:pt x="4202" y="0"/>
                  </a:moveTo>
                  <a:cubicBezTo>
                    <a:pt x="1983" y="135"/>
                    <a:pt x="1" y="1110"/>
                    <a:pt x="169" y="2252"/>
                  </a:cubicBezTo>
                  <a:cubicBezTo>
                    <a:pt x="169" y="3496"/>
                    <a:pt x="1983" y="4336"/>
                    <a:pt x="4370" y="4336"/>
                  </a:cubicBezTo>
                  <a:cubicBezTo>
                    <a:pt x="6588" y="4202"/>
                    <a:pt x="8571" y="3227"/>
                    <a:pt x="8403" y="2084"/>
                  </a:cubicBezTo>
                  <a:cubicBezTo>
                    <a:pt x="8403" y="841"/>
                    <a:pt x="6588" y="0"/>
                    <a:pt x="4202"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5" name="Google Shape;1455;p32"/>
            <p:cNvSpPr/>
            <p:nvPr/>
          </p:nvSpPr>
          <p:spPr>
            <a:xfrm>
              <a:off x="5893997" y="3288416"/>
              <a:ext cx="217172" cy="192914"/>
            </a:xfrm>
            <a:custGeom>
              <a:avLst/>
              <a:gdLst/>
              <a:ahLst/>
              <a:cxnLst/>
              <a:rect l="l" t="t" r="r" b="b"/>
              <a:pathLst>
                <a:path w="6992" h="6211" extrusionOk="0">
                  <a:moveTo>
                    <a:pt x="3413" y="1"/>
                  </a:moveTo>
                  <a:cubicBezTo>
                    <a:pt x="2734" y="1"/>
                    <a:pt x="2061" y="223"/>
                    <a:pt x="1513" y="699"/>
                  </a:cubicBezTo>
                  <a:cubicBezTo>
                    <a:pt x="135" y="1674"/>
                    <a:pt x="0" y="3623"/>
                    <a:pt x="975" y="5035"/>
                  </a:cubicBezTo>
                  <a:cubicBezTo>
                    <a:pt x="1593" y="5821"/>
                    <a:pt x="2470" y="6211"/>
                    <a:pt x="3371" y="6211"/>
                  </a:cubicBezTo>
                  <a:cubicBezTo>
                    <a:pt x="4088" y="6211"/>
                    <a:pt x="4819" y="5963"/>
                    <a:pt x="5445" y="5472"/>
                  </a:cubicBezTo>
                  <a:cubicBezTo>
                    <a:pt x="6722" y="4464"/>
                    <a:pt x="6991" y="2514"/>
                    <a:pt x="5882" y="1103"/>
                  </a:cubicBezTo>
                  <a:cubicBezTo>
                    <a:pt x="5230" y="393"/>
                    <a:pt x="4315" y="1"/>
                    <a:pt x="3413" y="1"/>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6" name="Google Shape;1456;p32"/>
            <p:cNvSpPr/>
            <p:nvPr/>
          </p:nvSpPr>
          <p:spPr>
            <a:xfrm>
              <a:off x="5880424" y="3458346"/>
              <a:ext cx="182727" cy="121569"/>
            </a:xfrm>
            <a:custGeom>
              <a:avLst/>
              <a:gdLst/>
              <a:ahLst/>
              <a:cxnLst/>
              <a:rect l="l" t="t" r="r" b="b"/>
              <a:pathLst>
                <a:path w="5883" h="3914" extrusionOk="0">
                  <a:moveTo>
                    <a:pt x="1950" y="1"/>
                  </a:moveTo>
                  <a:cubicBezTo>
                    <a:pt x="1278" y="1"/>
                    <a:pt x="572" y="135"/>
                    <a:pt x="1" y="270"/>
                  </a:cubicBezTo>
                  <a:cubicBezTo>
                    <a:pt x="135" y="1110"/>
                    <a:pt x="135" y="1816"/>
                    <a:pt x="1" y="2656"/>
                  </a:cubicBezTo>
                  <a:lnTo>
                    <a:pt x="1" y="2925"/>
                  </a:lnTo>
                  <a:lnTo>
                    <a:pt x="1" y="3631"/>
                  </a:lnTo>
                  <a:cubicBezTo>
                    <a:pt x="572" y="3899"/>
                    <a:pt x="1278" y="3899"/>
                    <a:pt x="1950" y="3899"/>
                  </a:cubicBezTo>
                  <a:cubicBezTo>
                    <a:pt x="2100" y="3909"/>
                    <a:pt x="2248" y="3914"/>
                    <a:pt x="2394" y="3914"/>
                  </a:cubicBezTo>
                  <a:cubicBezTo>
                    <a:pt x="4315" y="3914"/>
                    <a:pt x="5882" y="3115"/>
                    <a:pt x="5882" y="2085"/>
                  </a:cubicBezTo>
                  <a:cubicBezTo>
                    <a:pt x="5882" y="1513"/>
                    <a:pt x="5479" y="975"/>
                    <a:pt x="4773" y="673"/>
                  </a:cubicBezTo>
                  <a:cubicBezTo>
                    <a:pt x="4067" y="270"/>
                    <a:pt x="3093" y="1"/>
                    <a:pt x="2118"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7" name="Google Shape;1457;p32"/>
            <p:cNvSpPr/>
            <p:nvPr/>
          </p:nvSpPr>
          <p:spPr>
            <a:xfrm>
              <a:off x="5858495" y="3818488"/>
              <a:ext cx="248481" cy="358775"/>
            </a:xfrm>
            <a:custGeom>
              <a:avLst/>
              <a:gdLst/>
              <a:ahLst/>
              <a:cxnLst/>
              <a:rect l="l" t="t" r="r" b="b"/>
              <a:pathLst>
                <a:path w="8000" h="11551" extrusionOk="0">
                  <a:moveTo>
                    <a:pt x="1" y="1"/>
                  </a:moveTo>
                  <a:lnTo>
                    <a:pt x="1" y="9815"/>
                  </a:lnTo>
                  <a:cubicBezTo>
                    <a:pt x="1" y="10251"/>
                    <a:pt x="135" y="10520"/>
                    <a:pt x="438" y="10655"/>
                  </a:cubicBezTo>
                  <a:cubicBezTo>
                    <a:pt x="1508" y="11271"/>
                    <a:pt x="2617" y="11551"/>
                    <a:pt x="3747" y="11551"/>
                  </a:cubicBezTo>
                  <a:cubicBezTo>
                    <a:pt x="4958" y="11551"/>
                    <a:pt x="6193" y="11229"/>
                    <a:pt x="7428" y="10655"/>
                  </a:cubicBezTo>
                  <a:cubicBezTo>
                    <a:pt x="7865" y="10520"/>
                    <a:pt x="8000" y="10251"/>
                    <a:pt x="8000" y="9815"/>
                  </a:cubicBezTo>
                  <a:lnTo>
                    <a:pt x="8000" y="1"/>
                  </a:lnTo>
                  <a:cubicBezTo>
                    <a:pt x="8000" y="707"/>
                    <a:pt x="6185" y="1144"/>
                    <a:pt x="4067" y="1144"/>
                  </a:cubicBezTo>
                  <a:cubicBezTo>
                    <a:pt x="1816" y="1144"/>
                    <a:pt x="1" y="707"/>
                    <a:pt x="1" y="1"/>
                  </a:cubicBezTo>
                  <a:close/>
                </a:path>
              </a:pathLst>
            </a:custGeom>
            <a:solidFill>
              <a:srgbClr val="74E2E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8" name="Google Shape;1458;p32"/>
            <p:cNvSpPr/>
            <p:nvPr/>
          </p:nvSpPr>
          <p:spPr>
            <a:xfrm>
              <a:off x="5858495" y="3818488"/>
              <a:ext cx="248481" cy="357036"/>
            </a:xfrm>
            <a:custGeom>
              <a:avLst/>
              <a:gdLst/>
              <a:ahLst/>
              <a:cxnLst/>
              <a:rect l="l" t="t" r="r" b="b"/>
              <a:pathLst>
                <a:path w="8000" h="11495" extrusionOk="0">
                  <a:moveTo>
                    <a:pt x="8000" y="1"/>
                  </a:moveTo>
                  <a:lnTo>
                    <a:pt x="8000" y="1"/>
                  </a:lnTo>
                  <a:lnTo>
                    <a:pt x="8000" y="5210"/>
                  </a:lnTo>
                  <a:lnTo>
                    <a:pt x="8000" y="5210"/>
                  </a:lnTo>
                  <a:lnTo>
                    <a:pt x="8000" y="1"/>
                  </a:lnTo>
                  <a:close/>
                  <a:moveTo>
                    <a:pt x="1" y="1"/>
                  </a:moveTo>
                  <a:lnTo>
                    <a:pt x="1" y="9815"/>
                  </a:lnTo>
                  <a:cubicBezTo>
                    <a:pt x="1" y="10251"/>
                    <a:pt x="135" y="10520"/>
                    <a:pt x="438" y="10655"/>
                  </a:cubicBezTo>
                  <a:cubicBezTo>
                    <a:pt x="1547" y="11361"/>
                    <a:pt x="2656" y="11495"/>
                    <a:pt x="3799" y="11495"/>
                  </a:cubicBezTo>
                  <a:cubicBezTo>
                    <a:pt x="4908" y="11495"/>
                    <a:pt x="6185" y="11226"/>
                    <a:pt x="7428" y="10655"/>
                  </a:cubicBezTo>
                  <a:cubicBezTo>
                    <a:pt x="7865" y="10520"/>
                    <a:pt x="8000" y="10251"/>
                    <a:pt x="8000" y="9815"/>
                  </a:cubicBezTo>
                  <a:lnTo>
                    <a:pt x="8000" y="9680"/>
                  </a:lnTo>
                  <a:lnTo>
                    <a:pt x="8000" y="9680"/>
                  </a:lnTo>
                  <a:lnTo>
                    <a:pt x="8000" y="9815"/>
                  </a:lnTo>
                  <a:cubicBezTo>
                    <a:pt x="8000" y="10251"/>
                    <a:pt x="7865" y="10520"/>
                    <a:pt x="7428" y="10655"/>
                  </a:cubicBezTo>
                  <a:cubicBezTo>
                    <a:pt x="6185" y="11226"/>
                    <a:pt x="4908" y="11495"/>
                    <a:pt x="3799" y="11495"/>
                  </a:cubicBezTo>
                  <a:cubicBezTo>
                    <a:pt x="2656" y="11495"/>
                    <a:pt x="1547" y="11361"/>
                    <a:pt x="438" y="10655"/>
                  </a:cubicBezTo>
                  <a:cubicBezTo>
                    <a:pt x="135" y="10520"/>
                    <a:pt x="1" y="10251"/>
                    <a:pt x="1" y="9815"/>
                  </a:cubicBezTo>
                  <a:lnTo>
                    <a:pt x="1" y="1"/>
                  </a:lnTo>
                  <a:close/>
                </a:path>
              </a:pathLst>
            </a:custGeom>
            <a:solidFill>
              <a:srgbClr val="E7BBA8"/>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9" name="Google Shape;1459;p32"/>
            <p:cNvSpPr/>
            <p:nvPr/>
          </p:nvSpPr>
          <p:spPr>
            <a:xfrm>
              <a:off x="6106945" y="3980311"/>
              <a:ext cx="31" cy="138870"/>
            </a:xfrm>
            <a:custGeom>
              <a:avLst/>
              <a:gdLst/>
              <a:ahLst/>
              <a:cxnLst/>
              <a:rect l="l" t="t" r="r" b="b"/>
              <a:pathLst>
                <a:path w="1" h="4471" extrusionOk="0">
                  <a:moveTo>
                    <a:pt x="1" y="0"/>
                  </a:moveTo>
                  <a:lnTo>
                    <a:pt x="1" y="4470"/>
                  </a:lnTo>
                  <a:lnTo>
                    <a:pt x="1" y="4470"/>
                  </a:lnTo>
                  <a:close/>
                </a:path>
              </a:pathLst>
            </a:custGeom>
            <a:solidFill>
              <a:srgbClr val="DB9F5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0" name="Google Shape;1460;p32"/>
            <p:cNvSpPr/>
            <p:nvPr/>
          </p:nvSpPr>
          <p:spPr>
            <a:xfrm>
              <a:off x="6080855" y="3827899"/>
              <a:ext cx="26122" cy="12548"/>
            </a:xfrm>
            <a:custGeom>
              <a:avLst/>
              <a:gdLst/>
              <a:ahLst/>
              <a:cxnLst/>
              <a:rect l="l" t="t" r="r" b="b"/>
              <a:pathLst>
                <a:path w="841" h="404" extrusionOk="0">
                  <a:moveTo>
                    <a:pt x="841" y="0"/>
                  </a:moveTo>
                  <a:cubicBezTo>
                    <a:pt x="841" y="0"/>
                    <a:pt x="730" y="0"/>
                    <a:pt x="709" y="101"/>
                  </a:cubicBezTo>
                  <a:lnTo>
                    <a:pt x="709" y="101"/>
                  </a:lnTo>
                  <a:cubicBezTo>
                    <a:pt x="763" y="68"/>
                    <a:pt x="807" y="34"/>
                    <a:pt x="841" y="0"/>
                  </a:cubicBezTo>
                  <a:close/>
                  <a:moveTo>
                    <a:pt x="709" y="101"/>
                  </a:moveTo>
                  <a:lnTo>
                    <a:pt x="709" y="101"/>
                  </a:lnTo>
                  <a:cubicBezTo>
                    <a:pt x="609" y="164"/>
                    <a:pt x="476" y="227"/>
                    <a:pt x="317" y="289"/>
                  </a:cubicBezTo>
                  <a:lnTo>
                    <a:pt x="317" y="289"/>
                  </a:lnTo>
                  <a:cubicBezTo>
                    <a:pt x="469" y="248"/>
                    <a:pt x="605" y="215"/>
                    <a:pt x="706" y="135"/>
                  </a:cubicBezTo>
                  <a:cubicBezTo>
                    <a:pt x="706" y="122"/>
                    <a:pt x="707" y="111"/>
                    <a:pt x="709" y="101"/>
                  </a:cubicBezTo>
                  <a:close/>
                  <a:moveTo>
                    <a:pt x="317" y="289"/>
                  </a:moveTo>
                  <a:cubicBezTo>
                    <a:pt x="216" y="317"/>
                    <a:pt x="108" y="350"/>
                    <a:pt x="0" y="404"/>
                  </a:cubicBezTo>
                  <a:cubicBezTo>
                    <a:pt x="115" y="366"/>
                    <a:pt x="221" y="328"/>
                    <a:pt x="317" y="289"/>
                  </a:cubicBezTo>
                  <a:close/>
                </a:path>
              </a:pathLst>
            </a:custGeom>
            <a:solidFill>
              <a:srgbClr val="E7BBA8"/>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1" name="Google Shape;1461;p32"/>
            <p:cNvSpPr/>
            <p:nvPr/>
          </p:nvSpPr>
          <p:spPr>
            <a:xfrm>
              <a:off x="5858495" y="3827899"/>
              <a:ext cx="248481" cy="347625"/>
            </a:xfrm>
            <a:custGeom>
              <a:avLst/>
              <a:gdLst/>
              <a:ahLst/>
              <a:cxnLst/>
              <a:rect l="l" t="t" r="r" b="b"/>
              <a:pathLst>
                <a:path w="8000" h="11192" extrusionOk="0">
                  <a:moveTo>
                    <a:pt x="1" y="0"/>
                  </a:moveTo>
                  <a:lnTo>
                    <a:pt x="1" y="9512"/>
                  </a:lnTo>
                  <a:cubicBezTo>
                    <a:pt x="1" y="9948"/>
                    <a:pt x="135" y="10217"/>
                    <a:pt x="438" y="10352"/>
                  </a:cubicBezTo>
                  <a:cubicBezTo>
                    <a:pt x="1547" y="11058"/>
                    <a:pt x="2656" y="11192"/>
                    <a:pt x="3799" y="11192"/>
                  </a:cubicBezTo>
                  <a:cubicBezTo>
                    <a:pt x="4908" y="11192"/>
                    <a:pt x="6185" y="10923"/>
                    <a:pt x="7428" y="10352"/>
                  </a:cubicBezTo>
                  <a:cubicBezTo>
                    <a:pt x="7865" y="10217"/>
                    <a:pt x="8000" y="9948"/>
                    <a:pt x="8000" y="9512"/>
                  </a:cubicBezTo>
                  <a:lnTo>
                    <a:pt x="8000" y="9377"/>
                  </a:lnTo>
                  <a:lnTo>
                    <a:pt x="8000" y="4907"/>
                  </a:lnTo>
                  <a:lnTo>
                    <a:pt x="8000" y="0"/>
                  </a:lnTo>
                  <a:cubicBezTo>
                    <a:pt x="7865" y="135"/>
                    <a:pt x="7563" y="269"/>
                    <a:pt x="7159" y="404"/>
                  </a:cubicBezTo>
                  <a:lnTo>
                    <a:pt x="7025" y="404"/>
                  </a:lnTo>
                  <a:lnTo>
                    <a:pt x="7025" y="538"/>
                  </a:lnTo>
                  <a:lnTo>
                    <a:pt x="7025" y="7831"/>
                  </a:lnTo>
                  <a:cubicBezTo>
                    <a:pt x="7025" y="8268"/>
                    <a:pt x="6857" y="8537"/>
                    <a:pt x="6588" y="8671"/>
                  </a:cubicBezTo>
                  <a:cubicBezTo>
                    <a:pt x="5613" y="9243"/>
                    <a:pt x="4773" y="9646"/>
                    <a:pt x="3799" y="9646"/>
                  </a:cubicBezTo>
                  <a:cubicBezTo>
                    <a:pt x="2958" y="9646"/>
                    <a:pt x="2253" y="9377"/>
                    <a:pt x="1412" y="8806"/>
                  </a:cubicBezTo>
                  <a:cubicBezTo>
                    <a:pt x="1143" y="8537"/>
                    <a:pt x="975" y="8268"/>
                    <a:pt x="975" y="7831"/>
                  </a:cubicBezTo>
                  <a:lnTo>
                    <a:pt x="975" y="538"/>
                  </a:lnTo>
                  <a:lnTo>
                    <a:pt x="975" y="404"/>
                  </a:lnTo>
                  <a:lnTo>
                    <a:pt x="707" y="404"/>
                  </a:lnTo>
                  <a:cubicBezTo>
                    <a:pt x="438" y="269"/>
                    <a:pt x="135" y="135"/>
                    <a:pt x="1" y="0"/>
                  </a:cubicBezTo>
                  <a:close/>
                </a:path>
              </a:pathLst>
            </a:custGeom>
            <a:solidFill>
              <a:srgbClr val="3FB6D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2" name="Google Shape;1462;p32"/>
            <p:cNvSpPr/>
            <p:nvPr/>
          </p:nvSpPr>
          <p:spPr>
            <a:xfrm>
              <a:off x="5858495" y="3784042"/>
              <a:ext cx="248481" cy="69978"/>
            </a:xfrm>
            <a:custGeom>
              <a:avLst/>
              <a:gdLst/>
              <a:ahLst/>
              <a:cxnLst/>
              <a:rect l="l" t="t" r="r" b="b"/>
              <a:pathLst>
                <a:path w="8000" h="2253" extrusionOk="0">
                  <a:moveTo>
                    <a:pt x="4067" y="1"/>
                  </a:moveTo>
                  <a:cubicBezTo>
                    <a:pt x="1816" y="1"/>
                    <a:pt x="1" y="572"/>
                    <a:pt x="1" y="1110"/>
                  </a:cubicBezTo>
                  <a:cubicBezTo>
                    <a:pt x="1" y="1412"/>
                    <a:pt x="135" y="1547"/>
                    <a:pt x="438" y="1681"/>
                  </a:cubicBezTo>
                  <a:cubicBezTo>
                    <a:pt x="572" y="1816"/>
                    <a:pt x="841" y="1816"/>
                    <a:pt x="975" y="1816"/>
                  </a:cubicBezTo>
                  <a:lnTo>
                    <a:pt x="975" y="1950"/>
                  </a:lnTo>
                  <a:cubicBezTo>
                    <a:pt x="1681" y="2118"/>
                    <a:pt x="2824" y="2253"/>
                    <a:pt x="4067" y="2253"/>
                  </a:cubicBezTo>
                  <a:cubicBezTo>
                    <a:pt x="5177" y="2253"/>
                    <a:pt x="6319" y="2118"/>
                    <a:pt x="7025" y="1950"/>
                  </a:cubicBezTo>
                  <a:lnTo>
                    <a:pt x="7025" y="1816"/>
                  </a:lnTo>
                  <a:cubicBezTo>
                    <a:pt x="7159" y="1816"/>
                    <a:pt x="7428" y="1816"/>
                    <a:pt x="7563" y="1681"/>
                  </a:cubicBezTo>
                  <a:cubicBezTo>
                    <a:pt x="7865" y="1547"/>
                    <a:pt x="8000" y="1412"/>
                    <a:pt x="8000" y="1110"/>
                  </a:cubicBezTo>
                  <a:cubicBezTo>
                    <a:pt x="8000" y="572"/>
                    <a:pt x="6185" y="1"/>
                    <a:pt x="4067" y="1"/>
                  </a:cubicBezTo>
                  <a:close/>
                </a:path>
              </a:pathLst>
            </a:custGeom>
            <a:solidFill>
              <a:srgbClr val="3FB6D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3" name="Google Shape;1463;p32"/>
            <p:cNvSpPr/>
            <p:nvPr/>
          </p:nvSpPr>
          <p:spPr>
            <a:xfrm>
              <a:off x="5872069" y="3797616"/>
              <a:ext cx="221334" cy="42832"/>
            </a:xfrm>
            <a:custGeom>
              <a:avLst/>
              <a:gdLst/>
              <a:ahLst/>
              <a:cxnLst/>
              <a:rect l="l" t="t" r="r" b="b"/>
              <a:pathLst>
                <a:path w="7126" h="1379" extrusionOk="0">
                  <a:moveTo>
                    <a:pt x="3630" y="1"/>
                  </a:moveTo>
                  <a:cubicBezTo>
                    <a:pt x="1816" y="1"/>
                    <a:pt x="404" y="538"/>
                    <a:pt x="1" y="1244"/>
                  </a:cubicBezTo>
                  <a:cubicBezTo>
                    <a:pt x="135" y="1379"/>
                    <a:pt x="404" y="1379"/>
                    <a:pt x="538" y="1379"/>
                  </a:cubicBezTo>
                  <a:cubicBezTo>
                    <a:pt x="841" y="975"/>
                    <a:pt x="2084" y="538"/>
                    <a:pt x="3630" y="538"/>
                  </a:cubicBezTo>
                  <a:cubicBezTo>
                    <a:pt x="3899" y="404"/>
                    <a:pt x="4067" y="270"/>
                    <a:pt x="4202" y="1"/>
                  </a:cubicBezTo>
                  <a:close/>
                  <a:moveTo>
                    <a:pt x="4605" y="1"/>
                  </a:moveTo>
                  <a:cubicBezTo>
                    <a:pt x="4336" y="270"/>
                    <a:pt x="3899" y="404"/>
                    <a:pt x="3630" y="538"/>
                  </a:cubicBezTo>
                  <a:cubicBezTo>
                    <a:pt x="5042" y="538"/>
                    <a:pt x="6286" y="975"/>
                    <a:pt x="6588" y="1379"/>
                  </a:cubicBezTo>
                  <a:cubicBezTo>
                    <a:pt x="6722" y="1379"/>
                    <a:pt x="6991" y="1379"/>
                    <a:pt x="7126" y="1244"/>
                  </a:cubicBezTo>
                  <a:cubicBezTo>
                    <a:pt x="6722" y="673"/>
                    <a:pt x="5882" y="270"/>
                    <a:pt x="4605"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4" name="Google Shape;1464;p32"/>
            <p:cNvSpPr/>
            <p:nvPr/>
          </p:nvSpPr>
          <p:spPr>
            <a:xfrm>
              <a:off x="5888779" y="3814326"/>
              <a:ext cx="187914" cy="39695"/>
            </a:xfrm>
            <a:custGeom>
              <a:avLst/>
              <a:gdLst/>
              <a:ahLst/>
              <a:cxnLst/>
              <a:rect l="l" t="t" r="r" b="b"/>
              <a:pathLst>
                <a:path w="6050" h="1278" extrusionOk="0">
                  <a:moveTo>
                    <a:pt x="3092" y="0"/>
                  </a:moveTo>
                  <a:cubicBezTo>
                    <a:pt x="1546" y="0"/>
                    <a:pt x="303" y="437"/>
                    <a:pt x="0" y="841"/>
                  </a:cubicBezTo>
                  <a:lnTo>
                    <a:pt x="0" y="975"/>
                  </a:lnTo>
                  <a:cubicBezTo>
                    <a:pt x="706" y="1143"/>
                    <a:pt x="1849" y="1278"/>
                    <a:pt x="3092" y="1278"/>
                  </a:cubicBezTo>
                  <a:cubicBezTo>
                    <a:pt x="4202" y="1278"/>
                    <a:pt x="5344" y="1143"/>
                    <a:pt x="6050" y="975"/>
                  </a:cubicBezTo>
                  <a:lnTo>
                    <a:pt x="6050" y="841"/>
                  </a:lnTo>
                  <a:cubicBezTo>
                    <a:pt x="5748" y="437"/>
                    <a:pt x="4504" y="0"/>
                    <a:pt x="3092"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5" name="Google Shape;1465;p32"/>
            <p:cNvSpPr/>
            <p:nvPr/>
          </p:nvSpPr>
          <p:spPr>
            <a:xfrm>
              <a:off x="5737423" y="3468130"/>
              <a:ext cx="217141" cy="311781"/>
            </a:xfrm>
            <a:custGeom>
              <a:avLst/>
              <a:gdLst/>
              <a:ahLst/>
              <a:cxnLst/>
              <a:rect l="l" t="t" r="r" b="b"/>
              <a:pathLst>
                <a:path w="6991" h="10038" extrusionOk="0">
                  <a:moveTo>
                    <a:pt x="2740" y="1"/>
                  </a:moveTo>
                  <a:cubicBezTo>
                    <a:pt x="2423" y="1"/>
                    <a:pt x="2107" y="33"/>
                    <a:pt x="1815" y="89"/>
                  </a:cubicBezTo>
                  <a:cubicBezTo>
                    <a:pt x="1378" y="89"/>
                    <a:pt x="672" y="89"/>
                    <a:pt x="404" y="224"/>
                  </a:cubicBezTo>
                  <a:cubicBezTo>
                    <a:pt x="1244" y="795"/>
                    <a:pt x="2353" y="358"/>
                    <a:pt x="2790" y="1635"/>
                  </a:cubicBezTo>
                  <a:cubicBezTo>
                    <a:pt x="3059" y="2610"/>
                    <a:pt x="2655" y="3181"/>
                    <a:pt x="2084" y="3719"/>
                  </a:cubicBezTo>
                  <a:cubicBezTo>
                    <a:pt x="1815" y="4021"/>
                    <a:pt x="1513" y="4156"/>
                    <a:pt x="1109" y="4425"/>
                  </a:cubicBezTo>
                  <a:cubicBezTo>
                    <a:pt x="135" y="5265"/>
                    <a:pt x="0" y="6811"/>
                    <a:pt x="1109" y="7651"/>
                  </a:cubicBezTo>
                  <a:cubicBezTo>
                    <a:pt x="1590" y="8132"/>
                    <a:pt x="2258" y="8293"/>
                    <a:pt x="2924" y="8293"/>
                  </a:cubicBezTo>
                  <a:cubicBezTo>
                    <a:pt x="3422" y="8293"/>
                    <a:pt x="3919" y="8203"/>
                    <a:pt x="4336" y="8088"/>
                  </a:cubicBezTo>
                  <a:cubicBezTo>
                    <a:pt x="4455" y="8064"/>
                    <a:pt x="4569" y="8052"/>
                    <a:pt x="4675" y="8052"/>
                  </a:cubicBezTo>
                  <a:cubicBezTo>
                    <a:pt x="5318" y="8052"/>
                    <a:pt x="5714" y="8476"/>
                    <a:pt x="5714" y="9197"/>
                  </a:cubicBezTo>
                  <a:lnTo>
                    <a:pt x="5714" y="10037"/>
                  </a:lnTo>
                  <a:cubicBezTo>
                    <a:pt x="5882" y="9768"/>
                    <a:pt x="6285" y="9466"/>
                    <a:pt x="6419" y="9197"/>
                  </a:cubicBezTo>
                  <a:cubicBezTo>
                    <a:pt x="6856" y="8626"/>
                    <a:pt x="6991" y="8222"/>
                    <a:pt x="6722" y="7517"/>
                  </a:cubicBezTo>
                  <a:cubicBezTo>
                    <a:pt x="6285" y="6676"/>
                    <a:pt x="5310" y="6676"/>
                    <a:pt x="4739" y="6105"/>
                  </a:cubicBezTo>
                  <a:cubicBezTo>
                    <a:pt x="3764" y="5399"/>
                    <a:pt x="5176" y="4727"/>
                    <a:pt x="5579" y="4021"/>
                  </a:cubicBezTo>
                  <a:cubicBezTo>
                    <a:pt x="5882" y="3450"/>
                    <a:pt x="5714" y="2610"/>
                    <a:pt x="5579" y="2038"/>
                  </a:cubicBezTo>
                  <a:cubicBezTo>
                    <a:pt x="5445" y="1198"/>
                    <a:pt x="4873" y="660"/>
                    <a:pt x="4033" y="224"/>
                  </a:cubicBezTo>
                  <a:cubicBezTo>
                    <a:pt x="3639" y="66"/>
                    <a:pt x="3188" y="1"/>
                    <a:pt x="2740" y="1"/>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6" name="Google Shape;1466;p32"/>
            <p:cNvSpPr/>
            <p:nvPr/>
          </p:nvSpPr>
          <p:spPr>
            <a:xfrm>
              <a:off x="5771869" y="3709933"/>
              <a:ext cx="143032" cy="43888"/>
            </a:xfrm>
            <a:custGeom>
              <a:avLst/>
              <a:gdLst/>
              <a:ahLst/>
              <a:cxnLst/>
              <a:rect l="l" t="t" r="r" b="b"/>
              <a:pathLst>
                <a:path w="4605" h="1413" extrusionOk="0">
                  <a:moveTo>
                    <a:pt x="1815" y="437"/>
                  </a:moveTo>
                  <a:lnTo>
                    <a:pt x="1815" y="437"/>
                  </a:lnTo>
                  <a:lnTo>
                    <a:pt x="1815" y="437"/>
                  </a:lnTo>
                  <a:lnTo>
                    <a:pt x="1815" y="437"/>
                  </a:lnTo>
                  <a:close/>
                  <a:moveTo>
                    <a:pt x="3227" y="303"/>
                  </a:moveTo>
                  <a:lnTo>
                    <a:pt x="3227" y="303"/>
                  </a:lnTo>
                  <a:lnTo>
                    <a:pt x="3227" y="303"/>
                  </a:lnTo>
                  <a:close/>
                  <a:moveTo>
                    <a:pt x="3227" y="303"/>
                  </a:moveTo>
                  <a:lnTo>
                    <a:pt x="3227" y="303"/>
                  </a:lnTo>
                  <a:lnTo>
                    <a:pt x="3227" y="303"/>
                  </a:lnTo>
                  <a:close/>
                  <a:moveTo>
                    <a:pt x="3630" y="303"/>
                  </a:moveTo>
                  <a:cubicBezTo>
                    <a:pt x="4201" y="303"/>
                    <a:pt x="4605" y="706"/>
                    <a:pt x="4605" y="1412"/>
                  </a:cubicBezTo>
                  <a:cubicBezTo>
                    <a:pt x="4605" y="706"/>
                    <a:pt x="4201" y="303"/>
                    <a:pt x="3630" y="303"/>
                  </a:cubicBezTo>
                  <a:close/>
                  <a:moveTo>
                    <a:pt x="3630" y="303"/>
                  </a:moveTo>
                  <a:lnTo>
                    <a:pt x="3630" y="303"/>
                  </a:lnTo>
                  <a:lnTo>
                    <a:pt x="3630" y="303"/>
                  </a:lnTo>
                  <a:lnTo>
                    <a:pt x="3630" y="303"/>
                  </a:lnTo>
                  <a:close/>
                  <a:moveTo>
                    <a:pt x="0" y="1"/>
                  </a:moveTo>
                  <a:cubicBezTo>
                    <a:pt x="572" y="303"/>
                    <a:pt x="1109" y="437"/>
                    <a:pt x="1815" y="437"/>
                  </a:cubicBezTo>
                  <a:cubicBezTo>
                    <a:pt x="1109" y="437"/>
                    <a:pt x="572" y="303"/>
                    <a:pt x="0" y="1"/>
                  </a:cubicBezTo>
                  <a:close/>
                </a:path>
              </a:pathLst>
            </a:custGeom>
            <a:solidFill>
              <a:srgbClr val="FAF2D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7" name="Google Shape;1467;p32"/>
            <p:cNvSpPr/>
            <p:nvPr/>
          </p:nvSpPr>
          <p:spPr>
            <a:xfrm>
              <a:off x="5749940" y="3583612"/>
              <a:ext cx="191051" cy="196300"/>
            </a:xfrm>
            <a:custGeom>
              <a:avLst/>
              <a:gdLst/>
              <a:ahLst/>
              <a:cxnLst/>
              <a:rect l="l" t="t" r="r" b="b"/>
              <a:pathLst>
                <a:path w="6151" h="6320" extrusionOk="0">
                  <a:moveTo>
                    <a:pt x="1681" y="1"/>
                  </a:moveTo>
                  <a:lnTo>
                    <a:pt x="1681" y="1"/>
                  </a:lnTo>
                  <a:cubicBezTo>
                    <a:pt x="1412" y="303"/>
                    <a:pt x="1110" y="438"/>
                    <a:pt x="706" y="707"/>
                  </a:cubicBezTo>
                  <a:cubicBezTo>
                    <a:pt x="269" y="1144"/>
                    <a:pt x="1" y="1849"/>
                    <a:pt x="1" y="2387"/>
                  </a:cubicBezTo>
                  <a:cubicBezTo>
                    <a:pt x="1" y="2958"/>
                    <a:pt x="135" y="3664"/>
                    <a:pt x="706" y="3933"/>
                  </a:cubicBezTo>
                  <a:lnTo>
                    <a:pt x="706" y="4068"/>
                  </a:lnTo>
                  <a:cubicBezTo>
                    <a:pt x="1278" y="4370"/>
                    <a:pt x="1815" y="4504"/>
                    <a:pt x="2521" y="4504"/>
                  </a:cubicBezTo>
                  <a:cubicBezTo>
                    <a:pt x="2958" y="4504"/>
                    <a:pt x="3361" y="4504"/>
                    <a:pt x="3933" y="4370"/>
                  </a:cubicBezTo>
                  <a:lnTo>
                    <a:pt x="4336" y="4370"/>
                  </a:lnTo>
                  <a:cubicBezTo>
                    <a:pt x="4907" y="4370"/>
                    <a:pt x="5311" y="4773"/>
                    <a:pt x="5311" y="5479"/>
                  </a:cubicBezTo>
                  <a:lnTo>
                    <a:pt x="5311" y="5614"/>
                  </a:lnTo>
                  <a:lnTo>
                    <a:pt x="5311" y="6319"/>
                  </a:lnTo>
                  <a:cubicBezTo>
                    <a:pt x="5479" y="6050"/>
                    <a:pt x="5882" y="5748"/>
                    <a:pt x="6016" y="5479"/>
                  </a:cubicBezTo>
                  <a:cubicBezTo>
                    <a:pt x="6151" y="4202"/>
                    <a:pt x="4638" y="3664"/>
                    <a:pt x="4638" y="3664"/>
                  </a:cubicBezTo>
                  <a:cubicBezTo>
                    <a:pt x="1547" y="2958"/>
                    <a:pt x="1412" y="1144"/>
                    <a:pt x="1681"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8" name="Google Shape;1468;p32"/>
            <p:cNvSpPr/>
            <p:nvPr/>
          </p:nvSpPr>
          <p:spPr>
            <a:xfrm>
              <a:off x="5984817" y="3614951"/>
              <a:ext cx="91876" cy="199406"/>
            </a:xfrm>
            <a:custGeom>
              <a:avLst/>
              <a:gdLst/>
              <a:ahLst/>
              <a:cxnLst/>
              <a:rect l="l" t="t" r="r" b="b"/>
              <a:pathLst>
                <a:path w="2958" h="6420" extrusionOk="0">
                  <a:moveTo>
                    <a:pt x="1950" y="0"/>
                  </a:moveTo>
                  <a:lnTo>
                    <a:pt x="1815" y="135"/>
                  </a:lnTo>
                  <a:cubicBezTo>
                    <a:pt x="1412" y="403"/>
                    <a:pt x="841" y="538"/>
                    <a:pt x="572" y="975"/>
                  </a:cubicBezTo>
                  <a:cubicBezTo>
                    <a:pt x="572" y="1109"/>
                    <a:pt x="437" y="1244"/>
                    <a:pt x="437" y="1378"/>
                  </a:cubicBezTo>
                  <a:cubicBezTo>
                    <a:pt x="135" y="1815"/>
                    <a:pt x="135" y="2353"/>
                    <a:pt x="135" y="2790"/>
                  </a:cubicBezTo>
                  <a:cubicBezTo>
                    <a:pt x="269" y="3495"/>
                    <a:pt x="841" y="4033"/>
                    <a:pt x="975" y="4605"/>
                  </a:cubicBezTo>
                  <a:cubicBezTo>
                    <a:pt x="1110" y="5310"/>
                    <a:pt x="572" y="6016"/>
                    <a:pt x="0" y="6419"/>
                  </a:cubicBezTo>
                  <a:cubicBezTo>
                    <a:pt x="572" y="6151"/>
                    <a:pt x="1110" y="6016"/>
                    <a:pt x="1546" y="5714"/>
                  </a:cubicBezTo>
                  <a:cubicBezTo>
                    <a:pt x="1681" y="5579"/>
                    <a:pt x="1950" y="5445"/>
                    <a:pt x="2118" y="5310"/>
                  </a:cubicBezTo>
                  <a:cubicBezTo>
                    <a:pt x="2387" y="5041"/>
                    <a:pt x="2656" y="4739"/>
                    <a:pt x="2790" y="4201"/>
                  </a:cubicBezTo>
                  <a:cubicBezTo>
                    <a:pt x="2958" y="3495"/>
                    <a:pt x="2252" y="3059"/>
                    <a:pt x="1815" y="2655"/>
                  </a:cubicBezTo>
                  <a:cubicBezTo>
                    <a:pt x="841" y="1681"/>
                    <a:pt x="1546" y="840"/>
                    <a:pt x="1950" y="0"/>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9" name="Google Shape;1469;p32"/>
            <p:cNvSpPr/>
            <p:nvPr/>
          </p:nvSpPr>
          <p:spPr>
            <a:xfrm>
              <a:off x="5984817" y="3645204"/>
              <a:ext cx="74140" cy="169153"/>
            </a:xfrm>
            <a:custGeom>
              <a:avLst/>
              <a:gdLst/>
              <a:ahLst/>
              <a:cxnLst/>
              <a:rect l="l" t="t" r="r" b="b"/>
              <a:pathLst>
                <a:path w="2387" h="5446" extrusionOk="0">
                  <a:moveTo>
                    <a:pt x="572" y="1"/>
                  </a:moveTo>
                  <a:lnTo>
                    <a:pt x="572" y="1"/>
                  </a:lnTo>
                  <a:cubicBezTo>
                    <a:pt x="568" y="24"/>
                    <a:pt x="565" y="47"/>
                    <a:pt x="561" y="70"/>
                  </a:cubicBezTo>
                  <a:lnTo>
                    <a:pt x="561" y="70"/>
                  </a:lnTo>
                  <a:cubicBezTo>
                    <a:pt x="568" y="47"/>
                    <a:pt x="572" y="24"/>
                    <a:pt x="572" y="1"/>
                  </a:cubicBezTo>
                  <a:close/>
                  <a:moveTo>
                    <a:pt x="561" y="70"/>
                  </a:moveTo>
                  <a:lnTo>
                    <a:pt x="561" y="70"/>
                  </a:lnTo>
                  <a:cubicBezTo>
                    <a:pt x="530" y="181"/>
                    <a:pt x="437" y="293"/>
                    <a:pt x="437" y="404"/>
                  </a:cubicBezTo>
                  <a:cubicBezTo>
                    <a:pt x="269" y="707"/>
                    <a:pt x="135" y="1110"/>
                    <a:pt x="135" y="1379"/>
                  </a:cubicBezTo>
                  <a:lnTo>
                    <a:pt x="135" y="1816"/>
                  </a:lnTo>
                  <a:cubicBezTo>
                    <a:pt x="269" y="2521"/>
                    <a:pt x="841" y="3059"/>
                    <a:pt x="975" y="3631"/>
                  </a:cubicBezTo>
                  <a:lnTo>
                    <a:pt x="975" y="3899"/>
                  </a:lnTo>
                  <a:cubicBezTo>
                    <a:pt x="975" y="4202"/>
                    <a:pt x="841" y="4605"/>
                    <a:pt x="572" y="4908"/>
                  </a:cubicBezTo>
                  <a:cubicBezTo>
                    <a:pt x="437" y="5177"/>
                    <a:pt x="269" y="5311"/>
                    <a:pt x="0" y="5445"/>
                  </a:cubicBezTo>
                  <a:cubicBezTo>
                    <a:pt x="572" y="5177"/>
                    <a:pt x="1110" y="5042"/>
                    <a:pt x="1546" y="4740"/>
                  </a:cubicBezTo>
                  <a:cubicBezTo>
                    <a:pt x="1681" y="4605"/>
                    <a:pt x="1950" y="4471"/>
                    <a:pt x="2118" y="4336"/>
                  </a:cubicBezTo>
                  <a:cubicBezTo>
                    <a:pt x="2387" y="3227"/>
                    <a:pt x="1412" y="2387"/>
                    <a:pt x="1412" y="2387"/>
                  </a:cubicBezTo>
                  <a:cubicBezTo>
                    <a:pt x="595" y="1700"/>
                    <a:pt x="445" y="887"/>
                    <a:pt x="561" y="7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70" name="Google Shape;1470;p32"/>
            <p:cNvSpPr/>
            <p:nvPr/>
          </p:nvSpPr>
          <p:spPr>
            <a:xfrm>
              <a:off x="5972300" y="3370663"/>
              <a:ext cx="73084" cy="78334"/>
            </a:xfrm>
            <a:custGeom>
              <a:avLst/>
              <a:gdLst/>
              <a:ahLst/>
              <a:cxnLst/>
              <a:rect l="l" t="t" r="r" b="b"/>
              <a:pathLst>
                <a:path w="2353" h="2522" extrusionOk="0">
                  <a:moveTo>
                    <a:pt x="1244" y="1"/>
                  </a:moveTo>
                  <a:cubicBezTo>
                    <a:pt x="538" y="1"/>
                    <a:pt x="0" y="572"/>
                    <a:pt x="0" y="1278"/>
                  </a:cubicBezTo>
                  <a:cubicBezTo>
                    <a:pt x="0" y="1984"/>
                    <a:pt x="538" y="2521"/>
                    <a:pt x="1244" y="2521"/>
                  </a:cubicBezTo>
                  <a:cubicBezTo>
                    <a:pt x="1815" y="2521"/>
                    <a:pt x="2353" y="1984"/>
                    <a:pt x="2353" y="1278"/>
                  </a:cubicBezTo>
                  <a:cubicBezTo>
                    <a:pt x="2353" y="572"/>
                    <a:pt x="1815" y="1"/>
                    <a:pt x="1244"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71" name="Google Shape;1471;p32"/>
            <p:cNvSpPr/>
            <p:nvPr/>
          </p:nvSpPr>
          <p:spPr>
            <a:xfrm>
              <a:off x="6398196" y="3353953"/>
              <a:ext cx="74140" cy="73115"/>
            </a:xfrm>
            <a:custGeom>
              <a:avLst/>
              <a:gdLst/>
              <a:ahLst/>
              <a:cxnLst/>
              <a:rect l="l" t="t" r="r" b="b"/>
              <a:pathLst>
                <a:path w="2387" h="2354" extrusionOk="0">
                  <a:moveTo>
                    <a:pt x="1110" y="1"/>
                  </a:moveTo>
                  <a:cubicBezTo>
                    <a:pt x="404" y="1"/>
                    <a:pt x="0" y="539"/>
                    <a:pt x="0" y="1110"/>
                  </a:cubicBezTo>
                  <a:cubicBezTo>
                    <a:pt x="0" y="1816"/>
                    <a:pt x="404" y="2354"/>
                    <a:pt x="1110" y="2354"/>
                  </a:cubicBezTo>
                  <a:cubicBezTo>
                    <a:pt x="1815" y="2354"/>
                    <a:pt x="2387" y="1816"/>
                    <a:pt x="2387" y="1110"/>
                  </a:cubicBezTo>
                  <a:cubicBezTo>
                    <a:pt x="2387" y="539"/>
                    <a:pt x="1815" y="1"/>
                    <a:pt x="1110"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72" name="Google Shape;1472;p32"/>
            <p:cNvSpPr/>
            <p:nvPr/>
          </p:nvSpPr>
          <p:spPr>
            <a:xfrm>
              <a:off x="5949809" y="4373187"/>
              <a:ext cx="674377" cy="457578"/>
            </a:xfrm>
            <a:custGeom>
              <a:avLst/>
              <a:gdLst/>
              <a:ahLst/>
              <a:cxnLst/>
              <a:rect l="l" t="t" r="r" b="b"/>
              <a:pathLst>
                <a:path w="21712" h="14732" extrusionOk="0">
                  <a:moveTo>
                    <a:pt x="18426" y="1"/>
                  </a:moveTo>
                  <a:cubicBezTo>
                    <a:pt x="17914" y="1"/>
                    <a:pt x="17394" y="109"/>
                    <a:pt x="16939" y="313"/>
                  </a:cubicBezTo>
                  <a:lnTo>
                    <a:pt x="16805" y="313"/>
                  </a:lnTo>
                  <a:lnTo>
                    <a:pt x="13713" y="1725"/>
                  </a:lnTo>
                  <a:lnTo>
                    <a:pt x="9243" y="3674"/>
                  </a:lnTo>
                  <a:lnTo>
                    <a:pt x="5042" y="5489"/>
                  </a:lnTo>
                  <a:cubicBezTo>
                    <a:pt x="4739" y="5623"/>
                    <a:pt x="4336" y="5926"/>
                    <a:pt x="4201" y="6329"/>
                  </a:cubicBezTo>
                  <a:lnTo>
                    <a:pt x="4067" y="6464"/>
                  </a:lnTo>
                  <a:lnTo>
                    <a:pt x="0" y="12917"/>
                  </a:lnTo>
                  <a:lnTo>
                    <a:pt x="2219" y="14731"/>
                  </a:lnTo>
                  <a:lnTo>
                    <a:pt x="7260" y="9556"/>
                  </a:lnTo>
                  <a:lnTo>
                    <a:pt x="15393" y="8850"/>
                  </a:lnTo>
                  <a:lnTo>
                    <a:pt x="16368" y="8715"/>
                  </a:lnTo>
                  <a:cubicBezTo>
                    <a:pt x="17645" y="8715"/>
                    <a:pt x="18754" y="8144"/>
                    <a:pt x="19729" y="7438"/>
                  </a:cubicBezTo>
                  <a:cubicBezTo>
                    <a:pt x="20569" y="6598"/>
                    <a:pt x="21275" y="5489"/>
                    <a:pt x="21712" y="4380"/>
                  </a:cubicBezTo>
                  <a:lnTo>
                    <a:pt x="21712" y="3540"/>
                  </a:lnTo>
                  <a:lnTo>
                    <a:pt x="21712" y="2968"/>
                  </a:lnTo>
                  <a:cubicBezTo>
                    <a:pt x="21543" y="1994"/>
                    <a:pt x="21006" y="1019"/>
                    <a:pt x="20031" y="448"/>
                  </a:cubicBezTo>
                  <a:cubicBezTo>
                    <a:pt x="19583" y="143"/>
                    <a:pt x="19010" y="1"/>
                    <a:pt x="18426" y="1"/>
                  </a:cubicBezTo>
                  <a:close/>
                </a:path>
              </a:pathLst>
            </a:custGeom>
            <a:solidFill>
              <a:srgbClr val="BDB8FF"/>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473" name="Google Shape;1473;p32"/>
          <p:cNvSpPr txBox="1"/>
          <p:nvPr/>
        </p:nvSpPr>
        <p:spPr>
          <a:xfrm>
            <a:off x="4334110" y="1572168"/>
            <a:ext cx="3725448" cy="3631763"/>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1500">
                <a:solidFill>
                  <a:srgbClr val="974806"/>
                </a:solidFill>
                <a:latin typeface="Cookie"/>
                <a:ea typeface="Cookie"/>
                <a:cs typeface="Cookie"/>
                <a:sym typeface="Cookie"/>
              </a:rPr>
              <a:t>KHÁM PHÁ</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335"/>
                                        </p:tgtEl>
                                        <p:attrNameLst>
                                          <p:attrName>style.visibility</p:attrName>
                                        </p:attrNameLst>
                                      </p:cBhvr>
                                      <p:to>
                                        <p:strVal val="visible"/>
                                      </p:to>
                                    </p:set>
                                    <p:animEffect transition="in" filter="fade">
                                      <p:cBhvr>
                                        <p:cTn id="7" dur="500"/>
                                        <p:tgtEl>
                                          <p:spTgt spid="1335"/>
                                        </p:tgtEl>
                                      </p:cBhvr>
                                    </p:animEffect>
                                  </p:childTnLst>
                                </p:cTn>
                              </p:par>
                              <p:par>
                                <p:cTn id="8" presetID="10" presetClass="entr" presetSubtype="0" fill="hold" nodeType="withEffect">
                                  <p:stCondLst>
                                    <p:cond delay="0"/>
                                  </p:stCondLst>
                                  <p:childTnLst>
                                    <p:set>
                                      <p:cBhvr>
                                        <p:cTn id="9" dur="1" fill="hold">
                                          <p:stCondLst>
                                            <p:cond delay="0"/>
                                          </p:stCondLst>
                                        </p:cTn>
                                        <p:tgtEl>
                                          <p:spTgt spid="1336"/>
                                        </p:tgtEl>
                                        <p:attrNameLst>
                                          <p:attrName>style.visibility</p:attrName>
                                        </p:attrNameLst>
                                      </p:cBhvr>
                                      <p:to>
                                        <p:strVal val="visible"/>
                                      </p:to>
                                    </p:set>
                                    <p:animEffect transition="in" filter="fade">
                                      <p:cBhvr>
                                        <p:cTn id="10" dur="500"/>
                                        <p:tgtEl>
                                          <p:spTgt spid="1336"/>
                                        </p:tgtEl>
                                      </p:cBhvr>
                                    </p:animEffect>
                                  </p:childTnLst>
                                </p:cTn>
                              </p:par>
                              <p:par>
                                <p:cTn id="11" presetID="10" presetClass="entr" presetSubtype="0" fill="hold" nodeType="withEffect">
                                  <p:stCondLst>
                                    <p:cond delay="0"/>
                                  </p:stCondLst>
                                  <p:childTnLst>
                                    <p:set>
                                      <p:cBhvr>
                                        <p:cTn id="12" dur="1" fill="hold">
                                          <p:stCondLst>
                                            <p:cond delay="0"/>
                                          </p:stCondLst>
                                        </p:cTn>
                                        <p:tgtEl>
                                          <p:spTgt spid="1337"/>
                                        </p:tgtEl>
                                        <p:attrNameLst>
                                          <p:attrName>style.visibility</p:attrName>
                                        </p:attrNameLst>
                                      </p:cBhvr>
                                      <p:to>
                                        <p:strVal val="visible"/>
                                      </p:to>
                                    </p:set>
                                    <p:animEffect transition="in" filter="fade">
                                      <p:cBhvr>
                                        <p:cTn id="13" dur="500"/>
                                        <p:tgtEl>
                                          <p:spTgt spid="1337"/>
                                        </p:tgtEl>
                                      </p:cBhvr>
                                    </p:animEffect>
                                  </p:childTnLst>
                                </p:cTn>
                              </p:par>
                            </p:childTnLst>
                          </p:cTn>
                        </p:par>
                        <p:par>
                          <p:cTn id="14" fill="hold">
                            <p:stCondLst>
                              <p:cond delay="500"/>
                            </p:stCondLst>
                            <p:childTnLst>
                              <p:par>
                                <p:cTn id="15" presetID="10" presetClass="entr" presetSubtype="0" fill="hold" nodeType="afterEffect">
                                  <p:stCondLst>
                                    <p:cond delay="0"/>
                                  </p:stCondLst>
                                  <p:childTnLst>
                                    <p:set>
                                      <p:cBhvr>
                                        <p:cTn id="16" dur="1" fill="hold">
                                          <p:stCondLst>
                                            <p:cond delay="0"/>
                                          </p:stCondLst>
                                        </p:cTn>
                                        <p:tgtEl>
                                          <p:spTgt spid="1360"/>
                                        </p:tgtEl>
                                        <p:attrNameLst>
                                          <p:attrName>style.visibility</p:attrName>
                                        </p:attrNameLst>
                                      </p:cBhvr>
                                      <p:to>
                                        <p:strVal val="visible"/>
                                      </p:to>
                                    </p:set>
                                    <p:animEffect transition="in" filter="fade">
                                      <p:cBhvr>
                                        <p:cTn id="17" dur="1000"/>
                                        <p:tgtEl>
                                          <p:spTgt spid="1360"/>
                                        </p:tgtEl>
                                      </p:cBhvr>
                                    </p:animEffect>
                                  </p:childTnLst>
                                </p:cTn>
                              </p:par>
                            </p:childTnLst>
                          </p:cTn>
                        </p:par>
                        <p:par>
                          <p:cTn id="18" fill="hold">
                            <p:stCondLst>
                              <p:cond delay="1500"/>
                            </p:stCondLst>
                            <p:childTnLst>
                              <p:par>
                                <p:cTn id="19" presetID="10" presetClass="entr" presetSubtype="0" fill="hold" nodeType="afterEffect">
                                  <p:stCondLst>
                                    <p:cond delay="0"/>
                                  </p:stCondLst>
                                  <p:childTnLst>
                                    <p:set>
                                      <p:cBhvr>
                                        <p:cTn id="20" dur="1" fill="hold">
                                          <p:stCondLst>
                                            <p:cond delay="0"/>
                                          </p:stCondLst>
                                        </p:cTn>
                                        <p:tgtEl>
                                          <p:spTgt spid="1473"/>
                                        </p:tgtEl>
                                        <p:attrNameLst>
                                          <p:attrName>style.visibility</p:attrName>
                                        </p:attrNameLst>
                                      </p:cBhvr>
                                      <p:to>
                                        <p:strVal val="visible"/>
                                      </p:to>
                                    </p:set>
                                    <p:animEffect transition="in" filter="fade">
                                      <p:cBhvr>
                                        <p:cTn id="21" dur="500"/>
                                        <p:tgtEl>
                                          <p:spTgt spid="14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4_Title and Content">
  <p:cSld name="4_Title and Content">
    <p:bg>
      <p:bgPr>
        <a:solidFill>
          <a:srgbClr val="002060"/>
        </a:solidFill>
        <a:effectLst/>
      </p:bgPr>
    </p:bg>
    <p:spTree>
      <p:nvGrpSpPr>
        <p:cNvPr id="1" name="Shape 1474"/>
        <p:cNvGrpSpPr/>
        <p:nvPr/>
      </p:nvGrpSpPr>
      <p:grpSpPr>
        <a:xfrm>
          <a:off x="0" y="0"/>
          <a:ext cx="0" cy="0"/>
          <a:chOff x="0" y="0"/>
          <a:chExt cx="0" cy="0"/>
        </a:xfrm>
      </p:grpSpPr>
      <p:grpSp>
        <p:nvGrpSpPr>
          <p:cNvPr id="1475" name="Google Shape;1475;p33"/>
          <p:cNvGrpSpPr/>
          <p:nvPr/>
        </p:nvGrpSpPr>
        <p:grpSpPr>
          <a:xfrm>
            <a:off x="395894" y="219519"/>
            <a:ext cx="11613234" cy="6240131"/>
            <a:chOff x="395894" y="219519"/>
            <a:chExt cx="8518865" cy="4788281"/>
          </a:xfrm>
        </p:grpSpPr>
        <p:sp>
          <p:nvSpPr>
            <p:cNvPr id="1476" name="Google Shape;1476;p33"/>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477" name="Google Shape;1477;p33"/>
            <p:cNvGrpSpPr/>
            <p:nvPr/>
          </p:nvGrpSpPr>
          <p:grpSpPr>
            <a:xfrm>
              <a:off x="8341543" y="2282008"/>
              <a:ext cx="569676" cy="380612"/>
              <a:chOff x="8341543" y="2282008"/>
              <a:chExt cx="569676" cy="380612"/>
            </a:xfrm>
          </p:grpSpPr>
          <p:sp>
            <p:nvSpPr>
              <p:cNvPr id="1478" name="Google Shape;1478;p33"/>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79" name="Google Shape;1479;p33"/>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480" name="Google Shape;1480;p33"/>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481" name="Google Shape;1481;p33"/>
            <p:cNvGrpSpPr/>
            <p:nvPr/>
          </p:nvGrpSpPr>
          <p:grpSpPr>
            <a:xfrm>
              <a:off x="8341543" y="1721094"/>
              <a:ext cx="569676" cy="380612"/>
              <a:chOff x="8341543" y="1721094"/>
              <a:chExt cx="569676" cy="380612"/>
            </a:xfrm>
          </p:grpSpPr>
          <p:sp>
            <p:nvSpPr>
              <p:cNvPr id="1482" name="Google Shape;1482;p33"/>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83" name="Google Shape;1483;p33"/>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484" name="Google Shape;1484;p33"/>
            <p:cNvGrpSpPr/>
            <p:nvPr/>
          </p:nvGrpSpPr>
          <p:grpSpPr>
            <a:xfrm>
              <a:off x="8346273" y="1183592"/>
              <a:ext cx="568486" cy="388014"/>
              <a:chOff x="8346273" y="1183592"/>
              <a:chExt cx="568486" cy="388014"/>
            </a:xfrm>
          </p:grpSpPr>
          <p:sp>
            <p:nvSpPr>
              <p:cNvPr id="1485" name="Google Shape;1485;p33"/>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86" name="Google Shape;1486;p33"/>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487" name="Google Shape;1487;p33"/>
            <p:cNvGrpSpPr/>
            <p:nvPr/>
          </p:nvGrpSpPr>
          <p:grpSpPr>
            <a:xfrm>
              <a:off x="8341543" y="606635"/>
              <a:ext cx="569676" cy="388014"/>
              <a:chOff x="8341543" y="606635"/>
              <a:chExt cx="569676" cy="388014"/>
            </a:xfrm>
          </p:grpSpPr>
          <p:sp>
            <p:nvSpPr>
              <p:cNvPr id="1488" name="Google Shape;1488;p33"/>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89" name="Google Shape;1489;p33"/>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490" name="Google Shape;1490;p33"/>
            <p:cNvGrpSpPr/>
            <p:nvPr/>
          </p:nvGrpSpPr>
          <p:grpSpPr>
            <a:xfrm>
              <a:off x="8341543" y="2842933"/>
              <a:ext cx="569676" cy="380612"/>
              <a:chOff x="8341543" y="2282008"/>
              <a:chExt cx="569676" cy="380612"/>
            </a:xfrm>
          </p:grpSpPr>
          <p:sp>
            <p:nvSpPr>
              <p:cNvPr id="1491" name="Google Shape;1491;p33"/>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92" name="Google Shape;1492;p33"/>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493" name="Google Shape;1493;p33"/>
            <p:cNvGrpSpPr/>
            <p:nvPr/>
          </p:nvGrpSpPr>
          <p:grpSpPr>
            <a:xfrm>
              <a:off x="8341543" y="3403858"/>
              <a:ext cx="569676" cy="380612"/>
              <a:chOff x="8341543" y="2282008"/>
              <a:chExt cx="569676" cy="380612"/>
            </a:xfrm>
          </p:grpSpPr>
          <p:sp>
            <p:nvSpPr>
              <p:cNvPr id="1494" name="Google Shape;1494;p33"/>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95" name="Google Shape;1495;p33"/>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496" name="Google Shape;1496;p33"/>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97" name="Google Shape;1497;p33"/>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498" name="Google Shape;1498;p33"/>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99" name="Google Shape;1499;p33"/>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0" name="Google Shape;1500;p33"/>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1" name="Google Shape;1501;p33"/>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2" name="Google Shape;1502;p33"/>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3" name="Google Shape;1503;p33"/>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4" name="Google Shape;1504;p33"/>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5" name="Google Shape;1505;p33"/>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6" name="Google Shape;1506;p33"/>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7" name="Google Shape;1507;p33"/>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8" name="Google Shape;1508;p33"/>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9" name="Google Shape;1509;p33"/>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0" name="Google Shape;1510;p33"/>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1" name="Google Shape;1511;p33"/>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2" name="Google Shape;1512;p33"/>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3" name="Google Shape;1513;p33"/>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4" name="Google Shape;1514;p33"/>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5" name="Google Shape;1515;p33"/>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6" name="Google Shape;1516;p33"/>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7" name="Google Shape;1517;p33"/>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8" name="Google Shape;1518;p33"/>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9" name="Google Shape;1519;p33"/>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0" name="Google Shape;1520;p33"/>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1" name="Google Shape;1521;p33"/>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2" name="Google Shape;1522;p33"/>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3" name="Google Shape;1523;p33"/>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4" name="Google Shape;1524;p33"/>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5" name="Google Shape;1525;p33"/>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6" name="Google Shape;1526;p33"/>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7" name="Google Shape;1527;p33"/>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8" name="Google Shape;1528;p33"/>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9" name="Google Shape;1529;p33"/>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0" name="Google Shape;1530;p33"/>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1" name="Google Shape;1531;p33"/>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2" name="Google Shape;1532;p33"/>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3" name="Google Shape;1533;p33"/>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4" name="Google Shape;1534;p33"/>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5" name="Google Shape;1535;p33"/>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6" name="Google Shape;1536;p33"/>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7" name="Google Shape;1537;p33"/>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8" name="Google Shape;1538;p33"/>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9" name="Google Shape;1539;p33"/>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40" name="Google Shape;1540;p33"/>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41" name="Google Shape;1541;p33"/>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42" name="Google Shape;1542;p33"/>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43" name="Google Shape;1543;p33"/>
          <p:cNvSpPr/>
          <p:nvPr/>
        </p:nvSpPr>
        <p:spPr>
          <a:xfrm rot="126755">
            <a:off x="3091462" y="1090110"/>
            <a:ext cx="5550035" cy="4730758"/>
          </a:xfrm>
          <a:prstGeom prst="rect">
            <a:avLst/>
          </a:prstGeom>
          <a:solidFill>
            <a:srgbClr val="FBD4B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1544" name="Google Shape;1544;p33"/>
          <p:cNvSpPr/>
          <p:nvPr/>
        </p:nvSpPr>
        <p:spPr>
          <a:xfrm rot="-135875">
            <a:off x="2811048" y="772938"/>
            <a:ext cx="1284031" cy="1336800"/>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B2A0C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1545" name="Google Shape;1545;p33"/>
          <p:cNvSpPr/>
          <p:nvPr/>
        </p:nvSpPr>
        <p:spPr>
          <a:xfrm rot="4829593">
            <a:off x="7640070" y="1029487"/>
            <a:ext cx="1546974" cy="1109544"/>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92D05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grpSp>
        <p:nvGrpSpPr>
          <p:cNvPr id="1546" name="Google Shape;1546;p33"/>
          <p:cNvGrpSpPr/>
          <p:nvPr/>
        </p:nvGrpSpPr>
        <p:grpSpPr>
          <a:xfrm>
            <a:off x="7672546" y="3622312"/>
            <a:ext cx="1309691" cy="2486166"/>
            <a:chOff x="961250" y="234750"/>
            <a:chExt cx="1222525" cy="2320700"/>
          </a:xfrm>
        </p:grpSpPr>
        <p:sp>
          <p:nvSpPr>
            <p:cNvPr id="1547" name="Google Shape;1547;p33"/>
            <p:cNvSpPr/>
            <p:nvPr/>
          </p:nvSpPr>
          <p:spPr>
            <a:xfrm>
              <a:off x="1529225" y="1558100"/>
              <a:ext cx="189075" cy="241150"/>
            </a:xfrm>
            <a:custGeom>
              <a:avLst/>
              <a:gdLst/>
              <a:ahLst/>
              <a:cxnLst/>
              <a:rect l="l" t="t" r="r" b="b"/>
              <a:pathLst>
                <a:path w="7563" h="9646" extrusionOk="0">
                  <a:moveTo>
                    <a:pt x="2353" y="0"/>
                  </a:moveTo>
                  <a:cubicBezTo>
                    <a:pt x="1378" y="0"/>
                    <a:pt x="404" y="572"/>
                    <a:pt x="135" y="1681"/>
                  </a:cubicBezTo>
                  <a:cubicBezTo>
                    <a:pt x="0" y="2252"/>
                    <a:pt x="0" y="2790"/>
                    <a:pt x="269" y="3361"/>
                  </a:cubicBezTo>
                  <a:lnTo>
                    <a:pt x="3496" y="9646"/>
                  </a:lnTo>
                  <a:lnTo>
                    <a:pt x="7562" y="7562"/>
                  </a:lnTo>
                  <a:lnTo>
                    <a:pt x="6857" y="4907"/>
                  </a:lnTo>
                  <a:cubicBezTo>
                    <a:pt x="6722" y="3932"/>
                    <a:pt x="6285" y="3092"/>
                    <a:pt x="5580" y="2252"/>
                  </a:cubicBezTo>
                  <a:cubicBezTo>
                    <a:pt x="5042" y="1546"/>
                    <a:pt x="4336" y="840"/>
                    <a:pt x="3496" y="269"/>
                  </a:cubicBezTo>
                  <a:cubicBezTo>
                    <a:pt x="3059" y="135"/>
                    <a:pt x="2790" y="0"/>
                    <a:pt x="2353" y="0"/>
                  </a:cubicBezTo>
                  <a:close/>
                </a:path>
              </a:pathLst>
            </a:custGeom>
            <a:solidFill>
              <a:srgbClr val="D077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48" name="Google Shape;1548;p33"/>
            <p:cNvSpPr/>
            <p:nvPr/>
          </p:nvSpPr>
          <p:spPr>
            <a:xfrm>
              <a:off x="1647700" y="1816875"/>
              <a:ext cx="206725" cy="252400"/>
            </a:xfrm>
            <a:custGeom>
              <a:avLst/>
              <a:gdLst/>
              <a:ahLst/>
              <a:cxnLst/>
              <a:rect l="l" t="t" r="r" b="b"/>
              <a:pathLst>
                <a:path w="8269" h="10096" extrusionOk="0">
                  <a:moveTo>
                    <a:pt x="3361" y="1"/>
                  </a:moveTo>
                  <a:lnTo>
                    <a:pt x="0" y="1816"/>
                  </a:lnTo>
                  <a:lnTo>
                    <a:pt x="3664" y="8840"/>
                  </a:lnTo>
                  <a:cubicBezTo>
                    <a:pt x="3933" y="9377"/>
                    <a:pt x="4336" y="9814"/>
                    <a:pt x="5042" y="9949"/>
                  </a:cubicBezTo>
                  <a:cubicBezTo>
                    <a:pt x="5363" y="10052"/>
                    <a:pt x="5703" y="10095"/>
                    <a:pt x="6048" y="10095"/>
                  </a:cubicBezTo>
                  <a:cubicBezTo>
                    <a:pt x="6607" y="10095"/>
                    <a:pt x="7177" y="9981"/>
                    <a:pt x="7697" y="9814"/>
                  </a:cubicBezTo>
                  <a:cubicBezTo>
                    <a:pt x="8134" y="9680"/>
                    <a:pt x="8268" y="9109"/>
                    <a:pt x="7865" y="8974"/>
                  </a:cubicBezTo>
                  <a:lnTo>
                    <a:pt x="5176" y="7697"/>
                  </a:lnTo>
                  <a:lnTo>
                    <a:pt x="3361" y="1"/>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49" name="Google Shape;1549;p33"/>
            <p:cNvSpPr/>
            <p:nvPr/>
          </p:nvSpPr>
          <p:spPr>
            <a:xfrm>
              <a:off x="1598975" y="1737350"/>
              <a:ext cx="164700" cy="132500"/>
            </a:xfrm>
            <a:custGeom>
              <a:avLst/>
              <a:gdLst/>
              <a:ahLst/>
              <a:cxnLst/>
              <a:rect l="l" t="t" r="r" b="b"/>
              <a:pathLst>
                <a:path w="6588" h="5300" extrusionOk="0">
                  <a:moveTo>
                    <a:pt x="5457" y="0"/>
                  </a:moveTo>
                  <a:cubicBezTo>
                    <a:pt x="5352" y="0"/>
                    <a:pt x="5252" y="38"/>
                    <a:pt x="5176" y="123"/>
                  </a:cubicBezTo>
                  <a:lnTo>
                    <a:pt x="4772" y="392"/>
                  </a:lnTo>
                  <a:lnTo>
                    <a:pt x="706" y="2476"/>
                  </a:lnTo>
                  <a:lnTo>
                    <a:pt x="0" y="2778"/>
                  </a:lnTo>
                  <a:lnTo>
                    <a:pt x="1412" y="5299"/>
                  </a:lnTo>
                  <a:lnTo>
                    <a:pt x="1949" y="4997"/>
                  </a:lnTo>
                  <a:lnTo>
                    <a:pt x="5310" y="3182"/>
                  </a:lnTo>
                  <a:lnTo>
                    <a:pt x="6150" y="2778"/>
                  </a:lnTo>
                  <a:cubicBezTo>
                    <a:pt x="6453" y="2644"/>
                    <a:pt x="6587" y="2341"/>
                    <a:pt x="6453" y="2073"/>
                  </a:cubicBezTo>
                  <a:lnTo>
                    <a:pt x="6016" y="527"/>
                  </a:lnTo>
                  <a:cubicBezTo>
                    <a:pt x="6016" y="238"/>
                    <a:pt x="5723" y="0"/>
                    <a:pt x="5457"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0" name="Google Shape;1550;p33"/>
            <p:cNvSpPr/>
            <p:nvPr/>
          </p:nvSpPr>
          <p:spPr>
            <a:xfrm>
              <a:off x="1287250" y="1496000"/>
              <a:ext cx="392400" cy="420700"/>
            </a:xfrm>
            <a:custGeom>
              <a:avLst/>
              <a:gdLst/>
              <a:ahLst/>
              <a:cxnLst/>
              <a:rect l="l" t="t" r="r" b="b"/>
              <a:pathLst>
                <a:path w="15696" h="16828" extrusionOk="0">
                  <a:moveTo>
                    <a:pt x="8715" y="0"/>
                  </a:moveTo>
                  <a:cubicBezTo>
                    <a:pt x="8144" y="0"/>
                    <a:pt x="7563" y="77"/>
                    <a:pt x="6991" y="232"/>
                  </a:cubicBezTo>
                  <a:cubicBezTo>
                    <a:pt x="4201" y="1207"/>
                    <a:pt x="2118" y="4030"/>
                    <a:pt x="840" y="9475"/>
                  </a:cubicBezTo>
                  <a:cubicBezTo>
                    <a:pt x="437" y="11155"/>
                    <a:pt x="135" y="12836"/>
                    <a:pt x="0" y="14516"/>
                  </a:cubicBezTo>
                  <a:lnTo>
                    <a:pt x="0" y="15087"/>
                  </a:lnTo>
                  <a:cubicBezTo>
                    <a:pt x="1465" y="15986"/>
                    <a:pt x="3690" y="16828"/>
                    <a:pt x="6887" y="16828"/>
                  </a:cubicBezTo>
                  <a:cubicBezTo>
                    <a:pt x="9191" y="16828"/>
                    <a:pt x="12000" y="16390"/>
                    <a:pt x="15393" y="15222"/>
                  </a:cubicBezTo>
                  <a:cubicBezTo>
                    <a:pt x="15259" y="14382"/>
                    <a:pt x="15259" y="13407"/>
                    <a:pt x="15259" y="12432"/>
                  </a:cubicBezTo>
                  <a:cubicBezTo>
                    <a:pt x="15695" y="7660"/>
                    <a:pt x="15259" y="3593"/>
                    <a:pt x="12469" y="1375"/>
                  </a:cubicBezTo>
                  <a:cubicBezTo>
                    <a:pt x="11465" y="467"/>
                    <a:pt x="10121" y="0"/>
                    <a:pt x="8715"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1" name="Google Shape;1551;p33"/>
            <p:cNvSpPr/>
            <p:nvPr/>
          </p:nvSpPr>
          <p:spPr>
            <a:xfrm>
              <a:off x="1567025" y="1904250"/>
              <a:ext cx="4225" cy="25"/>
            </a:xfrm>
            <a:custGeom>
              <a:avLst/>
              <a:gdLst/>
              <a:ahLst/>
              <a:cxnLst/>
              <a:rect l="l" t="t" r="r" b="b"/>
              <a:pathLst>
                <a:path w="169" h="1" extrusionOk="0">
                  <a:moveTo>
                    <a:pt x="169" y="1"/>
                  </a:moveTo>
                  <a:lnTo>
                    <a:pt x="1" y="1"/>
                  </a:lnTo>
                  <a:lnTo>
                    <a:pt x="1" y="1"/>
                  </a:lnTo>
                  <a:lnTo>
                    <a:pt x="169" y="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2" name="Google Shape;1552;p33"/>
            <p:cNvSpPr/>
            <p:nvPr/>
          </p:nvSpPr>
          <p:spPr>
            <a:xfrm>
              <a:off x="1567025" y="1575725"/>
              <a:ext cx="7600" cy="328550"/>
            </a:xfrm>
            <a:custGeom>
              <a:avLst/>
              <a:gdLst/>
              <a:ahLst/>
              <a:cxnLst/>
              <a:rect l="l" t="t" r="r" b="b"/>
              <a:pathLst>
                <a:path w="304" h="13142" extrusionOk="0">
                  <a:moveTo>
                    <a:pt x="303" y="1"/>
                  </a:moveTo>
                  <a:lnTo>
                    <a:pt x="301" y="241"/>
                  </a:lnTo>
                  <a:lnTo>
                    <a:pt x="303" y="135"/>
                  </a:lnTo>
                  <a:lnTo>
                    <a:pt x="303" y="1"/>
                  </a:lnTo>
                  <a:close/>
                  <a:moveTo>
                    <a:pt x="301" y="241"/>
                  </a:moveTo>
                  <a:lnTo>
                    <a:pt x="1" y="13142"/>
                  </a:lnTo>
                  <a:lnTo>
                    <a:pt x="169" y="13142"/>
                  </a:lnTo>
                  <a:lnTo>
                    <a:pt x="301" y="24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3" name="Google Shape;1553;p33"/>
            <p:cNvSpPr/>
            <p:nvPr/>
          </p:nvSpPr>
          <p:spPr>
            <a:xfrm>
              <a:off x="1462000" y="1915175"/>
              <a:ext cx="49600" cy="3400"/>
            </a:xfrm>
            <a:custGeom>
              <a:avLst/>
              <a:gdLst/>
              <a:ahLst/>
              <a:cxnLst/>
              <a:rect l="l" t="t" r="r" b="b"/>
              <a:pathLst>
                <a:path w="1984" h="136" extrusionOk="0">
                  <a:moveTo>
                    <a:pt x="1" y="135"/>
                  </a:moveTo>
                  <a:lnTo>
                    <a:pt x="1" y="135"/>
                  </a:lnTo>
                  <a:lnTo>
                    <a:pt x="1" y="135"/>
                  </a:lnTo>
                  <a:lnTo>
                    <a:pt x="1" y="135"/>
                  </a:lnTo>
                  <a:close/>
                  <a:moveTo>
                    <a:pt x="1984" y="1"/>
                  </a:moveTo>
                  <a:cubicBezTo>
                    <a:pt x="1278" y="1"/>
                    <a:pt x="707" y="135"/>
                    <a:pt x="1" y="135"/>
                  </a:cubicBezTo>
                  <a:cubicBezTo>
                    <a:pt x="707" y="135"/>
                    <a:pt x="1278" y="1"/>
                    <a:pt x="1984" y="1"/>
                  </a:cubicBez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4" name="Google Shape;1554;p33"/>
            <p:cNvSpPr/>
            <p:nvPr/>
          </p:nvSpPr>
          <p:spPr>
            <a:xfrm>
              <a:off x="1462000" y="1533725"/>
              <a:ext cx="73975" cy="384850"/>
            </a:xfrm>
            <a:custGeom>
              <a:avLst/>
              <a:gdLst/>
              <a:ahLst/>
              <a:cxnLst/>
              <a:rect l="l" t="t" r="r" b="b"/>
              <a:pathLst>
                <a:path w="2959" h="15394" extrusionOk="0">
                  <a:moveTo>
                    <a:pt x="1681" y="1"/>
                  </a:moveTo>
                  <a:cubicBezTo>
                    <a:pt x="1547" y="404"/>
                    <a:pt x="1547" y="841"/>
                    <a:pt x="1412" y="1244"/>
                  </a:cubicBezTo>
                  <a:cubicBezTo>
                    <a:pt x="841" y="4605"/>
                    <a:pt x="169" y="10083"/>
                    <a:pt x="1" y="15393"/>
                  </a:cubicBezTo>
                  <a:cubicBezTo>
                    <a:pt x="707" y="15393"/>
                    <a:pt x="1278" y="15259"/>
                    <a:pt x="1984" y="15259"/>
                  </a:cubicBezTo>
                  <a:cubicBezTo>
                    <a:pt x="2253" y="10923"/>
                    <a:pt x="2521" y="5445"/>
                    <a:pt x="2958" y="1815"/>
                  </a:cubicBezTo>
                  <a:cubicBezTo>
                    <a:pt x="2118" y="1547"/>
                    <a:pt x="1681" y="706"/>
                    <a:pt x="1681" y="1"/>
                  </a:cubicBez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5" name="Google Shape;1555;p33"/>
            <p:cNvSpPr/>
            <p:nvPr/>
          </p:nvSpPr>
          <p:spPr>
            <a:xfrm>
              <a:off x="1602325" y="1519450"/>
              <a:ext cx="3375" cy="14300"/>
            </a:xfrm>
            <a:custGeom>
              <a:avLst/>
              <a:gdLst/>
              <a:ahLst/>
              <a:cxnLst/>
              <a:rect l="l" t="t" r="r" b="b"/>
              <a:pathLst>
                <a:path w="135" h="572" extrusionOk="0">
                  <a:moveTo>
                    <a:pt x="135" y="0"/>
                  </a:moveTo>
                  <a:lnTo>
                    <a:pt x="0" y="572"/>
                  </a:lnTo>
                  <a:lnTo>
                    <a:pt x="135" y="572"/>
                  </a:lnTo>
                  <a:lnTo>
                    <a:pt x="135" y="0"/>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6" name="Google Shape;1556;p33"/>
            <p:cNvSpPr/>
            <p:nvPr/>
          </p:nvSpPr>
          <p:spPr>
            <a:xfrm>
              <a:off x="1571225" y="1533725"/>
              <a:ext cx="34475" cy="370550"/>
            </a:xfrm>
            <a:custGeom>
              <a:avLst/>
              <a:gdLst/>
              <a:ahLst/>
              <a:cxnLst/>
              <a:rect l="l" t="t" r="r" b="b"/>
              <a:pathLst>
                <a:path w="1379" h="14822" extrusionOk="0">
                  <a:moveTo>
                    <a:pt x="1244" y="1"/>
                  </a:moveTo>
                  <a:cubicBezTo>
                    <a:pt x="1244" y="841"/>
                    <a:pt x="841" y="1379"/>
                    <a:pt x="135" y="1681"/>
                  </a:cubicBezTo>
                  <a:lnTo>
                    <a:pt x="1" y="14822"/>
                  </a:lnTo>
                  <a:cubicBezTo>
                    <a:pt x="404" y="14822"/>
                    <a:pt x="841" y="14688"/>
                    <a:pt x="1379" y="14553"/>
                  </a:cubicBezTo>
                  <a:lnTo>
                    <a:pt x="1379" y="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7" name="Google Shape;1557;p33"/>
            <p:cNvSpPr/>
            <p:nvPr/>
          </p:nvSpPr>
          <p:spPr>
            <a:xfrm>
              <a:off x="1518300" y="1953825"/>
              <a:ext cx="252100" cy="447225"/>
            </a:xfrm>
            <a:custGeom>
              <a:avLst/>
              <a:gdLst/>
              <a:ahLst/>
              <a:cxnLst/>
              <a:rect l="l" t="t" r="r" b="b"/>
              <a:pathLst>
                <a:path w="10084" h="17889" extrusionOk="0">
                  <a:moveTo>
                    <a:pt x="6588" y="1"/>
                  </a:moveTo>
                  <a:lnTo>
                    <a:pt x="4639" y="1547"/>
                  </a:lnTo>
                  <a:lnTo>
                    <a:pt x="2118" y="3496"/>
                  </a:lnTo>
                  <a:lnTo>
                    <a:pt x="1110" y="4202"/>
                  </a:lnTo>
                  <a:lnTo>
                    <a:pt x="975" y="4336"/>
                  </a:lnTo>
                  <a:lnTo>
                    <a:pt x="1110" y="4336"/>
                  </a:lnTo>
                  <a:lnTo>
                    <a:pt x="1950" y="5580"/>
                  </a:lnTo>
                  <a:lnTo>
                    <a:pt x="4773" y="9378"/>
                  </a:lnTo>
                  <a:lnTo>
                    <a:pt x="1681" y="12739"/>
                  </a:lnTo>
                  <a:lnTo>
                    <a:pt x="572" y="13982"/>
                  </a:lnTo>
                  <a:cubicBezTo>
                    <a:pt x="135" y="14553"/>
                    <a:pt x="1" y="15394"/>
                    <a:pt x="437" y="15965"/>
                  </a:cubicBezTo>
                  <a:lnTo>
                    <a:pt x="1547" y="17645"/>
                  </a:lnTo>
                  <a:cubicBezTo>
                    <a:pt x="1659" y="17814"/>
                    <a:pt x="1848" y="17889"/>
                    <a:pt x="2040" y="17889"/>
                  </a:cubicBezTo>
                  <a:cubicBezTo>
                    <a:pt x="2306" y="17889"/>
                    <a:pt x="2578" y="17745"/>
                    <a:pt x="2656" y="17511"/>
                  </a:cubicBezTo>
                  <a:lnTo>
                    <a:pt x="3227" y="15394"/>
                  </a:lnTo>
                  <a:lnTo>
                    <a:pt x="3361" y="15394"/>
                  </a:lnTo>
                  <a:lnTo>
                    <a:pt x="8840" y="12302"/>
                  </a:lnTo>
                  <a:cubicBezTo>
                    <a:pt x="9680" y="11764"/>
                    <a:pt x="10083" y="10789"/>
                    <a:pt x="9814" y="9781"/>
                  </a:cubicBezTo>
                  <a:lnTo>
                    <a:pt x="6722"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8" name="Google Shape;1558;p33"/>
            <p:cNvSpPr/>
            <p:nvPr/>
          </p:nvSpPr>
          <p:spPr>
            <a:xfrm>
              <a:off x="1518300" y="2272275"/>
              <a:ext cx="84050" cy="128775"/>
            </a:xfrm>
            <a:custGeom>
              <a:avLst/>
              <a:gdLst/>
              <a:ahLst/>
              <a:cxnLst/>
              <a:rect l="l" t="t" r="r" b="b"/>
              <a:pathLst>
                <a:path w="3362" h="5151" extrusionOk="0">
                  <a:moveTo>
                    <a:pt x="1681" y="1"/>
                  </a:moveTo>
                  <a:lnTo>
                    <a:pt x="572" y="1244"/>
                  </a:lnTo>
                  <a:cubicBezTo>
                    <a:pt x="135" y="1815"/>
                    <a:pt x="1" y="2656"/>
                    <a:pt x="437" y="3227"/>
                  </a:cubicBezTo>
                  <a:lnTo>
                    <a:pt x="1547" y="4907"/>
                  </a:lnTo>
                  <a:cubicBezTo>
                    <a:pt x="1659" y="5076"/>
                    <a:pt x="1848" y="5151"/>
                    <a:pt x="2040" y="5151"/>
                  </a:cubicBezTo>
                  <a:cubicBezTo>
                    <a:pt x="2306" y="5151"/>
                    <a:pt x="2578" y="5007"/>
                    <a:pt x="2656" y="4773"/>
                  </a:cubicBezTo>
                  <a:lnTo>
                    <a:pt x="3227" y="2656"/>
                  </a:lnTo>
                  <a:lnTo>
                    <a:pt x="3361" y="2656"/>
                  </a:lnTo>
                  <a:cubicBezTo>
                    <a:pt x="2790" y="1815"/>
                    <a:pt x="2252" y="841"/>
                    <a:pt x="1681"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9" name="Google Shape;1559;p33"/>
            <p:cNvSpPr/>
            <p:nvPr/>
          </p:nvSpPr>
          <p:spPr>
            <a:xfrm>
              <a:off x="1266250" y="1990050"/>
              <a:ext cx="357100" cy="513300"/>
            </a:xfrm>
            <a:custGeom>
              <a:avLst/>
              <a:gdLst/>
              <a:ahLst/>
              <a:cxnLst/>
              <a:rect l="l" t="t" r="r" b="b"/>
              <a:pathLst>
                <a:path w="14284" h="20532" extrusionOk="0">
                  <a:moveTo>
                    <a:pt x="1295" y="1"/>
                  </a:moveTo>
                  <a:cubicBezTo>
                    <a:pt x="838" y="1"/>
                    <a:pt x="400" y="388"/>
                    <a:pt x="269" y="938"/>
                  </a:cubicBezTo>
                  <a:cubicBezTo>
                    <a:pt x="0" y="5542"/>
                    <a:pt x="3932" y="12399"/>
                    <a:pt x="10519" y="20532"/>
                  </a:cubicBezTo>
                  <a:lnTo>
                    <a:pt x="14284" y="19961"/>
                  </a:lnTo>
                  <a:lnTo>
                    <a:pt x="14015" y="19826"/>
                  </a:lnTo>
                  <a:lnTo>
                    <a:pt x="8839" y="3862"/>
                  </a:lnTo>
                  <a:cubicBezTo>
                    <a:pt x="8839" y="3593"/>
                    <a:pt x="8537" y="3291"/>
                    <a:pt x="8402" y="3156"/>
                  </a:cubicBezTo>
                  <a:lnTo>
                    <a:pt x="1680" y="98"/>
                  </a:lnTo>
                  <a:cubicBezTo>
                    <a:pt x="1555" y="31"/>
                    <a:pt x="1424" y="1"/>
                    <a:pt x="1295"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0" name="Google Shape;1560;p33"/>
            <p:cNvSpPr/>
            <p:nvPr/>
          </p:nvSpPr>
          <p:spPr>
            <a:xfrm>
              <a:off x="1272950" y="1873175"/>
              <a:ext cx="420150" cy="227725"/>
            </a:xfrm>
            <a:custGeom>
              <a:avLst/>
              <a:gdLst/>
              <a:ahLst/>
              <a:cxnLst/>
              <a:rect l="l" t="t" r="r" b="b"/>
              <a:pathLst>
                <a:path w="16806" h="9109" extrusionOk="0">
                  <a:moveTo>
                    <a:pt x="572" y="0"/>
                  </a:moveTo>
                  <a:lnTo>
                    <a:pt x="169" y="2790"/>
                  </a:lnTo>
                  <a:cubicBezTo>
                    <a:pt x="1" y="3933"/>
                    <a:pt x="1" y="5042"/>
                    <a:pt x="1" y="6285"/>
                  </a:cubicBezTo>
                  <a:lnTo>
                    <a:pt x="1" y="6857"/>
                  </a:lnTo>
                  <a:lnTo>
                    <a:pt x="8403" y="8974"/>
                  </a:lnTo>
                  <a:cubicBezTo>
                    <a:pt x="8571" y="9108"/>
                    <a:pt x="8705" y="9108"/>
                    <a:pt x="8974" y="9108"/>
                  </a:cubicBezTo>
                  <a:lnTo>
                    <a:pt x="11764" y="8806"/>
                  </a:lnTo>
                  <a:lnTo>
                    <a:pt x="12470" y="8671"/>
                  </a:lnTo>
                  <a:lnTo>
                    <a:pt x="14856" y="6453"/>
                  </a:lnTo>
                  <a:lnTo>
                    <a:pt x="16402" y="5042"/>
                  </a:lnTo>
                  <a:cubicBezTo>
                    <a:pt x="16671" y="4773"/>
                    <a:pt x="16805" y="4336"/>
                    <a:pt x="16671" y="4067"/>
                  </a:cubicBezTo>
                  <a:lnTo>
                    <a:pt x="16536" y="3227"/>
                  </a:lnTo>
                  <a:lnTo>
                    <a:pt x="16133" y="1110"/>
                  </a:lnTo>
                  <a:cubicBezTo>
                    <a:pt x="15965" y="841"/>
                    <a:pt x="15965" y="572"/>
                    <a:pt x="15965" y="135"/>
                  </a:cubicBezTo>
                  <a:cubicBezTo>
                    <a:pt x="12572" y="1303"/>
                    <a:pt x="9763" y="1741"/>
                    <a:pt x="7459" y="1741"/>
                  </a:cubicBezTo>
                  <a:cubicBezTo>
                    <a:pt x="4262" y="1741"/>
                    <a:pt x="2037" y="899"/>
                    <a:pt x="572" y="0"/>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1" name="Google Shape;1561;p33"/>
            <p:cNvSpPr/>
            <p:nvPr/>
          </p:nvSpPr>
          <p:spPr>
            <a:xfrm>
              <a:off x="1560325" y="2072300"/>
              <a:ext cx="119325" cy="200000"/>
            </a:xfrm>
            <a:custGeom>
              <a:avLst/>
              <a:gdLst/>
              <a:ahLst/>
              <a:cxnLst/>
              <a:rect l="l" t="t" r="r" b="b"/>
              <a:pathLst>
                <a:path w="4773" h="8000" extrusionOk="0">
                  <a:moveTo>
                    <a:pt x="1815" y="1"/>
                  </a:moveTo>
                  <a:lnTo>
                    <a:pt x="975" y="706"/>
                  </a:lnTo>
                  <a:lnTo>
                    <a:pt x="269" y="841"/>
                  </a:lnTo>
                  <a:lnTo>
                    <a:pt x="1815" y="2824"/>
                  </a:lnTo>
                  <a:lnTo>
                    <a:pt x="1815" y="1"/>
                  </a:lnTo>
                  <a:close/>
                  <a:moveTo>
                    <a:pt x="3932" y="1412"/>
                  </a:moveTo>
                  <a:cubicBezTo>
                    <a:pt x="3226" y="2118"/>
                    <a:pt x="2655" y="2689"/>
                    <a:pt x="2252" y="3227"/>
                  </a:cubicBezTo>
                  <a:lnTo>
                    <a:pt x="2117" y="3362"/>
                  </a:lnTo>
                  <a:lnTo>
                    <a:pt x="3092" y="4639"/>
                  </a:lnTo>
                  <a:lnTo>
                    <a:pt x="0" y="8000"/>
                  </a:lnTo>
                  <a:lnTo>
                    <a:pt x="0" y="8000"/>
                  </a:lnTo>
                  <a:lnTo>
                    <a:pt x="3798" y="5479"/>
                  </a:lnTo>
                  <a:cubicBezTo>
                    <a:pt x="4470" y="5042"/>
                    <a:pt x="4772" y="4202"/>
                    <a:pt x="4638" y="3530"/>
                  </a:cubicBezTo>
                  <a:lnTo>
                    <a:pt x="4067" y="1412"/>
                  </a:lnTo>
                  <a:cubicBezTo>
                    <a:pt x="4067" y="1412"/>
                    <a:pt x="4067" y="1547"/>
                    <a:pt x="3932" y="1547"/>
                  </a:cubicBezTo>
                  <a:lnTo>
                    <a:pt x="3932" y="1412"/>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2" name="Google Shape;1562;p33"/>
            <p:cNvSpPr/>
            <p:nvPr/>
          </p:nvSpPr>
          <p:spPr>
            <a:xfrm>
              <a:off x="1493925" y="1994601"/>
              <a:ext cx="111775" cy="108425"/>
            </a:xfrm>
            <a:custGeom>
              <a:avLst/>
              <a:gdLst/>
              <a:ahLst/>
              <a:cxnLst/>
              <a:rect l="l" t="t" r="r" b="b"/>
              <a:pathLst>
                <a:path w="4471" h="4337" extrusionOk="0">
                  <a:moveTo>
                    <a:pt x="4471" y="1"/>
                  </a:moveTo>
                  <a:cubicBezTo>
                    <a:pt x="4068" y="841"/>
                    <a:pt x="3496" y="1379"/>
                    <a:pt x="3093" y="1950"/>
                  </a:cubicBezTo>
                  <a:cubicBezTo>
                    <a:pt x="2656" y="2219"/>
                    <a:pt x="2387" y="2522"/>
                    <a:pt x="2085" y="2790"/>
                  </a:cubicBezTo>
                  <a:cubicBezTo>
                    <a:pt x="707" y="3765"/>
                    <a:pt x="1" y="4336"/>
                    <a:pt x="135" y="4336"/>
                  </a:cubicBezTo>
                  <a:lnTo>
                    <a:pt x="2925" y="4034"/>
                  </a:lnTo>
                  <a:lnTo>
                    <a:pt x="3631" y="3899"/>
                  </a:lnTo>
                  <a:lnTo>
                    <a:pt x="4471" y="3194"/>
                  </a:lnTo>
                  <a:lnTo>
                    <a:pt x="4471"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3" name="Google Shape;1563;p33"/>
            <p:cNvSpPr/>
            <p:nvPr/>
          </p:nvSpPr>
          <p:spPr>
            <a:xfrm>
              <a:off x="1529225" y="2489050"/>
              <a:ext cx="153775" cy="66400"/>
            </a:xfrm>
            <a:custGeom>
              <a:avLst/>
              <a:gdLst/>
              <a:ahLst/>
              <a:cxnLst/>
              <a:rect l="l" t="t" r="r" b="b"/>
              <a:pathLst>
                <a:path w="6151" h="2656" extrusionOk="0">
                  <a:moveTo>
                    <a:pt x="3765" y="1"/>
                  </a:moveTo>
                  <a:lnTo>
                    <a:pt x="0" y="572"/>
                  </a:lnTo>
                  <a:cubicBezTo>
                    <a:pt x="538" y="1278"/>
                    <a:pt x="1110" y="1815"/>
                    <a:pt x="1681" y="2521"/>
                  </a:cubicBezTo>
                  <a:lnTo>
                    <a:pt x="5311" y="2656"/>
                  </a:lnTo>
                  <a:cubicBezTo>
                    <a:pt x="5882" y="2656"/>
                    <a:pt x="6151" y="1984"/>
                    <a:pt x="5714" y="1547"/>
                  </a:cubicBezTo>
                  <a:lnTo>
                    <a:pt x="3765"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4" name="Google Shape;1564;p33"/>
            <p:cNvSpPr/>
            <p:nvPr/>
          </p:nvSpPr>
          <p:spPr>
            <a:xfrm>
              <a:off x="1500650" y="1379125"/>
              <a:ext cx="112625" cy="203350"/>
            </a:xfrm>
            <a:custGeom>
              <a:avLst/>
              <a:gdLst/>
              <a:ahLst/>
              <a:cxnLst/>
              <a:rect l="l" t="t" r="r" b="b"/>
              <a:pathLst>
                <a:path w="4505" h="8134" extrusionOk="0">
                  <a:moveTo>
                    <a:pt x="572" y="1"/>
                  </a:moveTo>
                  <a:lnTo>
                    <a:pt x="303" y="3933"/>
                  </a:lnTo>
                  <a:lnTo>
                    <a:pt x="135" y="5882"/>
                  </a:lnTo>
                  <a:cubicBezTo>
                    <a:pt x="1" y="7025"/>
                    <a:pt x="841" y="7999"/>
                    <a:pt x="1984" y="8134"/>
                  </a:cubicBezTo>
                  <a:cubicBezTo>
                    <a:pt x="3093" y="8134"/>
                    <a:pt x="4067" y="7294"/>
                    <a:pt x="4067" y="6185"/>
                  </a:cubicBezTo>
                  <a:lnTo>
                    <a:pt x="4202" y="5042"/>
                  </a:lnTo>
                  <a:lnTo>
                    <a:pt x="4504" y="303"/>
                  </a:lnTo>
                  <a:lnTo>
                    <a:pt x="572" y="1"/>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5" name="Google Shape;1565;p33"/>
            <p:cNvSpPr/>
            <p:nvPr/>
          </p:nvSpPr>
          <p:spPr>
            <a:xfrm>
              <a:off x="1059550" y="406000"/>
              <a:ext cx="1015850" cy="1068100"/>
            </a:xfrm>
            <a:custGeom>
              <a:avLst/>
              <a:gdLst/>
              <a:ahLst/>
              <a:cxnLst/>
              <a:rect l="l" t="t" r="r" b="b"/>
              <a:pathLst>
                <a:path w="40634" h="42724" extrusionOk="0">
                  <a:moveTo>
                    <a:pt x="20385" y="1"/>
                  </a:moveTo>
                  <a:cubicBezTo>
                    <a:pt x="20223" y="1"/>
                    <a:pt x="20060" y="3"/>
                    <a:pt x="19897" y="7"/>
                  </a:cubicBezTo>
                  <a:cubicBezTo>
                    <a:pt x="9545" y="276"/>
                    <a:pt x="1681" y="8846"/>
                    <a:pt x="437" y="19197"/>
                  </a:cubicBezTo>
                  <a:cubicBezTo>
                    <a:pt x="0" y="22424"/>
                    <a:pt x="303" y="25650"/>
                    <a:pt x="1277" y="28574"/>
                  </a:cubicBezTo>
                  <a:cubicBezTo>
                    <a:pt x="841" y="29414"/>
                    <a:pt x="572" y="30523"/>
                    <a:pt x="841" y="31532"/>
                  </a:cubicBezTo>
                  <a:cubicBezTo>
                    <a:pt x="1143" y="33884"/>
                    <a:pt x="3092" y="35565"/>
                    <a:pt x="5478" y="35733"/>
                  </a:cubicBezTo>
                  <a:cubicBezTo>
                    <a:pt x="9377" y="39934"/>
                    <a:pt x="15696" y="42723"/>
                    <a:pt x="24098" y="42723"/>
                  </a:cubicBezTo>
                  <a:cubicBezTo>
                    <a:pt x="30382" y="42723"/>
                    <a:pt x="35592" y="39766"/>
                    <a:pt x="36835" y="36002"/>
                  </a:cubicBezTo>
                  <a:cubicBezTo>
                    <a:pt x="37104" y="35430"/>
                    <a:pt x="37272" y="34893"/>
                    <a:pt x="37272" y="34187"/>
                  </a:cubicBezTo>
                  <a:lnTo>
                    <a:pt x="37272" y="32641"/>
                  </a:lnTo>
                  <a:cubicBezTo>
                    <a:pt x="37407" y="31532"/>
                    <a:pt x="37810" y="30389"/>
                    <a:pt x="38381" y="29280"/>
                  </a:cubicBezTo>
                  <a:cubicBezTo>
                    <a:pt x="39793" y="26490"/>
                    <a:pt x="40633" y="23398"/>
                    <a:pt x="40633" y="20037"/>
                  </a:cubicBezTo>
                  <a:cubicBezTo>
                    <a:pt x="40633" y="9007"/>
                    <a:pt x="31492" y="1"/>
                    <a:pt x="20385" y="1"/>
                  </a:cubicBez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6" name="Google Shape;1566;p33"/>
            <p:cNvSpPr/>
            <p:nvPr/>
          </p:nvSpPr>
          <p:spPr>
            <a:xfrm>
              <a:off x="1077200" y="1176625"/>
              <a:ext cx="651175" cy="297475"/>
            </a:xfrm>
            <a:custGeom>
              <a:avLst/>
              <a:gdLst/>
              <a:ahLst/>
              <a:cxnLst/>
              <a:rect l="l" t="t" r="r" b="b"/>
              <a:pathLst>
                <a:path w="26047" h="11899" extrusionOk="0">
                  <a:moveTo>
                    <a:pt x="26047" y="11764"/>
                  </a:moveTo>
                  <a:cubicBezTo>
                    <a:pt x="25207" y="11764"/>
                    <a:pt x="24366" y="11898"/>
                    <a:pt x="23392" y="11898"/>
                  </a:cubicBezTo>
                  <a:cubicBezTo>
                    <a:pt x="22686" y="11898"/>
                    <a:pt x="21980" y="11898"/>
                    <a:pt x="21274" y="11764"/>
                  </a:cubicBezTo>
                  <a:lnTo>
                    <a:pt x="21274" y="11764"/>
                  </a:lnTo>
                  <a:cubicBezTo>
                    <a:pt x="21980" y="11898"/>
                    <a:pt x="22686" y="11898"/>
                    <a:pt x="23392" y="11898"/>
                  </a:cubicBezTo>
                  <a:cubicBezTo>
                    <a:pt x="24366" y="11898"/>
                    <a:pt x="25207" y="11764"/>
                    <a:pt x="26047" y="11764"/>
                  </a:cubicBezTo>
                  <a:lnTo>
                    <a:pt x="26047" y="11764"/>
                  </a:lnTo>
                  <a:close/>
                  <a:moveTo>
                    <a:pt x="0" y="1"/>
                  </a:moveTo>
                  <a:cubicBezTo>
                    <a:pt x="0" y="135"/>
                    <a:pt x="0" y="404"/>
                    <a:pt x="135" y="707"/>
                  </a:cubicBezTo>
                  <a:cubicBezTo>
                    <a:pt x="269" y="2219"/>
                    <a:pt x="1109" y="3362"/>
                    <a:pt x="2386" y="4068"/>
                  </a:cubicBezTo>
                  <a:cubicBezTo>
                    <a:pt x="1109" y="3362"/>
                    <a:pt x="269" y="2219"/>
                    <a:pt x="135" y="707"/>
                  </a:cubicBezTo>
                  <a:cubicBezTo>
                    <a:pt x="0" y="404"/>
                    <a:pt x="0" y="135"/>
                    <a:pt x="0" y="1"/>
                  </a:cubicBezTo>
                  <a:close/>
                </a:path>
              </a:pathLst>
            </a:custGeom>
            <a:solidFill>
              <a:srgbClr val="E4D7C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7" name="Google Shape;1567;p33"/>
            <p:cNvSpPr/>
            <p:nvPr/>
          </p:nvSpPr>
          <p:spPr>
            <a:xfrm>
              <a:off x="1560325" y="1467350"/>
              <a:ext cx="48750" cy="3375"/>
            </a:xfrm>
            <a:custGeom>
              <a:avLst/>
              <a:gdLst/>
              <a:ahLst/>
              <a:cxnLst/>
              <a:rect l="l" t="t" r="r" b="b"/>
              <a:pathLst>
                <a:path w="1950" h="135" extrusionOk="0">
                  <a:moveTo>
                    <a:pt x="0" y="0"/>
                  </a:moveTo>
                  <a:cubicBezTo>
                    <a:pt x="571" y="135"/>
                    <a:pt x="1277" y="135"/>
                    <a:pt x="1949" y="135"/>
                  </a:cubicBezTo>
                  <a:lnTo>
                    <a:pt x="1949" y="135"/>
                  </a:lnTo>
                  <a:cubicBezTo>
                    <a:pt x="1277" y="135"/>
                    <a:pt x="571" y="135"/>
                    <a:pt x="0" y="0"/>
                  </a:cubicBezTo>
                  <a:close/>
                </a:path>
              </a:pathLst>
            </a:custGeom>
            <a:solidFill>
              <a:srgbClr val="84593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8" name="Google Shape;1568;p33"/>
            <p:cNvSpPr/>
            <p:nvPr/>
          </p:nvSpPr>
          <p:spPr>
            <a:xfrm>
              <a:off x="1077200" y="1078325"/>
              <a:ext cx="651175" cy="395775"/>
            </a:xfrm>
            <a:custGeom>
              <a:avLst/>
              <a:gdLst/>
              <a:ahLst/>
              <a:cxnLst/>
              <a:rect l="l" t="t" r="r" b="b"/>
              <a:pathLst>
                <a:path w="26047" h="15831" extrusionOk="0">
                  <a:moveTo>
                    <a:pt x="3798" y="1"/>
                  </a:moveTo>
                  <a:cubicBezTo>
                    <a:pt x="2521" y="1"/>
                    <a:pt x="1681" y="572"/>
                    <a:pt x="1109" y="1278"/>
                  </a:cubicBezTo>
                  <a:cubicBezTo>
                    <a:pt x="437" y="2252"/>
                    <a:pt x="135" y="3362"/>
                    <a:pt x="0" y="3798"/>
                  </a:cubicBezTo>
                  <a:lnTo>
                    <a:pt x="0" y="3933"/>
                  </a:lnTo>
                  <a:cubicBezTo>
                    <a:pt x="0" y="4067"/>
                    <a:pt x="0" y="4336"/>
                    <a:pt x="135" y="4639"/>
                  </a:cubicBezTo>
                  <a:cubicBezTo>
                    <a:pt x="269" y="6151"/>
                    <a:pt x="1109" y="7294"/>
                    <a:pt x="2386" y="8000"/>
                  </a:cubicBezTo>
                  <a:cubicBezTo>
                    <a:pt x="3092" y="8403"/>
                    <a:pt x="3932" y="8672"/>
                    <a:pt x="4772" y="8840"/>
                  </a:cubicBezTo>
                  <a:cubicBezTo>
                    <a:pt x="7999" y="12335"/>
                    <a:pt x="12872" y="14856"/>
                    <a:pt x="19325" y="15561"/>
                  </a:cubicBezTo>
                  <a:cubicBezTo>
                    <a:pt x="19896" y="15696"/>
                    <a:pt x="20602" y="15696"/>
                    <a:pt x="21274" y="15696"/>
                  </a:cubicBezTo>
                  <a:cubicBezTo>
                    <a:pt x="21980" y="15830"/>
                    <a:pt x="22686" y="15830"/>
                    <a:pt x="23392" y="15830"/>
                  </a:cubicBezTo>
                  <a:cubicBezTo>
                    <a:pt x="24366" y="15830"/>
                    <a:pt x="25207" y="15696"/>
                    <a:pt x="26047" y="15696"/>
                  </a:cubicBezTo>
                  <a:lnTo>
                    <a:pt x="25912" y="15561"/>
                  </a:lnTo>
                  <a:cubicBezTo>
                    <a:pt x="18922" y="14856"/>
                    <a:pt x="12872" y="10655"/>
                    <a:pt x="9377" y="4639"/>
                  </a:cubicBezTo>
                  <a:lnTo>
                    <a:pt x="8402" y="2958"/>
                  </a:lnTo>
                  <a:lnTo>
                    <a:pt x="8402" y="4202"/>
                  </a:lnTo>
                  <a:cubicBezTo>
                    <a:pt x="7428" y="2387"/>
                    <a:pt x="6722" y="270"/>
                    <a:pt x="4336" y="1"/>
                  </a:cubicBezTo>
                  <a:close/>
                </a:path>
              </a:pathLst>
            </a:custGeom>
            <a:solidFill>
              <a:srgbClr val="9469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9" name="Google Shape;1569;p33"/>
            <p:cNvSpPr/>
            <p:nvPr/>
          </p:nvSpPr>
          <p:spPr>
            <a:xfrm>
              <a:off x="1230950" y="1480775"/>
              <a:ext cx="280650" cy="704150"/>
            </a:xfrm>
            <a:custGeom>
              <a:avLst/>
              <a:gdLst/>
              <a:ahLst/>
              <a:cxnLst/>
              <a:rect l="l" t="t" r="r" b="b"/>
              <a:pathLst>
                <a:path w="11226" h="28166" extrusionOk="0">
                  <a:moveTo>
                    <a:pt x="11107" y="0"/>
                  </a:moveTo>
                  <a:cubicBezTo>
                    <a:pt x="2938" y="0"/>
                    <a:pt x="838" y="13777"/>
                    <a:pt x="303" y="19898"/>
                  </a:cubicBezTo>
                  <a:cubicBezTo>
                    <a:pt x="0" y="22687"/>
                    <a:pt x="1546" y="25645"/>
                    <a:pt x="4202" y="26888"/>
                  </a:cubicBezTo>
                  <a:cubicBezTo>
                    <a:pt x="4907" y="27191"/>
                    <a:pt x="5613" y="27459"/>
                    <a:pt x="6319" y="27594"/>
                  </a:cubicBezTo>
                  <a:cubicBezTo>
                    <a:pt x="7159" y="27863"/>
                    <a:pt x="8134" y="28031"/>
                    <a:pt x="8705" y="28165"/>
                  </a:cubicBezTo>
                  <a:cubicBezTo>
                    <a:pt x="9411" y="28165"/>
                    <a:pt x="9949" y="27594"/>
                    <a:pt x="9814" y="26888"/>
                  </a:cubicBezTo>
                  <a:cubicBezTo>
                    <a:pt x="8403" y="19898"/>
                    <a:pt x="9814" y="8975"/>
                    <a:pt x="10654" y="3362"/>
                  </a:cubicBezTo>
                  <a:cubicBezTo>
                    <a:pt x="10923" y="1413"/>
                    <a:pt x="11226" y="1"/>
                    <a:pt x="11226" y="1"/>
                  </a:cubicBezTo>
                  <a:cubicBezTo>
                    <a:pt x="11186" y="1"/>
                    <a:pt x="11146" y="0"/>
                    <a:pt x="11107"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0" name="Google Shape;1570;p33"/>
            <p:cNvSpPr/>
            <p:nvPr/>
          </p:nvSpPr>
          <p:spPr>
            <a:xfrm>
              <a:off x="1235312" y="1480800"/>
              <a:ext cx="273100" cy="689825"/>
            </a:xfrm>
            <a:custGeom>
              <a:avLst/>
              <a:gdLst/>
              <a:ahLst/>
              <a:cxnLst/>
              <a:rect l="l" t="t" r="r" b="b"/>
              <a:pathLst>
                <a:path w="10924" h="27593" extrusionOk="0">
                  <a:moveTo>
                    <a:pt x="10789" y="0"/>
                  </a:moveTo>
                  <a:cubicBezTo>
                    <a:pt x="8806" y="0"/>
                    <a:pt x="7126" y="840"/>
                    <a:pt x="5882" y="2252"/>
                  </a:cubicBezTo>
                  <a:cubicBezTo>
                    <a:pt x="6017" y="2118"/>
                    <a:pt x="6151" y="2118"/>
                    <a:pt x="6420" y="1983"/>
                  </a:cubicBezTo>
                  <a:cubicBezTo>
                    <a:pt x="6723" y="1983"/>
                    <a:pt x="6857" y="1815"/>
                    <a:pt x="7126" y="1815"/>
                  </a:cubicBezTo>
                  <a:cubicBezTo>
                    <a:pt x="8269" y="1815"/>
                    <a:pt x="9243" y="2655"/>
                    <a:pt x="9378" y="3932"/>
                  </a:cubicBezTo>
                  <a:lnTo>
                    <a:pt x="9378" y="4201"/>
                  </a:lnTo>
                  <a:cubicBezTo>
                    <a:pt x="9378" y="4638"/>
                    <a:pt x="9243" y="5176"/>
                    <a:pt x="8941" y="5613"/>
                  </a:cubicBezTo>
                  <a:lnTo>
                    <a:pt x="4740" y="10789"/>
                  </a:lnTo>
                  <a:lnTo>
                    <a:pt x="2219" y="8402"/>
                  </a:lnTo>
                  <a:cubicBezTo>
                    <a:pt x="841" y="12469"/>
                    <a:pt x="270" y="16939"/>
                    <a:pt x="1" y="19897"/>
                  </a:cubicBezTo>
                  <a:lnTo>
                    <a:pt x="1" y="20468"/>
                  </a:lnTo>
                  <a:cubicBezTo>
                    <a:pt x="1" y="23123"/>
                    <a:pt x="1379" y="25644"/>
                    <a:pt x="3900" y="26887"/>
                  </a:cubicBezTo>
                  <a:cubicBezTo>
                    <a:pt x="4605" y="27190"/>
                    <a:pt x="5311" y="27458"/>
                    <a:pt x="6017" y="27593"/>
                  </a:cubicBezTo>
                  <a:cubicBezTo>
                    <a:pt x="6588" y="15964"/>
                    <a:pt x="8672" y="8134"/>
                    <a:pt x="10352" y="3361"/>
                  </a:cubicBezTo>
                  <a:cubicBezTo>
                    <a:pt x="10621" y="1412"/>
                    <a:pt x="10924" y="0"/>
                    <a:pt x="10924"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1" name="Google Shape;1571;p33"/>
            <p:cNvSpPr/>
            <p:nvPr/>
          </p:nvSpPr>
          <p:spPr>
            <a:xfrm>
              <a:off x="1605675" y="1516075"/>
              <a:ext cx="158000" cy="639125"/>
            </a:xfrm>
            <a:custGeom>
              <a:avLst/>
              <a:gdLst/>
              <a:ahLst/>
              <a:cxnLst/>
              <a:rect l="l" t="t" r="r" b="b"/>
              <a:pathLst>
                <a:path w="6320" h="25565" extrusionOk="0">
                  <a:moveTo>
                    <a:pt x="1" y="1"/>
                  </a:moveTo>
                  <a:lnTo>
                    <a:pt x="1" y="25342"/>
                  </a:lnTo>
                  <a:cubicBezTo>
                    <a:pt x="1" y="25499"/>
                    <a:pt x="105" y="25564"/>
                    <a:pt x="218" y="25564"/>
                  </a:cubicBezTo>
                  <a:cubicBezTo>
                    <a:pt x="298" y="25564"/>
                    <a:pt x="382" y="25532"/>
                    <a:pt x="438" y="25476"/>
                  </a:cubicBezTo>
                  <a:cubicBezTo>
                    <a:pt x="841" y="24938"/>
                    <a:pt x="1412" y="24367"/>
                    <a:pt x="2118" y="23661"/>
                  </a:cubicBezTo>
                  <a:cubicBezTo>
                    <a:pt x="3093" y="22821"/>
                    <a:pt x="4202" y="21981"/>
                    <a:pt x="5479" y="21578"/>
                  </a:cubicBezTo>
                  <a:cubicBezTo>
                    <a:pt x="5479" y="21578"/>
                    <a:pt x="6319" y="2656"/>
                    <a:pt x="303" y="135"/>
                  </a:cubicBezTo>
                  <a:cubicBezTo>
                    <a:pt x="135" y="1"/>
                    <a:pt x="135" y="1"/>
                    <a:pt x="1"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2" name="Google Shape;1572;p33"/>
            <p:cNvSpPr/>
            <p:nvPr/>
          </p:nvSpPr>
          <p:spPr>
            <a:xfrm>
              <a:off x="1742650" y="1988275"/>
              <a:ext cx="25" cy="56325"/>
            </a:xfrm>
            <a:custGeom>
              <a:avLst/>
              <a:gdLst/>
              <a:ahLst/>
              <a:cxnLst/>
              <a:rect l="l" t="t" r="r" b="b"/>
              <a:pathLst>
                <a:path w="1" h="2253" extrusionOk="0">
                  <a:moveTo>
                    <a:pt x="0" y="1"/>
                  </a:moveTo>
                  <a:lnTo>
                    <a:pt x="0" y="2253"/>
                  </a:lnTo>
                  <a:lnTo>
                    <a:pt x="0" y="2253"/>
                  </a:lnTo>
                  <a:close/>
                </a:path>
              </a:pathLst>
            </a:custGeom>
            <a:solidFill>
              <a:srgbClr val="9D68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3" name="Google Shape;1573;p33"/>
            <p:cNvSpPr/>
            <p:nvPr/>
          </p:nvSpPr>
          <p:spPr>
            <a:xfrm>
              <a:off x="1612719" y="1526520"/>
              <a:ext cx="129425" cy="584825"/>
            </a:xfrm>
            <a:custGeom>
              <a:avLst/>
              <a:gdLst/>
              <a:ahLst/>
              <a:cxnLst/>
              <a:rect l="l" t="t" r="r" b="b"/>
              <a:pathLst>
                <a:path w="5177" h="23393" extrusionOk="0">
                  <a:moveTo>
                    <a:pt x="0" y="1"/>
                  </a:moveTo>
                  <a:lnTo>
                    <a:pt x="0" y="1"/>
                  </a:lnTo>
                  <a:cubicBezTo>
                    <a:pt x="975" y="4067"/>
                    <a:pt x="2924" y="14587"/>
                    <a:pt x="1815" y="23392"/>
                  </a:cubicBezTo>
                  <a:cubicBezTo>
                    <a:pt x="1950" y="23392"/>
                    <a:pt x="1950" y="23392"/>
                    <a:pt x="1950" y="23258"/>
                  </a:cubicBezTo>
                  <a:cubicBezTo>
                    <a:pt x="2655" y="22686"/>
                    <a:pt x="3361" y="22149"/>
                    <a:pt x="4336" y="21712"/>
                  </a:cubicBezTo>
                  <a:cubicBezTo>
                    <a:pt x="4605" y="21577"/>
                    <a:pt x="4874" y="21443"/>
                    <a:pt x="5176" y="21309"/>
                  </a:cubicBezTo>
                  <a:lnTo>
                    <a:pt x="5176" y="20872"/>
                  </a:lnTo>
                  <a:lnTo>
                    <a:pt x="5176" y="18620"/>
                  </a:lnTo>
                  <a:cubicBezTo>
                    <a:pt x="5176" y="13310"/>
                    <a:pt x="4605" y="1984"/>
                    <a:pt x="0"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4" name="Google Shape;1574;p33"/>
            <p:cNvSpPr/>
            <p:nvPr/>
          </p:nvSpPr>
          <p:spPr>
            <a:xfrm>
              <a:off x="1672050" y="1203050"/>
              <a:ext cx="133625" cy="120650"/>
            </a:xfrm>
            <a:custGeom>
              <a:avLst/>
              <a:gdLst/>
              <a:ahLst/>
              <a:cxnLst/>
              <a:rect l="l" t="t" r="r" b="b"/>
              <a:pathLst>
                <a:path w="5345" h="4826" extrusionOk="0">
                  <a:moveTo>
                    <a:pt x="910" y="0"/>
                  </a:moveTo>
                  <a:cubicBezTo>
                    <a:pt x="707" y="0"/>
                    <a:pt x="536" y="125"/>
                    <a:pt x="438" y="322"/>
                  </a:cubicBezTo>
                  <a:cubicBezTo>
                    <a:pt x="1" y="2170"/>
                    <a:pt x="841" y="3851"/>
                    <a:pt x="2522" y="4523"/>
                  </a:cubicBezTo>
                  <a:cubicBezTo>
                    <a:pt x="2959" y="4691"/>
                    <a:pt x="3362" y="4825"/>
                    <a:pt x="3799" y="4825"/>
                  </a:cubicBezTo>
                  <a:cubicBezTo>
                    <a:pt x="4202" y="4825"/>
                    <a:pt x="4505" y="4825"/>
                    <a:pt x="4908" y="4691"/>
                  </a:cubicBezTo>
                  <a:cubicBezTo>
                    <a:pt x="5210" y="4523"/>
                    <a:pt x="5345" y="4254"/>
                    <a:pt x="5210" y="3985"/>
                  </a:cubicBezTo>
                  <a:cubicBezTo>
                    <a:pt x="5072" y="3874"/>
                    <a:pt x="4864" y="3649"/>
                    <a:pt x="4721" y="3649"/>
                  </a:cubicBezTo>
                  <a:cubicBezTo>
                    <a:pt x="4690" y="3649"/>
                    <a:pt x="4662" y="3659"/>
                    <a:pt x="4639" y="3683"/>
                  </a:cubicBezTo>
                  <a:cubicBezTo>
                    <a:pt x="4353" y="3767"/>
                    <a:pt x="4034" y="3809"/>
                    <a:pt x="3719" y="3809"/>
                  </a:cubicBezTo>
                  <a:cubicBezTo>
                    <a:pt x="3404" y="3809"/>
                    <a:pt x="3093" y="3767"/>
                    <a:pt x="2824" y="3683"/>
                  </a:cubicBezTo>
                  <a:cubicBezTo>
                    <a:pt x="1681" y="3145"/>
                    <a:pt x="1144" y="1868"/>
                    <a:pt x="1413" y="624"/>
                  </a:cubicBezTo>
                  <a:cubicBezTo>
                    <a:pt x="1547" y="322"/>
                    <a:pt x="1278" y="53"/>
                    <a:pt x="1144" y="53"/>
                  </a:cubicBezTo>
                  <a:cubicBezTo>
                    <a:pt x="1063" y="17"/>
                    <a:pt x="984" y="0"/>
                    <a:pt x="910"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5" name="Google Shape;1575;p33"/>
            <p:cNvSpPr/>
            <p:nvPr/>
          </p:nvSpPr>
          <p:spPr>
            <a:xfrm>
              <a:off x="1511575" y="981325"/>
              <a:ext cx="189075" cy="169625"/>
            </a:xfrm>
            <a:custGeom>
              <a:avLst/>
              <a:gdLst/>
              <a:ahLst/>
              <a:cxnLst/>
              <a:rect l="l" t="t" r="r" b="b"/>
              <a:pathLst>
                <a:path w="7563" h="6785" extrusionOk="0">
                  <a:moveTo>
                    <a:pt x="3765" y="0"/>
                  </a:moveTo>
                  <a:cubicBezTo>
                    <a:pt x="3349" y="0"/>
                    <a:pt x="2927" y="80"/>
                    <a:pt x="2521" y="251"/>
                  </a:cubicBezTo>
                  <a:cubicBezTo>
                    <a:pt x="841" y="957"/>
                    <a:pt x="1" y="2906"/>
                    <a:pt x="706" y="4586"/>
                  </a:cubicBezTo>
                  <a:cubicBezTo>
                    <a:pt x="1218" y="5968"/>
                    <a:pt x="2489" y="6785"/>
                    <a:pt x="3808" y="6785"/>
                  </a:cubicBezTo>
                  <a:cubicBezTo>
                    <a:pt x="4222" y="6785"/>
                    <a:pt x="4641" y="6704"/>
                    <a:pt x="5042" y="6536"/>
                  </a:cubicBezTo>
                  <a:cubicBezTo>
                    <a:pt x="6722" y="5830"/>
                    <a:pt x="7563" y="3881"/>
                    <a:pt x="6857" y="2066"/>
                  </a:cubicBezTo>
                  <a:cubicBezTo>
                    <a:pt x="6322" y="791"/>
                    <a:pt x="5071" y="0"/>
                    <a:pt x="3765"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6" name="Google Shape;1576;p33"/>
            <p:cNvSpPr/>
            <p:nvPr/>
          </p:nvSpPr>
          <p:spPr>
            <a:xfrm>
              <a:off x="1416625" y="1104875"/>
              <a:ext cx="217650" cy="119550"/>
            </a:xfrm>
            <a:custGeom>
              <a:avLst/>
              <a:gdLst/>
              <a:ahLst/>
              <a:cxnLst/>
              <a:rect l="l" t="t" r="r" b="b"/>
              <a:pathLst>
                <a:path w="8706" h="4782" extrusionOk="0">
                  <a:moveTo>
                    <a:pt x="2895" y="0"/>
                  </a:moveTo>
                  <a:cubicBezTo>
                    <a:pt x="1591" y="0"/>
                    <a:pt x="571" y="433"/>
                    <a:pt x="303" y="1190"/>
                  </a:cubicBezTo>
                  <a:cubicBezTo>
                    <a:pt x="1" y="2300"/>
                    <a:pt x="1413" y="3711"/>
                    <a:pt x="3664" y="4417"/>
                  </a:cubicBezTo>
                  <a:cubicBezTo>
                    <a:pt x="4472" y="4662"/>
                    <a:pt x="5267" y="4782"/>
                    <a:pt x="5964" y="4782"/>
                  </a:cubicBezTo>
                  <a:cubicBezTo>
                    <a:pt x="7180" y="4782"/>
                    <a:pt x="8098" y="4416"/>
                    <a:pt x="8269" y="3711"/>
                  </a:cubicBezTo>
                  <a:cubicBezTo>
                    <a:pt x="8706" y="2568"/>
                    <a:pt x="7160" y="1056"/>
                    <a:pt x="5042" y="350"/>
                  </a:cubicBezTo>
                  <a:cubicBezTo>
                    <a:pt x="4294" y="112"/>
                    <a:pt x="3558" y="0"/>
                    <a:pt x="2895"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7" name="Google Shape;1577;p33"/>
            <p:cNvSpPr/>
            <p:nvPr/>
          </p:nvSpPr>
          <p:spPr>
            <a:xfrm>
              <a:off x="1851025" y="1079925"/>
              <a:ext cx="161350" cy="143875"/>
            </a:xfrm>
            <a:custGeom>
              <a:avLst/>
              <a:gdLst/>
              <a:ahLst/>
              <a:cxnLst/>
              <a:rect l="l" t="t" r="r" b="b"/>
              <a:pathLst>
                <a:path w="6454" h="5755" extrusionOk="0">
                  <a:moveTo>
                    <a:pt x="3263" y="0"/>
                  </a:moveTo>
                  <a:cubicBezTo>
                    <a:pt x="2615" y="0"/>
                    <a:pt x="1959" y="214"/>
                    <a:pt x="1412" y="642"/>
                  </a:cubicBezTo>
                  <a:cubicBezTo>
                    <a:pt x="135" y="1617"/>
                    <a:pt x="1" y="3432"/>
                    <a:pt x="975" y="4709"/>
                  </a:cubicBezTo>
                  <a:cubicBezTo>
                    <a:pt x="1597" y="5406"/>
                    <a:pt x="2451" y="5755"/>
                    <a:pt x="3277" y="5755"/>
                  </a:cubicBezTo>
                  <a:cubicBezTo>
                    <a:pt x="3924" y="5755"/>
                    <a:pt x="4555" y="5541"/>
                    <a:pt x="5042" y="5112"/>
                  </a:cubicBezTo>
                  <a:cubicBezTo>
                    <a:pt x="6285" y="4003"/>
                    <a:pt x="6453" y="2188"/>
                    <a:pt x="5445" y="1046"/>
                  </a:cubicBezTo>
                  <a:cubicBezTo>
                    <a:pt x="4899" y="349"/>
                    <a:pt x="4088" y="0"/>
                    <a:pt x="3263"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8" name="Google Shape;1578;p33"/>
            <p:cNvSpPr/>
            <p:nvPr/>
          </p:nvSpPr>
          <p:spPr>
            <a:xfrm>
              <a:off x="1861100" y="1212125"/>
              <a:ext cx="130275" cy="93925"/>
            </a:xfrm>
            <a:custGeom>
              <a:avLst/>
              <a:gdLst/>
              <a:ahLst/>
              <a:cxnLst/>
              <a:rect l="l" t="t" r="r" b="b"/>
              <a:pathLst>
                <a:path w="5211" h="3757" extrusionOk="0">
                  <a:moveTo>
                    <a:pt x="2706" y="1"/>
                  </a:moveTo>
                  <a:cubicBezTo>
                    <a:pt x="2286" y="1"/>
                    <a:pt x="1900" y="43"/>
                    <a:pt x="1547" y="127"/>
                  </a:cubicBezTo>
                  <a:cubicBezTo>
                    <a:pt x="841" y="396"/>
                    <a:pt x="303" y="665"/>
                    <a:pt x="169" y="1236"/>
                  </a:cubicBezTo>
                  <a:cubicBezTo>
                    <a:pt x="1" y="2211"/>
                    <a:pt x="1412" y="3320"/>
                    <a:pt x="3362" y="3757"/>
                  </a:cubicBezTo>
                  <a:lnTo>
                    <a:pt x="4773" y="3757"/>
                  </a:lnTo>
                  <a:cubicBezTo>
                    <a:pt x="5042" y="3185"/>
                    <a:pt x="5210" y="2648"/>
                    <a:pt x="5210" y="1942"/>
                  </a:cubicBezTo>
                  <a:lnTo>
                    <a:pt x="5210" y="396"/>
                  </a:lnTo>
                  <a:cubicBezTo>
                    <a:pt x="4908" y="261"/>
                    <a:pt x="4639" y="261"/>
                    <a:pt x="4202" y="127"/>
                  </a:cubicBezTo>
                  <a:lnTo>
                    <a:pt x="4068" y="127"/>
                  </a:lnTo>
                  <a:cubicBezTo>
                    <a:pt x="3580" y="43"/>
                    <a:pt x="3126" y="1"/>
                    <a:pt x="2706"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9" name="Google Shape;1579;p33"/>
            <p:cNvSpPr/>
            <p:nvPr/>
          </p:nvSpPr>
          <p:spPr>
            <a:xfrm>
              <a:off x="1609050" y="1010500"/>
              <a:ext cx="70600" cy="61000"/>
            </a:xfrm>
            <a:custGeom>
              <a:avLst/>
              <a:gdLst/>
              <a:ahLst/>
              <a:cxnLst/>
              <a:rect l="l" t="t" r="r" b="b"/>
              <a:pathLst>
                <a:path w="2824" h="2440" extrusionOk="0">
                  <a:moveTo>
                    <a:pt x="1429" y="0"/>
                  </a:moveTo>
                  <a:cubicBezTo>
                    <a:pt x="1232" y="0"/>
                    <a:pt x="1029" y="60"/>
                    <a:pt x="841" y="193"/>
                  </a:cubicBezTo>
                  <a:cubicBezTo>
                    <a:pt x="168" y="462"/>
                    <a:pt x="0" y="1168"/>
                    <a:pt x="303" y="1739"/>
                  </a:cubicBezTo>
                  <a:cubicBezTo>
                    <a:pt x="580" y="2224"/>
                    <a:pt x="1000" y="2439"/>
                    <a:pt x="1421" y="2439"/>
                  </a:cubicBezTo>
                  <a:cubicBezTo>
                    <a:pt x="1612" y="2439"/>
                    <a:pt x="1804" y="2394"/>
                    <a:pt x="1983" y="2310"/>
                  </a:cubicBezTo>
                  <a:cubicBezTo>
                    <a:pt x="2521" y="1873"/>
                    <a:pt x="2823" y="1168"/>
                    <a:pt x="2387" y="630"/>
                  </a:cubicBezTo>
                  <a:cubicBezTo>
                    <a:pt x="2206" y="247"/>
                    <a:pt x="1830" y="0"/>
                    <a:pt x="1429"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80" name="Google Shape;1580;p33"/>
            <p:cNvSpPr/>
            <p:nvPr/>
          </p:nvSpPr>
          <p:spPr>
            <a:xfrm>
              <a:off x="1920775" y="1096000"/>
              <a:ext cx="70600" cy="61125"/>
            </a:xfrm>
            <a:custGeom>
              <a:avLst/>
              <a:gdLst/>
              <a:ahLst/>
              <a:cxnLst/>
              <a:rect l="l" t="t" r="r" b="b"/>
              <a:pathLst>
                <a:path w="2824" h="2445" extrusionOk="0">
                  <a:moveTo>
                    <a:pt x="1432" y="1"/>
                  </a:moveTo>
                  <a:cubicBezTo>
                    <a:pt x="1231" y="1"/>
                    <a:pt x="1028" y="45"/>
                    <a:pt x="840" y="134"/>
                  </a:cubicBezTo>
                  <a:cubicBezTo>
                    <a:pt x="303" y="571"/>
                    <a:pt x="0" y="1243"/>
                    <a:pt x="437" y="1814"/>
                  </a:cubicBezTo>
                  <a:cubicBezTo>
                    <a:pt x="617" y="2197"/>
                    <a:pt x="1054" y="2444"/>
                    <a:pt x="1494" y="2444"/>
                  </a:cubicBezTo>
                  <a:cubicBezTo>
                    <a:pt x="1711" y="2444"/>
                    <a:pt x="1929" y="2384"/>
                    <a:pt x="2117" y="2251"/>
                  </a:cubicBezTo>
                  <a:cubicBezTo>
                    <a:pt x="2655" y="1949"/>
                    <a:pt x="2823" y="1109"/>
                    <a:pt x="2521" y="571"/>
                  </a:cubicBezTo>
                  <a:cubicBezTo>
                    <a:pt x="2250" y="187"/>
                    <a:pt x="1843" y="1"/>
                    <a:pt x="1432"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81" name="Google Shape;1581;p33"/>
            <p:cNvSpPr/>
            <p:nvPr/>
          </p:nvSpPr>
          <p:spPr>
            <a:xfrm>
              <a:off x="961250" y="236825"/>
              <a:ext cx="1222525" cy="946550"/>
            </a:xfrm>
            <a:custGeom>
              <a:avLst/>
              <a:gdLst/>
              <a:ahLst/>
              <a:cxnLst/>
              <a:rect l="l" t="t" r="r" b="b"/>
              <a:pathLst>
                <a:path w="48901" h="37862" extrusionOk="0">
                  <a:moveTo>
                    <a:pt x="22449" y="0"/>
                  </a:moveTo>
                  <a:cubicBezTo>
                    <a:pt x="20136" y="0"/>
                    <a:pt x="17807" y="494"/>
                    <a:pt x="15561" y="1329"/>
                  </a:cubicBezTo>
                  <a:cubicBezTo>
                    <a:pt x="13309" y="2169"/>
                    <a:pt x="11360" y="3547"/>
                    <a:pt x="9679" y="5228"/>
                  </a:cubicBezTo>
                  <a:cubicBezTo>
                    <a:pt x="8839" y="5934"/>
                    <a:pt x="8133" y="6639"/>
                    <a:pt x="7428" y="7480"/>
                  </a:cubicBezTo>
                  <a:lnTo>
                    <a:pt x="7428" y="7614"/>
                  </a:lnTo>
                  <a:cubicBezTo>
                    <a:pt x="6184" y="8891"/>
                    <a:pt x="5209" y="10269"/>
                    <a:pt x="4235" y="11815"/>
                  </a:cubicBezTo>
                  <a:cubicBezTo>
                    <a:pt x="3663" y="12521"/>
                    <a:pt x="3092" y="13361"/>
                    <a:pt x="3092" y="14201"/>
                  </a:cubicBezTo>
                  <a:cubicBezTo>
                    <a:pt x="3798" y="13932"/>
                    <a:pt x="4369" y="13227"/>
                    <a:pt x="5075" y="12924"/>
                  </a:cubicBezTo>
                  <a:lnTo>
                    <a:pt x="5075" y="12924"/>
                  </a:lnTo>
                  <a:cubicBezTo>
                    <a:pt x="2823" y="16016"/>
                    <a:pt x="1849" y="20083"/>
                    <a:pt x="1277" y="23847"/>
                  </a:cubicBezTo>
                  <a:cubicBezTo>
                    <a:pt x="0" y="32417"/>
                    <a:pt x="4638" y="37593"/>
                    <a:pt x="4638" y="37593"/>
                  </a:cubicBezTo>
                  <a:lnTo>
                    <a:pt x="4638" y="37458"/>
                  </a:lnTo>
                  <a:cubicBezTo>
                    <a:pt x="4773" y="37022"/>
                    <a:pt x="5075" y="35912"/>
                    <a:pt x="5747" y="34938"/>
                  </a:cubicBezTo>
                  <a:cubicBezTo>
                    <a:pt x="6349" y="34221"/>
                    <a:pt x="7146" y="33603"/>
                    <a:pt x="8327" y="33603"/>
                  </a:cubicBezTo>
                  <a:cubicBezTo>
                    <a:pt x="8531" y="33603"/>
                    <a:pt x="8746" y="33621"/>
                    <a:pt x="8974" y="33661"/>
                  </a:cubicBezTo>
                  <a:cubicBezTo>
                    <a:pt x="11360" y="33930"/>
                    <a:pt x="12066" y="36047"/>
                    <a:pt x="13040" y="37862"/>
                  </a:cubicBezTo>
                  <a:cubicBezTo>
                    <a:pt x="13175" y="34938"/>
                    <a:pt x="13175" y="31980"/>
                    <a:pt x="14317" y="29191"/>
                  </a:cubicBezTo>
                  <a:cubicBezTo>
                    <a:pt x="14721" y="27779"/>
                    <a:pt x="15695" y="26368"/>
                    <a:pt x="16536" y="25124"/>
                  </a:cubicBezTo>
                  <a:cubicBezTo>
                    <a:pt x="17376" y="24149"/>
                    <a:pt x="18922" y="22603"/>
                    <a:pt x="20031" y="22032"/>
                  </a:cubicBezTo>
                  <a:lnTo>
                    <a:pt x="20031" y="22032"/>
                  </a:lnTo>
                  <a:cubicBezTo>
                    <a:pt x="20031" y="22603"/>
                    <a:pt x="19762" y="23175"/>
                    <a:pt x="19628" y="23847"/>
                  </a:cubicBezTo>
                  <a:cubicBezTo>
                    <a:pt x="19493" y="24553"/>
                    <a:pt x="19493" y="25258"/>
                    <a:pt x="19493" y="25964"/>
                  </a:cubicBezTo>
                  <a:cubicBezTo>
                    <a:pt x="19493" y="27376"/>
                    <a:pt x="19493" y="28619"/>
                    <a:pt x="19896" y="29896"/>
                  </a:cubicBezTo>
                  <a:cubicBezTo>
                    <a:pt x="22283" y="28888"/>
                    <a:pt x="25240" y="27914"/>
                    <a:pt x="27458" y="26368"/>
                  </a:cubicBezTo>
                  <a:cubicBezTo>
                    <a:pt x="29273" y="25124"/>
                    <a:pt x="32231" y="22469"/>
                    <a:pt x="32365" y="19948"/>
                  </a:cubicBezTo>
                  <a:lnTo>
                    <a:pt x="32365" y="19948"/>
                  </a:lnTo>
                  <a:cubicBezTo>
                    <a:pt x="32365" y="22032"/>
                    <a:pt x="32500" y="24284"/>
                    <a:pt x="31962" y="26368"/>
                  </a:cubicBezTo>
                  <a:cubicBezTo>
                    <a:pt x="31525" y="28048"/>
                    <a:pt x="30550" y="29594"/>
                    <a:pt x="29710" y="31140"/>
                  </a:cubicBezTo>
                  <a:cubicBezTo>
                    <a:pt x="30083" y="31267"/>
                    <a:pt x="30516" y="31324"/>
                    <a:pt x="30981" y="31324"/>
                  </a:cubicBezTo>
                  <a:cubicBezTo>
                    <a:pt x="32613" y="31324"/>
                    <a:pt x="34627" y="30618"/>
                    <a:pt x="35726" y="29728"/>
                  </a:cubicBezTo>
                  <a:cubicBezTo>
                    <a:pt x="37272" y="28216"/>
                    <a:pt x="38247" y="26233"/>
                    <a:pt x="39356" y="24553"/>
                  </a:cubicBezTo>
                  <a:lnTo>
                    <a:pt x="39356" y="24553"/>
                  </a:lnTo>
                  <a:cubicBezTo>
                    <a:pt x="38684" y="26536"/>
                    <a:pt x="38818" y="28619"/>
                    <a:pt x="37675" y="30569"/>
                  </a:cubicBezTo>
                  <a:cubicBezTo>
                    <a:pt x="36566" y="32552"/>
                    <a:pt x="34617" y="33795"/>
                    <a:pt x="32802" y="34938"/>
                  </a:cubicBezTo>
                  <a:cubicBezTo>
                    <a:pt x="33065" y="34955"/>
                    <a:pt x="33332" y="34963"/>
                    <a:pt x="33603" y="34963"/>
                  </a:cubicBezTo>
                  <a:cubicBezTo>
                    <a:pt x="35483" y="34963"/>
                    <a:pt x="37535" y="34584"/>
                    <a:pt x="39356" y="34232"/>
                  </a:cubicBezTo>
                  <a:cubicBezTo>
                    <a:pt x="41608" y="33930"/>
                    <a:pt x="43994" y="32955"/>
                    <a:pt x="45674" y="31409"/>
                  </a:cubicBezTo>
                  <a:cubicBezTo>
                    <a:pt x="48195" y="29325"/>
                    <a:pt x="48195" y="27208"/>
                    <a:pt x="48464" y="26099"/>
                  </a:cubicBezTo>
                  <a:cubicBezTo>
                    <a:pt x="48766" y="24284"/>
                    <a:pt x="48598" y="22469"/>
                    <a:pt x="48060" y="20789"/>
                  </a:cubicBezTo>
                  <a:cubicBezTo>
                    <a:pt x="47355" y="18806"/>
                    <a:pt x="46783" y="16856"/>
                    <a:pt x="45674" y="15176"/>
                  </a:cubicBezTo>
                  <a:lnTo>
                    <a:pt x="45674" y="15176"/>
                  </a:lnTo>
                  <a:lnTo>
                    <a:pt x="45809" y="15310"/>
                  </a:lnTo>
                  <a:cubicBezTo>
                    <a:pt x="46514" y="15445"/>
                    <a:pt x="46918" y="15747"/>
                    <a:pt x="47355" y="16151"/>
                  </a:cubicBezTo>
                  <a:cubicBezTo>
                    <a:pt x="47926" y="16587"/>
                    <a:pt x="48329" y="17125"/>
                    <a:pt x="48901" y="17697"/>
                  </a:cubicBezTo>
                  <a:lnTo>
                    <a:pt x="48901" y="17562"/>
                  </a:lnTo>
                  <a:cubicBezTo>
                    <a:pt x="48901" y="16453"/>
                    <a:pt x="48060" y="14605"/>
                    <a:pt x="47623" y="13630"/>
                  </a:cubicBezTo>
                  <a:cubicBezTo>
                    <a:pt x="46918" y="12084"/>
                    <a:pt x="45674" y="11109"/>
                    <a:pt x="44700" y="9866"/>
                  </a:cubicBezTo>
                  <a:cubicBezTo>
                    <a:pt x="42523" y="7007"/>
                    <a:pt x="39718" y="4682"/>
                    <a:pt x="35981" y="4682"/>
                  </a:cubicBezTo>
                  <a:cubicBezTo>
                    <a:pt x="35853" y="4682"/>
                    <a:pt x="35723" y="4684"/>
                    <a:pt x="35592" y="4690"/>
                  </a:cubicBezTo>
                  <a:cubicBezTo>
                    <a:pt x="35020" y="4690"/>
                    <a:pt x="34180" y="4690"/>
                    <a:pt x="33642" y="4388"/>
                  </a:cubicBezTo>
                  <a:cubicBezTo>
                    <a:pt x="32802" y="4119"/>
                    <a:pt x="32096" y="3278"/>
                    <a:pt x="31525" y="2707"/>
                  </a:cubicBezTo>
                  <a:cubicBezTo>
                    <a:pt x="30113" y="1867"/>
                    <a:pt x="28735" y="1161"/>
                    <a:pt x="27189" y="758"/>
                  </a:cubicBezTo>
                  <a:cubicBezTo>
                    <a:pt x="25638" y="236"/>
                    <a:pt x="24047" y="0"/>
                    <a:pt x="22449" y="0"/>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82" name="Google Shape;1582;p33"/>
            <p:cNvSpPr/>
            <p:nvPr/>
          </p:nvSpPr>
          <p:spPr>
            <a:xfrm>
              <a:off x="989800" y="234750"/>
              <a:ext cx="1193975" cy="706225"/>
            </a:xfrm>
            <a:custGeom>
              <a:avLst/>
              <a:gdLst/>
              <a:ahLst/>
              <a:cxnLst/>
              <a:rect l="l" t="t" r="r" b="b"/>
              <a:pathLst>
                <a:path w="47759" h="28249" extrusionOk="0">
                  <a:moveTo>
                    <a:pt x="21409" y="1"/>
                  </a:moveTo>
                  <a:cubicBezTo>
                    <a:pt x="19588" y="1"/>
                    <a:pt x="17826" y="343"/>
                    <a:pt x="16079" y="888"/>
                  </a:cubicBezTo>
                  <a:lnTo>
                    <a:pt x="16079" y="888"/>
                  </a:lnTo>
                  <a:cubicBezTo>
                    <a:pt x="17867" y="391"/>
                    <a:pt x="19609" y="135"/>
                    <a:pt x="21409" y="135"/>
                  </a:cubicBezTo>
                  <a:cubicBezTo>
                    <a:pt x="22955" y="135"/>
                    <a:pt x="24501" y="269"/>
                    <a:pt x="26047" y="841"/>
                  </a:cubicBezTo>
                  <a:cubicBezTo>
                    <a:pt x="24501" y="269"/>
                    <a:pt x="22955" y="1"/>
                    <a:pt x="21409" y="1"/>
                  </a:cubicBezTo>
                  <a:close/>
                  <a:moveTo>
                    <a:pt x="26048" y="841"/>
                  </a:moveTo>
                  <a:cubicBezTo>
                    <a:pt x="27594" y="1244"/>
                    <a:pt x="28971" y="1950"/>
                    <a:pt x="30383" y="2790"/>
                  </a:cubicBezTo>
                  <a:cubicBezTo>
                    <a:pt x="28971" y="1815"/>
                    <a:pt x="27594" y="1244"/>
                    <a:pt x="26048" y="841"/>
                  </a:cubicBezTo>
                  <a:close/>
                  <a:moveTo>
                    <a:pt x="16079" y="888"/>
                  </a:moveTo>
                  <a:cubicBezTo>
                    <a:pt x="15531" y="1040"/>
                    <a:pt x="14978" y="1215"/>
                    <a:pt x="14419" y="1412"/>
                  </a:cubicBezTo>
                  <a:cubicBezTo>
                    <a:pt x="13293" y="1832"/>
                    <a:pt x="12243" y="2387"/>
                    <a:pt x="11264" y="3046"/>
                  </a:cubicBezTo>
                  <a:lnTo>
                    <a:pt x="11264" y="3046"/>
                  </a:lnTo>
                  <a:cubicBezTo>
                    <a:pt x="12276" y="2387"/>
                    <a:pt x="13360" y="1832"/>
                    <a:pt x="14553" y="1412"/>
                  </a:cubicBezTo>
                  <a:cubicBezTo>
                    <a:pt x="15061" y="1223"/>
                    <a:pt x="15569" y="1047"/>
                    <a:pt x="16079" y="888"/>
                  </a:cubicBezTo>
                  <a:close/>
                  <a:moveTo>
                    <a:pt x="30383" y="2790"/>
                  </a:moveTo>
                  <a:lnTo>
                    <a:pt x="30383" y="2790"/>
                  </a:lnTo>
                  <a:cubicBezTo>
                    <a:pt x="30954" y="3361"/>
                    <a:pt x="31660" y="4202"/>
                    <a:pt x="32500" y="4471"/>
                  </a:cubicBezTo>
                  <a:cubicBezTo>
                    <a:pt x="31660" y="4202"/>
                    <a:pt x="30954" y="3227"/>
                    <a:pt x="30383" y="2790"/>
                  </a:cubicBezTo>
                  <a:close/>
                  <a:moveTo>
                    <a:pt x="11264" y="3046"/>
                  </a:moveTo>
                  <a:lnTo>
                    <a:pt x="11264" y="3046"/>
                  </a:lnTo>
                  <a:cubicBezTo>
                    <a:pt x="10251" y="3706"/>
                    <a:pt x="9310" y="4471"/>
                    <a:pt x="8403" y="5311"/>
                  </a:cubicBezTo>
                  <a:cubicBezTo>
                    <a:pt x="8148" y="5565"/>
                    <a:pt x="7894" y="5837"/>
                    <a:pt x="7640" y="6114"/>
                  </a:cubicBezTo>
                  <a:lnTo>
                    <a:pt x="7640" y="6114"/>
                  </a:lnTo>
                  <a:cubicBezTo>
                    <a:pt x="7925" y="5841"/>
                    <a:pt x="8222" y="5576"/>
                    <a:pt x="8537" y="5311"/>
                  </a:cubicBezTo>
                  <a:cubicBezTo>
                    <a:pt x="9378" y="4471"/>
                    <a:pt x="10285" y="3706"/>
                    <a:pt x="11264" y="3046"/>
                  </a:cubicBezTo>
                  <a:close/>
                  <a:moveTo>
                    <a:pt x="7640" y="6114"/>
                  </a:moveTo>
                  <a:cubicBezTo>
                    <a:pt x="7166" y="6566"/>
                    <a:pt x="6726" y="7038"/>
                    <a:pt x="6286" y="7563"/>
                  </a:cubicBezTo>
                  <a:cubicBezTo>
                    <a:pt x="6737" y="7111"/>
                    <a:pt x="7188" y="6605"/>
                    <a:pt x="7640" y="6114"/>
                  </a:cubicBezTo>
                  <a:close/>
                  <a:moveTo>
                    <a:pt x="32500" y="4471"/>
                  </a:moveTo>
                  <a:lnTo>
                    <a:pt x="32500" y="4471"/>
                  </a:lnTo>
                  <a:cubicBezTo>
                    <a:pt x="32769" y="4605"/>
                    <a:pt x="33173" y="4773"/>
                    <a:pt x="33744" y="4773"/>
                  </a:cubicBezTo>
                  <a:lnTo>
                    <a:pt x="34584" y="4773"/>
                  </a:lnTo>
                  <a:cubicBezTo>
                    <a:pt x="38382" y="4773"/>
                    <a:pt x="41306" y="6991"/>
                    <a:pt x="43558" y="9949"/>
                  </a:cubicBezTo>
                  <a:cubicBezTo>
                    <a:pt x="41306" y="6991"/>
                    <a:pt x="38382" y="4605"/>
                    <a:pt x="34584" y="4605"/>
                  </a:cubicBezTo>
                  <a:lnTo>
                    <a:pt x="33744" y="4605"/>
                  </a:lnTo>
                  <a:cubicBezTo>
                    <a:pt x="33173" y="4605"/>
                    <a:pt x="32769" y="4605"/>
                    <a:pt x="32500" y="4471"/>
                  </a:cubicBezTo>
                  <a:close/>
                  <a:moveTo>
                    <a:pt x="6286" y="7563"/>
                  </a:moveTo>
                  <a:cubicBezTo>
                    <a:pt x="5042" y="8974"/>
                    <a:pt x="4067" y="10352"/>
                    <a:pt x="3093" y="11898"/>
                  </a:cubicBezTo>
                  <a:cubicBezTo>
                    <a:pt x="4067" y="10352"/>
                    <a:pt x="5042" y="8974"/>
                    <a:pt x="6286" y="7697"/>
                  </a:cubicBezTo>
                  <a:lnTo>
                    <a:pt x="6286" y="7563"/>
                  </a:lnTo>
                  <a:close/>
                  <a:moveTo>
                    <a:pt x="46482" y="13714"/>
                  </a:moveTo>
                  <a:lnTo>
                    <a:pt x="46482" y="13714"/>
                  </a:lnTo>
                  <a:cubicBezTo>
                    <a:pt x="46919" y="14688"/>
                    <a:pt x="47759" y="16671"/>
                    <a:pt x="47759" y="17780"/>
                  </a:cubicBezTo>
                  <a:lnTo>
                    <a:pt x="47759" y="17645"/>
                  </a:lnTo>
                  <a:cubicBezTo>
                    <a:pt x="47759" y="16536"/>
                    <a:pt x="46919" y="14688"/>
                    <a:pt x="46482" y="13714"/>
                  </a:cubicBezTo>
                  <a:close/>
                  <a:moveTo>
                    <a:pt x="3909" y="13040"/>
                  </a:moveTo>
                  <a:lnTo>
                    <a:pt x="3909" y="13040"/>
                  </a:lnTo>
                  <a:cubicBezTo>
                    <a:pt x="1674" y="16128"/>
                    <a:pt x="705" y="20179"/>
                    <a:pt x="135" y="23795"/>
                  </a:cubicBezTo>
                  <a:cubicBezTo>
                    <a:pt x="2" y="25456"/>
                    <a:pt x="1" y="26854"/>
                    <a:pt x="1" y="28248"/>
                  </a:cubicBezTo>
                  <a:lnTo>
                    <a:pt x="1" y="28248"/>
                  </a:lnTo>
                  <a:cubicBezTo>
                    <a:pt x="1" y="26854"/>
                    <a:pt x="2" y="25457"/>
                    <a:pt x="135" y="23930"/>
                  </a:cubicBezTo>
                  <a:cubicBezTo>
                    <a:pt x="705" y="20179"/>
                    <a:pt x="1674" y="16128"/>
                    <a:pt x="3909" y="13040"/>
                  </a:cubicBezTo>
                  <a:close/>
                </a:path>
              </a:pathLst>
            </a:custGeom>
            <a:solidFill>
              <a:srgbClr val="FAF2D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83" name="Google Shape;1583;p33"/>
            <p:cNvSpPr/>
            <p:nvPr/>
          </p:nvSpPr>
          <p:spPr>
            <a:xfrm>
              <a:off x="989800" y="238125"/>
              <a:ext cx="1193975" cy="935175"/>
            </a:xfrm>
            <a:custGeom>
              <a:avLst/>
              <a:gdLst/>
              <a:ahLst/>
              <a:cxnLst/>
              <a:rect l="l" t="t" r="r" b="b"/>
              <a:pathLst>
                <a:path w="47759" h="37407" extrusionOk="0">
                  <a:moveTo>
                    <a:pt x="21409" y="0"/>
                  </a:moveTo>
                  <a:cubicBezTo>
                    <a:pt x="19057" y="0"/>
                    <a:pt x="16805" y="437"/>
                    <a:pt x="14419" y="1277"/>
                  </a:cubicBezTo>
                  <a:cubicBezTo>
                    <a:pt x="12167" y="2117"/>
                    <a:pt x="10218" y="3495"/>
                    <a:pt x="8537" y="5176"/>
                  </a:cubicBezTo>
                  <a:cubicBezTo>
                    <a:pt x="7697" y="5882"/>
                    <a:pt x="6991" y="6587"/>
                    <a:pt x="6286" y="7428"/>
                  </a:cubicBezTo>
                  <a:lnTo>
                    <a:pt x="6286" y="7562"/>
                  </a:lnTo>
                  <a:cubicBezTo>
                    <a:pt x="5042" y="8839"/>
                    <a:pt x="4067" y="10217"/>
                    <a:pt x="3093" y="11763"/>
                  </a:cubicBezTo>
                  <a:cubicBezTo>
                    <a:pt x="2521" y="12469"/>
                    <a:pt x="1950" y="13309"/>
                    <a:pt x="1950" y="14149"/>
                  </a:cubicBezTo>
                  <a:cubicBezTo>
                    <a:pt x="2656" y="13880"/>
                    <a:pt x="3227" y="13175"/>
                    <a:pt x="3933" y="12872"/>
                  </a:cubicBezTo>
                  <a:lnTo>
                    <a:pt x="3933" y="12872"/>
                  </a:lnTo>
                  <a:cubicBezTo>
                    <a:pt x="1681" y="15964"/>
                    <a:pt x="707" y="20031"/>
                    <a:pt x="135" y="23795"/>
                  </a:cubicBezTo>
                  <a:cubicBezTo>
                    <a:pt x="1" y="25341"/>
                    <a:pt x="1" y="26752"/>
                    <a:pt x="1" y="28164"/>
                  </a:cubicBezTo>
                  <a:cubicBezTo>
                    <a:pt x="404" y="33609"/>
                    <a:pt x="3093" y="36970"/>
                    <a:pt x="3496" y="37406"/>
                  </a:cubicBezTo>
                  <a:cubicBezTo>
                    <a:pt x="3496" y="37406"/>
                    <a:pt x="3765" y="36129"/>
                    <a:pt x="4471" y="35020"/>
                  </a:cubicBezTo>
                  <a:cubicBezTo>
                    <a:pt x="4202" y="33205"/>
                    <a:pt x="4202" y="31222"/>
                    <a:pt x="4471" y="28836"/>
                  </a:cubicBezTo>
                  <a:cubicBezTo>
                    <a:pt x="5042" y="25341"/>
                    <a:pt x="5882" y="21577"/>
                    <a:pt x="8134" y="18619"/>
                  </a:cubicBezTo>
                  <a:lnTo>
                    <a:pt x="8134" y="18619"/>
                  </a:lnTo>
                  <a:cubicBezTo>
                    <a:pt x="7294" y="18922"/>
                    <a:pt x="6857" y="19459"/>
                    <a:pt x="6151" y="19896"/>
                  </a:cubicBezTo>
                  <a:cubicBezTo>
                    <a:pt x="6151" y="19056"/>
                    <a:pt x="6722" y="18216"/>
                    <a:pt x="7126" y="17510"/>
                  </a:cubicBezTo>
                  <a:cubicBezTo>
                    <a:pt x="8134" y="16099"/>
                    <a:pt x="9109" y="14721"/>
                    <a:pt x="10218" y="13443"/>
                  </a:cubicBezTo>
                  <a:cubicBezTo>
                    <a:pt x="12470" y="10923"/>
                    <a:pt x="14856" y="8671"/>
                    <a:pt x="18049" y="7562"/>
                  </a:cubicBezTo>
                  <a:cubicBezTo>
                    <a:pt x="20166" y="6722"/>
                    <a:pt x="22418" y="6318"/>
                    <a:pt x="24636" y="6318"/>
                  </a:cubicBezTo>
                  <a:cubicBezTo>
                    <a:pt x="26182" y="6318"/>
                    <a:pt x="27593" y="6453"/>
                    <a:pt x="28971" y="6991"/>
                  </a:cubicBezTo>
                  <a:cubicBezTo>
                    <a:pt x="30517" y="7428"/>
                    <a:pt x="31929" y="7999"/>
                    <a:pt x="33172" y="8839"/>
                  </a:cubicBezTo>
                  <a:cubicBezTo>
                    <a:pt x="33744" y="9377"/>
                    <a:pt x="34450" y="10217"/>
                    <a:pt x="35155" y="10520"/>
                  </a:cubicBezTo>
                  <a:cubicBezTo>
                    <a:pt x="35424" y="10654"/>
                    <a:pt x="35861" y="10654"/>
                    <a:pt x="36264" y="10654"/>
                  </a:cubicBezTo>
                  <a:lnTo>
                    <a:pt x="37105" y="10654"/>
                  </a:lnTo>
                  <a:cubicBezTo>
                    <a:pt x="38920" y="10654"/>
                    <a:pt x="41037" y="11897"/>
                    <a:pt x="42717" y="13175"/>
                  </a:cubicBezTo>
                  <a:cubicBezTo>
                    <a:pt x="44398" y="14418"/>
                    <a:pt x="45641" y="15695"/>
                    <a:pt x="45641" y="15695"/>
                  </a:cubicBezTo>
                  <a:cubicBezTo>
                    <a:pt x="46481" y="16099"/>
                    <a:pt x="46918" y="16804"/>
                    <a:pt x="47624" y="17510"/>
                  </a:cubicBezTo>
                  <a:lnTo>
                    <a:pt x="47759" y="17645"/>
                  </a:lnTo>
                  <a:lnTo>
                    <a:pt x="47759" y="17510"/>
                  </a:lnTo>
                  <a:cubicBezTo>
                    <a:pt x="47759" y="16401"/>
                    <a:pt x="46918" y="14553"/>
                    <a:pt x="46481" y="13578"/>
                  </a:cubicBezTo>
                  <a:cubicBezTo>
                    <a:pt x="45776" y="12032"/>
                    <a:pt x="44532" y="11057"/>
                    <a:pt x="43558" y="9814"/>
                  </a:cubicBezTo>
                  <a:cubicBezTo>
                    <a:pt x="41306" y="6856"/>
                    <a:pt x="38382" y="4638"/>
                    <a:pt x="34584" y="4638"/>
                  </a:cubicBezTo>
                  <a:lnTo>
                    <a:pt x="33744" y="4638"/>
                  </a:lnTo>
                  <a:cubicBezTo>
                    <a:pt x="33172" y="4638"/>
                    <a:pt x="32769" y="4470"/>
                    <a:pt x="32500" y="4336"/>
                  </a:cubicBezTo>
                  <a:cubicBezTo>
                    <a:pt x="31660" y="4067"/>
                    <a:pt x="30954" y="3226"/>
                    <a:pt x="30383" y="2655"/>
                  </a:cubicBezTo>
                  <a:cubicBezTo>
                    <a:pt x="28971" y="1815"/>
                    <a:pt x="27593" y="1109"/>
                    <a:pt x="26047" y="706"/>
                  </a:cubicBezTo>
                  <a:cubicBezTo>
                    <a:pt x="24501" y="134"/>
                    <a:pt x="22955" y="0"/>
                    <a:pt x="21409"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84" name="Google Shape;1584;p33"/>
            <p:cNvSpPr/>
            <p:nvPr/>
          </p:nvSpPr>
          <p:spPr>
            <a:xfrm>
              <a:off x="1070475" y="1736225"/>
              <a:ext cx="244525" cy="252075"/>
            </a:xfrm>
            <a:custGeom>
              <a:avLst/>
              <a:gdLst/>
              <a:ahLst/>
              <a:cxnLst/>
              <a:rect l="l" t="t" r="r" b="b"/>
              <a:pathLst>
                <a:path w="9781" h="10083" extrusionOk="0">
                  <a:moveTo>
                    <a:pt x="6856" y="0"/>
                  </a:moveTo>
                  <a:lnTo>
                    <a:pt x="3227" y="7865"/>
                  </a:lnTo>
                  <a:lnTo>
                    <a:pt x="404" y="8570"/>
                  </a:lnTo>
                  <a:cubicBezTo>
                    <a:pt x="0" y="8705"/>
                    <a:pt x="0" y="9243"/>
                    <a:pt x="269" y="9411"/>
                  </a:cubicBezTo>
                  <a:cubicBezTo>
                    <a:pt x="1109" y="9814"/>
                    <a:pt x="2084" y="10083"/>
                    <a:pt x="3059" y="10083"/>
                  </a:cubicBezTo>
                  <a:cubicBezTo>
                    <a:pt x="3630" y="10083"/>
                    <a:pt x="4201" y="9814"/>
                    <a:pt x="4605" y="9411"/>
                  </a:cubicBezTo>
                  <a:lnTo>
                    <a:pt x="9780" y="2823"/>
                  </a:lnTo>
                  <a:lnTo>
                    <a:pt x="6856" y="0"/>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85" name="Google Shape;1585;p33"/>
            <p:cNvSpPr/>
            <p:nvPr/>
          </p:nvSpPr>
          <p:spPr>
            <a:xfrm>
              <a:off x="1272950" y="1526175"/>
              <a:ext cx="203375" cy="224350"/>
            </a:xfrm>
            <a:custGeom>
              <a:avLst/>
              <a:gdLst/>
              <a:ahLst/>
              <a:cxnLst/>
              <a:rect l="l" t="t" r="r" b="b"/>
              <a:pathLst>
                <a:path w="8135" h="8974" extrusionOk="0">
                  <a:moveTo>
                    <a:pt x="5748" y="0"/>
                  </a:moveTo>
                  <a:cubicBezTo>
                    <a:pt x="5479" y="0"/>
                    <a:pt x="5345" y="168"/>
                    <a:pt x="5042" y="168"/>
                  </a:cubicBezTo>
                  <a:cubicBezTo>
                    <a:pt x="4068" y="571"/>
                    <a:pt x="3227" y="1008"/>
                    <a:pt x="2522" y="1681"/>
                  </a:cubicBezTo>
                  <a:cubicBezTo>
                    <a:pt x="1849" y="2386"/>
                    <a:pt x="1278" y="3092"/>
                    <a:pt x="841" y="4067"/>
                  </a:cubicBezTo>
                  <a:lnTo>
                    <a:pt x="1" y="5747"/>
                  </a:lnTo>
                  <a:lnTo>
                    <a:pt x="3362" y="8974"/>
                  </a:lnTo>
                  <a:lnTo>
                    <a:pt x="7563" y="3798"/>
                  </a:lnTo>
                  <a:cubicBezTo>
                    <a:pt x="7865" y="3227"/>
                    <a:pt x="8134" y="2689"/>
                    <a:pt x="8000" y="2117"/>
                  </a:cubicBezTo>
                  <a:cubicBezTo>
                    <a:pt x="7865" y="840"/>
                    <a:pt x="6891" y="0"/>
                    <a:pt x="5748" y="0"/>
                  </a:cubicBezTo>
                  <a:close/>
                </a:path>
              </a:pathLst>
            </a:custGeom>
            <a:solidFill>
              <a:srgbClr val="D077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86" name="Google Shape;1586;p33"/>
            <p:cNvSpPr/>
            <p:nvPr/>
          </p:nvSpPr>
          <p:spPr>
            <a:xfrm>
              <a:off x="1272950" y="1526175"/>
              <a:ext cx="200000" cy="224350"/>
            </a:xfrm>
            <a:custGeom>
              <a:avLst/>
              <a:gdLst/>
              <a:ahLst/>
              <a:cxnLst/>
              <a:rect l="l" t="t" r="r" b="b"/>
              <a:pathLst>
                <a:path w="8000" h="8974" extrusionOk="0">
                  <a:moveTo>
                    <a:pt x="5748" y="0"/>
                  </a:moveTo>
                  <a:cubicBezTo>
                    <a:pt x="5479" y="0"/>
                    <a:pt x="5345" y="168"/>
                    <a:pt x="5042" y="168"/>
                  </a:cubicBezTo>
                  <a:cubicBezTo>
                    <a:pt x="4068" y="571"/>
                    <a:pt x="3227" y="1008"/>
                    <a:pt x="2522" y="1681"/>
                  </a:cubicBezTo>
                  <a:cubicBezTo>
                    <a:pt x="1849" y="2386"/>
                    <a:pt x="1278" y="3092"/>
                    <a:pt x="841" y="4067"/>
                  </a:cubicBezTo>
                  <a:lnTo>
                    <a:pt x="1" y="5747"/>
                  </a:lnTo>
                  <a:lnTo>
                    <a:pt x="3362" y="8974"/>
                  </a:lnTo>
                  <a:lnTo>
                    <a:pt x="7563" y="3798"/>
                  </a:lnTo>
                  <a:cubicBezTo>
                    <a:pt x="7865" y="3361"/>
                    <a:pt x="8000" y="2823"/>
                    <a:pt x="8000" y="2386"/>
                  </a:cubicBezTo>
                  <a:lnTo>
                    <a:pt x="8000" y="2117"/>
                  </a:lnTo>
                  <a:cubicBezTo>
                    <a:pt x="7865" y="840"/>
                    <a:pt x="6891" y="0"/>
                    <a:pt x="5748"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87" name="Google Shape;1587;p33"/>
            <p:cNvSpPr/>
            <p:nvPr/>
          </p:nvSpPr>
          <p:spPr>
            <a:xfrm>
              <a:off x="1220875" y="1659450"/>
              <a:ext cx="153775" cy="156625"/>
            </a:xfrm>
            <a:custGeom>
              <a:avLst/>
              <a:gdLst/>
              <a:ahLst/>
              <a:cxnLst/>
              <a:rect l="l" t="t" r="r" b="b"/>
              <a:pathLst>
                <a:path w="6151" h="6265" extrusionOk="0">
                  <a:moveTo>
                    <a:pt x="1484" y="1"/>
                  </a:moveTo>
                  <a:cubicBezTo>
                    <a:pt x="1237" y="1"/>
                    <a:pt x="1007" y="116"/>
                    <a:pt x="840" y="282"/>
                  </a:cubicBezTo>
                  <a:lnTo>
                    <a:pt x="135" y="1693"/>
                  </a:lnTo>
                  <a:cubicBezTo>
                    <a:pt x="0" y="1962"/>
                    <a:pt x="0" y="2231"/>
                    <a:pt x="269" y="2534"/>
                  </a:cubicBezTo>
                  <a:lnTo>
                    <a:pt x="840" y="3071"/>
                  </a:lnTo>
                  <a:lnTo>
                    <a:pt x="4067" y="6163"/>
                  </a:lnTo>
                  <a:cubicBezTo>
                    <a:pt x="4134" y="6230"/>
                    <a:pt x="4235" y="6264"/>
                    <a:pt x="4357" y="6264"/>
                  </a:cubicBezTo>
                  <a:cubicBezTo>
                    <a:pt x="4478" y="6264"/>
                    <a:pt x="4621" y="6230"/>
                    <a:pt x="4773" y="6163"/>
                  </a:cubicBezTo>
                  <a:lnTo>
                    <a:pt x="6016" y="4920"/>
                  </a:lnTo>
                  <a:cubicBezTo>
                    <a:pt x="6151" y="4617"/>
                    <a:pt x="6151" y="4348"/>
                    <a:pt x="6016" y="4080"/>
                  </a:cubicBezTo>
                  <a:lnTo>
                    <a:pt x="2084" y="416"/>
                  </a:lnTo>
                  <a:lnTo>
                    <a:pt x="1949" y="147"/>
                  </a:lnTo>
                  <a:cubicBezTo>
                    <a:pt x="1795" y="45"/>
                    <a:pt x="1636" y="1"/>
                    <a:pt x="1484"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588" name="Google Shape;1588;p33"/>
          <p:cNvGrpSpPr/>
          <p:nvPr/>
        </p:nvGrpSpPr>
        <p:grpSpPr>
          <a:xfrm>
            <a:off x="1030175" y="1581350"/>
            <a:ext cx="444275" cy="398525"/>
            <a:chOff x="2495125" y="2142250"/>
            <a:chExt cx="444275" cy="398525"/>
          </a:xfrm>
        </p:grpSpPr>
        <p:sp>
          <p:nvSpPr>
            <p:cNvPr id="1589" name="Google Shape;1589;p33"/>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90" name="Google Shape;1590;p33"/>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591" name="Google Shape;1591;p33"/>
          <p:cNvGrpSpPr/>
          <p:nvPr/>
        </p:nvGrpSpPr>
        <p:grpSpPr>
          <a:xfrm>
            <a:off x="10561107" y="5038641"/>
            <a:ext cx="291375" cy="281375"/>
            <a:chOff x="3243875" y="2372825"/>
            <a:chExt cx="291375" cy="281375"/>
          </a:xfrm>
        </p:grpSpPr>
        <p:sp>
          <p:nvSpPr>
            <p:cNvPr id="1592" name="Google Shape;1592;p33"/>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93" name="Google Shape;1593;p33"/>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94" name="Google Shape;1594;p33"/>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95" name="Google Shape;1595;p33"/>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96" name="Google Shape;1596;p33"/>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97" name="Google Shape;1597;p33"/>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98" name="Google Shape;1598;p33"/>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99" name="Google Shape;1599;p33"/>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00" name="Google Shape;1600;p33"/>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01" name="Google Shape;1601;p33"/>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602" name="Google Shape;1602;p33"/>
          <p:cNvGrpSpPr/>
          <p:nvPr/>
        </p:nvGrpSpPr>
        <p:grpSpPr>
          <a:xfrm>
            <a:off x="10778557" y="714860"/>
            <a:ext cx="166675" cy="168575"/>
            <a:chOff x="4954425" y="2036375"/>
            <a:chExt cx="166675" cy="168575"/>
          </a:xfrm>
        </p:grpSpPr>
        <p:sp>
          <p:nvSpPr>
            <p:cNvPr id="1603" name="Google Shape;1603;p33"/>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04" name="Google Shape;1604;p33"/>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605" name="Google Shape;1605;p33"/>
          <p:cNvSpPr/>
          <p:nvPr/>
        </p:nvSpPr>
        <p:spPr>
          <a:xfrm>
            <a:off x="1577019" y="3597776"/>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06" name="Google Shape;1606;p33"/>
          <p:cNvSpPr/>
          <p:nvPr/>
        </p:nvSpPr>
        <p:spPr>
          <a:xfrm>
            <a:off x="9846753" y="3888529"/>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607" name="Google Shape;1607;p33"/>
          <p:cNvGrpSpPr/>
          <p:nvPr/>
        </p:nvGrpSpPr>
        <p:grpSpPr>
          <a:xfrm>
            <a:off x="1274794" y="5541495"/>
            <a:ext cx="166675" cy="168575"/>
            <a:chOff x="4954425" y="2036375"/>
            <a:chExt cx="166675" cy="168575"/>
          </a:xfrm>
        </p:grpSpPr>
        <p:sp>
          <p:nvSpPr>
            <p:cNvPr id="1608" name="Google Shape;1608;p33"/>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09" name="Google Shape;1609;p33"/>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610" name="Google Shape;1610;p33"/>
          <p:cNvSpPr txBox="1"/>
          <p:nvPr/>
        </p:nvSpPr>
        <p:spPr>
          <a:xfrm>
            <a:off x="3558840" y="1522374"/>
            <a:ext cx="4518031" cy="3631763"/>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1500">
                <a:solidFill>
                  <a:srgbClr val="C00000"/>
                </a:solidFill>
                <a:latin typeface="Cookie"/>
                <a:ea typeface="Cookie"/>
                <a:cs typeface="Cookie"/>
                <a:sym typeface="Cookie"/>
              </a:rPr>
              <a:t>HOẠT ĐỘNG</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543"/>
                                        </p:tgtEl>
                                        <p:attrNameLst>
                                          <p:attrName>style.visibility</p:attrName>
                                        </p:attrNameLst>
                                      </p:cBhvr>
                                      <p:to>
                                        <p:strVal val="visible"/>
                                      </p:to>
                                    </p:set>
                                    <p:animEffect transition="in" filter="fade">
                                      <p:cBhvr>
                                        <p:cTn id="7" dur="500"/>
                                        <p:tgtEl>
                                          <p:spTgt spid="1543"/>
                                        </p:tgtEl>
                                      </p:cBhvr>
                                    </p:animEffect>
                                  </p:childTnLst>
                                </p:cTn>
                              </p:par>
                              <p:par>
                                <p:cTn id="8" presetID="10" presetClass="entr" presetSubtype="0" fill="hold" nodeType="withEffect">
                                  <p:stCondLst>
                                    <p:cond delay="0"/>
                                  </p:stCondLst>
                                  <p:childTnLst>
                                    <p:set>
                                      <p:cBhvr>
                                        <p:cTn id="9" dur="1" fill="hold">
                                          <p:stCondLst>
                                            <p:cond delay="0"/>
                                          </p:stCondLst>
                                        </p:cTn>
                                        <p:tgtEl>
                                          <p:spTgt spid="1544"/>
                                        </p:tgtEl>
                                        <p:attrNameLst>
                                          <p:attrName>style.visibility</p:attrName>
                                        </p:attrNameLst>
                                      </p:cBhvr>
                                      <p:to>
                                        <p:strVal val="visible"/>
                                      </p:to>
                                    </p:set>
                                    <p:animEffect transition="in" filter="fade">
                                      <p:cBhvr>
                                        <p:cTn id="10" dur="500"/>
                                        <p:tgtEl>
                                          <p:spTgt spid="1544"/>
                                        </p:tgtEl>
                                      </p:cBhvr>
                                    </p:animEffect>
                                  </p:childTnLst>
                                </p:cTn>
                              </p:par>
                              <p:par>
                                <p:cTn id="11" presetID="10" presetClass="entr" presetSubtype="0" fill="hold" nodeType="withEffect">
                                  <p:stCondLst>
                                    <p:cond delay="0"/>
                                  </p:stCondLst>
                                  <p:childTnLst>
                                    <p:set>
                                      <p:cBhvr>
                                        <p:cTn id="12" dur="1" fill="hold">
                                          <p:stCondLst>
                                            <p:cond delay="0"/>
                                          </p:stCondLst>
                                        </p:cTn>
                                        <p:tgtEl>
                                          <p:spTgt spid="1545"/>
                                        </p:tgtEl>
                                        <p:attrNameLst>
                                          <p:attrName>style.visibility</p:attrName>
                                        </p:attrNameLst>
                                      </p:cBhvr>
                                      <p:to>
                                        <p:strVal val="visible"/>
                                      </p:to>
                                    </p:set>
                                    <p:animEffect transition="in" filter="fade">
                                      <p:cBhvr>
                                        <p:cTn id="13" dur="500"/>
                                        <p:tgtEl>
                                          <p:spTgt spid="1545"/>
                                        </p:tgtEl>
                                      </p:cBhvr>
                                    </p:animEffect>
                                  </p:childTnLst>
                                </p:cTn>
                              </p:par>
                            </p:childTnLst>
                          </p:cTn>
                        </p:par>
                        <p:par>
                          <p:cTn id="14" fill="hold">
                            <p:stCondLst>
                              <p:cond delay="500"/>
                            </p:stCondLst>
                            <p:childTnLst>
                              <p:par>
                                <p:cTn id="15" presetID="10" presetClass="entr" presetSubtype="0" fill="hold" nodeType="afterEffect">
                                  <p:stCondLst>
                                    <p:cond delay="0"/>
                                  </p:stCondLst>
                                  <p:childTnLst>
                                    <p:set>
                                      <p:cBhvr>
                                        <p:cTn id="16" dur="1" fill="hold">
                                          <p:stCondLst>
                                            <p:cond delay="0"/>
                                          </p:stCondLst>
                                        </p:cTn>
                                        <p:tgtEl>
                                          <p:spTgt spid="1546"/>
                                        </p:tgtEl>
                                        <p:attrNameLst>
                                          <p:attrName>style.visibility</p:attrName>
                                        </p:attrNameLst>
                                      </p:cBhvr>
                                      <p:to>
                                        <p:strVal val="visible"/>
                                      </p:to>
                                    </p:set>
                                    <p:animEffect transition="in" filter="fade">
                                      <p:cBhvr>
                                        <p:cTn id="17" dur="1000"/>
                                        <p:tgtEl>
                                          <p:spTgt spid="1546"/>
                                        </p:tgtEl>
                                      </p:cBhvr>
                                    </p:animEffect>
                                  </p:childTnLst>
                                </p:cTn>
                              </p:par>
                            </p:childTnLst>
                          </p:cTn>
                        </p:par>
                        <p:par>
                          <p:cTn id="18" fill="hold">
                            <p:stCondLst>
                              <p:cond delay="1500"/>
                            </p:stCondLst>
                            <p:childTnLst>
                              <p:par>
                                <p:cTn id="19" presetID="10" presetClass="entr" presetSubtype="0" fill="hold" nodeType="afterEffect">
                                  <p:stCondLst>
                                    <p:cond delay="0"/>
                                  </p:stCondLst>
                                  <p:childTnLst>
                                    <p:set>
                                      <p:cBhvr>
                                        <p:cTn id="20" dur="1" fill="hold">
                                          <p:stCondLst>
                                            <p:cond delay="0"/>
                                          </p:stCondLst>
                                        </p:cTn>
                                        <p:tgtEl>
                                          <p:spTgt spid="1610"/>
                                        </p:tgtEl>
                                        <p:attrNameLst>
                                          <p:attrName>style.visibility</p:attrName>
                                        </p:attrNameLst>
                                      </p:cBhvr>
                                      <p:to>
                                        <p:strVal val="visible"/>
                                      </p:to>
                                    </p:set>
                                    <p:animEffect transition="in" filter="fade">
                                      <p:cBhvr>
                                        <p:cTn id="21" dur="500"/>
                                        <p:tgtEl>
                                          <p:spTgt spid="16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2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ookie"/>
              <a:buNone/>
              <a:defRPr sz="4400" b="0" i="0" u="none" strike="noStrike" cap="none">
                <a:solidFill>
                  <a:schemeClr val="dk1"/>
                </a:solidFill>
                <a:latin typeface="Cookie"/>
                <a:ea typeface="Cookie"/>
                <a:cs typeface="Cookie"/>
                <a:sym typeface="Cookie"/>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22"/>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8" name="Google Shape;8;p22"/>
          <p:cNvSpPr/>
          <p:nvPr/>
        </p:nvSpPr>
        <p:spPr>
          <a:xfrm>
            <a:off x="9762629" y="6492875"/>
            <a:ext cx="1612942" cy="215444"/>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US" sz="800" b="0" i="0" u="none" strike="noStrike" cap="none">
                <a:solidFill>
                  <a:srgbClr val="000000"/>
                </a:solidFill>
                <a:latin typeface="Arial"/>
                <a:ea typeface="Arial"/>
                <a:cs typeface="Arial"/>
                <a:sym typeface="Arial"/>
              </a:rPr>
              <a:t>FeistyForwarders_0968120672</a:t>
            </a:r>
            <a:endParaRPr sz="800" b="0" i="0" u="none" strike="noStrike" cap="none">
              <a:solidFill>
                <a:srgbClr val="000000"/>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7" r:id="rId7"/>
    <p:sldLayoutId id="2147483658" r:id="rId8"/>
    <p:sldLayoutId id="2147483659" r:id="rId9"/>
    <p:sldLayoutId id="2147483660" r:id="rId10"/>
    <p:sldLayoutId id="2147483661" r:id="rId11"/>
    <p:sldLayoutId id="2147483662" r:id="rId12"/>
    <p:sldLayoutId id="2147483663" r:id="rId13"/>
    <p:sldLayoutId id="2147483664" r:id="rId14"/>
    <p:sldLayoutId id="2147483665" r:id="rId15"/>
    <p:sldLayoutId id="2147483666" r:id="rId16"/>
    <p:sldLayoutId id="2147483667" r:id="rId17"/>
    <p:sldLayoutId id="2147483668" r:id="rId18"/>
    <p:sldLayoutId id="2147483669" r:id="rId19"/>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596"/>
        <p:cNvGrpSpPr/>
        <p:nvPr/>
      </p:nvGrpSpPr>
      <p:grpSpPr>
        <a:xfrm>
          <a:off x="0" y="0"/>
          <a:ext cx="0" cy="0"/>
          <a:chOff x="0" y="0"/>
          <a:chExt cx="0" cy="0"/>
        </a:xfrm>
      </p:grpSpPr>
      <p:grpSp>
        <p:nvGrpSpPr>
          <p:cNvPr id="2597" name="Google Shape;2597;p1"/>
          <p:cNvGrpSpPr/>
          <p:nvPr/>
        </p:nvGrpSpPr>
        <p:grpSpPr>
          <a:xfrm>
            <a:off x="1137602" y="223582"/>
            <a:ext cx="2190751" cy="980661"/>
            <a:chOff x="1523998" y="0"/>
            <a:chExt cx="2190751" cy="980661"/>
          </a:xfrm>
        </p:grpSpPr>
        <p:grpSp>
          <p:nvGrpSpPr>
            <p:cNvPr id="2598" name="Google Shape;2598;p1"/>
            <p:cNvGrpSpPr/>
            <p:nvPr/>
          </p:nvGrpSpPr>
          <p:grpSpPr>
            <a:xfrm>
              <a:off x="1523998" y="0"/>
              <a:ext cx="2190751" cy="980661"/>
              <a:chOff x="1523999" y="0"/>
              <a:chExt cx="1285462" cy="1828800"/>
            </a:xfrm>
          </p:grpSpPr>
          <p:sp>
            <p:nvSpPr>
              <p:cNvPr id="2599" name="Google Shape;2599;p1"/>
              <p:cNvSpPr/>
              <p:nvPr/>
            </p:nvSpPr>
            <p:spPr>
              <a:xfrm rot="10800000">
                <a:off x="1523999" y="0"/>
                <a:ext cx="1285462" cy="1828800"/>
              </a:xfrm>
              <a:prstGeom prst="round2SameRect">
                <a:avLst>
                  <a:gd name="adj1" fmla="val 16667"/>
                  <a:gd name="adj2" fmla="val 0"/>
                </a:avLst>
              </a:prstGeom>
              <a:solidFill>
                <a:srgbClr val="76923C"/>
              </a:solidFill>
              <a:ln w="12700" cap="flat" cmpd="sng">
                <a:solidFill>
                  <a:srgbClr val="4F6128"/>
                </a:solidFill>
                <a:prstDash val="solid"/>
                <a:miter lim="800000"/>
                <a:headEnd type="none" w="sm" len="sm"/>
                <a:tailEnd type="none" w="sm" len="sm"/>
              </a:ln>
              <a:effectLst>
                <a:outerShdw blurRad="63500" sx="102000" sy="102000" algn="ctr"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002060"/>
                  </a:solidFill>
                  <a:latin typeface="Arial"/>
                  <a:ea typeface="Arial"/>
                  <a:cs typeface="Arial"/>
                  <a:sym typeface="Arial"/>
                </a:endParaRPr>
              </a:p>
            </p:txBody>
          </p:sp>
          <p:sp>
            <p:nvSpPr>
              <p:cNvPr id="2600" name="Google Shape;2600;p1"/>
              <p:cNvSpPr/>
              <p:nvPr/>
            </p:nvSpPr>
            <p:spPr>
              <a:xfrm rot="10800000">
                <a:off x="1566862" y="76199"/>
                <a:ext cx="1204497" cy="1709738"/>
              </a:xfrm>
              <a:prstGeom prst="round2SameRect">
                <a:avLst>
                  <a:gd name="adj1" fmla="val 16667"/>
                  <a:gd name="adj2" fmla="val 0"/>
                </a:avLst>
              </a:prstGeom>
              <a:solidFill>
                <a:schemeClr val="lt1"/>
              </a:solidFill>
              <a:ln w="12700" cap="flat" cmpd="sng">
                <a:solidFill>
                  <a:srgbClr val="4F6128"/>
                </a:solidFill>
                <a:prstDash val="lgDash"/>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002060"/>
                  </a:solidFill>
                  <a:latin typeface="Arial"/>
                  <a:ea typeface="Arial"/>
                  <a:cs typeface="Arial"/>
                  <a:sym typeface="Arial"/>
                </a:endParaRPr>
              </a:p>
            </p:txBody>
          </p:sp>
        </p:grpSp>
        <p:sp>
          <p:nvSpPr>
            <p:cNvPr id="2601" name="Google Shape;2601;p1"/>
            <p:cNvSpPr txBox="1"/>
            <p:nvPr/>
          </p:nvSpPr>
          <p:spPr>
            <a:xfrm>
              <a:off x="1588934" y="197943"/>
              <a:ext cx="2125815" cy="584775"/>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3200" b="0" i="0" u="none" strike="noStrike" cap="none">
                  <a:solidFill>
                    <a:srgbClr val="76923C"/>
                  </a:solidFill>
                  <a:latin typeface="Cookie"/>
                  <a:ea typeface="Cookie"/>
                  <a:cs typeface="Cookie"/>
                  <a:sym typeface="Cookie"/>
                </a:rPr>
                <a:t>CHỦ ĐỀ 12</a:t>
              </a:r>
              <a:endParaRPr sz="3200" b="0" i="0" u="none" strike="noStrike" cap="none">
                <a:solidFill>
                  <a:srgbClr val="76923C"/>
                </a:solidFill>
                <a:latin typeface="Cookie"/>
                <a:ea typeface="Cookie"/>
                <a:cs typeface="Cookie"/>
                <a:sym typeface="Cookie"/>
              </a:endParaRPr>
            </a:p>
          </p:txBody>
        </p:sp>
      </p:grpSp>
      <p:sp>
        <p:nvSpPr>
          <p:cNvPr id="2602" name="Google Shape;2602;p1"/>
          <p:cNvSpPr txBox="1"/>
          <p:nvPr/>
        </p:nvSpPr>
        <p:spPr>
          <a:xfrm>
            <a:off x="3107421" y="290067"/>
            <a:ext cx="6755037" cy="1200329"/>
          </a:xfrm>
          <a:prstGeom prst="rect">
            <a:avLst/>
          </a:prstGeom>
          <a:noFill/>
          <a:ln>
            <a:noFill/>
          </a:ln>
        </p:spPr>
        <p:txBody>
          <a:bodyPr spcFirstLastPara="1" wrap="square" lIns="91425" tIns="45700" rIns="91425" bIns="45700" anchor="t" anchorCtr="0">
            <a:spAutoFit/>
          </a:bodyPr>
          <a:lstStyle/>
          <a:p>
            <a:pPr marL="457200" marR="0" lvl="1" indent="0" algn="ctr" rtl="0">
              <a:spcBef>
                <a:spcPts val="0"/>
              </a:spcBef>
              <a:spcAft>
                <a:spcPts val="0"/>
              </a:spcAft>
              <a:buNone/>
            </a:pPr>
            <a:r>
              <a:rPr lang="en-US" sz="3600" b="0" i="0" u="none" strike="noStrike" cap="none">
                <a:solidFill>
                  <a:srgbClr val="4F6128"/>
                </a:solidFill>
                <a:latin typeface="Cookie"/>
                <a:ea typeface="Cookie"/>
                <a:cs typeface="Cookie"/>
                <a:sym typeface="Cookie"/>
              </a:rPr>
              <a:t>PHÉP CỘNG, PHÉP TRỪ TRONG PHẠM VI 1000</a:t>
            </a:r>
            <a:endParaRPr sz="3600" b="0" i="0" u="none" strike="noStrike" cap="none">
              <a:solidFill>
                <a:srgbClr val="4F6128"/>
              </a:solidFill>
              <a:latin typeface="Cookie"/>
              <a:ea typeface="Cookie"/>
              <a:cs typeface="Cookie"/>
              <a:sym typeface="Cookie"/>
            </a:endParaRPr>
          </a:p>
        </p:txBody>
      </p:sp>
      <p:sp>
        <p:nvSpPr>
          <p:cNvPr id="2603" name="Google Shape;2603;p1"/>
          <p:cNvSpPr txBox="1"/>
          <p:nvPr/>
        </p:nvSpPr>
        <p:spPr>
          <a:xfrm>
            <a:off x="2474640" y="2129251"/>
            <a:ext cx="6949441" cy="2123658"/>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4400" b="0" i="0" u="none" strike="noStrike" cap="none">
                <a:solidFill>
                  <a:schemeClr val="lt1"/>
                </a:solidFill>
                <a:latin typeface="Cookie"/>
                <a:ea typeface="Cookie"/>
                <a:cs typeface="Cookie"/>
                <a:sym typeface="Cookie"/>
              </a:rPr>
              <a:t>BÀI 61:</a:t>
            </a:r>
            <a:endParaRPr/>
          </a:p>
          <a:p>
            <a:pPr marL="0" marR="0" lvl="0" indent="0" algn="ctr" rtl="0">
              <a:spcBef>
                <a:spcPts val="0"/>
              </a:spcBef>
              <a:spcAft>
                <a:spcPts val="0"/>
              </a:spcAft>
              <a:buNone/>
            </a:pPr>
            <a:r>
              <a:rPr lang="en-US" sz="4400" b="0" i="0" u="none" strike="noStrike" cap="none">
                <a:solidFill>
                  <a:schemeClr val="lt1"/>
                </a:solidFill>
                <a:latin typeface="Cookie"/>
                <a:ea typeface="Cookie"/>
                <a:cs typeface="Cookie"/>
                <a:sym typeface="Cookie"/>
              </a:rPr>
              <a:t>PHÉP TRỪ (KHÔNG NHỚ) TRONG PHẠM VI 1000</a:t>
            </a:r>
            <a:endParaRPr sz="4400" b="0" i="0" u="none" strike="noStrike" cap="none">
              <a:solidFill>
                <a:schemeClr val="lt1"/>
              </a:solidFill>
              <a:latin typeface="Cookie"/>
              <a:ea typeface="Cookie"/>
              <a:cs typeface="Cookie"/>
              <a:sym typeface="Cookie"/>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2603"/>
                                        </p:tgtEl>
                                        <p:attrNameLst>
                                          <p:attrName>style.visibility</p:attrName>
                                        </p:attrNameLst>
                                      </p:cBhvr>
                                      <p:to>
                                        <p:strVal val="visible"/>
                                      </p:to>
                                    </p:set>
                                    <p:animEffect transition="in" filter="fade">
                                      <p:cBhvr>
                                        <p:cTn id="7" dur="500"/>
                                        <p:tgtEl>
                                          <p:spTgt spid="260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607"/>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611"/>
        <p:cNvGrpSpPr/>
        <p:nvPr/>
      </p:nvGrpSpPr>
      <p:grpSpPr>
        <a:xfrm>
          <a:off x="0" y="0"/>
          <a:ext cx="0" cy="0"/>
          <a:chOff x="0" y="0"/>
          <a:chExt cx="0" cy="0"/>
        </a:xfrm>
      </p:grpSpPr>
      <p:sp>
        <p:nvSpPr>
          <p:cNvPr id="2612" name="Google Shape;2612;p3"/>
          <p:cNvSpPr txBox="1"/>
          <p:nvPr/>
        </p:nvSpPr>
        <p:spPr>
          <a:xfrm>
            <a:off x="4572002" y="5041629"/>
            <a:ext cx="2886891" cy="58477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3200" b="1" i="0" u="none" strike="noStrike" cap="none">
                <a:solidFill>
                  <a:srgbClr val="E36C09"/>
                </a:solidFill>
                <a:latin typeface="Arial"/>
                <a:ea typeface="Arial"/>
                <a:cs typeface="Arial"/>
                <a:sym typeface="Arial"/>
              </a:rPr>
              <a:t>586 – 254 = ?</a:t>
            </a:r>
            <a:endParaRPr sz="3200" b="1">
              <a:solidFill>
                <a:srgbClr val="E36C09"/>
              </a:solidFill>
              <a:latin typeface="Arial"/>
              <a:ea typeface="Arial"/>
              <a:cs typeface="Arial"/>
              <a:sym typeface="Arial"/>
            </a:endParaRPr>
          </a:p>
        </p:txBody>
      </p:sp>
      <p:pic>
        <p:nvPicPr>
          <p:cNvPr id="2613" name="Google Shape;2613;p3" descr="Screen Clipping"/>
          <p:cNvPicPr preferRelativeResize="0"/>
          <p:nvPr/>
        </p:nvPicPr>
        <p:blipFill rotWithShape="1">
          <a:blip r:embed="rId3">
            <a:alphaModFix/>
          </a:blip>
          <a:srcRect l="4133" t="6508"/>
          <a:stretch/>
        </p:blipFill>
        <p:spPr>
          <a:xfrm>
            <a:off x="1087066" y="1461852"/>
            <a:ext cx="9856761" cy="3017519"/>
          </a:xfrm>
          <a:prstGeom prst="rect">
            <a:avLst/>
          </a:prstGeom>
          <a:noFill/>
          <a:ln>
            <a:noFill/>
          </a:ln>
        </p:spPr>
      </p:pic>
      <p:sp>
        <p:nvSpPr>
          <p:cNvPr id="2614" name="Google Shape;2614;p3"/>
          <p:cNvSpPr/>
          <p:nvPr/>
        </p:nvSpPr>
        <p:spPr>
          <a:xfrm>
            <a:off x="875211" y="1305098"/>
            <a:ext cx="2821578" cy="483326"/>
          </a:xfrm>
          <a:prstGeom prst="rect">
            <a:avLst/>
          </a:prstGeom>
          <a:solidFill>
            <a:schemeClr val="lt1"/>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613"/>
                                        </p:tgtEl>
                                        <p:attrNameLst>
                                          <p:attrName>style.visibility</p:attrName>
                                        </p:attrNameLst>
                                      </p:cBhvr>
                                      <p:to>
                                        <p:strVal val="visible"/>
                                      </p:to>
                                    </p:set>
                                    <p:animEffect transition="in" filter="fade">
                                      <p:cBhvr>
                                        <p:cTn id="7" dur="500"/>
                                        <p:tgtEl>
                                          <p:spTgt spid="261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612"/>
                                        </p:tgtEl>
                                        <p:attrNameLst>
                                          <p:attrName>style.visibility</p:attrName>
                                        </p:attrNameLst>
                                      </p:cBhvr>
                                      <p:to>
                                        <p:strVal val="visible"/>
                                      </p:to>
                                    </p:set>
                                    <p:animEffect transition="in" filter="fade">
                                      <p:cBhvr>
                                        <p:cTn id="12" dur="1000"/>
                                        <p:tgtEl>
                                          <p:spTgt spid="26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618"/>
        <p:cNvGrpSpPr/>
        <p:nvPr/>
      </p:nvGrpSpPr>
      <p:grpSpPr>
        <a:xfrm>
          <a:off x="0" y="0"/>
          <a:ext cx="0" cy="0"/>
          <a:chOff x="0" y="0"/>
          <a:chExt cx="0" cy="0"/>
        </a:xfrm>
      </p:grpSpPr>
      <p:graphicFrame>
        <p:nvGraphicFramePr>
          <p:cNvPr id="2619" name="Google Shape;2619;p4"/>
          <p:cNvGraphicFramePr/>
          <p:nvPr/>
        </p:nvGraphicFramePr>
        <p:xfrm>
          <a:off x="945242" y="457199"/>
          <a:ext cx="4790550" cy="5957450"/>
        </p:xfrm>
        <a:graphic>
          <a:graphicData uri="http://schemas.openxmlformats.org/drawingml/2006/table">
            <a:tbl>
              <a:tblPr firstRow="1" bandRow="1">
                <a:noFill/>
                <a:tableStyleId>{1FE48C67-604F-4F1F-8C56-4D35BB55C2A9}</a:tableStyleId>
              </a:tblPr>
              <a:tblGrid>
                <a:gridCol w="1596850"/>
                <a:gridCol w="1596850"/>
                <a:gridCol w="1596850"/>
              </a:tblGrid>
              <a:tr h="616725">
                <a:tc>
                  <a:txBody>
                    <a:bodyPr/>
                    <a:lstStyle/>
                    <a:p>
                      <a:pPr marL="0" marR="0" lvl="0" indent="0" algn="ctr" rtl="0">
                        <a:spcBef>
                          <a:spcPts val="0"/>
                        </a:spcBef>
                        <a:spcAft>
                          <a:spcPts val="0"/>
                        </a:spcAft>
                        <a:buNone/>
                      </a:pPr>
                      <a:r>
                        <a:rPr lang="en-US" sz="2400" u="none" strike="noStrike" cap="none"/>
                        <a:t>Trăm </a:t>
                      </a:r>
                      <a:endParaRPr sz="2400" u="none" strike="noStrike" cap="none"/>
                    </a:p>
                  </a:txBody>
                  <a:tcPr marL="91450" marR="91450" marT="45725" marB="45725" anchor="ctr"/>
                </a:tc>
                <a:tc>
                  <a:txBody>
                    <a:bodyPr/>
                    <a:lstStyle/>
                    <a:p>
                      <a:pPr marL="0" marR="0" lvl="0" indent="0" algn="ctr" rtl="0">
                        <a:spcBef>
                          <a:spcPts val="0"/>
                        </a:spcBef>
                        <a:spcAft>
                          <a:spcPts val="0"/>
                        </a:spcAft>
                        <a:buNone/>
                      </a:pPr>
                      <a:r>
                        <a:rPr lang="en-US" sz="2400" u="none" strike="noStrike" cap="none"/>
                        <a:t>Chục </a:t>
                      </a:r>
                      <a:endParaRPr sz="2400" u="none" strike="noStrike" cap="none"/>
                    </a:p>
                  </a:txBody>
                  <a:tcPr marL="91450" marR="91450" marT="45725" marB="45725" anchor="ctr"/>
                </a:tc>
                <a:tc>
                  <a:txBody>
                    <a:bodyPr/>
                    <a:lstStyle/>
                    <a:p>
                      <a:pPr marL="0" marR="0" lvl="0" indent="0" algn="ctr" rtl="0">
                        <a:spcBef>
                          <a:spcPts val="0"/>
                        </a:spcBef>
                        <a:spcAft>
                          <a:spcPts val="0"/>
                        </a:spcAft>
                        <a:buNone/>
                      </a:pPr>
                      <a:r>
                        <a:rPr lang="en-US" sz="2400" u="none" strike="noStrike" cap="none"/>
                        <a:t>Đơn vị</a:t>
                      </a:r>
                      <a:endParaRPr sz="2400" u="none" strike="noStrike" cap="none"/>
                    </a:p>
                  </a:txBody>
                  <a:tcPr marL="91450" marR="91450" marT="45725" marB="45725" anchor="ctr"/>
                </a:tc>
              </a:tr>
              <a:tr h="5340725">
                <a:tc>
                  <a:txBody>
                    <a:bodyPr/>
                    <a:lstStyle/>
                    <a:p>
                      <a:pPr marL="0" marR="0" lvl="0" indent="0" algn="l" rtl="0">
                        <a:spcBef>
                          <a:spcPts val="0"/>
                        </a:spcBef>
                        <a:spcAft>
                          <a:spcPts val="0"/>
                        </a:spcAft>
                        <a:buNone/>
                      </a:pPr>
                      <a:endParaRPr sz="1800"/>
                    </a:p>
                  </a:txBody>
                  <a:tcPr marL="91450" marR="91450" marT="45725" marB="45725"/>
                </a:tc>
                <a:tc>
                  <a:txBody>
                    <a:bodyPr/>
                    <a:lstStyle/>
                    <a:p>
                      <a:pPr marL="0" marR="0" lvl="0" indent="0" algn="l" rtl="0">
                        <a:spcBef>
                          <a:spcPts val="0"/>
                        </a:spcBef>
                        <a:spcAft>
                          <a:spcPts val="0"/>
                        </a:spcAft>
                        <a:buNone/>
                      </a:pPr>
                      <a:endParaRPr sz="1800"/>
                    </a:p>
                  </a:txBody>
                  <a:tcPr marL="91450" marR="91450" marT="45725" marB="45725"/>
                </a:tc>
                <a:tc>
                  <a:txBody>
                    <a:bodyPr/>
                    <a:lstStyle/>
                    <a:p>
                      <a:pPr marL="0" marR="0" lvl="0" indent="0" algn="l" rtl="0">
                        <a:spcBef>
                          <a:spcPts val="0"/>
                        </a:spcBef>
                        <a:spcAft>
                          <a:spcPts val="0"/>
                        </a:spcAft>
                        <a:buNone/>
                      </a:pPr>
                      <a:endParaRPr sz="1800"/>
                    </a:p>
                  </a:txBody>
                  <a:tcPr marL="91450" marR="91450" marT="45725" marB="45725"/>
                </a:tc>
              </a:tr>
            </a:tbl>
          </a:graphicData>
        </a:graphic>
      </p:graphicFrame>
      <p:sp>
        <p:nvSpPr>
          <p:cNvPr id="2620" name="Google Shape;2620;p4"/>
          <p:cNvSpPr txBox="1"/>
          <p:nvPr/>
        </p:nvSpPr>
        <p:spPr>
          <a:xfrm>
            <a:off x="7351679" y="683500"/>
            <a:ext cx="447210" cy="83099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4800" b="1">
                <a:solidFill>
                  <a:srgbClr val="E36C09"/>
                </a:solidFill>
                <a:latin typeface="Arial"/>
                <a:ea typeface="Arial"/>
                <a:cs typeface="Arial"/>
                <a:sym typeface="Arial"/>
              </a:rPr>
              <a:t>5</a:t>
            </a:r>
            <a:endParaRPr sz="4800" b="1">
              <a:solidFill>
                <a:srgbClr val="E36C09"/>
              </a:solidFill>
              <a:latin typeface="Arial"/>
              <a:ea typeface="Arial"/>
              <a:cs typeface="Arial"/>
              <a:sym typeface="Arial"/>
            </a:endParaRPr>
          </a:p>
        </p:txBody>
      </p:sp>
      <p:sp>
        <p:nvSpPr>
          <p:cNvPr id="2621" name="Google Shape;2621;p4"/>
          <p:cNvSpPr txBox="1"/>
          <p:nvPr/>
        </p:nvSpPr>
        <p:spPr>
          <a:xfrm>
            <a:off x="7741750" y="683500"/>
            <a:ext cx="447210" cy="83099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4800" b="1">
                <a:solidFill>
                  <a:srgbClr val="E36C09"/>
                </a:solidFill>
                <a:latin typeface="Arial"/>
                <a:ea typeface="Arial"/>
                <a:cs typeface="Arial"/>
                <a:sym typeface="Arial"/>
              </a:rPr>
              <a:t>8</a:t>
            </a:r>
            <a:endParaRPr sz="4800" b="1">
              <a:solidFill>
                <a:srgbClr val="E36C09"/>
              </a:solidFill>
              <a:latin typeface="Arial"/>
              <a:ea typeface="Arial"/>
              <a:cs typeface="Arial"/>
              <a:sym typeface="Arial"/>
            </a:endParaRPr>
          </a:p>
        </p:txBody>
      </p:sp>
      <p:sp>
        <p:nvSpPr>
          <p:cNvPr id="2622" name="Google Shape;2622;p4"/>
          <p:cNvSpPr txBox="1"/>
          <p:nvPr/>
        </p:nvSpPr>
        <p:spPr>
          <a:xfrm>
            <a:off x="8118395" y="683500"/>
            <a:ext cx="447210" cy="83099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4800" b="1">
                <a:solidFill>
                  <a:srgbClr val="E36C09"/>
                </a:solidFill>
                <a:latin typeface="Arial"/>
                <a:ea typeface="Arial"/>
                <a:cs typeface="Arial"/>
                <a:sym typeface="Arial"/>
              </a:rPr>
              <a:t>6</a:t>
            </a:r>
            <a:endParaRPr sz="4800" b="1">
              <a:solidFill>
                <a:srgbClr val="E36C09"/>
              </a:solidFill>
              <a:latin typeface="Arial"/>
              <a:ea typeface="Arial"/>
              <a:cs typeface="Arial"/>
              <a:sym typeface="Arial"/>
            </a:endParaRPr>
          </a:p>
        </p:txBody>
      </p:sp>
      <p:sp>
        <p:nvSpPr>
          <p:cNvPr id="2623" name="Google Shape;2623;p4"/>
          <p:cNvSpPr txBox="1"/>
          <p:nvPr/>
        </p:nvSpPr>
        <p:spPr>
          <a:xfrm>
            <a:off x="8532328" y="683500"/>
            <a:ext cx="447210" cy="83099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4800" b="1">
                <a:solidFill>
                  <a:srgbClr val="E36C09"/>
                </a:solidFill>
                <a:latin typeface="Arial"/>
                <a:ea typeface="Arial"/>
                <a:cs typeface="Arial"/>
                <a:sym typeface="Arial"/>
              </a:rPr>
              <a:t>-</a:t>
            </a:r>
            <a:endParaRPr sz="4800" b="1">
              <a:solidFill>
                <a:srgbClr val="E36C09"/>
              </a:solidFill>
              <a:latin typeface="Arial"/>
              <a:ea typeface="Arial"/>
              <a:cs typeface="Arial"/>
              <a:sym typeface="Arial"/>
            </a:endParaRPr>
          </a:p>
        </p:txBody>
      </p:sp>
      <p:sp>
        <p:nvSpPr>
          <p:cNvPr id="2624" name="Google Shape;2624;p4"/>
          <p:cNvSpPr txBox="1"/>
          <p:nvPr/>
        </p:nvSpPr>
        <p:spPr>
          <a:xfrm>
            <a:off x="8945449" y="683500"/>
            <a:ext cx="447210" cy="83099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4800" b="1">
                <a:solidFill>
                  <a:srgbClr val="E36C09"/>
                </a:solidFill>
                <a:latin typeface="Arial"/>
                <a:ea typeface="Arial"/>
                <a:cs typeface="Arial"/>
                <a:sym typeface="Arial"/>
              </a:rPr>
              <a:t>2</a:t>
            </a:r>
            <a:endParaRPr sz="4800" b="1">
              <a:solidFill>
                <a:srgbClr val="E36C09"/>
              </a:solidFill>
              <a:latin typeface="Arial"/>
              <a:ea typeface="Arial"/>
              <a:cs typeface="Arial"/>
              <a:sym typeface="Arial"/>
            </a:endParaRPr>
          </a:p>
        </p:txBody>
      </p:sp>
      <p:sp>
        <p:nvSpPr>
          <p:cNvPr id="2625" name="Google Shape;2625;p4"/>
          <p:cNvSpPr txBox="1"/>
          <p:nvPr/>
        </p:nvSpPr>
        <p:spPr>
          <a:xfrm>
            <a:off x="9323546" y="683500"/>
            <a:ext cx="447210" cy="83099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4800" b="1">
                <a:solidFill>
                  <a:srgbClr val="E36C09"/>
                </a:solidFill>
                <a:latin typeface="Arial"/>
                <a:ea typeface="Arial"/>
                <a:cs typeface="Arial"/>
                <a:sym typeface="Arial"/>
              </a:rPr>
              <a:t>5</a:t>
            </a:r>
            <a:endParaRPr sz="4800" b="1">
              <a:solidFill>
                <a:srgbClr val="E36C09"/>
              </a:solidFill>
              <a:latin typeface="Arial"/>
              <a:ea typeface="Arial"/>
              <a:cs typeface="Arial"/>
              <a:sym typeface="Arial"/>
            </a:endParaRPr>
          </a:p>
        </p:txBody>
      </p:sp>
      <p:sp>
        <p:nvSpPr>
          <p:cNvPr id="2626" name="Google Shape;2626;p4"/>
          <p:cNvSpPr txBox="1"/>
          <p:nvPr/>
        </p:nvSpPr>
        <p:spPr>
          <a:xfrm>
            <a:off x="9675154" y="683500"/>
            <a:ext cx="447210" cy="83099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4800" b="1">
                <a:solidFill>
                  <a:srgbClr val="E36C09"/>
                </a:solidFill>
                <a:latin typeface="Arial"/>
                <a:ea typeface="Arial"/>
                <a:cs typeface="Arial"/>
                <a:sym typeface="Arial"/>
              </a:rPr>
              <a:t>4</a:t>
            </a:r>
            <a:endParaRPr sz="4800" b="1">
              <a:solidFill>
                <a:srgbClr val="E36C09"/>
              </a:solidFill>
              <a:latin typeface="Arial"/>
              <a:ea typeface="Arial"/>
              <a:cs typeface="Arial"/>
              <a:sym typeface="Arial"/>
            </a:endParaRPr>
          </a:p>
        </p:txBody>
      </p:sp>
      <p:grpSp>
        <p:nvGrpSpPr>
          <p:cNvPr id="2627" name="Google Shape;2627;p4"/>
          <p:cNvGrpSpPr/>
          <p:nvPr/>
        </p:nvGrpSpPr>
        <p:grpSpPr>
          <a:xfrm>
            <a:off x="1279174" y="1292528"/>
            <a:ext cx="901548" cy="901548"/>
            <a:chOff x="4046220" y="2072640"/>
            <a:chExt cx="2590800" cy="2590800"/>
          </a:xfrm>
        </p:grpSpPr>
        <p:sp>
          <p:nvSpPr>
            <p:cNvPr id="2628" name="Google Shape;2628;p4"/>
            <p:cNvSpPr/>
            <p:nvPr/>
          </p:nvSpPr>
          <p:spPr>
            <a:xfrm>
              <a:off x="404622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29" name="Google Shape;2629;p4"/>
            <p:cNvSpPr/>
            <p:nvPr/>
          </p:nvSpPr>
          <p:spPr>
            <a:xfrm>
              <a:off x="430530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30" name="Google Shape;2630;p4"/>
            <p:cNvSpPr/>
            <p:nvPr/>
          </p:nvSpPr>
          <p:spPr>
            <a:xfrm>
              <a:off x="456438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31" name="Google Shape;2631;p4"/>
            <p:cNvSpPr/>
            <p:nvPr/>
          </p:nvSpPr>
          <p:spPr>
            <a:xfrm>
              <a:off x="482346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32" name="Google Shape;2632;p4"/>
            <p:cNvSpPr/>
            <p:nvPr/>
          </p:nvSpPr>
          <p:spPr>
            <a:xfrm>
              <a:off x="508254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33" name="Google Shape;2633;p4"/>
            <p:cNvSpPr/>
            <p:nvPr/>
          </p:nvSpPr>
          <p:spPr>
            <a:xfrm>
              <a:off x="534162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34" name="Google Shape;2634;p4"/>
            <p:cNvSpPr/>
            <p:nvPr/>
          </p:nvSpPr>
          <p:spPr>
            <a:xfrm>
              <a:off x="560070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35" name="Google Shape;2635;p4"/>
            <p:cNvSpPr/>
            <p:nvPr/>
          </p:nvSpPr>
          <p:spPr>
            <a:xfrm>
              <a:off x="585978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36" name="Google Shape;2636;p4"/>
            <p:cNvSpPr/>
            <p:nvPr/>
          </p:nvSpPr>
          <p:spPr>
            <a:xfrm>
              <a:off x="611886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37" name="Google Shape;2637;p4"/>
            <p:cNvSpPr/>
            <p:nvPr/>
          </p:nvSpPr>
          <p:spPr>
            <a:xfrm>
              <a:off x="637794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38" name="Google Shape;2638;p4"/>
            <p:cNvSpPr/>
            <p:nvPr/>
          </p:nvSpPr>
          <p:spPr>
            <a:xfrm>
              <a:off x="404622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39" name="Google Shape;2639;p4"/>
            <p:cNvSpPr/>
            <p:nvPr/>
          </p:nvSpPr>
          <p:spPr>
            <a:xfrm>
              <a:off x="430530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40" name="Google Shape;2640;p4"/>
            <p:cNvSpPr/>
            <p:nvPr/>
          </p:nvSpPr>
          <p:spPr>
            <a:xfrm>
              <a:off x="456438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41" name="Google Shape;2641;p4"/>
            <p:cNvSpPr/>
            <p:nvPr/>
          </p:nvSpPr>
          <p:spPr>
            <a:xfrm>
              <a:off x="482346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42" name="Google Shape;2642;p4"/>
            <p:cNvSpPr/>
            <p:nvPr/>
          </p:nvSpPr>
          <p:spPr>
            <a:xfrm>
              <a:off x="508254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43" name="Google Shape;2643;p4"/>
            <p:cNvSpPr/>
            <p:nvPr/>
          </p:nvSpPr>
          <p:spPr>
            <a:xfrm>
              <a:off x="534162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44" name="Google Shape;2644;p4"/>
            <p:cNvSpPr/>
            <p:nvPr/>
          </p:nvSpPr>
          <p:spPr>
            <a:xfrm>
              <a:off x="560070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45" name="Google Shape;2645;p4"/>
            <p:cNvSpPr/>
            <p:nvPr/>
          </p:nvSpPr>
          <p:spPr>
            <a:xfrm>
              <a:off x="585978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46" name="Google Shape;2646;p4"/>
            <p:cNvSpPr/>
            <p:nvPr/>
          </p:nvSpPr>
          <p:spPr>
            <a:xfrm>
              <a:off x="611886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47" name="Google Shape;2647;p4"/>
            <p:cNvSpPr/>
            <p:nvPr/>
          </p:nvSpPr>
          <p:spPr>
            <a:xfrm>
              <a:off x="637794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48" name="Google Shape;2648;p4"/>
            <p:cNvSpPr/>
            <p:nvPr/>
          </p:nvSpPr>
          <p:spPr>
            <a:xfrm>
              <a:off x="404622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49" name="Google Shape;2649;p4"/>
            <p:cNvSpPr/>
            <p:nvPr/>
          </p:nvSpPr>
          <p:spPr>
            <a:xfrm>
              <a:off x="430530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50" name="Google Shape;2650;p4"/>
            <p:cNvSpPr/>
            <p:nvPr/>
          </p:nvSpPr>
          <p:spPr>
            <a:xfrm>
              <a:off x="456438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51" name="Google Shape;2651;p4"/>
            <p:cNvSpPr/>
            <p:nvPr/>
          </p:nvSpPr>
          <p:spPr>
            <a:xfrm>
              <a:off x="482346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52" name="Google Shape;2652;p4"/>
            <p:cNvSpPr/>
            <p:nvPr/>
          </p:nvSpPr>
          <p:spPr>
            <a:xfrm>
              <a:off x="508254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53" name="Google Shape;2653;p4"/>
            <p:cNvSpPr/>
            <p:nvPr/>
          </p:nvSpPr>
          <p:spPr>
            <a:xfrm>
              <a:off x="534162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54" name="Google Shape;2654;p4"/>
            <p:cNvSpPr/>
            <p:nvPr/>
          </p:nvSpPr>
          <p:spPr>
            <a:xfrm>
              <a:off x="560070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55" name="Google Shape;2655;p4"/>
            <p:cNvSpPr/>
            <p:nvPr/>
          </p:nvSpPr>
          <p:spPr>
            <a:xfrm>
              <a:off x="585978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56" name="Google Shape;2656;p4"/>
            <p:cNvSpPr/>
            <p:nvPr/>
          </p:nvSpPr>
          <p:spPr>
            <a:xfrm>
              <a:off x="611886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57" name="Google Shape;2657;p4"/>
            <p:cNvSpPr/>
            <p:nvPr/>
          </p:nvSpPr>
          <p:spPr>
            <a:xfrm>
              <a:off x="637794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58" name="Google Shape;2658;p4"/>
            <p:cNvSpPr/>
            <p:nvPr/>
          </p:nvSpPr>
          <p:spPr>
            <a:xfrm>
              <a:off x="404622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59" name="Google Shape;2659;p4"/>
            <p:cNvSpPr/>
            <p:nvPr/>
          </p:nvSpPr>
          <p:spPr>
            <a:xfrm>
              <a:off x="430530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60" name="Google Shape;2660;p4"/>
            <p:cNvSpPr/>
            <p:nvPr/>
          </p:nvSpPr>
          <p:spPr>
            <a:xfrm>
              <a:off x="456438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61" name="Google Shape;2661;p4"/>
            <p:cNvSpPr/>
            <p:nvPr/>
          </p:nvSpPr>
          <p:spPr>
            <a:xfrm>
              <a:off x="482346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62" name="Google Shape;2662;p4"/>
            <p:cNvSpPr/>
            <p:nvPr/>
          </p:nvSpPr>
          <p:spPr>
            <a:xfrm>
              <a:off x="508254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63" name="Google Shape;2663;p4"/>
            <p:cNvSpPr/>
            <p:nvPr/>
          </p:nvSpPr>
          <p:spPr>
            <a:xfrm>
              <a:off x="534162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64" name="Google Shape;2664;p4"/>
            <p:cNvSpPr/>
            <p:nvPr/>
          </p:nvSpPr>
          <p:spPr>
            <a:xfrm>
              <a:off x="560070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65" name="Google Shape;2665;p4"/>
            <p:cNvSpPr/>
            <p:nvPr/>
          </p:nvSpPr>
          <p:spPr>
            <a:xfrm>
              <a:off x="585978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66" name="Google Shape;2666;p4"/>
            <p:cNvSpPr/>
            <p:nvPr/>
          </p:nvSpPr>
          <p:spPr>
            <a:xfrm>
              <a:off x="611886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67" name="Google Shape;2667;p4"/>
            <p:cNvSpPr/>
            <p:nvPr/>
          </p:nvSpPr>
          <p:spPr>
            <a:xfrm>
              <a:off x="637794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68" name="Google Shape;2668;p4"/>
            <p:cNvSpPr/>
            <p:nvPr/>
          </p:nvSpPr>
          <p:spPr>
            <a:xfrm>
              <a:off x="404622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69" name="Google Shape;2669;p4"/>
            <p:cNvSpPr/>
            <p:nvPr/>
          </p:nvSpPr>
          <p:spPr>
            <a:xfrm>
              <a:off x="430530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70" name="Google Shape;2670;p4"/>
            <p:cNvSpPr/>
            <p:nvPr/>
          </p:nvSpPr>
          <p:spPr>
            <a:xfrm>
              <a:off x="456438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71" name="Google Shape;2671;p4"/>
            <p:cNvSpPr/>
            <p:nvPr/>
          </p:nvSpPr>
          <p:spPr>
            <a:xfrm>
              <a:off x="482346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72" name="Google Shape;2672;p4"/>
            <p:cNvSpPr/>
            <p:nvPr/>
          </p:nvSpPr>
          <p:spPr>
            <a:xfrm>
              <a:off x="508254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73" name="Google Shape;2673;p4"/>
            <p:cNvSpPr/>
            <p:nvPr/>
          </p:nvSpPr>
          <p:spPr>
            <a:xfrm>
              <a:off x="534162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74" name="Google Shape;2674;p4"/>
            <p:cNvSpPr/>
            <p:nvPr/>
          </p:nvSpPr>
          <p:spPr>
            <a:xfrm>
              <a:off x="560070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75" name="Google Shape;2675;p4"/>
            <p:cNvSpPr/>
            <p:nvPr/>
          </p:nvSpPr>
          <p:spPr>
            <a:xfrm>
              <a:off x="585978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76" name="Google Shape;2676;p4"/>
            <p:cNvSpPr/>
            <p:nvPr/>
          </p:nvSpPr>
          <p:spPr>
            <a:xfrm>
              <a:off x="611886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77" name="Google Shape;2677;p4"/>
            <p:cNvSpPr/>
            <p:nvPr/>
          </p:nvSpPr>
          <p:spPr>
            <a:xfrm>
              <a:off x="637794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78" name="Google Shape;2678;p4"/>
            <p:cNvSpPr/>
            <p:nvPr/>
          </p:nvSpPr>
          <p:spPr>
            <a:xfrm>
              <a:off x="404622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79" name="Google Shape;2679;p4"/>
            <p:cNvSpPr/>
            <p:nvPr/>
          </p:nvSpPr>
          <p:spPr>
            <a:xfrm>
              <a:off x="430530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80" name="Google Shape;2680;p4"/>
            <p:cNvSpPr/>
            <p:nvPr/>
          </p:nvSpPr>
          <p:spPr>
            <a:xfrm>
              <a:off x="456438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81" name="Google Shape;2681;p4"/>
            <p:cNvSpPr/>
            <p:nvPr/>
          </p:nvSpPr>
          <p:spPr>
            <a:xfrm>
              <a:off x="482346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82" name="Google Shape;2682;p4"/>
            <p:cNvSpPr/>
            <p:nvPr/>
          </p:nvSpPr>
          <p:spPr>
            <a:xfrm>
              <a:off x="508254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83" name="Google Shape;2683;p4"/>
            <p:cNvSpPr/>
            <p:nvPr/>
          </p:nvSpPr>
          <p:spPr>
            <a:xfrm>
              <a:off x="534162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84" name="Google Shape;2684;p4"/>
            <p:cNvSpPr/>
            <p:nvPr/>
          </p:nvSpPr>
          <p:spPr>
            <a:xfrm>
              <a:off x="560070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85" name="Google Shape;2685;p4"/>
            <p:cNvSpPr/>
            <p:nvPr/>
          </p:nvSpPr>
          <p:spPr>
            <a:xfrm>
              <a:off x="585978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86" name="Google Shape;2686;p4"/>
            <p:cNvSpPr/>
            <p:nvPr/>
          </p:nvSpPr>
          <p:spPr>
            <a:xfrm>
              <a:off x="611886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87" name="Google Shape;2687;p4"/>
            <p:cNvSpPr/>
            <p:nvPr/>
          </p:nvSpPr>
          <p:spPr>
            <a:xfrm>
              <a:off x="637794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88" name="Google Shape;2688;p4"/>
            <p:cNvSpPr/>
            <p:nvPr/>
          </p:nvSpPr>
          <p:spPr>
            <a:xfrm>
              <a:off x="404622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89" name="Google Shape;2689;p4"/>
            <p:cNvSpPr/>
            <p:nvPr/>
          </p:nvSpPr>
          <p:spPr>
            <a:xfrm>
              <a:off x="430530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90" name="Google Shape;2690;p4"/>
            <p:cNvSpPr/>
            <p:nvPr/>
          </p:nvSpPr>
          <p:spPr>
            <a:xfrm>
              <a:off x="456438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91" name="Google Shape;2691;p4"/>
            <p:cNvSpPr/>
            <p:nvPr/>
          </p:nvSpPr>
          <p:spPr>
            <a:xfrm>
              <a:off x="482346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92" name="Google Shape;2692;p4"/>
            <p:cNvSpPr/>
            <p:nvPr/>
          </p:nvSpPr>
          <p:spPr>
            <a:xfrm>
              <a:off x="508254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93" name="Google Shape;2693;p4"/>
            <p:cNvSpPr/>
            <p:nvPr/>
          </p:nvSpPr>
          <p:spPr>
            <a:xfrm>
              <a:off x="534162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94" name="Google Shape;2694;p4"/>
            <p:cNvSpPr/>
            <p:nvPr/>
          </p:nvSpPr>
          <p:spPr>
            <a:xfrm>
              <a:off x="560070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95" name="Google Shape;2695;p4"/>
            <p:cNvSpPr/>
            <p:nvPr/>
          </p:nvSpPr>
          <p:spPr>
            <a:xfrm>
              <a:off x="585978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96" name="Google Shape;2696;p4"/>
            <p:cNvSpPr/>
            <p:nvPr/>
          </p:nvSpPr>
          <p:spPr>
            <a:xfrm>
              <a:off x="611886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97" name="Google Shape;2697;p4"/>
            <p:cNvSpPr/>
            <p:nvPr/>
          </p:nvSpPr>
          <p:spPr>
            <a:xfrm>
              <a:off x="637794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98" name="Google Shape;2698;p4"/>
            <p:cNvSpPr/>
            <p:nvPr/>
          </p:nvSpPr>
          <p:spPr>
            <a:xfrm>
              <a:off x="404622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99" name="Google Shape;2699;p4"/>
            <p:cNvSpPr/>
            <p:nvPr/>
          </p:nvSpPr>
          <p:spPr>
            <a:xfrm>
              <a:off x="430530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00" name="Google Shape;2700;p4"/>
            <p:cNvSpPr/>
            <p:nvPr/>
          </p:nvSpPr>
          <p:spPr>
            <a:xfrm>
              <a:off x="456438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01" name="Google Shape;2701;p4"/>
            <p:cNvSpPr/>
            <p:nvPr/>
          </p:nvSpPr>
          <p:spPr>
            <a:xfrm>
              <a:off x="482346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02" name="Google Shape;2702;p4"/>
            <p:cNvSpPr/>
            <p:nvPr/>
          </p:nvSpPr>
          <p:spPr>
            <a:xfrm>
              <a:off x="508254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03" name="Google Shape;2703;p4"/>
            <p:cNvSpPr/>
            <p:nvPr/>
          </p:nvSpPr>
          <p:spPr>
            <a:xfrm>
              <a:off x="534162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04" name="Google Shape;2704;p4"/>
            <p:cNvSpPr/>
            <p:nvPr/>
          </p:nvSpPr>
          <p:spPr>
            <a:xfrm>
              <a:off x="560070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05" name="Google Shape;2705;p4"/>
            <p:cNvSpPr/>
            <p:nvPr/>
          </p:nvSpPr>
          <p:spPr>
            <a:xfrm>
              <a:off x="585978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06" name="Google Shape;2706;p4"/>
            <p:cNvSpPr/>
            <p:nvPr/>
          </p:nvSpPr>
          <p:spPr>
            <a:xfrm>
              <a:off x="611886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07" name="Google Shape;2707;p4"/>
            <p:cNvSpPr/>
            <p:nvPr/>
          </p:nvSpPr>
          <p:spPr>
            <a:xfrm>
              <a:off x="637794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08" name="Google Shape;2708;p4"/>
            <p:cNvSpPr/>
            <p:nvPr/>
          </p:nvSpPr>
          <p:spPr>
            <a:xfrm>
              <a:off x="404622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09" name="Google Shape;2709;p4"/>
            <p:cNvSpPr/>
            <p:nvPr/>
          </p:nvSpPr>
          <p:spPr>
            <a:xfrm>
              <a:off x="430530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10" name="Google Shape;2710;p4"/>
            <p:cNvSpPr/>
            <p:nvPr/>
          </p:nvSpPr>
          <p:spPr>
            <a:xfrm>
              <a:off x="456438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11" name="Google Shape;2711;p4"/>
            <p:cNvSpPr/>
            <p:nvPr/>
          </p:nvSpPr>
          <p:spPr>
            <a:xfrm>
              <a:off x="482346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12" name="Google Shape;2712;p4"/>
            <p:cNvSpPr/>
            <p:nvPr/>
          </p:nvSpPr>
          <p:spPr>
            <a:xfrm>
              <a:off x="508254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13" name="Google Shape;2713;p4"/>
            <p:cNvSpPr/>
            <p:nvPr/>
          </p:nvSpPr>
          <p:spPr>
            <a:xfrm>
              <a:off x="534162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14" name="Google Shape;2714;p4"/>
            <p:cNvSpPr/>
            <p:nvPr/>
          </p:nvSpPr>
          <p:spPr>
            <a:xfrm>
              <a:off x="560070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15" name="Google Shape;2715;p4"/>
            <p:cNvSpPr/>
            <p:nvPr/>
          </p:nvSpPr>
          <p:spPr>
            <a:xfrm>
              <a:off x="585978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16" name="Google Shape;2716;p4"/>
            <p:cNvSpPr/>
            <p:nvPr/>
          </p:nvSpPr>
          <p:spPr>
            <a:xfrm>
              <a:off x="611886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17" name="Google Shape;2717;p4"/>
            <p:cNvSpPr/>
            <p:nvPr/>
          </p:nvSpPr>
          <p:spPr>
            <a:xfrm>
              <a:off x="637794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18" name="Google Shape;2718;p4"/>
            <p:cNvSpPr/>
            <p:nvPr/>
          </p:nvSpPr>
          <p:spPr>
            <a:xfrm>
              <a:off x="404622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19" name="Google Shape;2719;p4"/>
            <p:cNvSpPr/>
            <p:nvPr/>
          </p:nvSpPr>
          <p:spPr>
            <a:xfrm>
              <a:off x="430530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20" name="Google Shape;2720;p4"/>
            <p:cNvSpPr/>
            <p:nvPr/>
          </p:nvSpPr>
          <p:spPr>
            <a:xfrm>
              <a:off x="456438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21" name="Google Shape;2721;p4"/>
            <p:cNvSpPr/>
            <p:nvPr/>
          </p:nvSpPr>
          <p:spPr>
            <a:xfrm>
              <a:off x="482346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22" name="Google Shape;2722;p4"/>
            <p:cNvSpPr/>
            <p:nvPr/>
          </p:nvSpPr>
          <p:spPr>
            <a:xfrm>
              <a:off x="508254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23" name="Google Shape;2723;p4"/>
            <p:cNvSpPr/>
            <p:nvPr/>
          </p:nvSpPr>
          <p:spPr>
            <a:xfrm>
              <a:off x="534162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24" name="Google Shape;2724;p4"/>
            <p:cNvSpPr/>
            <p:nvPr/>
          </p:nvSpPr>
          <p:spPr>
            <a:xfrm>
              <a:off x="560070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25" name="Google Shape;2725;p4"/>
            <p:cNvSpPr/>
            <p:nvPr/>
          </p:nvSpPr>
          <p:spPr>
            <a:xfrm>
              <a:off x="585978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26" name="Google Shape;2726;p4"/>
            <p:cNvSpPr/>
            <p:nvPr/>
          </p:nvSpPr>
          <p:spPr>
            <a:xfrm>
              <a:off x="611886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27" name="Google Shape;2727;p4"/>
            <p:cNvSpPr/>
            <p:nvPr/>
          </p:nvSpPr>
          <p:spPr>
            <a:xfrm>
              <a:off x="637794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grpSp>
        <p:nvGrpSpPr>
          <p:cNvPr id="2728" name="Google Shape;2728;p4"/>
          <p:cNvGrpSpPr/>
          <p:nvPr/>
        </p:nvGrpSpPr>
        <p:grpSpPr>
          <a:xfrm>
            <a:off x="1279174" y="2317765"/>
            <a:ext cx="901548" cy="901548"/>
            <a:chOff x="4046220" y="2072640"/>
            <a:chExt cx="2590800" cy="2590800"/>
          </a:xfrm>
        </p:grpSpPr>
        <p:sp>
          <p:nvSpPr>
            <p:cNvPr id="2729" name="Google Shape;2729;p4"/>
            <p:cNvSpPr/>
            <p:nvPr/>
          </p:nvSpPr>
          <p:spPr>
            <a:xfrm>
              <a:off x="404622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30" name="Google Shape;2730;p4"/>
            <p:cNvSpPr/>
            <p:nvPr/>
          </p:nvSpPr>
          <p:spPr>
            <a:xfrm>
              <a:off x="430530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31" name="Google Shape;2731;p4"/>
            <p:cNvSpPr/>
            <p:nvPr/>
          </p:nvSpPr>
          <p:spPr>
            <a:xfrm>
              <a:off x="456438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32" name="Google Shape;2732;p4"/>
            <p:cNvSpPr/>
            <p:nvPr/>
          </p:nvSpPr>
          <p:spPr>
            <a:xfrm>
              <a:off x="482346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33" name="Google Shape;2733;p4"/>
            <p:cNvSpPr/>
            <p:nvPr/>
          </p:nvSpPr>
          <p:spPr>
            <a:xfrm>
              <a:off x="508254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34" name="Google Shape;2734;p4"/>
            <p:cNvSpPr/>
            <p:nvPr/>
          </p:nvSpPr>
          <p:spPr>
            <a:xfrm>
              <a:off x="534162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35" name="Google Shape;2735;p4"/>
            <p:cNvSpPr/>
            <p:nvPr/>
          </p:nvSpPr>
          <p:spPr>
            <a:xfrm>
              <a:off x="560070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36" name="Google Shape;2736;p4"/>
            <p:cNvSpPr/>
            <p:nvPr/>
          </p:nvSpPr>
          <p:spPr>
            <a:xfrm>
              <a:off x="585978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37" name="Google Shape;2737;p4"/>
            <p:cNvSpPr/>
            <p:nvPr/>
          </p:nvSpPr>
          <p:spPr>
            <a:xfrm>
              <a:off x="611886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38" name="Google Shape;2738;p4"/>
            <p:cNvSpPr/>
            <p:nvPr/>
          </p:nvSpPr>
          <p:spPr>
            <a:xfrm>
              <a:off x="637794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39" name="Google Shape;2739;p4"/>
            <p:cNvSpPr/>
            <p:nvPr/>
          </p:nvSpPr>
          <p:spPr>
            <a:xfrm>
              <a:off x="404622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40" name="Google Shape;2740;p4"/>
            <p:cNvSpPr/>
            <p:nvPr/>
          </p:nvSpPr>
          <p:spPr>
            <a:xfrm>
              <a:off x="430530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41" name="Google Shape;2741;p4"/>
            <p:cNvSpPr/>
            <p:nvPr/>
          </p:nvSpPr>
          <p:spPr>
            <a:xfrm>
              <a:off x="456438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42" name="Google Shape;2742;p4"/>
            <p:cNvSpPr/>
            <p:nvPr/>
          </p:nvSpPr>
          <p:spPr>
            <a:xfrm>
              <a:off x="482346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43" name="Google Shape;2743;p4"/>
            <p:cNvSpPr/>
            <p:nvPr/>
          </p:nvSpPr>
          <p:spPr>
            <a:xfrm>
              <a:off x="508254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44" name="Google Shape;2744;p4"/>
            <p:cNvSpPr/>
            <p:nvPr/>
          </p:nvSpPr>
          <p:spPr>
            <a:xfrm>
              <a:off x="534162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45" name="Google Shape;2745;p4"/>
            <p:cNvSpPr/>
            <p:nvPr/>
          </p:nvSpPr>
          <p:spPr>
            <a:xfrm>
              <a:off x="560070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46" name="Google Shape;2746;p4"/>
            <p:cNvSpPr/>
            <p:nvPr/>
          </p:nvSpPr>
          <p:spPr>
            <a:xfrm>
              <a:off x="585978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47" name="Google Shape;2747;p4"/>
            <p:cNvSpPr/>
            <p:nvPr/>
          </p:nvSpPr>
          <p:spPr>
            <a:xfrm>
              <a:off x="611886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48" name="Google Shape;2748;p4"/>
            <p:cNvSpPr/>
            <p:nvPr/>
          </p:nvSpPr>
          <p:spPr>
            <a:xfrm>
              <a:off x="637794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49" name="Google Shape;2749;p4"/>
            <p:cNvSpPr/>
            <p:nvPr/>
          </p:nvSpPr>
          <p:spPr>
            <a:xfrm>
              <a:off x="404622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50" name="Google Shape;2750;p4"/>
            <p:cNvSpPr/>
            <p:nvPr/>
          </p:nvSpPr>
          <p:spPr>
            <a:xfrm>
              <a:off x="430530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51" name="Google Shape;2751;p4"/>
            <p:cNvSpPr/>
            <p:nvPr/>
          </p:nvSpPr>
          <p:spPr>
            <a:xfrm>
              <a:off x="456438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52" name="Google Shape;2752;p4"/>
            <p:cNvSpPr/>
            <p:nvPr/>
          </p:nvSpPr>
          <p:spPr>
            <a:xfrm>
              <a:off x="482346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53" name="Google Shape;2753;p4"/>
            <p:cNvSpPr/>
            <p:nvPr/>
          </p:nvSpPr>
          <p:spPr>
            <a:xfrm>
              <a:off x="508254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54" name="Google Shape;2754;p4"/>
            <p:cNvSpPr/>
            <p:nvPr/>
          </p:nvSpPr>
          <p:spPr>
            <a:xfrm>
              <a:off x="534162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55" name="Google Shape;2755;p4"/>
            <p:cNvSpPr/>
            <p:nvPr/>
          </p:nvSpPr>
          <p:spPr>
            <a:xfrm>
              <a:off x="560070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56" name="Google Shape;2756;p4"/>
            <p:cNvSpPr/>
            <p:nvPr/>
          </p:nvSpPr>
          <p:spPr>
            <a:xfrm>
              <a:off x="585978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57" name="Google Shape;2757;p4"/>
            <p:cNvSpPr/>
            <p:nvPr/>
          </p:nvSpPr>
          <p:spPr>
            <a:xfrm>
              <a:off x="611886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58" name="Google Shape;2758;p4"/>
            <p:cNvSpPr/>
            <p:nvPr/>
          </p:nvSpPr>
          <p:spPr>
            <a:xfrm>
              <a:off x="637794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59" name="Google Shape;2759;p4"/>
            <p:cNvSpPr/>
            <p:nvPr/>
          </p:nvSpPr>
          <p:spPr>
            <a:xfrm>
              <a:off x="404622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60" name="Google Shape;2760;p4"/>
            <p:cNvSpPr/>
            <p:nvPr/>
          </p:nvSpPr>
          <p:spPr>
            <a:xfrm>
              <a:off x="430530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61" name="Google Shape;2761;p4"/>
            <p:cNvSpPr/>
            <p:nvPr/>
          </p:nvSpPr>
          <p:spPr>
            <a:xfrm>
              <a:off x="456438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62" name="Google Shape;2762;p4"/>
            <p:cNvSpPr/>
            <p:nvPr/>
          </p:nvSpPr>
          <p:spPr>
            <a:xfrm>
              <a:off x="482346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63" name="Google Shape;2763;p4"/>
            <p:cNvSpPr/>
            <p:nvPr/>
          </p:nvSpPr>
          <p:spPr>
            <a:xfrm>
              <a:off x="508254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64" name="Google Shape;2764;p4"/>
            <p:cNvSpPr/>
            <p:nvPr/>
          </p:nvSpPr>
          <p:spPr>
            <a:xfrm>
              <a:off x="534162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65" name="Google Shape;2765;p4"/>
            <p:cNvSpPr/>
            <p:nvPr/>
          </p:nvSpPr>
          <p:spPr>
            <a:xfrm>
              <a:off x="560070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66" name="Google Shape;2766;p4"/>
            <p:cNvSpPr/>
            <p:nvPr/>
          </p:nvSpPr>
          <p:spPr>
            <a:xfrm>
              <a:off x="585978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67" name="Google Shape;2767;p4"/>
            <p:cNvSpPr/>
            <p:nvPr/>
          </p:nvSpPr>
          <p:spPr>
            <a:xfrm>
              <a:off x="611886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68" name="Google Shape;2768;p4"/>
            <p:cNvSpPr/>
            <p:nvPr/>
          </p:nvSpPr>
          <p:spPr>
            <a:xfrm>
              <a:off x="637794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69" name="Google Shape;2769;p4"/>
            <p:cNvSpPr/>
            <p:nvPr/>
          </p:nvSpPr>
          <p:spPr>
            <a:xfrm>
              <a:off x="404622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70" name="Google Shape;2770;p4"/>
            <p:cNvSpPr/>
            <p:nvPr/>
          </p:nvSpPr>
          <p:spPr>
            <a:xfrm>
              <a:off x="430530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71" name="Google Shape;2771;p4"/>
            <p:cNvSpPr/>
            <p:nvPr/>
          </p:nvSpPr>
          <p:spPr>
            <a:xfrm>
              <a:off x="456438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72" name="Google Shape;2772;p4"/>
            <p:cNvSpPr/>
            <p:nvPr/>
          </p:nvSpPr>
          <p:spPr>
            <a:xfrm>
              <a:off x="482346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73" name="Google Shape;2773;p4"/>
            <p:cNvSpPr/>
            <p:nvPr/>
          </p:nvSpPr>
          <p:spPr>
            <a:xfrm>
              <a:off x="508254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74" name="Google Shape;2774;p4"/>
            <p:cNvSpPr/>
            <p:nvPr/>
          </p:nvSpPr>
          <p:spPr>
            <a:xfrm>
              <a:off x="534162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75" name="Google Shape;2775;p4"/>
            <p:cNvSpPr/>
            <p:nvPr/>
          </p:nvSpPr>
          <p:spPr>
            <a:xfrm>
              <a:off x="560070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76" name="Google Shape;2776;p4"/>
            <p:cNvSpPr/>
            <p:nvPr/>
          </p:nvSpPr>
          <p:spPr>
            <a:xfrm>
              <a:off x="585978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77" name="Google Shape;2777;p4"/>
            <p:cNvSpPr/>
            <p:nvPr/>
          </p:nvSpPr>
          <p:spPr>
            <a:xfrm>
              <a:off x="611886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78" name="Google Shape;2778;p4"/>
            <p:cNvSpPr/>
            <p:nvPr/>
          </p:nvSpPr>
          <p:spPr>
            <a:xfrm>
              <a:off x="637794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79" name="Google Shape;2779;p4"/>
            <p:cNvSpPr/>
            <p:nvPr/>
          </p:nvSpPr>
          <p:spPr>
            <a:xfrm>
              <a:off x="404622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80" name="Google Shape;2780;p4"/>
            <p:cNvSpPr/>
            <p:nvPr/>
          </p:nvSpPr>
          <p:spPr>
            <a:xfrm>
              <a:off x="430530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81" name="Google Shape;2781;p4"/>
            <p:cNvSpPr/>
            <p:nvPr/>
          </p:nvSpPr>
          <p:spPr>
            <a:xfrm>
              <a:off x="456438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82" name="Google Shape;2782;p4"/>
            <p:cNvSpPr/>
            <p:nvPr/>
          </p:nvSpPr>
          <p:spPr>
            <a:xfrm>
              <a:off x="482346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83" name="Google Shape;2783;p4"/>
            <p:cNvSpPr/>
            <p:nvPr/>
          </p:nvSpPr>
          <p:spPr>
            <a:xfrm>
              <a:off x="508254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84" name="Google Shape;2784;p4"/>
            <p:cNvSpPr/>
            <p:nvPr/>
          </p:nvSpPr>
          <p:spPr>
            <a:xfrm>
              <a:off x="534162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85" name="Google Shape;2785;p4"/>
            <p:cNvSpPr/>
            <p:nvPr/>
          </p:nvSpPr>
          <p:spPr>
            <a:xfrm>
              <a:off x="560070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86" name="Google Shape;2786;p4"/>
            <p:cNvSpPr/>
            <p:nvPr/>
          </p:nvSpPr>
          <p:spPr>
            <a:xfrm>
              <a:off x="585978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87" name="Google Shape;2787;p4"/>
            <p:cNvSpPr/>
            <p:nvPr/>
          </p:nvSpPr>
          <p:spPr>
            <a:xfrm>
              <a:off x="611886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88" name="Google Shape;2788;p4"/>
            <p:cNvSpPr/>
            <p:nvPr/>
          </p:nvSpPr>
          <p:spPr>
            <a:xfrm>
              <a:off x="637794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89" name="Google Shape;2789;p4"/>
            <p:cNvSpPr/>
            <p:nvPr/>
          </p:nvSpPr>
          <p:spPr>
            <a:xfrm>
              <a:off x="404622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90" name="Google Shape;2790;p4"/>
            <p:cNvSpPr/>
            <p:nvPr/>
          </p:nvSpPr>
          <p:spPr>
            <a:xfrm>
              <a:off x="430530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91" name="Google Shape;2791;p4"/>
            <p:cNvSpPr/>
            <p:nvPr/>
          </p:nvSpPr>
          <p:spPr>
            <a:xfrm>
              <a:off x="456438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92" name="Google Shape;2792;p4"/>
            <p:cNvSpPr/>
            <p:nvPr/>
          </p:nvSpPr>
          <p:spPr>
            <a:xfrm>
              <a:off x="482346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93" name="Google Shape;2793;p4"/>
            <p:cNvSpPr/>
            <p:nvPr/>
          </p:nvSpPr>
          <p:spPr>
            <a:xfrm>
              <a:off x="508254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94" name="Google Shape;2794;p4"/>
            <p:cNvSpPr/>
            <p:nvPr/>
          </p:nvSpPr>
          <p:spPr>
            <a:xfrm>
              <a:off x="534162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95" name="Google Shape;2795;p4"/>
            <p:cNvSpPr/>
            <p:nvPr/>
          </p:nvSpPr>
          <p:spPr>
            <a:xfrm>
              <a:off x="560070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96" name="Google Shape;2796;p4"/>
            <p:cNvSpPr/>
            <p:nvPr/>
          </p:nvSpPr>
          <p:spPr>
            <a:xfrm>
              <a:off x="585978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97" name="Google Shape;2797;p4"/>
            <p:cNvSpPr/>
            <p:nvPr/>
          </p:nvSpPr>
          <p:spPr>
            <a:xfrm>
              <a:off x="611886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98" name="Google Shape;2798;p4"/>
            <p:cNvSpPr/>
            <p:nvPr/>
          </p:nvSpPr>
          <p:spPr>
            <a:xfrm>
              <a:off x="637794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99" name="Google Shape;2799;p4"/>
            <p:cNvSpPr/>
            <p:nvPr/>
          </p:nvSpPr>
          <p:spPr>
            <a:xfrm>
              <a:off x="404622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00" name="Google Shape;2800;p4"/>
            <p:cNvSpPr/>
            <p:nvPr/>
          </p:nvSpPr>
          <p:spPr>
            <a:xfrm>
              <a:off x="430530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01" name="Google Shape;2801;p4"/>
            <p:cNvSpPr/>
            <p:nvPr/>
          </p:nvSpPr>
          <p:spPr>
            <a:xfrm>
              <a:off x="456438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02" name="Google Shape;2802;p4"/>
            <p:cNvSpPr/>
            <p:nvPr/>
          </p:nvSpPr>
          <p:spPr>
            <a:xfrm>
              <a:off x="482346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03" name="Google Shape;2803;p4"/>
            <p:cNvSpPr/>
            <p:nvPr/>
          </p:nvSpPr>
          <p:spPr>
            <a:xfrm>
              <a:off x="508254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04" name="Google Shape;2804;p4"/>
            <p:cNvSpPr/>
            <p:nvPr/>
          </p:nvSpPr>
          <p:spPr>
            <a:xfrm>
              <a:off x="534162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05" name="Google Shape;2805;p4"/>
            <p:cNvSpPr/>
            <p:nvPr/>
          </p:nvSpPr>
          <p:spPr>
            <a:xfrm>
              <a:off x="560070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06" name="Google Shape;2806;p4"/>
            <p:cNvSpPr/>
            <p:nvPr/>
          </p:nvSpPr>
          <p:spPr>
            <a:xfrm>
              <a:off x="585978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07" name="Google Shape;2807;p4"/>
            <p:cNvSpPr/>
            <p:nvPr/>
          </p:nvSpPr>
          <p:spPr>
            <a:xfrm>
              <a:off x="611886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08" name="Google Shape;2808;p4"/>
            <p:cNvSpPr/>
            <p:nvPr/>
          </p:nvSpPr>
          <p:spPr>
            <a:xfrm>
              <a:off x="637794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09" name="Google Shape;2809;p4"/>
            <p:cNvSpPr/>
            <p:nvPr/>
          </p:nvSpPr>
          <p:spPr>
            <a:xfrm>
              <a:off x="404622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10" name="Google Shape;2810;p4"/>
            <p:cNvSpPr/>
            <p:nvPr/>
          </p:nvSpPr>
          <p:spPr>
            <a:xfrm>
              <a:off x="430530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11" name="Google Shape;2811;p4"/>
            <p:cNvSpPr/>
            <p:nvPr/>
          </p:nvSpPr>
          <p:spPr>
            <a:xfrm>
              <a:off x="456438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12" name="Google Shape;2812;p4"/>
            <p:cNvSpPr/>
            <p:nvPr/>
          </p:nvSpPr>
          <p:spPr>
            <a:xfrm>
              <a:off x="482346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13" name="Google Shape;2813;p4"/>
            <p:cNvSpPr/>
            <p:nvPr/>
          </p:nvSpPr>
          <p:spPr>
            <a:xfrm>
              <a:off x="508254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14" name="Google Shape;2814;p4"/>
            <p:cNvSpPr/>
            <p:nvPr/>
          </p:nvSpPr>
          <p:spPr>
            <a:xfrm>
              <a:off x="534162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15" name="Google Shape;2815;p4"/>
            <p:cNvSpPr/>
            <p:nvPr/>
          </p:nvSpPr>
          <p:spPr>
            <a:xfrm>
              <a:off x="560070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16" name="Google Shape;2816;p4"/>
            <p:cNvSpPr/>
            <p:nvPr/>
          </p:nvSpPr>
          <p:spPr>
            <a:xfrm>
              <a:off x="585978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17" name="Google Shape;2817;p4"/>
            <p:cNvSpPr/>
            <p:nvPr/>
          </p:nvSpPr>
          <p:spPr>
            <a:xfrm>
              <a:off x="611886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18" name="Google Shape;2818;p4"/>
            <p:cNvSpPr/>
            <p:nvPr/>
          </p:nvSpPr>
          <p:spPr>
            <a:xfrm>
              <a:off x="637794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19" name="Google Shape;2819;p4"/>
            <p:cNvSpPr/>
            <p:nvPr/>
          </p:nvSpPr>
          <p:spPr>
            <a:xfrm>
              <a:off x="404622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20" name="Google Shape;2820;p4"/>
            <p:cNvSpPr/>
            <p:nvPr/>
          </p:nvSpPr>
          <p:spPr>
            <a:xfrm>
              <a:off x="430530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21" name="Google Shape;2821;p4"/>
            <p:cNvSpPr/>
            <p:nvPr/>
          </p:nvSpPr>
          <p:spPr>
            <a:xfrm>
              <a:off x="456438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22" name="Google Shape;2822;p4"/>
            <p:cNvSpPr/>
            <p:nvPr/>
          </p:nvSpPr>
          <p:spPr>
            <a:xfrm>
              <a:off x="482346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23" name="Google Shape;2823;p4"/>
            <p:cNvSpPr/>
            <p:nvPr/>
          </p:nvSpPr>
          <p:spPr>
            <a:xfrm>
              <a:off x="508254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24" name="Google Shape;2824;p4"/>
            <p:cNvSpPr/>
            <p:nvPr/>
          </p:nvSpPr>
          <p:spPr>
            <a:xfrm>
              <a:off x="534162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25" name="Google Shape;2825;p4"/>
            <p:cNvSpPr/>
            <p:nvPr/>
          </p:nvSpPr>
          <p:spPr>
            <a:xfrm>
              <a:off x="560070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26" name="Google Shape;2826;p4"/>
            <p:cNvSpPr/>
            <p:nvPr/>
          </p:nvSpPr>
          <p:spPr>
            <a:xfrm>
              <a:off x="585978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27" name="Google Shape;2827;p4"/>
            <p:cNvSpPr/>
            <p:nvPr/>
          </p:nvSpPr>
          <p:spPr>
            <a:xfrm>
              <a:off x="611886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28" name="Google Shape;2828;p4"/>
            <p:cNvSpPr/>
            <p:nvPr/>
          </p:nvSpPr>
          <p:spPr>
            <a:xfrm>
              <a:off x="637794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grpSp>
        <p:nvGrpSpPr>
          <p:cNvPr id="2829" name="Google Shape;2829;p4"/>
          <p:cNvGrpSpPr/>
          <p:nvPr/>
        </p:nvGrpSpPr>
        <p:grpSpPr>
          <a:xfrm>
            <a:off x="1279174" y="3329146"/>
            <a:ext cx="901548" cy="901548"/>
            <a:chOff x="4046220" y="2072640"/>
            <a:chExt cx="2590800" cy="2590800"/>
          </a:xfrm>
        </p:grpSpPr>
        <p:sp>
          <p:nvSpPr>
            <p:cNvPr id="2830" name="Google Shape;2830;p4"/>
            <p:cNvSpPr/>
            <p:nvPr/>
          </p:nvSpPr>
          <p:spPr>
            <a:xfrm>
              <a:off x="404622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31" name="Google Shape;2831;p4"/>
            <p:cNvSpPr/>
            <p:nvPr/>
          </p:nvSpPr>
          <p:spPr>
            <a:xfrm>
              <a:off x="430530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32" name="Google Shape;2832;p4"/>
            <p:cNvSpPr/>
            <p:nvPr/>
          </p:nvSpPr>
          <p:spPr>
            <a:xfrm>
              <a:off x="456438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33" name="Google Shape;2833;p4"/>
            <p:cNvSpPr/>
            <p:nvPr/>
          </p:nvSpPr>
          <p:spPr>
            <a:xfrm>
              <a:off x="482346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34" name="Google Shape;2834;p4"/>
            <p:cNvSpPr/>
            <p:nvPr/>
          </p:nvSpPr>
          <p:spPr>
            <a:xfrm>
              <a:off x="508254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35" name="Google Shape;2835;p4"/>
            <p:cNvSpPr/>
            <p:nvPr/>
          </p:nvSpPr>
          <p:spPr>
            <a:xfrm>
              <a:off x="534162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36" name="Google Shape;2836;p4"/>
            <p:cNvSpPr/>
            <p:nvPr/>
          </p:nvSpPr>
          <p:spPr>
            <a:xfrm>
              <a:off x="560070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37" name="Google Shape;2837;p4"/>
            <p:cNvSpPr/>
            <p:nvPr/>
          </p:nvSpPr>
          <p:spPr>
            <a:xfrm>
              <a:off x="585978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38" name="Google Shape;2838;p4"/>
            <p:cNvSpPr/>
            <p:nvPr/>
          </p:nvSpPr>
          <p:spPr>
            <a:xfrm>
              <a:off x="611886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39" name="Google Shape;2839;p4"/>
            <p:cNvSpPr/>
            <p:nvPr/>
          </p:nvSpPr>
          <p:spPr>
            <a:xfrm>
              <a:off x="637794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40" name="Google Shape;2840;p4"/>
            <p:cNvSpPr/>
            <p:nvPr/>
          </p:nvSpPr>
          <p:spPr>
            <a:xfrm>
              <a:off x="404622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41" name="Google Shape;2841;p4"/>
            <p:cNvSpPr/>
            <p:nvPr/>
          </p:nvSpPr>
          <p:spPr>
            <a:xfrm>
              <a:off x="430530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42" name="Google Shape;2842;p4"/>
            <p:cNvSpPr/>
            <p:nvPr/>
          </p:nvSpPr>
          <p:spPr>
            <a:xfrm>
              <a:off x="456438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43" name="Google Shape;2843;p4"/>
            <p:cNvSpPr/>
            <p:nvPr/>
          </p:nvSpPr>
          <p:spPr>
            <a:xfrm>
              <a:off x="482346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44" name="Google Shape;2844;p4"/>
            <p:cNvSpPr/>
            <p:nvPr/>
          </p:nvSpPr>
          <p:spPr>
            <a:xfrm>
              <a:off x="508254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45" name="Google Shape;2845;p4"/>
            <p:cNvSpPr/>
            <p:nvPr/>
          </p:nvSpPr>
          <p:spPr>
            <a:xfrm>
              <a:off x="534162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46" name="Google Shape;2846;p4"/>
            <p:cNvSpPr/>
            <p:nvPr/>
          </p:nvSpPr>
          <p:spPr>
            <a:xfrm>
              <a:off x="560070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47" name="Google Shape;2847;p4"/>
            <p:cNvSpPr/>
            <p:nvPr/>
          </p:nvSpPr>
          <p:spPr>
            <a:xfrm>
              <a:off x="585978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48" name="Google Shape;2848;p4"/>
            <p:cNvSpPr/>
            <p:nvPr/>
          </p:nvSpPr>
          <p:spPr>
            <a:xfrm>
              <a:off x="611886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49" name="Google Shape;2849;p4"/>
            <p:cNvSpPr/>
            <p:nvPr/>
          </p:nvSpPr>
          <p:spPr>
            <a:xfrm>
              <a:off x="637794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50" name="Google Shape;2850;p4"/>
            <p:cNvSpPr/>
            <p:nvPr/>
          </p:nvSpPr>
          <p:spPr>
            <a:xfrm>
              <a:off x="404622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51" name="Google Shape;2851;p4"/>
            <p:cNvSpPr/>
            <p:nvPr/>
          </p:nvSpPr>
          <p:spPr>
            <a:xfrm>
              <a:off x="430530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52" name="Google Shape;2852;p4"/>
            <p:cNvSpPr/>
            <p:nvPr/>
          </p:nvSpPr>
          <p:spPr>
            <a:xfrm>
              <a:off x="456438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53" name="Google Shape;2853;p4"/>
            <p:cNvSpPr/>
            <p:nvPr/>
          </p:nvSpPr>
          <p:spPr>
            <a:xfrm>
              <a:off x="482346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54" name="Google Shape;2854;p4"/>
            <p:cNvSpPr/>
            <p:nvPr/>
          </p:nvSpPr>
          <p:spPr>
            <a:xfrm>
              <a:off x="508254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55" name="Google Shape;2855;p4"/>
            <p:cNvSpPr/>
            <p:nvPr/>
          </p:nvSpPr>
          <p:spPr>
            <a:xfrm>
              <a:off x="534162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56" name="Google Shape;2856;p4"/>
            <p:cNvSpPr/>
            <p:nvPr/>
          </p:nvSpPr>
          <p:spPr>
            <a:xfrm>
              <a:off x="560070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57" name="Google Shape;2857;p4"/>
            <p:cNvSpPr/>
            <p:nvPr/>
          </p:nvSpPr>
          <p:spPr>
            <a:xfrm>
              <a:off x="585978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58" name="Google Shape;2858;p4"/>
            <p:cNvSpPr/>
            <p:nvPr/>
          </p:nvSpPr>
          <p:spPr>
            <a:xfrm>
              <a:off x="611886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59" name="Google Shape;2859;p4"/>
            <p:cNvSpPr/>
            <p:nvPr/>
          </p:nvSpPr>
          <p:spPr>
            <a:xfrm>
              <a:off x="637794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60" name="Google Shape;2860;p4"/>
            <p:cNvSpPr/>
            <p:nvPr/>
          </p:nvSpPr>
          <p:spPr>
            <a:xfrm>
              <a:off x="404622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61" name="Google Shape;2861;p4"/>
            <p:cNvSpPr/>
            <p:nvPr/>
          </p:nvSpPr>
          <p:spPr>
            <a:xfrm>
              <a:off x="430530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62" name="Google Shape;2862;p4"/>
            <p:cNvSpPr/>
            <p:nvPr/>
          </p:nvSpPr>
          <p:spPr>
            <a:xfrm>
              <a:off x="456438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63" name="Google Shape;2863;p4"/>
            <p:cNvSpPr/>
            <p:nvPr/>
          </p:nvSpPr>
          <p:spPr>
            <a:xfrm>
              <a:off x="482346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64" name="Google Shape;2864;p4"/>
            <p:cNvSpPr/>
            <p:nvPr/>
          </p:nvSpPr>
          <p:spPr>
            <a:xfrm>
              <a:off x="508254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65" name="Google Shape;2865;p4"/>
            <p:cNvSpPr/>
            <p:nvPr/>
          </p:nvSpPr>
          <p:spPr>
            <a:xfrm>
              <a:off x="534162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66" name="Google Shape;2866;p4"/>
            <p:cNvSpPr/>
            <p:nvPr/>
          </p:nvSpPr>
          <p:spPr>
            <a:xfrm>
              <a:off x="560070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67" name="Google Shape;2867;p4"/>
            <p:cNvSpPr/>
            <p:nvPr/>
          </p:nvSpPr>
          <p:spPr>
            <a:xfrm>
              <a:off x="585978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68" name="Google Shape;2868;p4"/>
            <p:cNvSpPr/>
            <p:nvPr/>
          </p:nvSpPr>
          <p:spPr>
            <a:xfrm>
              <a:off x="611886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69" name="Google Shape;2869;p4"/>
            <p:cNvSpPr/>
            <p:nvPr/>
          </p:nvSpPr>
          <p:spPr>
            <a:xfrm>
              <a:off x="637794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70" name="Google Shape;2870;p4"/>
            <p:cNvSpPr/>
            <p:nvPr/>
          </p:nvSpPr>
          <p:spPr>
            <a:xfrm>
              <a:off x="404622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71" name="Google Shape;2871;p4"/>
            <p:cNvSpPr/>
            <p:nvPr/>
          </p:nvSpPr>
          <p:spPr>
            <a:xfrm>
              <a:off x="430530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72" name="Google Shape;2872;p4"/>
            <p:cNvSpPr/>
            <p:nvPr/>
          </p:nvSpPr>
          <p:spPr>
            <a:xfrm>
              <a:off x="456438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73" name="Google Shape;2873;p4"/>
            <p:cNvSpPr/>
            <p:nvPr/>
          </p:nvSpPr>
          <p:spPr>
            <a:xfrm>
              <a:off x="482346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74" name="Google Shape;2874;p4"/>
            <p:cNvSpPr/>
            <p:nvPr/>
          </p:nvSpPr>
          <p:spPr>
            <a:xfrm>
              <a:off x="508254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75" name="Google Shape;2875;p4"/>
            <p:cNvSpPr/>
            <p:nvPr/>
          </p:nvSpPr>
          <p:spPr>
            <a:xfrm>
              <a:off x="534162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76" name="Google Shape;2876;p4"/>
            <p:cNvSpPr/>
            <p:nvPr/>
          </p:nvSpPr>
          <p:spPr>
            <a:xfrm>
              <a:off x="560070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77" name="Google Shape;2877;p4"/>
            <p:cNvSpPr/>
            <p:nvPr/>
          </p:nvSpPr>
          <p:spPr>
            <a:xfrm>
              <a:off x="585978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78" name="Google Shape;2878;p4"/>
            <p:cNvSpPr/>
            <p:nvPr/>
          </p:nvSpPr>
          <p:spPr>
            <a:xfrm>
              <a:off x="611886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79" name="Google Shape;2879;p4"/>
            <p:cNvSpPr/>
            <p:nvPr/>
          </p:nvSpPr>
          <p:spPr>
            <a:xfrm>
              <a:off x="637794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80" name="Google Shape;2880;p4"/>
            <p:cNvSpPr/>
            <p:nvPr/>
          </p:nvSpPr>
          <p:spPr>
            <a:xfrm>
              <a:off x="404622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81" name="Google Shape;2881;p4"/>
            <p:cNvSpPr/>
            <p:nvPr/>
          </p:nvSpPr>
          <p:spPr>
            <a:xfrm>
              <a:off x="430530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82" name="Google Shape;2882;p4"/>
            <p:cNvSpPr/>
            <p:nvPr/>
          </p:nvSpPr>
          <p:spPr>
            <a:xfrm>
              <a:off x="456438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83" name="Google Shape;2883;p4"/>
            <p:cNvSpPr/>
            <p:nvPr/>
          </p:nvSpPr>
          <p:spPr>
            <a:xfrm>
              <a:off x="482346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84" name="Google Shape;2884;p4"/>
            <p:cNvSpPr/>
            <p:nvPr/>
          </p:nvSpPr>
          <p:spPr>
            <a:xfrm>
              <a:off x="508254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85" name="Google Shape;2885;p4"/>
            <p:cNvSpPr/>
            <p:nvPr/>
          </p:nvSpPr>
          <p:spPr>
            <a:xfrm>
              <a:off x="534162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86" name="Google Shape;2886;p4"/>
            <p:cNvSpPr/>
            <p:nvPr/>
          </p:nvSpPr>
          <p:spPr>
            <a:xfrm>
              <a:off x="560070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87" name="Google Shape;2887;p4"/>
            <p:cNvSpPr/>
            <p:nvPr/>
          </p:nvSpPr>
          <p:spPr>
            <a:xfrm>
              <a:off x="585978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88" name="Google Shape;2888;p4"/>
            <p:cNvSpPr/>
            <p:nvPr/>
          </p:nvSpPr>
          <p:spPr>
            <a:xfrm>
              <a:off x="611886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89" name="Google Shape;2889;p4"/>
            <p:cNvSpPr/>
            <p:nvPr/>
          </p:nvSpPr>
          <p:spPr>
            <a:xfrm>
              <a:off x="637794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90" name="Google Shape;2890;p4"/>
            <p:cNvSpPr/>
            <p:nvPr/>
          </p:nvSpPr>
          <p:spPr>
            <a:xfrm>
              <a:off x="404622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91" name="Google Shape;2891;p4"/>
            <p:cNvSpPr/>
            <p:nvPr/>
          </p:nvSpPr>
          <p:spPr>
            <a:xfrm>
              <a:off x="430530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92" name="Google Shape;2892;p4"/>
            <p:cNvSpPr/>
            <p:nvPr/>
          </p:nvSpPr>
          <p:spPr>
            <a:xfrm>
              <a:off x="456438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93" name="Google Shape;2893;p4"/>
            <p:cNvSpPr/>
            <p:nvPr/>
          </p:nvSpPr>
          <p:spPr>
            <a:xfrm>
              <a:off x="482346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94" name="Google Shape;2894;p4"/>
            <p:cNvSpPr/>
            <p:nvPr/>
          </p:nvSpPr>
          <p:spPr>
            <a:xfrm>
              <a:off x="508254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95" name="Google Shape;2895;p4"/>
            <p:cNvSpPr/>
            <p:nvPr/>
          </p:nvSpPr>
          <p:spPr>
            <a:xfrm>
              <a:off x="534162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96" name="Google Shape;2896;p4"/>
            <p:cNvSpPr/>
            <p:nvPr/>
          </p:nvSpPr>
          <p:spPr>
            <a:xfrm>
              <a:off x="560070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97" name="Google Shape;2897;p4"/>
            <p:cNvSpPr/>
            <p:nvPr/>
          </p:nvSpPr>
          <p:spPr>
            <a:xfrm>
              <a:off x="585978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98" name="Google Shape;2898;p4"/>
            <p:cNvSpPr/>
            <p:nvPr/>
          </p:nvSpPr>
          <p:spPr>
            <a:xfrm>
              <a:off x="611886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99" name="Google Shape;2899;p4"/>
            <p:cNvSpPr/>
            <p:nvPr/>
          </p:nvSpPr>
          <p:spPr>
            <a:xfrm>
              <a:off x="637794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00" name="Google Shape;2900;p4"/>
            <p:cNvSpPr/>
            <p:nvPr/>
          </p:nvSpPr>
          <p:spPr>
            <a:xfrm>
              <a:off x="404622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01" name="Google Shape;2901;p4"/>
            <p:cNvSpPr/>
            <p:nvPr/>
          </p:nvSpPr>
          <p:spPr>
            <a:xfrm>
              <a:off x="430530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02" name="Google Shape;2902;p4"/>
            <p:cNvSpPr/>
            <p:nvPr/>
          </p:nvSpPr>
          <p:spPr>
            <a:xfrm>
              <a:off x="456438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03" name="Google Shape;2903;p4"/>
            <p:cNvSpPr/>
            <p:nvPr/>
          </p:nvSpPr>
          <p:spPr>
            <a:xfrm>
              <a:off x="482346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04" name="Google Shape;2904;p4"/>
            <p:cNvSpPr/>
            <p:nvPr/>
          </p:nvSpPr>
          <p:spPr>
            <a:xfrm>
              <a:off x="508254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05" name="Google Shape;2905;p4"/>
            <p:cNvSpPr/>
            <p:nvPr/>
          </p:nvSpPr>
          <p:spPr>
            <a:xfrm>
              <a:off x="534162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06" name="Google Shape;2906;p4"/>
            <p:cNvSpPr/>
            <p:nvPr/>
          </p:nvSpPr>
          <p:spPr>
            <a:xfrm>
              <a:off x="560070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07" name="Google Shape;2907;p4"/>
            <p:cNvSpPr/>
            <p:nvPr/>
          </p:nvSpPr>
          <p:spPr>
            <a:xfrm>
              <a:off x="585978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08" name="Google Shape;2908;p4"/>
            <p:cNvSpPr/>
            <p:nvPr/>
          </p:nvSpPr>
          <p:spPr>
            <a:xfrm>
              <a:off x="611886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09" name="Google Shape;2909;p4"/>
            <p:cNvSpPr/>
            <p:nvPr/>
          </p:nvSpPr>
          <p:spPr>
            <a:xfrm>
              <a:off x="637794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10" name="Google Shape;2910;p4"/>
            <p:cNvSpPr/>
            <p:nvPr/>
          </p:nvSpPr>
          <p:spPr>
            <a:xfrm>
              <a:off x="404622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11" name="Google Shape;2911;p4"/>
            <p:cNvSpPr/>
            <p:nvPr/>
          </p:nvSpPr>
          <p:spPr>
            <a:xfrm>
              <a:off x="430530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12" name="Google Shape;2912;p4"/>
            <p:cNvSpPr/>
            <p:nvPr/>
          </p:nvSpPr>
          <p:spPr>
            <a:xfrm>
              <a:off x="456438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13" name="Google Shape;2913;p4"/>
            <p:cNvSpPr/>
            <p:nvPr/>
          </p:nvSpPr>
          <p:spPr>
            <a:xfrm>
              <a:off x="482346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14" name="Google Shape;2914;p4"/>
            <p:cNvSpPr/>
            <p:nvPr/>
          </p:nvSpPr>
          <p:spPr>
            <a:xfrm>
              <a:off x="508254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15" name="Google Shape;2915;p4"/>
            <p:cNvSpPr/>
            <p:nvPr/>
          </p:nvSpPr>
          <p:spPr>
            <a:xfrm>
              <a:off x="534162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16" name="Google Shape;2916;p4"/>
            <p:cNvSpPr/>
            <p:nvPr/>
          </p:nvSpPr>
          <p:spPr>
            <a:xfrm>
              <a:off x="560070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17" name="Google Shape;2917;p4"/>
            <p:cNvSpPr/>
            <p:nvPr/>
          </p:nvSpPr>
          <p:spPr>
            <a:xfrm>
              <a:off x="585978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18" name="Google Shape;2918;p4"/>
            <p:cNvSpPr/>
            <p:nvPr/>
          </p:nvSpPr>
          <p:spPr>
            <a:xfrm>
              <a:off x="611886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19" name="Google Shape;2919;p4"/>
            <p:cNvSpPr/>
            <p:nvPr/>
          </p:nvSpPr>
          <p:spPr>
            <a:xfrm>
              <a:off x="637794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20" name="Google Shape;2920;p4"/>
            <p:cNvSpPr/>
            <p:nvPr/>
          </p:nvSpPr>
          <p:spPr>
            <a:xfrm>
              <a:off x="404622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21" name="Google Shape;2921;p4"/>
            <p:cNvSpPr/>
            <p:nvPr/>
          </p:nvSpPr>
          <p:spPr>
            <a:xfrm>
              <a:off x="430530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22" name="Google Shape;2922;p4"/>
            <p:cNvSpPr/>
            <p:nvPr/>
          </p:nvSpPr>
          <p:spPr>
            <a:xfrm>
              <a:off x="456438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23" name="Google Shape;2923;p4"/>
            <p:cNvSpPr/>
            <p:nvPr/>
          </p:nvSpPr>
          <p:spPr>
            <a:xfrm>
              <a:off x="482346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24" name="Google Shape;2924;p4"/>
            <p:cNvSpPr/>
            <p:nvPr/>
          </p:nvSpPr>
          <p:spPr>
            <a:xfrm>
              <a:off x="508254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25" name="Google Shape;2925;p4"/>
            <p:cNvSpPr/>
            <p:nvPr/>
          </p:nvSpPr>
          <p:spPr>
            <a:xfrm>
              <a:off x="534162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26" name="Google Shape;2926;p4"/>
            <p:cNvSpPr/>
            <p:nvPr/>
          </p:nvSpPr>
          <p:spPr>
            <a:xfrm>
              <a:off x="560070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27" name="Google Shape;2927;p4"/>
            <p:cNvSpPr/>
            <p:nvPr/>
          </p:nvSpPr>
          <p:spPr>
            <a:xfrm>
              <a:off x="585978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28" name="Google Shape;2928;p4"/>
            <p:cNvSpPr/>
            <p:nvPr/>
          </p:nvSpPr>
          <p:spPr>
            <a:xfrm>
              <a:off x="611886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29" name="Google Shape;2929;p4"/>
            <p:cNvSpPr/>
            <p:nvPr/>
          </p:nvSpPr>
          <p:spPr>
            <a:xfrm>
              <a:off x="637794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grpSp>
        <p:nvGrpSpPr>
          <p:cNvPr id="2930" name="Google Shape;2930;p4"/>
          <p:cNvGrpSpPr/>
          <p:nvPr/>
        </p:nvGrpSpPr>
        <p:grpSpPr>
          <a:xfrm>
            <a:off x="1279174" y="4354383"/>
            <a:ext cx="901548" cy="901548"/>
            <a:chOff x="4046220" y="2072640"/>
            <a:chExt cx="2590800" cy="2590800"/>
          </a:xfrm>
        </p:grpSpPr>
        <p:sp>
          <p:nvSpPr>
            <p:cNvPr id="2931" name="Google Shape;2931;p4"/>
            <p:cNvSpPr/>
            <p:nvPr/>
          </p:nvSpPr>
          <p:spPr>
            <a:xfrm>
              <a:off x="404622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32" name="Google Shape;2932;p4"/>
            <p:cNvSpPr/>
            <p:nvPr/>
          </p:nvSpPr>
          <p:spPr>
            <a:xfrm>
              <a:off x="430530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33" name="Google Shape;2933;p4"/>
            <p:cNvSpPr/>
            <p:nvPr/>
          </p:nvSpPr>
          <p:spPr>
            <a:xfrm>
              <a:off x="456438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34" name="Google Shape;2934;p4"/>
            <p:cNvSpPr/>
            <p:nvPr/>
          </p:nvSpPr>
          <p:spPr>
            <a:xfrm>
              <a:off x="482346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35" name="Google Shape;2935;p4"/>
            <p:cNvSpPr/>
            <p:nvPr/>
          </p:nvSpPr>
          <p:spPr>
            <a:xfrm>
              <a:off x="508254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36" name="Google Shape;2936;p4"/>
            <p:cNvSpPr/>
            <p:nvPr/>
          </p:nvSpPr>
          <p:spPr>
            <a:xfrm>
              <a:off x="534162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37" name="Google Shape;2937;p4"/>
            <p:cNvSpPr/>
            <p:nvPr/>
          </p:nvSpPr>
          <p:spPr>
            <a:xfrm>
              <a:off x="560070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38" name="Google Shape;2938;p4"/>
            <p:cNvSpPr/>
            <p:nvPr/>
          </p:nvSpPr>
          <p:spPr>
            <a:xfrm>
              <a:off x="585978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39" name="Google Shape;2939;p4"/>
            <p:cNvSpPr/>
            <p:nvPr/>
          </p:nvSpPr>
          <p:spPr>
            <a:xfrm>
              <a:off x="611886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40" name="Google Shape;2940;p4"/>
            <p:cNvSpPr/>
            <p:nvPr/>
          </p:nvSpPr>
          <p:spPr>
            <a:xfrm>
              <a:off x="637794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41" name="Google Shape;2941;p4"/>
            <p:cNvSpPr/>
            <p:nvPr/>
          </p:nvSpPr>
          <p:spPr>
            <a:xfrm>
              <a:off x="404622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42" name="Google Shape;2942;p4"/>
            <p:cNvSpPr/>
            <p:nvPr/>
          </p:nvSpPr>
          <p:spPr>
            <a:xfrm>
              <a:off x="430530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43" name="Google Shape;2943;p4"/>
            <p:cNvSpPr/>
            <p:nvPr/>
          </p:nvSpPr>
          <p:spPr>
            <a:xfrm>
              <a:off x="456438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44" name="Google Shape;2944;p4"/>
            <p:cNvSpPr/>
            <p:nvPr/>
          </p:nvSpPr>
          <p:spPr>
            <a:xfrm>
              <a:off x="482346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45" name="Google Shape;2945;p4"/>
            <p:cNvSpPr/>
            <p:nvPr/>
          </p:nvSpPr>
          <p:spPr>
            <a:xfrm>
              <a:off x="508254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46" name="Google Shape;2946;p4"/>
            <p:cNvSpPr/>
            <p:nvPr/>
          </p:nvSpPr>
          <p:spPr>
            <a:xfrm>
              <a:off x="534162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47" name="Google Shape;2947;p4"/>
            <p:cNvSpPr/>
            <p:nvPr/>
          </p:nvSpPr>
          <p:spPr>
            <a:xfrm>
              <a:off x="560070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48" name="Google Shape;2948;p4"/>
            <p:cNvSpPr/>
            <p:nvPr/>
          </p:nvSpPr>
          <p:spPr>
            <a:xfrm>
              <a:off x="585978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49" name="Google Shape;2949;p4"/>
            <p:cNvSpPr/>
            <p:nvPr/>
          </p:nvSpPr>
          <p:spPr>
            <a:xfrm>
              <a:off x="611886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50" name="Google Shape;2950;p4"/>
            <p:cNvSpPr/>
            <p:nvPr/>
          </p:nvSpPr>
          <p:spPr>
            <a:xfrm>
              <a:off x="637794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51" name="Google Shape;2951;p4"/>
            <p:cNvSpPr/>
            <p:nvPr/>
          </p:nvSpPr>
          <p:spPr>
            <a:xfrm>
              <a:off x="404622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52" name="Google Shape;2952;p4"/>
            <p:cNvSpPr/>
            <p:nvPr/>
          </p:nvSpPr>
          <p:spPr>
            <a:xfrm>
              <a:off x="430530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53" name="Google Shape;2953;p4"/>
            <p:cNvSpPr/>
            <p:nvPr/>
          </p:nvSpPr>
          <p:spPr>
            <a:xfrm>
              <a:off x="456438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54" name="Google Shape;2954;p4"/>
            <p:cNvSpPr/>
            <p:nvPr/>
          </p:nvSpPr>
          <p:spPr>
            <a:xfrm>
              <a:off x="482346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55" name="Google Shape;2955;p4"/>
            <p:cNvSpPr/>
            <p:nvPr/>
          </p:nvSpPr>
          <p:spPr>
            <a:xfrm>
              <a:off x="508254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56" name="Google Shape;2956;p4"/>
            <p:cNvSpPr/>
            <p:nvPr/>
          </p:nvSpPr>
          <p:spPr>
            <a:xfrm>
              <a:off x="534162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57" name="Google Shape;2957;p4"/>
            <p:cNvSpPr/>
            <p:nvPr/>
          </p:nvSpPr>
          <p:spPr>
            <a:xfrm>
              <a:off x="560070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58" name="Google Shape;2958;p4"/>
            <p:cNvSpPr/>
            <p:nvPr/>
          </p:nvSpPr>
          <p:spPr>
            <a:xfrm>
              <a:off x="585978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59" name="Google Shape;2959;p4"/>
            <p:cNvSpPr/>
            <p:nvPr/>
          </p:nvSpPr>
          <p:spPr>
            <a:xfrm>
              <a:off x="611886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60" name="Google Shape;2960;p4"/>
            <p:cNvSpPr/>
            <p:nvPr/>
          </p:nvSpPr>
          <p:spPr>
            <a:xfrm>
              <a:off x="637794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61" name="Google Shape;2961;p4"/>
            <p:cNvSpPr/>
            <p:nvPr/>
          </p:nvSpPr>
          <p:spPr>
            <a:xfrm>
              <a:off x="404622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62" name="Google Shape;2962;p4"/>
            <p:cNvSpPr/>
            <p:nvPr/>
          </p:nvSpPr>
          <p:spPr>
            <a:xfrm>
              <a:off x="430530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63" name="Google Shape;2963;p4"/>
            <p:cNvSpPr/>
            <p:nvPr/>
          </p:nvSpPr>
          <p:spPr>
            <a:xfrm>
              <a:off x="456438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64" name="Google Shape;2964;p4"/>
            <p:cNvSpPr/>
            <p:nvPr/>
          </p:nvSpPr>
          <p:spPr>
            <a:xfrm>
              <a:off x="482346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65" name="Google Shape;2965;p4"/>
            <p:cNvSpPr/>
            <p:nvPr/>
          </p:nvSpPr>
          <p:spPr>
            <a:xfrm>
              <a:off x="508254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66" name="Google Shape;2966;p4"/>
            <p:cNvSpPr/>
            <p:nvPr/>
          </p:nvSpPr>
          <p:spPr>
            <a:xfrm>
              <a:off x="534162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67" name="Google Shape;2967;p4"/>
            <p:cNvSpPr/>
            <p:nvPr/>
          </p:nvSpPr>
          <p:spPr>
            <a:xfrm>
              <a:off x="560070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68" name="Google Shape;2968;p4"/>
            <p:cNvSpPr/>
            <p:nvPr/>
          </p:nvSpPr>
          <p:spPr>
            <a:xfrm>
              <a:off x="585978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69" name="Google Shape;2969;p4"/>
            <p:cNvSpPr/>
            <p:nvPr/>
          </p:nvSpPr>
          <p:spPr>
            <a:xfrm>
              <a:off x="611886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70" name="Google Shape;2970;p4"/>
            <p:cNvSpPr/>
            <p:nvPr/>
          </p:nvSpPr>
          <p:spPr>
            <a:xfrm>
              <a:off x="637794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71" name="Google Shape;2971;p4"/>
            <p:cNvSpPr/>
            <p:nvPr/>
          </p:nvSpPr>
          <p:spPr>
            <a:xfrm>
              <a:off x="404622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72" name="Google Shape;2972;p4"/>
            <p:cNvSpPr/>
            <p:nvPr/>
          </p:nvSpPr>
          <p:spPr>
            <a:xfrm>
              <a:off x="430530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73" name="Google Shape;2973;p4"/>
            <p:cNvSpPr/>
            <p:nvPr/>
          </p:nvSpPr>
          <p:spPr>
            <a:xfrm>
              <a:off x="456438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74" name="Google Shape;2974;p4"/>
            <p:cNvSpPr/>
            <p:nvPr/>
          </p:nvSpPr>
          <p:spPr>
            <a:xfrm>
              <a:off x="482346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75" name="Google Shape;2975;p4"/>
            <p:cNvSpPr/>
            <p:nvPr/>
          </p:nvSpPr>
          <p:spPr>
            <a:xfrm>
              <a:off x="508254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76" name="Google Shape;2976;p4"/>
            <p:cNvSpPr/>
            <p:nvPr/>
          </p:nvSpPr>
          <p:spPr>
            <a:xfrm>
              <a:off x="534162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77" name="Google Shape;2977;p4"/>
            <p:cNvSpPr/>
            <p:nvPr/>
          </p:nvSpPr>
          <p:spPr>
            <a:xfrm>
              <a:off x="560070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78" name="Google Shape;2978;p4"/>
            <p:cNvSpPr/>
            <p:nvPr/>
          </p:nvSpPr>
          <p:spPr>
            <a:xfrm>
              <a:off x="585978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79" name="Google Shape;2979;p4"/>
            <p:cNvSpPr/>
            <p:nvPr/>
          </p:nvSpPr>
          <p:spPr>
            <a:xfrm>
              <a:off x="611886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80" name="Google Shape;2980;p4"/>
            <p:cNvSpPr/>
            <p:nvPr/>
          </p:nvSpPr>
          <p:spPr>
            <a:xfrm>
              <a:off x="637794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81" name="Google Shape;2981;p4"/>
            <p:cNvSpPr/>
            <p:nvPr/>
          </p:nvSpPr>
          <p:spPr>
            <a:xfrm>
              <a:off x="404622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82" name="Google Shape;2982;p4"/>
            <p:cNvSpPr/>
            <p:nvPr/>
          </p:nvSpPr>
          <p:spPr>
            <a:xfrm>
              <a:off x="430530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83" name="Google Shape;2983;p4"/>
            <p:cNvSpPr/>
            <p:nvPr/>
          </p:nvSpPr>
          <p:spPr>
            <a:xfrm>
              <a:off x="456438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84" name="Google Shape;2984;p4"/>
            <p:cNvSpPr/>
            <p:nvPr/>
          </p:nvSpPr>
          <p:spPr>
            <a:xfrm>
              <a:off x="482346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85" name="Google Shape;2985;p4"/>
            <p:cNvSpPr/>
            <p:nvPr/>
          </p:nvSpPr>
          <p:spPr>
            <a:xfrm>
              <a:off x="508254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86" name="Google Shape;2986;p4"/>
            <p:cNvSpPr/>
            <p:nvPr/>
          </p:nvSpPr>
          <p:spPr>
            <a:xfrm>
              <a:off x="534162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87" name="Google Shape;2987;p4"/>
            <p:cNvSpPr/>
            <p:nvPr/>
          </p:nvSpPr>
          <p:spPr>
            <a:xfrm>
              <a:off x="560070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88" name="Google Shape;2988;p4"/>
            <p:cNvSpPr/>
            <p:nvPr/>
          </p:nvSpPr>
          <p:spPr>
            <a:xfrm>
              <a:off x="585978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89" name="Google Shape;2989;p4"/>
            <p:cNvSpPr/>
            <p:nvPr/>
          </p:nvSpPr>
          <p:spPr>
            <a:xfrm>
              <a:off x="611886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90" name="Google Shape;2990;p4"/>
            <p:cNvSpPr/>
            <p:nvPr/>
          </p:nvSpPr>
          <p:spPr>
            <a:xfrm>
              <a:off x="637794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91" name="Google Shape;2991;p4"/>
            <p:cNvSpPr/>
            <p:nvPr/>
          </p:nvSpPr>
          <p:spPr>
            <a:xfrm>
              <a:off x="404622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92" name="Google Shape;2992;p4"/>
            <p:cNvSpPr/>
            <p:nvPr/>
          </p:nvSpPr>
          <p:spPr>
            <a:xfrm>
              <a:off x="430530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93" name="Google Shape;2993;p4"/>
            <p:cNvSpPr/>
            <p:nvPr/>
          </p:nvSpPr>
          <p:spPr>
            <a:xfrm>
              <a:off x="456438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94" name="Google Shape;2994;p4"/>
            <p:cNvSpPr/>
            <p:nvPr/>
          </p:nvSpPr>
          <p:spPr>
            <a:xfrm>
              <a:off x="482346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95" name="Google Shape;2995;p4"/>
            <p:cNvSpPr/>
            <p:nvPr/>
          </p:nvSpPr>
          <p:spPr>
            <a:xfrm>
              <a:off x="508254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96" name="Google Shape;2996;p4"/>
            <p:cNvSpPr/>
            <p:nvPr/>
          </p:nvSpPr>
          <p:spPr>
            <a:xfrm>
              <a:off x="534162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97" name="Google Shape;2997;p4"/>
            <p:cNvSpPr/>
            <p:nvPr/>
          </p:nvSpPr>
          <p:spPr>
            <a:xfrm>
              <a:off x="560070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98" name="Google Shape;2998;p4"/>
            <p:cNvSpPr/>
            <p:nvPr/>
          </p:nvSpPr>
          <p:spPr>
            <a:xfrm>
              <a:off x="585978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99" name="Google Shape;2999;p4"/>
            <p:cNvSpPr/>
            <p:nvPr/>
          </p:nvSpPr>
          <p:spPr>
            <a:xfrm>
              <a:off x="611886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00" name="Google Shape;3000;p4"/>
            <p:cNvSpPr/>
            <p:nvPr/>
          </p:nvSpPr>
          <p:spPr>
            <a:xfrm>
              <a:off x="637794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01" name="Google Shape;3001;p4"/>
            <p:cNvSpPr/>
            <p:nvPr/>
          </p:nvSpPr>
          <p:spPr>
            <a:xfrm>
              <a:off x="404622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02" name="Google Shape;3002;p4"/>
            <p:cNvSpPr/>
            <p:nvPr/>
          </p:nvSpPr>
          <p:spPr>
            <a:xfrm>
              <a:off x="430530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03" name="Google Shape;3003;p4"/>
            <p:cNvSpPr/>
            <p:nvPr/>
          </p:nvSpPr>
          <p:spPr>
            <a:xfrm>
              <a:off x="456438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04" name="Google Shape;3004;p4"/>
            <p:cNvSpPr/>
            <p:nvPr/>
          </p:nvSpPr>
          <p:spPr>
            <a:xfrm>
              <a:off x="482346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05" name="Google Shape;3005;p4"/>
            <p:cNvSpPr/>
            <p:nvPr/>
          </p:nvSpPr>
          <p:spPr>
            <a:xfrm>
              <a:off x="508254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06" name="Google Shape;3006;p4"/>
            <p:cNvSpPr/>
            <p:nvPr/>
          </p:nvSpPr>
          <p:spPr>
            <a:xfrm>
              <a:off x="534162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07" name="Google Shape;3007;p4"/>
            <p:cNvSpPr/>
            <p:nvPr/>
          </p:nvSpPr>
          <p:spPr>
            <a:xfrm>
              <a:off x="560070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08" name="Google Shape;3008;p4"/>
            <p:cNvSpPr/>
            <p:nvPr/>
          </p:nvSpPr>
          <p:spPr>
            <a:xfrm>
              <a:off x="585978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09" name="Google Shape;3009;p4"/>
            <p:cNvSpPr/>
            <p:nvPr/>
          </p:nvSpPr>
          <p:spPr>
            <a:xfrm>
              <a:off x="611886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10" name="Google Shape;3010;p4"/>
            <p:cNvSpPr/>
            <p:nvPr/>
          </p:nvSpPr>
          <p:spPr>
            <a:xfrm>
              <a:off x="637794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11" name="Google Shape;3011;p4"/>
            <p:cNvSpPr/>
            <p:nvPr/>
          </p:nvSpPr>
          <p:spPr>
            <a:xfrm>
              <a:off x="404622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12" name="Google Shape;3012;p4"/>
            <p:cNvSpPr/>
            <p:nvPr/>
          </p:nvSpPr>
          <p:spPr>
            <a:xfrm>
              <a:off x="430530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13" name="Google Shape;3013;p4"/>
            <p:cNvSpPr/>
            <p:nvPr/>
          </p:nvSpPr>
          <p:spPr>
            <a:xfrm>
              <a:off x="456438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14" name="Google Shape;3014;p4"/>
            <p:cNvSpPr/>
            <p:nvPr/>
          </p:nvSpPr>
          <p:spPr>
            <a:xfrm>
              <a:off x="482346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15" name="Google Shape;3015;p4"/>
            <p:cNvSpPr/>
            <p:nvPr/>
          </p:nvSpPr>
          <p:spPr>
            <a:xfrm>
              <a:off x="508254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16" name="Google Shape;3016;p4"/>
            <p:cNvSpPr/>
            <p:nvPr/>
          </p:nvSpPr>
          <p:spPr>
            <a:xfrm>
              <a:off x="534162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17" name="Google Shape;3017;p4"/>
            <p:cNvSpPr/>
            <p:nvPr/>
          </p:nvSpPr>
          <p:spPr>
            <a:xfrm>
              <a:off x="560070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18" name="Google Shape;3018;p4"/>
            <p:cNvSpPr/>
            <p:nvPr/>
          </p:nvSpPr>
          <p:spPr>
            <a:xfrm>
              <a:off x="585978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19" name="Google Shape;3019;p4"/>
            <p:cNvSpPr/>
            <p:nvPr/>
          </p:nvSpPr>
          <p:spPr>
            <a:xfrm>
              <a:off x="611886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20" name="Google Shape;3020;p4"/>
            <p:cNvSpPr/>
            <p:nvPr/>
          </p:nvSpPr>
          <p:spPr>
            <a:xfrm>
              <a:off x="637794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21" name="Google Shape;3021;p4"/>
            <p:cNvSpPr/>
            <p:nvPr/>
          </p:nvSpPr>
          <p:spPr>
            <a:xfrm>
              <a:off x="404622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22" name="Google Shape;3022;p4"/>
            <p:cNvSpPr/>
            <p:nvPr/>
          </p:nvSpPr>
          <p:spPr>
            <a:xfrm>
              <a:off x="430530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23" name="Google Shape;3023;p4"/>
            <p:cNvSpPr/>
            <p:nvPr/>
          </p:nvSpPr>
          <p:spPr>
            <a:xfrm>
              <a:off x="456438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24" name="Google Shape;3024;p4"/>
            <p:cNvSpPr/>
            <p:nvPr/>
          </p:nvSpPr>
          <p:spPr>
            <a:xfrm>
              <a:off x="482346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25" name="Google Shape;3025;p4"/>
            <p:cNvSpPr/>
            <p:nvPr/>
          </p:nvSpPr>
          <p:spPr>
            <a:xfrm>
              <a:off x="508254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26" name="Google Shape;3026;p4"/>
            <p:cNvSpPr/>
            <p:nvPr/>
          </p:nvSpPr>
          <p:spPr>
            <a:xfrm>
              <a:off x="534162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27" name="Google Shape;3027;p4"/>
            <p:cNvSpPr/>
            <p:nvPr/>
          </p:nvSpPr>
          <p:spPr>
            <a:xfrm>
              <a:off x="560070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28" name="Google Shape;3028;p4"/>
            <p:cNvSpPr/>
            <p:nvPr/>
          </p:nvSpPr>
          <p:spPr>
            <a:xfrm>
              <a:off x="585978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29" name="Google Shape;3029;p4"/>
            <p:cNvSpPr/>
            <p:nvPr/>
          </p:nvSpPr>
          <p:spPr>
            <a:xfrm>
              <a:off x="611886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30" name="Google Shape;3030;p4"/>
            <p:cNvSpPr/>
            <p:nvPr/>
          </p:nvSpPr>
          <p:spPr>
            <a:xfrm>
              <a:off x="637794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grpSp>
        <p:nvGrpSpPr>
          <p:cNvPr id="3031" name="Google Shape;3031;p4"/>
          <p:cNvGrpSpPr/>
          <p:nvPr/>
        </p:nvGrpSpPr>
        <p:grpSpPr>
          <a:xfrm>
            <a:off x="1279174" y="5367133"/>
            <a:ext cx="901548" cy="901548"/>
            <a:chOff x="4046220" y="2072640"/>
            <a:chExt cx="2590800" cy="2590800"/>
          </a:xfrm>
        </p:grpSpPr>
        <p:sp>
          <p:nvSpPr>
            <p:cNvPr id="3032" name="Google Shape;3032;p4"/>
            <p:cNvSpPr/>
            <p:nvPr/>
          </p:nvSpPr>
          <p:spPr>
            <a:xfrm>
              <a:off x="404622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33" name="Google Shape;3033;p4"/>
            <p:cNvSpPr/>
            <p:nvPr/>
          </p:nvSpPr>
          <p:spPr>
            <a:xfrm>
              <a:off x="430530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34" name="Google Shape;3034;p4"/>
            <p:cNvSpPr/>
            <p:nvPr/>
          </p:nvSpPr>
          <p:spPr>
            <a:xfrm>
              <a:off x="456438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35" name="Google Shape;3035;p4"/>
            <p:cNvSpPr/>
            <p:nvPr/>
          </p:nvSpPr>
          <p:spPr>
            <a:xfrm>
              <a:off x="482346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36" name="Google Shape;3036;p4"/>
            <p:cNvSpPr/>
            <p:nvPr/>
          </p:nvSpPr>
          <p:spPr>
            <a:xfrm>
              <a:off x="508254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37" name="Google Shape;3037;p4"/>
            <p:cNvSpPr/>
            <p:nvPr/>
          </p:nvSpPr>
          <p:spPr>
            <a:xfrm>
              <a:off x="534162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38" name="Google Shape;3038;p4"/>
            <p:cNvSpPr/>
            <p:nvPr/>
          </p:nvSpPr>
          <p:spPr>
            <a:xfrm>
              <a:off x="560070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39" name="Google Shape;3039;p4"/>
            <p:cNvSpPr/>
            <p:nvPr/>
          </p:nvSpPr>
          <p:spPr>
            <a:xfrm>
              <a:off x="585978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40" name="Google Shape;3040;p4"/>
            <p:cNvSpPr/>
            <p:nvPr/>
          </p:nvSpPr>
          <p:spPr>
            <a:xfrm>
              <a:off x="611886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41" name="Google Shape;3041;p4"/>
            <p:cNvSpPr/>
            <p:nvPr/>
          </p:nvSpPr>
          <p:spPr>
            <a:xfrm>
              <a:off x="637794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42" name="Google Shape;3042;p4"/>
            <p:cNvSpPr/>
            <p:nvPr/>
          </p:nvSpPr>
          <p:spPr>
            <a:xfrm>
              <a:off x="404622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43" name="Google Shape;3043;p4"/>
            <p:cNvSpPr/>
            <p:nvPr/>
          </p:nvSpPr>
          <p:spPr>
            <a:xfrm>
              <a:off x="430530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44" name="Google Shape;3044;p4"/>
            <p:cNvSpPr/>
            <p:nvPr/>
          </p:nvSpPr>
          <p:spPr>
            <a:xfrm>
              <a:off x="456438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45" name="Google Shape;3045;p4"/>
            <p:cNvSpPr/>
            <p:nvPr/>
          </p:nvSpPr>
          <p:spPr>
            <a:xfrm>
              <a:off x="482346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46" name="Google Shape;3046;p4"/>
            <p:cNvSpPr/>
            <p:nvPr/>
          </p:nvSpPr>
          <p:spPr>
            <a:xfrm>
              <a:off x="508254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47" name="Google Shape;3047;p4"/>
            <p:cNvSpPr/>
            <p:nvPr/>
          </p:nvSpPr>
          <p:spPr>
            <a:xfrm>
              <a:off x="534162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48" name="Google Shape;3048;p4"/>
            <p:cNvSpPr/>
            <p:nvPr/>
          </p:nvSpPr>
          <p:spPr>
            <a:xfrm>
              <a:off x="560070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49" name="Google Shape;3049;p4"/>
            <p:cNvSpPr/>
            <p:nvPr/>
          </p:nvSpPr>
          <p:spPr>
            <a:xfrm>
              <a:off x="585978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50" name="Google Shape;3050;p4"/>
            <p:cNvSpPr/>
            <p:nvPr/>
          </p:nvSpPr>
          <p:spPr>
            <a:xfrm>
              <a:off x="611886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51" name="Google Shape;3051;p4"/>
            <p:cNvSpPr/>
            <p:nvPr/>
          </p:nvSpPr>
          <p:spPr>
            <a:xfrm>
              <a:off x="637794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52" name="Google Shape;3052;p4"/>
            <p:cNvSpPr/>
            <p:nvPr/>
          </p:nvSpPr>
          <p:spPr>
            <a:xfrm>
              <a:off x="404622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53" name="Google Shape;3053;p4"/>
            <p:cNvSpPr/>
            <p:nvPr/>
          </p:nvSpPr>
          <p:spPr>
            <a:xfrm>
              <a:off x="430530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54" name="Google Shape;3054;p4"/>
            <p:cNvSpPr/>
            <p:nvPr/>
          </p:nvSpPr>
          <p:spPr>
            <a:xfrm>
              <a:off x="456438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55" name="Google Shape;3055;p4"/>
            <p:cNvSpPr/>
            <p:nvPr/>
          </p:nvSpPr>
          <p:spPr>
            <a:xfrm>
              <a:off x="482346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56" name="Google Shape;3056;p4"/>
            <p:cNvSpPr/>
            <p:nvPr/>
          </p:nvSpPr>
          <p:spPr>
            <a:xfrm>
              <a:off x="508254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57" name="Google Shape;3057;p4"/>
            <p:cNvSpPr/>
            <p:nvPr/>
          </p:nvSpPr>
          <p:spPr>
            <a:xfrm>
              <a:off x="534162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58" name="Google Shape;3058;p4"/>
            <p:cNvSpPr/>
            <p:nvPr/>
          </p:nvSpPr>
          <p:spPr>
            <a:xfrm>
              <a:off x="560070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59" name="Google Shape;3059;p4"/>
            <p:cNvSpPr/>
            <p:nvPr/>
          </p:nvSpPr>
          <p:spPr>
            <a:xfrm>
              <a:off x="585978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60" name="Google Shape;3060;p4"/>
            <p:cNvSpPr/>
            <p:nvPr/>
          </p:nvSpPr>
          <p:spPr>
            <a:xfrm>
              <a:off x="611886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61" name="Google Shape;3061;p4"/>
            <p:cNvSpPr/>
            <p:nvPr/>
          </p:nvSpPr>
          <p:spPr>
            <a:xfrm>
              <a:off x="637794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62" name="Google Shape;3062;p4"/>
            <p:cNvSpPr/>
            <p:nvPr/>
          </p:nvSpPr>
          <p:spPr>
            <a:xfrm>
              <a:off x="404622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63" name="Google Shape;3063;p4"/>
            <p:cNvSpPr/>
            <p:nvPr/>
          </p:nvSpPr>
          <p:spPr>
            <a:xfrm>
              <a:off x="430530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64" name="Google Shape;3064;p4"/>
            <p:cNvSpPr/>
            <p:nvPr/>
          </p:nvSpPr>
          <p:spPr>
            <a:xfrm>
              <a:off x="456438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65" name="Google Shape;3065;p4"/>
            <p:cNvSpPr/>
            <p:nvPr/>
          </p:nvSpPr>
          <p:spPr>
            <a:xfrm>
              <a:off x="482346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66" name="Google Shape;3066;p4"/>
            <p:cNvSpPr/>
            <p:nvPr/>
          </p:nvSpPr>
          <p:spPr>
            <a:xfrm>
              <a:off x="508254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67" name="Google Shape;3067;p4"/>
            <p:cNvSpPr/>
            <p:nvPr/>
          </p:nvSpPr>
          <p:spPr>
            <a:xfrm>
              <a:off x="534162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68" name="Google Shape;3068;p4"/>
            <p:cNvSpPr/>
            <p:nvPr/>
          </p:nvSpPr>
          <p:spPr>
            <a:xfrm>
              <a:off x="560070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69" name="Google Shape;3069;p4"/>
            <p:cNvSpPr/>
            <p:nvPr/>
          </p:nvSpPr>
          <p:spPr>
            <a:xfrm>
              <a:off x="585978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70" name="Google Shape;3070;p4"/>
            <p:cNvSpPr/>
            <p:nvPr/>
          </p:nvSpPr>
          <p:spPr>
            <a:xfrm>
              <a:off x="611886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71" name="Google Shape;3071;p4"/>
            <p:cNvSpPr/>
            <p:nvPr/>
          </p:nvSpPr>
          <p:spPr>
            <a:xfrm>
              <a:off x="637794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72" name="Google Shape;3072;p4"/>
            <p:cNvSpPr/>
            <p:nvPr/>
          </p:nvSpPr>
          <p:spPr>
            <a:xfrm>
              <a:off x="404622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73" name="Google Shape;3073;p4"/>
            <p:cNvSpPr/>
            <p:nvPr/>
          </p:nvSpPr>
          <p:spPr>
            <a:xfrm>
              <a:off x="430530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74" name="Google Shape;3074;p4"/>
            <p:cNvSpPr/>
            <p:nvPr/>
          </p:nvSpPr>
          <p:spPr>
            <a:xfrm>
              <a:off x="456438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75" name="Google Shape;3075;p4"/>
            <p:cNvSpPr/>
            <p:nvPr/>
          </p:nvSpPr>
          <p:spPr>
            <a:xfrm>
              <a:off x="482346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76" name="Google Shape;3076;p4"/>
            <p:cNvSpPr/>
            <p:nvPr/>
          </p:nvSpPr>
          <p:spPr>
            <a:xfrm>
              <a:off x="508254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77" name="Google Shape;3077;p4"/>
            <p:cNvSpPr/>
            <p:nvPr/>
          </p:nvSpPr>
          <p:spPr>
            <a:xfrm>
              <a:off x="534162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78" name="Google Shape;3078;p4"/>
            <p:cNvSpPr/>
            <p:nvPr/>
          </p:nvSpPr>
          <p:spPr>
            <a:xfrm>
              <a:off x="560070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79" name="Google Shape;3079;p4"/>
            <p:cNvSpPr/>
            <p:nvPr/>
          </p:nvSpPr>
          <p:spPr>
            <a:xfrm>
              <a:off x="585978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80" name="Google Shape;3080;p4"/>
            <p:cNvSpPr/>
            <p:nvPr/>
          </p:nvSpPr>
          <p:spPr>
            <a:xfrm>
              <a:off x="611886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81" name="Google Shape;3081;p4"/>
            <p:cNvSpPr/>
            <p:nvPr/>
          </p:nvSpPr>
          <p:spPr>
            <a:xfrm>
              <a:off x="637794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82" name="Google Shape;3082;p4"/>
            <p:cNvSpPr/>
            <p:nvPr/>
          </p:nvSpPr>
          <p:spPr>
            <a:xfrm>
              <a:off x="404622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83" name="Google Shape;3083;p4"/>
            <p:cNvSpPr/>
            <p:nvPr/>
          </p:nvSpPr>
          <p:spPr>
            <a:xfrm>
              <a:off x="430530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84" name="Google Shape;3084;p4"/>
            <p:cNvSpPr/>
            <p:nvPr/>
          </p:nvSpPr>
          <p:spPr>
            <a:xfrm>
              <a:off x="456438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85" name="Google Shape;3085;p4"/>
            <p:cNvSpPr/>
            <p:nvPr/>
          </p:nvSpPr>
          <p:spPr>
            <a:xfrm>
              <a:off x="482346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86" name="Google Shape;3086;p4"/>
            <p:cNvSpPr/>
            <p:nvPr/>
          </p:nvSpPr>
          <p:spPr>
            <a:xfrm>
              <a:off x="508254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87" name="Google Shape;3087;p4"/>
            <p:cNvSpPr/>
            <p:nvPr/>
          </p:nvSpPr>
          <p:spPr>
            <a:xfrm>
              <a:off x="534162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88" name="Google Shape;3088;p4"/>
            <p:cNvSpPr/>
            <p:nvPr/>
          </p:nvSpPr>
          <p:spPr>
            <a:xfrm>
              <a:off x="560070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89" name="Google Shape;3089;p4"/>
            <p:cNvSpPr/>
            <p:nvPr/>
          </p:nvSpPr>
          <p:spPr>
            <a:xfrm>
              <a:off x="585978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90" name="Google Shape;3090;p4"/>
            <p:cNvSpPr/>
            <p:nvPr/>
          </p:nvSpPr>
          <p:spPr>
            <a:xfrm>
              <a:off x="611886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91" name="Google Shape;3091;p4"/>
            <p:cNvSpPr/>
            <p:nvPr/>
          </p:nvSpPr>
          <p:spPr>
            <a:xfrm>
              <a:off x="637794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92" name="Google Shape;3092;p4"/>
            <p:cNvSpPr/>
            <p:nvPr/>
          </p:nvSpPr>
          <p:spPr>
            <a:xfrm>
              <a:off x="404622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93" name="Google Shape;3093;p4"/>
            <p:cNvSpPr/>
            <p:nvPr/>
          </p:nvSpPr>
          <p:spPr>
            <a:xfrm>
              <a:off x="430530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94" name="Google Shape;3094;p4"/>
            <p:cNvSpPr/>
            <p:nvPr/>
          </p:nvSpPr>
          <p:spPr>
            <a:xfrm>
              <a:off x="456438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95" name="Google Shape;3095;p4"/>
            <p:cNvSpPr/>
            <p:nvPr/>
          </p:nvSpPr>
          <p:spPr>
            <a:xfrm>
              <a:off x="482346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96" name="Google Shape;3096;p4"/>
            <p:cNvSpPr/>
            <p:nvPr/>
          </p:nvSpPr>
          <p:spPr>
            <a:xfrm>
              <a:off x="508254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97" name="Google Shape;3097;p4"/>
            <p:cNvSpPr/>
            <p:nvPr/>
          </p:nvSpPr>
          <p:spPr>
            <a:xfrm>
              <a:off x="534162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98" name="Google Shape;3098;p4"/>
            <p:cNvSpPr/>
            <p:nvPr/>
          </p:nvSpPr>
          <p:spPr>
            <a:xfrm>
              <a:off x="560070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99" name="Google Shape;3099;p4"/>
            <p:cNvSpPr/>
            <p:nvPr/>
          </p:nvSpPr>
          <p:spPr>
            <a:xfrm>
              <a:off x="585978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00" name="Google Shape;3100;p4"/>
            <p:cNvSpPr/>
            <p:nvPr/>
          </p:nvSpPr>
          <p:spPr>
            <a:xfrm>
              <a:off x="611886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01" name="Google Shape;3101;p4"/>
            <p:cNvSpPr/>
            <p:nvPr/>
          </p:nvSpPr>
          <p:spPr>
            <a:xfrm>
              <a:off x="637794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02" name="Google Shape;3102;p4"/>
            <p:cNvSpPr/>
            <p:nvPr/>
          </p:nvSpPr>
          <p:spPr>
            <a:xfrm>
              <a:off x="404622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03" name="Google Shape;3103;p4"/>
            <p:cNvSpPr/>
            <p:nvPr/>
          </p:nvSpPr>
          <p:spPr>
            <a:xfrm>
              <a:off x="430530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04" name="Google Shape;3104;p4"/>
            <p:cNvSpPr/>
            <p:nvPr/>
          </p:nvSpPr>
          <p:spPr>
            <a:xfrm>
              <a:off x="456438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05" name="Google Shape;3105;p4"/>
            <p:cNvSpPr/>
            <p:nvPr/>
          </p:nvSpPr>
          <p:spPr>
            <a:xfrm>
              <a:off x="482346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06" name="Google Shape;3106;p4"/>
            <p:cNvSpPr/>
            <p:nvPr/>
          </p:nvSpPr>
          <p:spPr>
            <a:xfrm>
              <a:off x="508254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07" name="Google Shape;3107;p4"/>
            <p:cNvSpPr/>
            <p:nvPr/>
          </p:nvSpPr>
          <p:spPr>
            <a:xfrm>
              <a:off x="534162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08" name="Google Shape;3108;p4"/>
            <p:cNvSpPr/>
            <p:nvPr/>
          </p:nvSpPr>
          <p:spPr>
            <a:xfrm>
              <a:off x="560070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09" name="Google Shape;3109;p4"/>
            <p:cNvSpPr/>
            <p:nvPr/>
          </p:nvSpPr>
          <p:spPr>
            <a:xfrm>
              <a:off x="585978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10" name="Google Shape;3110;p4"/>
            <p:cNvSpPr/>
            <p:nvPr/>
          </p:nvSpPr>
          <p:spPr>
            <a:xfrm>
              <a:off x="611886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11" name="Google Shape;3111;p4"/>
            <p:cNvSpPr/>
            <p:nvPr/>
          </p:nvSpPr>
          <p:spPr>
            <a:xfrm>
              <a:off x="637794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12" name="Google Shape;3112;p4"/>
            <p:cNvSpPr/>
            <p:nvPr/>
          </p:nvSpPr>
          <p:spPr>
            <a:xfrm>
              <a:off x="404622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13" name="Google Shape;3113;p4"/>
            <p:cNvSpPr/>
            <p:nvPr/>
          </p:nvSpPr>
          <p:spPr>
            <a:xfrm>
              <a:off x="430530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14" name="Google Shape;3114;p4"/>
            <p:cNvSpPr/>
            <p:nvPr/>
          </p:nvSpPr>
          <p:spPr>
            <a:xfrm>
              <a:off x="456438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15" name="Google Shape;3115;p4"/>
            <p:cNvSpPr/>
            <p:nvPr/>
          </p:nvSpPr>
          <p:spPr>
            <a:xfrm>
              <a:off x="482346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16" name="Google Shape;3116;p4"/>
            <p:cNvSpPr/>
            <p:nvPr/>
          </p:nvSpPr>
          <p:spPr>
            <a:xfrm>
              <a:off x="508254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17" name="Google Shape;3117;p4"/>
            <p:cNvSpPr/>
            <p:nvPr/>
          </p:nvSpPr>
          <p:spPr>
            <a:xfrm>
              <a:off x="534162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18" name="Google Shape;3118;p4"/>
            <p:cNvSpPr/>
            <p:nvPr/>
          </p:nvSpPr>
          <p:spPr>
            <a:xfrm>
              <a:off x="560070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19" name="Google Shape;3119;p4"/>
            <p:cNvSpPr/>
            <p:nvPr/>
          </p:nvSpPr>
          <p:spPr>
            <a:xfrm>
              <a:off x="585978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20" name="Google Shape;3120;p4"/>
            <p:cNvSpPr/>
            <p:nvPr/>
          </p:nvSpPr>
          <p:spPr>
            <a:xfrm>
              <a:off x="611886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21" name="Google Shape;3121;p4"/>
            <p:cNvSpPr/>
            <p:nvPr/>
          </p:nvSpPr>
          <p:spPr>
            <a:xfrm>
              <a:off x="637794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22" name="Google Shape;3122;p4"/>
            <p:cNvSpPr/>
            <p:nvPr/>
          </p:nvSpPr>
          <p:spPr>
            <a:xfrm>
              <a:off x="404622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23" name="Google Shape;3123;p4"/>
            <p:cNvSpPr/>
            <p:nvPr/>
          </p:nvSpPr>
          <p:spPr>
            <a:xfrm>
              <a:off x="430530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24" name="Google Shape;3124;p4"/>
            <p:cNvSpPr/>
            <p:nvPr/>
          </p:nvSpPr>
          <p:spPr>
            <a:xfrm>
              <a:off x="456438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25" name="Google Shape;3125;p4"/>
            <p:cNvSpPr/>
            <p:nvPr/>
          </p:nvSpPr>
          <p:spPr>
            <a:xfrm>
              <a:off x="482346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26" name="Google Shape;3126;p4"/>
            <p:cNvSpPr/>
            <p:nvPr/>
          </p:nvSpPr>
          <p:spPr>
            <a:xfrm>
              <a:off x="508254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27" name="Google Shape;3127;p4"/>
            <p:cNvSpPr/>
            <p:nvPr/>
          </p:nvSpPr>
          <p:spPr>
            <a:xfrm>
              <a:off x="534162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28" name="Google Shape;3128;p4"/>
            <p:cNvSpPr/>
            <p:nvPr/>
          </p:nvSpPr>
          <p:spPr>
            <a:xfrm>
              <a:off x="560070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29" name="Google Shape;3129;p4"/>
            <p:cNvSpPr/>
            <p:nvPr/>
          </p:nvSpPr>
          <p:spPr>
            <a:xfrm>
              <a:off x="585978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30" name="Google Shape;3130;p4"/>
            <p:cNvSpPr/>
            <p:nvPr/>
          </p:nvSpPr>
          <p:spPr>
            <a:xfrm>
              <a:off x="611886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31" name="Google Shape;3131;p4"/>
            <p:cNvSpPr/>
            <p:nvPr/>
          </p:nvSpPr>
          <p:spPr>
            <a:xfrm>
              <a:off x="637794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grpSp>
        <p:nvGrpSpPr>
          <p:cNvPr id="3132" name="Google Shape;3132;p4"/>
          <p:cNvGrpSpPr/>
          <p:nvPr/>
        </p:nvGrpSpPr>
        <p:grpSpPr>
          <a:xfrm>
            <a:off x="2981232" y="4354383"/>
            <a:ext cx="724576" cy="901548"/>
            <a:chOff x="2846886" y="1604312"/>
            <a:chExt cx="724576" cy="901548"/>
          </a:xfrm>
        </p:grpSpPr>
        <p:grpSp>
          <p:nvGrpSpPr>
            <p:cNvPr id="3133" name="Google Shape;3133;p4"/>
            <p:cNvGrpSpPr/>
            <p:nvPr/>
          </p:nvGrpSpPr>
          <p:grpSpPr>
            <a:xfrm>
              <a:off x="2846886" y="1604312"/>
              <a:ext cx="90155" cy="901548"/>
              <a:chOff x="7152671" y="1595686"/>
              <a:chExt cx="90155" cy="901548"/>
            </a:xfrm>
          </p:grpSpPr>
          <p:sp>
            <p:nvSpPr>
              <p:cNvPr id="3134" name="Google Shape;3134;p4"/>
              <p:cNvSpPr/>
              <p:nvPr/>
            </p:nvSpPr>
            <p:spPr>
              <a:xfrm>
                <a:off x="7152671" y="1595686"/>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35" name="Google Shape;3135;p4"/>
              <p:cNvSpPr/>
              <p:nvPr/>
            </p:nvSpPr>
            <p:spPr>
              <a:xfrm>
                <a:off x="7152671" y="1685841"/>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36" name="Google Shape;3136;p4"/>
              <p:cNvSpPr/>
              <p:nvPr/>
            </p:nvSpPr>
            <p:spPr>
              <a:xfrm>
                <a:off x="7152671" y="1775996"/>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37" name="Google Shape;3137;p4"/>
              <p:cNvSpPr/>
              <p:nvPr/>
            </p:nvSpPr>
            <p:spPr>
              <a:xfrm>
                <a:off x="7152671" y="186615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38" name="Google Shape;3138;p4"/>
              <p:cNvSpPr/>
              <p:nvPr/>
            </p:nvSpPr>
            <p:spPr>
              <a:xfrm>
                <a:off x="7152671" y="195630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39" name="Google Shape;3139;p4"/>
              <p:cNvSpPr/>
              <p:nvPr/>
            </p:nvSpPr>
            <p:spPr>
              <a:xfrm>
                <a:off x="7152671" y="204646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40" name="Google Shape;3140;p4"/>
              <p:cNvSpPr/>
              <p:nvPr/>
            </p:nvSpPr>
            <p:spPr>
              <a:xfrm>
                <a:off x="7152671" y="213661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41" name="Google Shape;3141;p4"/>
              <p:cNvSpPr/>
              <p:nvPr/>
            </p:nvSpPr>
            <p:spPr>
              <a:xfrm>
                <a:off x="7152671" y="222677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42" name="Google Shape;3142;p4"/>
              <p:cNvSpPr/>
              <p:nvPr/>
            </p:nvSpPr>
            <p:spPr>
              <a:xfrm>
                <a:off x="7152671" y="2316924"/>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43" name="Google Shape;3143;p4"/>
              <p:cNvSpPr/>
              <p:nvPr/>
            </p:nvSpPr>
            <p:spPr>
              <a:xfrm>
                <a:off x="7152671" y="2407079"/>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grpSp>
          <p:nvGrpSpPr>
            <p:cNvPr id="3144" name="Google Shape;3144;p4"/>
            <p:cNvGrpSpPr/>
            <p:nvPr/>
          </p:nvGrpSpPr>
          <p:grpSpPr>
            <a:xfrm>
              <a:off x="3004442" y="1604312"/>
              <a:ext cx="90155" cy="901548"/>
              <a:chOff x="7152671" y="1595686"/>
              <a:chExt cx="90155" cy="901548"/>
            </a:xfrm>
          </p:grpSpPr>
          <p:sp>
            <p:nvSpPr>
              <p:cNvPr id="3145" name="Google Shape;3145;p4"/>
              <p:cNvSpPr/>
              <p:nvPr/>
            </p:nvSpPr>
            <p:spPr>
              <a:xfrm>
                <a:off x="7152671" y="1595686"/>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46" name="Google Shape;3146;p4"/>
              <p:cNvSpPr/>
              <p:nvPr/>
            </p:nvSpPr>
            <p:spPr>
              <a:xfrm>
                <a:off x="7152671" y="1685841"/>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47" name="Google Shape;3147;p4"/>
              <p:cNvSpPr/>
              <p:nvPr/>
            </p:nvSpPr>
            <p:spPr>
              <a:xfrm>
                <a:off x="7152671" y="1775996"/>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48" name="Google Shape;3148;p4"/>
              <p:cNvSpPr/>
              <p:nvPr/>
            </p:nvSpPr>
            <p:spPr>
              <a:xfrm>
                <a:off x="7152671" y="186615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49" name="Google Shape;3149;p4"/>
              <p:cNvSpPr/>
              <p:nvPr/>
            </p:nvSpPr>
            <p:spPr>
              <a:xfrm>
                <a:off x="7152671" y="195630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50" name="Google Shape;3150;p4"/>
              <p:cNvSpPr/>
              <p:nvPr/>
            </p:nvSpPr>
            <p:spPr>
              <a:xfrm>
                <a:off x="7152671" y="204646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51" name="Google Shape;3151;p4"/>
              <p:cNvSpPr/>
              <p:nvPr/>
            </p:nvSpPr>
            <p:spPr>
              <a:xfrm>
                <a:off x="7152671" y="213661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52" name="Google Shape;3152;p4"/>
              <p:cNvSpPr/>
              <p:nvPr/>
            </p:nvSpPr>
            <p:spPr>
              <a:xfrm>
                <a:off x="7152671" y="222677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53" name="Google Shape;3153;p4"/>
              <p:cNvSpPr/>
              <p:nvPr/>
            </p:nvSpPr>
            <p:spPr>
              <a:xfrm>
                <a:off x="7152671" y="2316924"/>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54" name="Google Shape;3154;p4"/>
              <p:cNvSpPr/>
              <p:nvPr/>
            </p:nvSpPr>
            <p:spPr>
              <a:xfrm>
                <a:off x="7152671" y="2407079"/>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grpSp>
          <p:nvGrpSpPr>
            <p:cNvPr id="3155" name="Google Shape;3155;p4"/>
            <p:cNvGrpSpPr/>
            <p:nvPr/>
          </p:nvGrpSpPr>
          <p:grpSpPr>
            <a:xfrm>
              <a:off x="3152797" y="1604312"/>
              <a:ext cx="90155" cy="901548"/>
              <a:chOff x="7152671" y="1595686"/>
              <a:chExt cx="90155" cy="901548"/>
            </a:xfrm>
          </p:grpSpPr>
          <p:sp>
            <p:nvSpPr>
              <p:cNvPr id="3156" name="Google Shape;3156;p4"/>
              <p:cNvSpPr/>
              <p:nvPr/>
            </p:nvSpPr>
            <p:spPr>
              <a:xfrm>
                <a:off x="7152671" y="1595686"/>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57" name="Google Shape;3157;p4"/>
              <p:cNvSpPr/>
              <p:nvPr/>
            </p:nvSpPr>
            <p:spPr>
              <a:xfrm>
                <a:off x="7152671" y="1685841"/>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58" name="Google Shape;3158;p4"/>
              <p:cNvSpPr/>
              <p:nvPr/>
            </p:nvSpPr>
            <p:spPr>
              <a:xfrm>
                <a:off x="7152671" y="1775996"/>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59" name="Google Shape;3159;p4"/>
              <p:cNvSpPr/>
              <p:nvPr/>
            </p:nvSpPr>
            <p:spPr>
              <a:xfrm>
                <a:off x="7152671" y="186615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60" name="Google Shape;3160;p4"/>
              <p:cNvSpPr/>
              <p:nvPr/>
            </p:nvSpPr>
            <p:spPr>
              <a:xfrm>
                <a:off x="7152671" y="195630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61" name="Google Shape;3161;p4"/>
              <p:cNvSpPr/>
              <p:nvPr/>
            </p:nvSpPr>
            <p:spPr>
              <a:xfrm>
                <a:off x="7152671" y="204646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62" name="Google Shape;3162;p4"/>
              <p:cNvSpPr/>
              <p:nvPr/>
            </p:nvSpPr>
            <p:spPr>
              <a:xfrm>
                <a:off x="7152671" y="213661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63" name="Google Shape;3163;p4"/>
              <p:cNvSpPr/>
              <p:nvPr/>
            </p:nvSpPr>
            <p:spPr>
              <a:xfrm>
                <a:off x="7152671" y="222677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64" name="Google Shape;3164;p4"/>
              <p:cNvSpPr/>
              <p:nvPr/>
            </p:nvSpPr>
            <p:spPr>
              <a:xfrm>
                <a:off x="7152671" y="2316924"/>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65" name="Google Shape;3165;p4"/>
              <p:cNvSpPr/>
              <p:nvPr/>
            </p:nvSpPr>
            <p:spPr>
              <a:xfrm>
                <a:off x="7152671" y="2407079"/>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grpSp>
          <p:nvGrpSpPr>
            <p:cNvPr id="3166" name="Google Shape;3166;p4"/>
            <p:cNvGrpSpPr/>
            <p:nvPr/>
          </p:nvGrpSpPr>
          <p:grpSpPr>
            <a:xfrm>
              <a:off x="3311838" y="1604312"/>
              <a:ext cx="259624" cy="901548"/>
              <a:chOff x="7152671" y="1595686"/>
              <a:chExt cx="259624" cy="901548"/>
            </a:xfrm>
          </p:grpSpPr>
          <p:sp>
            <p:nvSpPr>
              <p:cNvPr id="3167" name="Google Shape;3167;p4"/>
              <p:cNvSpPr/>
              <p:nvPr/>
            </p:nvSpPr>
            <p:spPr>
              <a:xfrm>
                <a:off x="7152671" y="1595686"/>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68" name="Google Shape;3168;p4"/>
              <p:cNvSpPr/>
              <p:nvPr/>
            </p:nvSpPr>
            <p:spPr>
              <a:xfrm>
                <a:off x="7152671" y="1685841"/>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69" name="Google Shape;3169;p4"/>
              <p:cNvSpPr/>
              <p:nvPr/>
            </p:nvSpPr>
            <p:spPr>
              <a:xfrm>
                <a:off x="7152671" y="1775996"/>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70" name="Google Shape;3170;p4"/>
              <p:cNvSpPr/>
              <p:nvPr/>
            </p:nvSpPr>
            <p:spPr>
              <a:xfrm>
                <a:off x="7152671" y="186615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71" name="Google Shape;3171;p4"/>
              <p:cNvSpPr/>
              <p:nvPr/>
            </p:nvSpPr>
            <p:spPr>
              <a:xfrm>
                <a:off x="7152671" y="195630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72" name="Google Shape;3172;p4"/>
              <p:cNvSpPr/>
              <p:nvPr/>
            </p:nvSpPr>
            <p:spPr>
              <a:xfrm>
                <a:off x="7152671" y="204646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73" name="Google Shape;3173;p4"/>
              <p:cNvSpPr/>
              <p:nvPr/>
            </p:nvSpPr>
            <p:spPr>
              <a:xfrm>
                <a:off x="7152671" y="213661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74" name="Google Shape;3174;p4"/>
              <p:cNvSpPr/>
              <p:nvPr/>
            </p:nvSpPr>
            <p:spPr>
              <a:xfrm>
                <a:off x="7152671" y="222677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75" name="Google Shape;3175;p4"/>
              <p:cNvSpPr/>
              <p:nvPr/>
            </p:nvSpPr>
            <p:spPr>
              <a:xfrm>
                <a:off x="7152671" y="2316924"/>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76" name="Google Shape;3176;p4"/>
              <p:cNvSpPr/>
              <p:nvPr/>
            </p:nvSpPr>
            <p:spPr>
              <a:xfrm>
                <a:off x="7152671" y="2407079"/>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77" name="Google Shape;3177;p4"/>
              <p:cNvSpPr/>
              <p:nvPr/>
            </p:nvSpPr>
            <p:spPr>
              <a:xfrm>
                <a:off x="7322140" y="1595686"/>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78" name="Google Shape;3178;p4"/>
              <p:cNvSpPr/>
              <p:nvPr/>
            </p:nvSpPr>
            <p:spPr>
              <a:xfrm>
                <a:off x="7322140" y="1685841"/>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79" name="Google Shape;3179;p4"/>
              <p:cNvSpPr/>
              <p:nvPr/>
            </p:nvSpPr>
            <p:spPr>
              <a:xfrm>
                <a:off x="7322140" y="1775996"/>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80" name="Google Shape;3180;p4"/>
              <p:cNvSpPr/>
              <p:nvPr/>
            </p:nvSpPr>
            <p:spPr>
              <a:xfrm>
                <a:off x="7322140" y="186615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81" name="Google Shape;3181;p4"/>
              <p:cNvSpPr/>
              <p:nvPr/>
            </p:nvSpPr>
            <p:spPr>
              <a:xfrm>
                <a:off x="7322140" y="195630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82" name="Google Shape;3182;p4"/>
              <p:cNvSpPr/>
              <p:nvPr/>
            </p:nvSpPr>
            <p:spPr>
              <a:xfrm>
                <a:off x="7322140" y="204646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83" name="Google Shape;3183;p4"/>
              <p:cNvSpPr/>
              <p:nvPr/>
            </p:nvSpPr>
            <p:spPr>
              <a:xfrm>
                <a:off x="7322140" y="213661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84" name="Google Shape;3184;p4"/>
              <p:cNvSpPr/>
              <p:nvPr/>
            </p:nvSpPr>
            <p:spPr>
              <a:xfrm>
                <a:off x="7322140" y="222677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85" name="Google Shape;3185;p4"/>
              <p:cNvSpPr/>
              <p:nvPr/>
            </p:nvSpPr>
            <p:spPr>
              <a:xfrm>
                <a:off x="7322140" y="2316924"/>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86" name="Google Shape;3186;p4"/>
              <p:cNvSpPr/>
              <p:nvPr/>
            </p:nvSpPr>
            <p:spPr>
              <a:xfrm>
                <a:off x="7322140" y="2407079"/>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grpSp>
      <p:grpSp>
        <p:nvGrpSpPr>
          <p:cNvPr id="3187" name="Google Shape;3187;p4"/>
          <p:cNvGrpSpPr/>
          <p:nvPr/>
        </p:nvGrpSpPr>
        <p:grpSpPr>
          <a:xfrm>
            <a:off x="2983959" y="5382984"/>
            <a:ext cx="396066" cy="901548"/>
            <a:chOff x="2846886" y="1604312"/>
            <a:chExt cx="396066" cy="901548"/>
          </a:xfrm>
        </p:grpSpPr>
        <p:grpSp>
          <p:nvGrpSpPr>
            <p:cNvPr id="3188" name="Google Shape;3188;p4"/>
            <p:cNvGrpSpPr/>
            <p:nvPr/>
          </p:nvGrpSpPr>
          <p:grpSpPr>
            <a:xfrm>
              <a:off x="2846886" y="1604312"/>
              <a:ext cx="90155" cy="901548"/>
              <a:chOff x="7152671" y="1595686"/>
              <a:chExt cx="90155" cy="901548"/>
            </a:xfrm>
          </p:grpSpPr>
          <p:sp>
            <p:nvSpPr>
              <p:cNvPr id="3189" name="Google Shape;3189;p4"/>
              <p:cNvSpPr/>
              <p:nvPr/>
            </p:nvSpPr>
            <p:spPr>
              <a:xfrm>
                <a:off x="7152671" y="1595686"/>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90" name="Google Shape;3190;p4"/>
              <p:cNvSpPr/>
              <p:nvPr/>
            </p:nvSpPr>
            <p:spPr>
              <a:xfrm>
                <a:off x="7152671" y="1685841"/>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91" name="Google Shape;3191;p4"/>
              <p:cNvSpPr/>
              <p:nvPr/>
            </p:nvSpPr>
            <p:spPr>
              <a:xfrm>
                <a:off x="7152671" y="1775996"/>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92" name="Google Shape;3192;p4"/>
              <p:cNvSpPr/>
              <p:nvPr/>
            </p:nvSpPr>
            <p:spPr>
              <a:xfrm>
                <a:off x="7152671" y="186615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93" name="Google Shape;3193;p4"/>
              <p:cNvSpPr/>
              <p:nvPr/>
            </p:nvSpPr>
            <p:spPr>
              <a:xfrm>
                <a:off x="7152671" y="195630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94" name="Google Shape;3194;p4"/>
              <p:cNvSpPr/>
              <p:nvPr/>
            </p:nvSpPr>
            <p:spPr>
              <a:xfrm>
                <a:off x="7152671" y="204646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95" name="Google Shape;3195;p4"/>
              <p:cNvSpPr/>
              <p:nvPr/>
            </p:nvSpPr>
            <p:spPr>
              <a:xfrm>
                <a:off x="7152671" y="213661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96" name="Google Shape;3196;p4"/>
              <p:cNvSpPr/>
              <p:nvPr/>
            </p:nvSpPr>
            <p:spPr>
              <a:xfrm>
                <a:off x="7152671" y="222677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97" name="Google Shape;3197;p4"/>
              <p:cNvSpPr/>
              <p:nvPr/>
            </p:nvSpPr>
            <p:spPr>
              <a:xfrm>
                <a:off x="7152671" y="2316924"/>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98" name="Google Shape;3198;p4"/>
              <p:cNvSpPr/>
              <p:nvPr/>
            </p:nvSpPr>
            <p:spPr>
              <a:xfrm>
                <a:off x="7152671" y="2407079"/>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grpSp>
          <p:nvGrpSpPr>
            <p:cNvPr id="3199" name="Google Shape;3199;p4"/>
            <p:cNvGrpSpPr/>
            <p:nvPr/>
          </p:nvGrpSpPr>
          <p:grpSpPr>
            <a:xfrm>
              <a:off x="3004442" y="1604312"/>
              <a:ext cx="90155" cy="901548"/>
              <a:chOff x="7152671" y="1595686"/>
              <a:chExt cx="90155" cy="901548"/>
            </a:xfrm>
          </p:grpSpPr>
          <p:sp>
            <p:nvSpPr>
              <p:cNvPr id="3200" name="Google Shape;3200;p4"/>
              <p:cNvSpPr/>
              <p:nvPr/>
            </p:nvSpPr>
            <p:spPr>
              <a:xfrm>
                <a:off x="7152671" y="1595686"/>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01" name="Google Shape;3201;p4"/>
              <p:cNvSpPr/>
              <p:nvPr/>
            </p:nvSpPr>
            <p:spPr>
              <a:xfrm>
                <a:off x="7152671" y="1685841"/>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02" name="Google Shape;3202;p4"/>
              <p:cNvSpPr/>
              <p:nvPr/>
            </p:nvSpPr>
            <p:spPr>
              <a:xfrm>
                <a:off x="7152671" y="1775996"/>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03" name="Google Shape;3203;p4"/>
              <p:cNvSpPr/>
              <p:nvPr/>
            </p:nvSpPr>
            <p:spPr>
              <a:xfrm>
                <a:off x="7152671" y="186615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04" name="Google Shape;3204;p4"/>
              <p:cNvSpPr/>
              <p:nvPr/>
            </p:nvSpPr>
            <p:spPr>
              <a:xfrm>
                <a:off x="7152671" y="195630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05" name="Google Shape;3205;p4"/>
              <p:cNvSpPr/>
              <p:nvPr/>
            </p:nvSpPr>
            <p:spPr>
              <a:xfrm>
                <a:off x="7152671" y="204646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06" name="Google Shape;3206;p4"/>
              <p:cNvSpPr/>
              <p:nvPr/>
            </p:nvSpPr>
            <p:spPr>
              <a:xfrm>
                <a:off x="7152671" y="213661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07" name="Google Shape;3207;p4"/>
              <p:cNvSpPr/>
              <p:nvPr/>
            </p:nvSpPr>
            <p:spPr>
              <a:xfrm>
                <a:off x="7152671" y="222677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08" name="Google Shape;3208;p4"/>
              <p:cNvSpPr/>
              <p:nvPr/>
            </p:nvSpPr>
            <p:spPr>
              <a:xfrm>
                <a:off x="7152671" y="2316924"/>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09" name="Google Shape;3209;p4"/>
              <p:cNvSpPr/>
              <p:nvPr/>
            </p:nvSpPr>
            <p:spPr>
              <a:xfrm>
                <a:off x="7152671" y="2407079"/>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grpSp>
          <p:nvGrpSpPr>
            <p:cNvPr id="3210" name="Google Shape;3210;p4"/>
            <p:cNvGrpSpPr/>
            <p:nvPr/>
          </p:nvGrpSpPr>
          <p:grpSpPr>
            <a:xfrm>
              <a:off x="3152797" y="1604312"/>
              <a:ext cx="90155" cy="901548"/>
              <a:chOff x="7152671" y="1595686"/>
              <a:chExt cx="90155" cy="901548"/>
            </a:xfrm>
          </p:grpSpPr>
          <p:sp>
            <p:nvSpPr>
              <p:cNvPr id="3211" name="Google Shape;3211;p4"/>
              <p:cNvSpPr/>
              <p:nvPr/>
            </p:nvSpPr>
            <p:spPr>
              <a:xfrm>
                <a:off x="7152671" y="1595686"/>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12" name="Google Shape;3212;p4"/>
              <p:cNvSpPr/>
              <p:nvPr/>
            </p:nvSpPr>
            <p:spPr>
              <a:xfrm>
                <a:off x="7152671" y="1685841"/>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13" name="Google Shape;3213;p4"/>
              <p:cNvSpPr/>
              <p:nvPr/>
            </p:nvSpPr>
            <p:spPr>
              <a:xfrm>
                <a:off x="7152671" y="1775996"/>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14" name="Google Shape;3214;p4"/>
              <p:cNvSpPr/>
              <p:nvPr/>
            </p:nvSpPr>
            <p:spPr>
              <a:xfrm>
                <a:off x="7152671" y="186615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15" name="Google Shape;3215;p4"/>
              <p:cNvSpPr/>
              <p:nvPr/>
            </p:nvSpPr>
            <p:spPr>
              <a:xfrm>
                <a:off x="7152671" y="195630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16" name="Google Shape;3216;p4"/>
              <p:cNvSpPr/>
              <p:nvPr/>
            </p:nvSpPr>
            <p:spPr>
              <a:xfrm>
                <a:off x="7152671" y="204646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17" name="Google Shape;3217;p4"/>
              <p:cNvSpPr/>
              <p:nvPr/>
            </p:nvSpPr>
            <p:spPr>
              <a:xfrm>
                <a:off x="7152671" y="213661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18" name="Google Shape;3218;p4"/>
              <p:cNvSpPr/>
              <p:nvPr/>
            </p:nvSpPr>
            <p:spPr>
              <a:xfrm>
                <a:off x="7152671" y="222677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19" name="Google Shape;3219;p4"/>
              <p:cNvSpPr/>
              <p:nvPr/>
            </p:nvSpPr>
            <p:spPr>
              <a:xfrm>
                <a:off x="7152671" y="2316924"/>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20" name="Google Shape;3220;p4"/>
              <p:cNvSpPr/>
              <p:nvPr/>
            </p:nvSpPr>
            <p:spPr>
              <a:xfrm>
                <a:off x="7152671" y="2407079"/>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grpSp>
      <p:grpSp>
        <p:nvGrpSpPr>
          <p:cNvPr id="3221" name="Google Shape;3221;p4"/>
          <p:cNvGrpSpPr/>
          <p:nvPr/>
        </p:nvGrpSpPr>
        <p:grpSpPr>
          <a:xfrm>
            <a:off x="4939780" y="5553434"/>
            <a:ext cx="90155" cy="726843"/>
            <a:chOff x="4824133" y="1438424"/>
            <a:chExt cx="90155" cy="726843"/>
          </a:xfrm>
        </p:grpSpPr>
        <p:sp>
          <p:nvSpPr>
            <p:cNvPr id="3222" name="Google Shape;3222;p4"/>
            <p:cNvSpPr/>
            <p:nvPr/>
          </p:nvSpPr>
          <p:spPr>
            <a:xfrm>
              <a:off x="4824133" y="1438424"/>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23" name="Google Shape;3223;p4"/>
            <p:cNvSpPr/>
            <p:nvPr/>
          </p:nvSpPr>
          <p:spPr>
            <a:xfrm>
              <a:off x="4824133" y="1566898"/>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24" name="Google Shape;3224;p4"/>
            <p:cNvSpPr/>
            <p:nvPr/>
          </p:nvSpPr>
          <p:spPr>
            <a:xfrm>
              <a:off x="4824133" y="169515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25" name="Google Shape;3225;p4"/>
            <p:cNvSpPr/>
            <p:nvPr/>
          </p:nvSpPr>
          <p:spPr>
            <a:xfrm>
              <a:off x="4824133" y="1823412"/>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26" name="Google Shape;3226;p4"/>
            <p:cNvSpPr/>
            <p:nvPr/>
          </p:nvSpPr>
          <p:spPr>
            <a:xfrm>
              <a:off x="4824133" y="1949288"/>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27" name="Google Shape;3227;p4"/>
            <p:cNvSpPr/>
            <p:nvPr/>
          </p:nvSpPr>
          <p:spPr>
            <a:xfrm>
              <a:off x="4824133" y="2075112"/>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sp>
        <p:nvSpPr>
          <p:cNvPr id="3228" name="Google Shape;3228;p4"/>
          <p:cNvSpPr txBox="1"/>
          <p:nvPr/>
        </p:nvSpPr>
        <p:spPr>
          <a:xfrm>
            <a:off x="5936236" y="1378925"/>
            <a:ext cx="1323968" cy="1754326"/>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3600" b="1">
                <a:solidFill>
                  <a:srgbClr val="31859B"/>
                </a:solidFill>
                <a:latin typeface="Arial"/>
                <a:ea typeface="Arial"/>
                <a:cs typeface="Arial"/>
                <a:sym typeface="Arial"/>
              </a:rPr>
              <a:t>586</a:t>
            </a:r>
            <a:endParaRPr/>
          </a:p>
          <a:p>
            <a:pPr marL="0" marR="0" lvl="0" indent="0" algn="l" rtl="0">
              <a:lnSpc>
                <a:spcPct val="150000"/>
              </a:lnSpc>
              <a:spcBef>
                <a:spcPts val="0"/>
              </a:spcBef>
              <a:spcAft>
                <a:spcPts val="0"/>
              </a:spcAft>
              <a:buNone/>
            </a:pPr>
            <a:r>
              <a:rPr lang="en-US" sz="3600" b="1">
                <a:solidFill>
                  <a:srgbClr val="31859B"/>
                </a:solidFill>
                <a:latin typeface="Arial"/>
                <a:ea typeface="Arial"/>
                <a:cs typeface="Arial"/>
                <a:sym typeface="Arial"/>
              </a:rPr>
              <a:t>254</a:t>
            </a:r>
            <a:endParaRPr sz="3600" b="1">
              <a:solidFill>
                <a:srgbClr val="31859B"/>
              </a:solidFill>
              <a:latin typeface="Arial"/>
              <a:ea typeface="Arial"/>
              <a:cs typeface="Arial"/>
              <a:sym typeface="Arial"/>
            </a:endParaRPr>
          </a:p>
        </p:txBody>
      </p:sp>
      <p:sp>
        <p:nvSpPr>
          <p:cNvPr id="3229" name="Google Shape;3229;p4"/>
          <p:cNvSpPr txBox="1"/>
          <p:nvPr/>
        </p:nvSpPr>
        <p:spPr>
          <a:xfrm>
            <a:off x="5685054" y="1978321"/>
            <a:ext cx="447210" cy="64633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3600" b="1">
                <a:solidFill>
                  <a:srgbClr val="31859B"/>
                </a:solidFill>
                <a:latin typeface="Arial"/>
                <a:ea typeface="Arial"/>
                <a:cs typeface="Arial"/>
                <a:sym typeface="Arial"/>
              </a:rPr>
              <a:t>-</a:t>
            </a:r>
            <a:endParaRPr sz="3600" b="1">
              <a:solidFill>
                <a:srgbClr val="31859B"/>
              </a:solidFill>
              <a:latin typeface="Arial"/>
              <a:ea typeface="Arial"/>
              <a:cs typeface="Arial"/>
              <a:sym typeface="Arial"/>
            </a:endParaRPr>
          </a:p>
        </p:txBody>
      </p:sp>
      <p:cxnSp>
        <p:nvCxnSpPr>
          <p:cNvPr id="3230" name="Google Shape;3230;p4"/>
          <p:cNvCxnSpPr/>
          <p:nvPr/>
        </p:nvCxnSpPr>
        <p:spPr>
          <a:xfrm>
            <a:off x="5745480" y="3002786"/>
            <a:ext cx="1275548" cy="0"/>
          </a:xfrm>
          <a:prstGeom prst="straightConnector1">
            <a:avLst/>
          </a:prstGeom>
          <a:noFill/>
          <a:ln w="28575" cap="flat" cmpd="sng">
            <a:solidFill>
              <a:schemeClr val="accent1"/>
            </a:solidFill>
            <a:prstDash val="solid"/>
            <a:miter lim="800000"/>
            <a:headEnd type="none" w="sm" len="sm"/>
            <a:tailEnd type="none" w="sm" len="sm"/>
          </a:ln>
        </p:spPr>
      </p:cxnSp>
      <p:sp>
        <p:nvSpPr>
          <p:cNvPr id="3231" name="Google Shape;3231;p4"/>
          <p:cNvSpPr txBox="1"/>
          <p:nvPr/>
        </p:nvSpPr>
        <p:spPr>
          <a:xfrm>
            <a:off x="6446339" y="3084080"/>
            <a:ext cx="447210" cy="64633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3600" b="1">
                <a:solidFill>
                  <a:srgbClr val="E36C09"/>
                </a:solidFill>
                <a:latin typeface="Arial"/>
                <a:ea typeface="Arial"/>
                <a:cs typeface="Arial"/>
                <a:sym typeface="Arial"/>
              </a:rPr>
              <a:t>2</a:t>
            </a:r>
            <a:endParaRPr sz="3600" b="1">
              <a:solidFill>
                <a:srgbClr val="E36C09"/>
              </a:solidFill>
              <a:latin typeface="Arial"/>
              <a:ea typeface="Arial"/>
              <a:cs typeface="Arial"/>
              <a:sym typeface="Arial"/>
            </a:endParaRPr>
          </a:p>
        </p:txBody>
      </p:sp>
      <p:sp>
        <p:nvSpPr>
          <p:cNvPr id="3232" name="Google Shape;3232;p4"/>
          <p:cNvSpPr txBox="1"/>
          <p:nvPr/>
        </p:nvSpPr>
        <p:spPr>
          <a:xfrm>
            <a:off x="7519403" y="1396815"/>
            <a:ext cx="4423579" cy="3970318"/>
          </a:xfrm>
          <a:prstGeom prst="rect">
            <a:avLst/>
          </a:prstGeom>
          <a:noFill/>
          <a:ln>
            <a:noFill/>
          </a:ln>
        </p:spPr>
        <p:txBody>
          <a:bodyPr spcFirstLastPara="1" wrap="square" lIns="91425" tIns="45700" rIns="91425" bIns="45700" anchor="t" anchorCtr="0">
            <a:spAutoFit/>
          </a:bodyPr>
          <a:lstStyle/>
          <a:p>
            <a:pPr marL="285750" marR="0" lvl="0" indent="-285750" algn="l" rtl="0">
              <a:lnSpc>
                <a:spcPct val="150000"/>
              </a:lnSpc>
              <a:spcBef>
                <a:spcPts val="0"/>
              </a:spcBef>
              <a:spcAft>
                <a:spcPts val="0"/>
              </a:spcAft>
              <a:buClr>
                <a:schemeClr val="dk1"/>
              </a:buClr>
              <a:buSzPts val="2800"/>
              <a:buFont typeface="Arial"/>
              <a:buChar char="•"/>
            </a:pPr>
            <a:r>
              <a:rPr lang="en-US" sz="2800">
                <a:solidFill>
                  <a:schemeClr val="dk1"/>
                </a:solidFill>
                <a:latin typeface="Arial"/>
                <a:ea typeface="Arial"/>
                <a:cs typeface="Arial"/>
                <a:sym typeface="Arial"/>
              </a:rPr>
              <a:t>6 trừ 4 bằng 2, </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   viết 2 </a:t>
            </a:r>
            <a:endParaRPr/>
          </a:p>
          <a:p>
            <a:pPr marL="285750" marR="0" lvl="0" indent="-285750" algn="l" rtl="0">
              <a:lnSpc>
                <a:spcPct val="150000"/>
              </a:lnSpc>
              <a:spcBef>
                <a:spcPts val="0"/>
              </a:spcBef>
              <a:spcAft>
                <a:spcPts val="0"/>
              </a:spcAft>
              <a:buClr>
                <a:schemeClr val="dk1"/>
              </a:buClr>
              <a:buSzPts val="2800"/>
              <a:buFont typeface="Arial"/>
              <a:buChar char="•"/>
            </a:pPr>
            <a:r>
              <a:rPr lang="en-US" sz="2800">
                <a:solidFill>
                  <a:schemeClr val="dk1"/>
                </a:solidFill>
                <a:latin typeface="Arial"/>
                <a:ea typeface="Arial"/>
                <a:cs typeface="Arial"/>
                <a:sym typeface="Arial"/>
              </a:rPr>
              <a:t>8 trừ 5 bằng 3,</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   viết 3</a:t>
            </a:r>
            <a:endParaRPr/>
          </a:p>
          <a:p>
            <a:pPr marL="285750" marR="0" lvl="0" indent="-285750" algn="l" rtl="0">
              <a:lnSpc>
                <a:spcPct val="150000"/>
              </a:lnSpc>
              <a:spcBef>
                <a:spcPts val="0"/>
              </a:spcBef>
              <a:spcAft>
                <a:spcPts val="0"/>
              </a:spcAft>
              <a:buClr>
                <a:schemeClr val="dk1"/>
              </a:buClr>
              <a:buSzPts val="2800"/>
              <a:buFont typeface="Arial"/>
              <a:buChar char="•"/>
            </a:pPr>
            <a:r>
              <a:rPr lang="en-US" sz="2800">
                <a:solidFill>
                  <a:schemeClr val="dk1"/>
                </a:solidFill>
                <a:latin typeface="Arial"/>
                <a:ea typeface="Arial"/>
                <a:cs typeface="Arial"/>
                <a:sym typeface="Arial"/>
              </a:rPr>
              <a:t>5 trừ 2 bằng 3,</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   viết 3</a:t>
            </a:r>
            <a:endParaRPr sz="2800">
              <a:solidFill>
                <a:schemeClr val="dk1"/>
              </a:solidFill>
              <a:latin typeface="Arial"/>
              <a:ea typeface="Arial"/>
              <a:cs typeface="Arial"/>
              <a:sym typeface="Arial"/>
            </a:endParaRPr>
          </a:p>
        </p:txBody>
      </p:sp>
      <p:cxnSp>
        <p:nvCxnSpPr>
          <p:cNvPr id="3233" name="Google Shape;3233;p4"/>
          <p:cNvCxnSpPr/>
          <p:nvPr/>
        </p:nvCxnSpPr>
        <p:spPr>
          <a:xfrm flipH="1">
            <a:off x="4894703" y="5506258"/>
            <a:ext cx="180309" cy="180309"/>
          </a:xfrm>
          <a:prstGeom prst="straightConnector1">
            <a:avLst/>
          </a:prstGeom>
          <a:noFill/>
          <a:ln w="19050" cap="flat" cmpd="sng">
            <a:solidFill>
              <a:srgbClr val="FF0000"/>
            </a:solidFill>
            <a:prstDash val="solid"/>
            <a:miter lim="800000"/>
            <a:headEnd type="none" w="sm" len="sm"/>
            <a:tailEnd type="none" w="sm" len="sm"/>
          </a:ln>
        </p:spPr>
      </p:cxnSp>
      <p:cxnSp>
        <p:nvCxnSpPr>
          <p:cNvPr id="3234" name="Google Shape;3234;p4"/>
          <p:cNvCxnSpPr/>
          <p:nvPr/>
        </p:nvCxnSpPr>
        <p:spPr>
          <a:xfrm flipH="1">
            <a:off x="4894703" y="5645210"/>
            <a:ext cx="180309" cy="180309"/>
          </a:xfrm>
          <a:prstGeom prst="straightConnector1">
            <a:avLst/>
          </a:prstGeom>
          <a:noFill/>
          <a:ln w="19050" cap="flat" cmpd="sng">
            <a:solidFill>
              <a:srgbClr val="FF0000"/>
            </a:solidFill>
            <a:prstDash val="solid"/>
            <a:miter lim="800000"/>
            <a:headEnd type="none" w="sm" len="sm"/>
            <a:tailEnd type="none" w="sm" len="sm"/>
          </a:ln>
        </p:spPr>
      </p:cxnSp>
      <p:cxnSp>
        <p:nvCxnSpPr>
          <p:cNvPr id="3235" name="Google Shape;3235;p4"/>
          <p:cNvCxnSpPr/>
          <p:nvPr/>
        </p:nvCxnSpPr>
        <p:spPr>
          <a:xfrm flipH="1">
            <a:off x="4894703" y="5772063"/>
            <a:ext cx="180309" cy="180309"/>
          </a:xfrm>
          <a:prstGeom prst="straightConnector1">
            <a:avLst/>
          </a:prstGeom>
          <a:noFill/>
          <a:ln w="19050" cap="flat" cmpd="sng">
            <a:solidFill>
              <a:srgbClr val="FF0000"/>
            </a:solidFill>
            <a:prstDash val="solid"/>
            <a:miter lim="800000"/>
            <a:headEnd type="none" w="sm" len="sm"/>
            <a:tailEnd type="none" w="sm" len="sm"/>
          </a:ln>
        </p:spPr>
      </p:cxnSp>
      <p:cxnSp>
        <p:nvCxnSpPr>
          <p:cNvPr id="3236" name="Google Shape;3236;p4"/>
          <p:cNvCxnSpPr/>
          <p:nvPr/>
        </p:nvCxnSpPr>
        <p:spPr>
          <a:xfrm flipH="1">
            <a:off x="4894703" y="5892078"/>
            <a:ext cx="180309" cy="180309"/>
          </a:xfrm>
          <a:prstGeom prst="straightConnector1">
            <a:avLst/>
          </a:prstGeom>
          <a:noFill/>
          <a:ln w="19050" cap="flat" cmpd="sng">
            <a:solidFill>
              <a:srgbClr val="FF0000"/>
            </a:solidFill>
            <a:prstDash val="solid"/>
            <a:miter lim="800000"/>
            <a:headEnd type="none" w="sm" len="sm"/>
            <a:tailEnd type="none" w="sm" len="sm"/>
          </a:ln>
        </p:spPr>
      </p:cxnSp>
      <p:cxnSp>
        <p:nvCxnSpPr>
          <p:cNvPr id="3237" name="Google Shape;3237;p4"/>
          <p:cNvCxnSpPr/>
          <p:nvPr/>
        </p:nvCxnSpPr>
        <p:spPr>
          <a:xfrm flipH="1">
            <a:off x="2825614" y="4327756"/>
            <a:ext cx="991702" cy="991701"/>
          </a:xfrm>
          <a:prstGeom prst="straightConnector1">
            <a:avLst/>
          </a:prstGeom>
          <a:noFill/>
          <a:ln w="19050" cap="flat" cmpd="sng">
            <a:solidFill>
              <a:srgbClr val="FF0000"/>
            </a:solidFill>
            <a:prstDash val="solid"/>
            <a:miter lim="800000"/>
            <a:headEnd type="none" w="sm" len="sm"/>
            <a:tailEnd type="none" w="sm" len="sm"/>
          </a:ln>
        </p:spPr>
      </p:cxnSp>
      <p:sp>
        <p:nvSpPr>
          <p:cNvPr id="3238" name="Google Shape;3238;p4"/>
          <p:cNvSpPr txBox="1"/>
          <p:nvPr/>
        </p:nvSpPr>
        <p:spPr>
          <a:xfrm>
            <a:off x="6188398" y="3084080"/>
            <a:ext cx="447210" cy="64633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3600" b="1">
                <a:solidFill>
                  <a:srgbClr val="E36C09"/>
                </a:solidFill>
                <a:latin typeface="Arial"/>
                <a:ea typeface="Arial"/>
                <a:cs typeface="Arial"/>
                <a:sym typeface="Arial"/>
              </a:rPr>
              <a:t>3</a:t>
            </a:r>
            <a:endParaRPr sz="3600" b="1">
              <a:solidFill>
                <a:srgbClr val="E36C09"/>
              </a:solidFill>
              <a:latin typeface="Arial"/>
              <a:ea typeface="Arial"/>
              <a:cs typeface="Arial"/>
              <a:sym typeface="Arial"/>
            </a:endParaRPr>
          </a:p>
        </p:txBody>
      </p:sp>
      <p:cxnSp>
        <p:nvCxnSpPr>
          <p:cNvPr id="3239" name="Google Shape;3239;p4"/>
          <p:cNvCxnSpPr/>
          <p:nvPr/>
        </p:nvCxnSpPr>
        <p:spPr>
          <a:xfrm flipH="1">
            <a:off x="1234097" y="1255676"/>
            <a:ext cx="991702" cy="991701"/>
          </a:xfrm>
          <a:prstGeom prst="straightConnector1">
            <a:avLst/>
          </a:prstGeom>
          <a:noFill/>
          <a:ln w="19050" cap="flat" cmpd="sng">
            <a:solidFill>
              <a:srgbClr val="FF0000"/>
            </a:solidFill>
            <a:prstDash val="solid"/>
            <a:miter lim="800000"/>
            <a:headEnd type="none" w="sm" len="sm"/>
            <a:tailEnd type="none" w="sm" len="sm"/>
          </a:ln>
        </p:spPr>
      </p:cxnSp>
      <p:cxnSp>
        <p:nvCxnSpPr>
          <p:cNvPr id="3240" name="Google Shape;3240;p4"/>
          <p:cNvCxnSpPr/>
          <p:nvPr/>
        </p:nvCxnSpPr>
        <p:spPr>
          <a:xfrm flipH="1">
            <a:off x="1234097" y="2272688"/>
            <a:ext cx="991702" cy="991701"/>
          </a:xfrm>
          <a:prstGeom prst="straightConnector1">
            <a:avLst/>
          </a:prstGeom>
          <a:noFill/>
          <a:ln w="19050" cap="flat" cmpd="sng">
            <a:solidFill>
              <a:srgbClr val="FF0000"/>
            </a:solidFill>
            <a:prstDash val="solid"/>
            <a:miter lim="800000"/>
            <a:headEnd type="none" w="sm" len="sm"/>
            <a:tailEnd type="none" w="sm" len="sm"/>
          </a:ln>
        </p:spPr>
      </p:cxnSp>
      <p:sp>
        <p:nvSpPr>
          <p:cNvPr id="3241" name="Google Shape;3241;p4"/>
          <p:cNvSpPr txBox="1"/>
          <p:nvPr/>
        </p:nvSpPr>
        <p:spPr>
          <a:xfrm>
            <a:off x="5921805" y="3084080"/>
            <a:ext cx="447210" cy="64633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3600" b="1">
                <a:solidFill>
                  <a:srgbClr val="E36C09"/>
                </a:solidFill>
                <a:latin typeface="Arial"/>
                <a:ea typeface="Arial"/>
                <a:cs typeface="Arial"/>
                <a:sym typeface="Arial"/>
              </a:rPr>
              <a:t>3</a:t>
            </a:r>
            <a:endParaRPr sz="3600" b="1">
              <a:solidFill>
                <a:srgbClr val="E36C09"/>
              </a:solidFill>
              <a:latin typeface="Arial"/>
              <a:ea typeface="Arial"/>
              <a:cs typeface="Arial"/>
              <a:sym typeface="Arial"/>
            </a:endParaRPr>
          </a:p>
        </p:txBody>
      </p:sp>
      <p:grpSp>
        <p:nvGrpSpPr>
          <p:cNvPr id="3242" name="Google Shape;3242;p4"/>
          <p:cNvGrpSpPr/>
          <p:nvPr/>
        </p:nvGrpSpPr>
        <p:grpSpPr>
          <a:xfrm>
            <a:off x="6723978" y="5354394"/>
            <a:ext cx="3900930" cy="936030"/>
            <a:chOff x="6881370" y="4098709"/>
            <a:chExt cx="3900930" cy="936030"/>
          </a:xfrm>
        </p:grpSpPr>
        <p:sp>
          <p:nvSpPr>
            <p:cNvPr id="3243" name="Google Shape;3243;p4"/>
            <p:cNvSpPr txBox="1"/>
            <p:nvPr/>
          </p:nvSpPr>
          <p:spPr>
            <a:xfrm>
              <a:off x="7021028" y="4098709"/>
              <a:ext cx="3748572" cy="820674"/>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3600" b="1">
                  <a:solidFill>
                    <a:srgbClr val="31859B"/>
                  </a:solidFill>
                  <a:latin typeface="Arial"/>
                  <a:ea typeface="Arial"/>
                  <a:cs typeface="Arial"/>
                  <a:sym typeface="Arial"/>
                </a:rPr>
                <a:t>586 – 254 = 332</a:t>
              </a:r>
              <a:endParaRPr sz="3600" b="1">
                <a:solidFill>
                  <a:srgbClr val="31859B"/>
                </a:solidFill>
                <a:latin typeface="Arial"/>
                <a:ea typeface="Arial"/>
                <a:cs typeface="Arial"/>
                <a:sym typeface="Arial"/>
              </a:endParaRPr>
            </a:p>
          </p:txBody>
        </p:sp>
        <p:sp>
          <p:nvSpPr>
            <p:cNvPr id="3244" name="Google Shape;3244;p4"/>
            <p:cNvSpPr/>
            <p:nvPr/>
          </p:nvSpPr>
          <p:spPr>
            <a:xfrm>
              <a:off x="6881370" y="4140177"/>
              <a:ext cx="3900930" cy="894562"/>
            </a:xfrm>
            <a:prstGeom prst="roundRect">
              <a:avLst>
                <a:gd name="adj" fmla="val 16667"/>
              </a:avLst>
            </a:prstGeom>
            <a:noFill/>
            <a:ln w="76200" cap="flat" cmpd="dbl">
              <a:solidFill>
                <a:srgbClr val="E36C09"/>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2627"/>
                                        </p:tgtEl>
                                        <p:attrNameLst>
                                          <p:attrName>style.visibility</p:attrName>
                                        </p:attrNameLst>
                                      </p:cBhvr>
                                      <p:to>
                                        <p:strVal val="visible"/>
                                      </p:to>
                                    </p:set>
                                    <p:animEffect transition="in" filter="fade">
                                      <p:cBhvr>
                                        <p:cTn id="7" dur="500"/>
                                        <p:tgtEl>
                                          <p:spTgt spid="2627"/>
                                        </p:tgtEl>
                                      </p:cBhvr>
                                    </p:animEffect>
                                  </p:childTnLst>
                                </p:cTn>
                              </p:par>
                              <p:par>
                                <p:cTn id="8" presetID="10" presetClass="entr" presetSubtype="0" fill="hold" nodeType="withEffect">
                                  <p:stCondLst>
                                    <p:cond delay="0"/>
                                  </p:stCondLst>
                                  <p:childTnLst>
                                    <p:set>
                                      <p:cBhvr>
                                        <p:cTn id="9" dur="1" fill="hold">
                                          <p:stCondLst>
                                            <p:cond delay="0"/>
                                          </p:stCondLst>
                                        </p:cTn>
                                        <p:tgtEl>
                                          <p:spTgt spid="2728"/>
                                        </p:tgtEl>
                                        <p:attrNameLst>
                                          <p:attrName>style.visibility</p:attrName>
                                        </p:attrNameLst>
                                      </p:cBhvr>
                                      <p:to>
                                        <p:strVal val="visible"/>
                                      </p:to>
                                    </p:set>
                                    <p:animEffect transition="in" filter="fade">
                                      <p:cBhvr>
                                        <p:cTn id="10" dur="500"/>
                                        <p:tgtEl>
                                          <p:spTgt spid="2728"/>
                                        </p:tgtEl>
                                      </p:cBhvr>
                                    </p:animEffect>
                                  </p:childTnLst>
                                </p:cTn>
                              </p:par>
                              <p:par>
                                <p:cTn id="11" presetID="10" presetClass="entr" presetSubtype="0" fill="hold" nodeType="withEffect">
                                  <p:stCondLst>
                                    <p:cond delay="0"/>
                                  </p:stCondLst>
                                  <p:childTnLst>
                                    <p:set>
                                      <p:cBhvr>
                                        <p:cTn id="12" dur="1" fill="hold">
                                          <p:stCondLst>
                                            <p:cond delay="0"/>
                                          </p:stCondLst>
                                        </p:cTn>
                                        <p:tgtEl>
                                          <p:spTgt spid="2829"/>
                                        </p:tgtEl>
                                        <p:attrNameLst>
                                          <p:attrName>style.visibility</p:attrName>
                                        </p:attrNameLst>
                                      </p:cBhvr>
                                      <p:to>
                                        <p:strVal val="visible"/>
                                      </p:to>
                                    </p:set>
                                    <p:animEffect transition="in" filter="fade">
                                      <p:cBhvr>
                                        <p:cTn id="13" dur="500"/>
                                        <p:tgtEl>
                                          <p:spTgt spid="2829"/>
                                        </p:tgtEl>
                                      </p:cBhvr>
                                    </p:animEffect>
                                  </p:childTnLst>
                                </p:cTn>
                              </p:par>
                              <p:par>
                                <p:cTn id="14" presetID="10" presetClass="entr" presetSubtype="0" fill="hold" nodeType="withEffect">
                                  <p:stCondLst>
                                    <p:cond delay="0"/>
                                  </p:stCondLst>
                                  <p:childTnLst>
                                    <p:set>
                                      <p:cBhvr>
                                        <p:cTn id="15" dur="1" fill="hold">
                                          <p:stCondLst>
                                            <p:cond delay="0"/>
                                          </p:stCondLst>
                                        </p:cTn>
                                        <p:tgtEl>
                                          <p:spTgt spid="2930"/>
                                        </p:tgtEl>
                                        <p:attrNameLst>
                                          <p:attrName>style.visibility</p:attrName>
                                        </p:attrNameLst>
                                      </p:cBhvr>
                                      <p:to>
                                        <p:strVal val="visible"/>
                                      </p:to>
                                    </p:set>
                                    <p:animEffect transition="in" filter="fade">
                                      <p:cBhvr>
                                        <p:cTn id="16" dur="500"/>
                                        <p:tgtEl>
                                          <p:spTgt spid="2930"/>
                                        </p:tgtEl>
                                      </p:cBhvr>
                                    </p:animEffect>
                                  </p:childTnLst>
                                </p:cTn>
                              </p:par>
                              <p:par>
                                <p:cTn id="17" presetID="10" presetClass="entr" presetSubtype="0" fill="hold" nodeType="withEffect">
                                  <p:stCondLst>
                                    <p:cond delay="0"/>
                                  </p:stCondLst>
                                  <p:childTnLst>
                                    <p:set>
                                      <p:cBhvr>
                                        <p:cTn id="18" dur="1" fill="hold">
                                          <p:stCondLst>
                                            <p:cond delay="0"/>
                                          </p:stCondLst>
                                        </p:cTn>
                                        <p:tgtEl>
                                          <p:spTgt spid="3031"/>
                                        </p:tgtEl>
                                        <p:attrNameLst>
                                          <p:attrName>style.visibility</p:attrName>
                                        </p:attrNameLst>
                                      </p:cBhvr>
                                      <p:to>
                                        <p:strVal val="visible"/>
                                      </p:to>
                                    </p:set>
                                    <p:animEffect transition="in" filter="fade">
                                      <p:cBhvr>
                                        <p:cTn id="19" dur="500"/>
                                        <p:tgtEl>
                                          <p:spTgt spid="3031"/>
                                        </p:tgtEl>
                                      </p:cBhvr>
                                    </p:animEffect>
                                  </p:childTnLst>
                                </p:cTn>
                              </p:par>
                            </p:childTnLst>
                          </p:cTn>
                        </p:par>
                        <p:par>
                          <p:cTn id="20" fill="hold">
                            <p:stCondLst>
                              <p:cond delay="500"/>
                            </p:stCondLst>
                            <p:childTnLst>
                              <p:par>
                                <p:cTn id="21" presetID="10" presetClass="entr" presetSubtype="0" fill="hold" nodeType="afterEffect">
                                  <p:stCondLst>
                                    <p:cond delay="0"/>
                                  </p:stCondLst>
                                  <p:childTnLst>
                                    <p:set>
                                      <p:cBhvr>
                                        <p:cTn id="22" dur="1" fill="hold">
                                          <p:stCondLst>
                                            <p:cond delay="0"/>
                                          </p:stCondLst>
                                        </p:cTn>
                                        <p:tgtEl>
                                          <p:spTgt spid="3132"/>
                                        </p:tgtEl>
                                        <p:attrNameLst>
                                          <p:attrName>style.visibility</p:attrName>
                                        </p:attrNameLst>
                                      </p:cBhvr>
                                      <p:to>
                                        <p:strVal val="visible"/>
                                      </p:to>
                                    </p:set>
                                    <p:animEffect transition="in" filter="fade">
                                      <p:cBhvr>
                                        <p:cTn id="23" dur="500"/>
                                        <p:tgtEl>
                                          <p:spTgt spid="3132"/>
                                        </p:tgtEl>
                                      </p:cBhvr>
                                    </p:animEffect>
                                  </p:childTnLst>
                                </p:cTn>
                              </p:par>
                              <p:par>
                                <p:cTn id="24" presetID="10" presetClass="entr" presetSubtype="0" fill="hold" nodeType="withEffect">
                                  <p:stCondLst>
                                    <p:cond delay="0"/>
                                  </p:stCondLst>
                                  <p:childTnLst>
                                    <p:set>
                                      <p:cBhvr>
                                        <p:cTn id="25" dur="1" fill="hold">
                                          <p:stCondLst>
                                            <p:cond delay="0"/>
                                          </p:stCondLst>
                                        </p:cTn>
                                        <p:tgtEl>
                                          <p:spTgt spid="3187"/>
                                        </p:tgtEl>
                                        <p:attrNameLst>
                                          <p:attrName>style.visibility</p:attrName>
                                        </p:attrNameLst>
                                      </p:cBhvr>
                                      <p:to>
                                        <p:strVal val="visible"/>
                                      </p:to>
                                    </p:set>
                                    <p:animEffect transition="in" filter="fade">
                                      <p:cBhvr>
                                        <p:cTn id="26" dur="500"/>
                                        <p:tgtEl>
                                          <p:spTgt spid="3187"/>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nodeType="clickEffect">
                                  <p:stCondLst>
                                    <p:cond delay="0"/>
                                  </p:stCondLst>
                                  <p:childTnLst>
                                    <p:set>
                                      <p:cBhvr>
                                        <p:cTn id="30" dur="1" fill="hold">
                                          <p:stCondLst>
                                            <p:cond delay="0"/>
                                          </p:stCondLst>
                                        </p:cTn>
                                        <p:tgtEl>
                                          <p:spTgt spid="3221"/>
                                        </p:tgtEl>
                                        <p:attrNameLst>
                                          <p:attrName>style.visibility</p:attrName>
                                        </p:attrNameLst>
                                      </p:cBhvr>
                                      <p:to>
                                        <p:strVal val="visible"/>
                                      </p:to>
                                    </p:set>
                                    <p:animEffect transition="in" filter="fade">
                                      <p:cBhvr>
                                        <p:cTn id="31" dur="500"/>
                                        <p:tgtEl>
                                          <p:spTgt spid="3221"/>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nodeType="clickEffect">
                                  <p:stCondLst>
                                    <p:cond delay="0"/>
                                  </p:stCondLst>
                                  <p:childTnLst>
                                    <p:set>
                                      <p:cBhvr>
                                        <p:cTn id="35" dur="1" fill="hold">
                                          <p:stCondLst>
                                            <p:cond delay="0"/>
                                          </p:stCondLst>
                                        </p:cTn>
                                        <p:tgtEl>
                                          <p:spTgt spid="3228"/>
                                        </p:tgtEl>
                                        <p:attrNameLst>
                                          <p:attrName>style.visibility</p:attrName>
                                        </p:attrNameLst>
                                      </p:cBhvr>
                                      <p:to>
                                        <p:strVal val="visible"/>
                                      </p:to>
                                    </p:set>
                                    <p:animEffect transition="in" filter="fade">
                                      <p:cBhvr>
                                        <p:cTn id="36" dur="500"/>
                                        <p:tgtEl>
                                          <p:spTgt spid="3228"/>
                                        </p:tgtEl>
                                      </p:cBhvr>
                                    </p:animEffect>
                                  </p:childTnLst>
                                </p:cTn>
                              </p:par>
                              <p:par>
                                <p:cTn id="37" presetID="10" presetClass="entr" presetSubtype="0" fill="hold" nodeType="withEffect">
                                  <p:stCondLst>
                                    <p:cond delay="0"/>
                                  </p:stCondLst>
                                  <p:childTnLst>
                                    <p:set>
                                      <p:cBhvr>
                                        <p:cTn id="38" dur="1" fill="hold">
                                          <p:stCondLst>
                                            <p:cond delay="0"/>
                                          </p:stCondLst>
                                        </p:cTn>
                                        <p:tgtEl>
                                          <p:spTgt spid="3229"/>
                                        </p:tgtEl>
                                        <p:attrNameLst>
                                          <p:attrName>style.visibility</p:attrName>
                                        </p:attrNameLst>
                                      </p:cBhvr>
                                      <p:to>
                                        <p:strVal val="visible"/>
                                      </p:to>
                                    </p:set>
                                    <p:animEffect transition="in" filter="fade">
                                      <p:cBhvr>
                                        <p:cTn id="39" dur="500"/>
                                        <p:tgtEl>
                                          <p:spTgt spid="3229"/>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nodeType="clickEffect">
                                  <p:stCondLst>
                                    <p:cond delay="0"/>
                                  </p:stCondLst>
                                  <p:childTnLst>
                                    <p:set>
                                      <p:cBhvr>
                                        <p:cTn id="43" dur="1" fill="hold">
                                          <p:stCondLst>
                                            <p:cond delay="0"/>
                                          </p:stCondLst>
                                        </p:cTn>
                                        <p:tgtEl>
                                          <p:spTgt spid="3230"/>
                                        </p:tgtEl>
                                        <p:attrNameLst>
                                          <p:attrName>style.visibility</p:attrName>
                                        </p:attrNameLst>
                                      </p:cBhvr>
                                      <p:to>
                                        <p:strVal val="visible"/>
                                      </p:to>
                                    </p:set>
                                    <p:animEffect transition="in" filter="fade">
                                      <p:cBhvr>
                                        <p:cTn id="44" dur="500"/>
                                        <p:tgtEl>
                                          <p:spTgt spid="3230"/>
                                        </p:tgtEl>
                                      </p:cBhvr>
                                    </p:animEffect>
                                  </p:childTnLst>
                                </p:cTn>
                              </p:par>
                            </p:childTnLst>
                          </p:cTn>
                        </p:par>
                      </p:childTnLst>
                    </p:cTn>
                  </p:par>
                  <p:par>
                    <p:cTn id="45" fill="hold">
                      <p:stCondLst>
                        <p:cond delay="indefinite"/>
                      </p:stCondLst>
                      <p:childTnLst>
                        <p:par>
                          <p:cTn id="46" fill="hold">
                            <p:stCondLst>
                              <p:cond delay="0"/>
                            </p:stCondLst>
                            <p:childTnLst>
                              <p:par>
                                <p:cTn id="47" presetID="10" presetClass="entr" presetSubtype="0" fill="hold" nodeType="clickEffect">
                                  <p:stCondLst>
                                    <p:cond delay="0"/>
                                  </p:stCondLst>
                                  <p:childTnLst>
                                    <p:set>
                                      <p:cBhvr>
                                        <p:cTn id="48" dur="1" fill="hold">
                                          <p:stCondLst>
                                            <p:cond delay="0"/>
                                          </p:stCondLst>
                                        </p:cTn>
                                        <p:tgtEl>
                                          <p:spTgt spid="3232">
                                            <p:txEl>
                                              <p:pRg st="0" end="0"/>
                                            </p:txEl>
                                          </p:spTgt>
                                        </p:tgtEl>
                                        <p:attrNameLst>
                                          <p:attrName>style.visibility</p:attrName>
                                        </p:attrNameLst>
                                      </p:cBhvr>
                                      <p:to>
                                        <p:strVal val="visible"/>
                                      </p:to>
                                    </p:set>
                                    <p:animEffect transition="in" filter="fade">
                                      <p:cBhvr>
                                        <p:cTn id="49" dur="500"/>
                                        <p:tgtEl>
                                          <p:spTgt spid="3232">
                                            <p:txEl>
                                              <p:pRg st="0" end="0"/>
                                            </p:txEl>
                                          </p:spTgt>
                                        </p:tgtEl>
                                      </p:cBhvr>
                                    </p:animEffect>
                                  </p:childTnLst>
                                </p:cTn>
                              </p:par>
                            </p:childTnLst>
                          </p:cTn>
                        </p:par>
                      </p:childTnLst>
                    </p:cTn>
                  </p:par>
                  <p:par>
                    <p:cTn id="50" fill="hold">
                      <p:stCondLst>
                        <p:cond delay="indefinite"/>
                      </p:stCondLst>
                      <p:childTnLst>
                        <p:par>
                          <p:cTn id="51" fill="hold">
                            <p:stCondLst>
                              <p:cond delay="0"/>
                            </p:stCondLst>
                            <p:childTnLst>
                              <p:par>
                                <p:cTn id="52" presetID="10" presetClass="entr" presetSubtype="0" fill="hold" nodeType="clickEffect">
                                  <p:stCondLst>
                                    <p:cond delay="0"/>
                                  </p:stCondLst>
                                  <p:childTnLst>
                                    <p:set>
                                      <p:cBhvr>
                                        <p:cTn id="53" dur="1" fill="hold">
                                          <p:stCondLst>
                                            <p:cond delay="0"/>
                                          </p:stCondLst>
                                        </p:cTn>
                                        <p:tgtEl>
                                          <p:spTgt spid="3232">
                                            <p:txEl>
                                              <p:pRg st="1" end="1"/>
                                            </p:txEl>
                                          </p:spTgt>
                                        </p:tgtEl>
                                        <p:attrNameLst>
                                          <p:attrName>style.visibility</p:attrName>
                                        </p:attrNameLst>
                                      </p:cBhvr>
                                      <p:to>
                                        <p:strVal val="visible"/>
                                      </p:to>
                                    </p:set>
                                    <p:animEffect transition="in" filter="fade">
                                      <p:cBhvr>
                                        <p:cTn id="54" dur="500"/>
                                        <p:tgtEl>
                                          <p:spTgt spid="3232">
                                            <p:txEl>
                                              <p:pRg st="1" end="1"/>
                                            </p:txEl>
                                          </p:spTgt>
                                        </p:tgtEl>
                                      </p:cBhvr>
                                    </p:animEffect>
                                  </p:childTnLst>
                                </p:cTn>
                              </p:par>
                            </p:childTnLst>
                          </p:cTn>
                        </p:par>
                      </p:childTnLst>
                    </p:cTn>
                  </p:par>
                  <p:par>
                    <p:cTn id="55" fill="hold">
                      <p:stCondLst>
                        <p:cond delay="indefinite"/>
                      </p:stCondLst>
                      <p:childTnLst>
                        <p:par>
                          <p:cTn id="56" fill="hold">
                            <p:stCondLst>
                              <p:cond delay="0"/>
                            </p:stCondLst>
                            <p:childTnLst>
                              <p:par>
                                <p:cTn id="57" presetID="10" presetClass="entr" presetSubtype="0" fill="hold" nodeType="clickEffect">
                                  <p:stCondLst>
                                    <p:cond delay="0"/>
                                  </p:stCondLst>
                                  <p:childTnLst>
                                    <p:set>
                                      <p:cBhvr>
                                        <p:cTn id="58" dur="1" fill="hold">
                                          <p:stCondLst>
                                            <p:cond delay="0"/>
                                          </p:stCondLst>
                                        </p:cTn>
                                        <p:tgtEl>
                                          <p:spTgt spid="3232">
                                            <p:txEl>
                                              <p:pRg st="2" end="2"/>
                                            </p:txEl>
                                          </p:spTgt>
                                        </p:tgtEl>
                                        <p:attrNameLst>
                                          <p:attrName>style.visibility</p:attrName>
                                        </p:attrNameLst>
                                      </p:cBhvr>
                                      <p:to>
                                        <p:strVal val="visible"/>
                                      </p:to>
                                    </p:set>
                                    <p:animEffect transition="in" filter="fade">
                                      <p:cBhvr>
                                        <p:cTn id="59" dur="500"/>
                                        <p:tgtEl>
                                          <p:spTgt spid="3232">
                                            <p:txEl>
                                              <p:pRg st="2" end="2"/>
                                            </p:txEl>
                                          </p:spTgt>
                                        </p:tgtEl>
                                      </p:cBhvr>
                                    </p:animEffect>
                                  </p:childTnLst>
                                </p:cTn>
                              </p:par>
                            </p:childTnLst>
                          </p:cTn>
                        </p:par>
                      </p:childTnLst>
                    </p:cTn>
                  </p:par>
                  <p:par>
                    <p:cTn id="60" fill="hold">
                      <p:stCondLst>
                        <p:cond delay="indefinite"/>
                      </p:stCondLst>
                      <p:childTnLst>
                        <p:par>
                          <p:cTn id="61" fill="hold">
                            <p:stCondLst>
                              <p:cond delay="0"/>
                            </p:stCondLst>
                            <p:childTnLst>
                              <p:par>
                                <p:cTn id="62" presetID="10" presetClass="entr" presetSubtype="0" fill="hold" nodeType="clickEffect">
                                  <p:stCondLst>
                                    <p:cond delay="0"/>
                                  </p:stCondLst>
                                  <p:childTnLst>
                                    <p:set>
                                      <p:cBhvr>
                                        <p:cTn id="63" dur="1" fill="hold">
                                          <p:stCondLst>
                                            <p:cond delay="0"/>
                                          </p:stCondLst>
                                        </p:cTn>
                                        <p:tgtEl>
                                          <p:spTgt spid="3232">
                                            <p:txEl>
                                              <p:pRg st="3" end="3"/>
                                            </p:txEl>
                                          </p:spTgt>
                                        </p:tgtEl>
                                        <p:attrNameLst>
                                          <p:attrName>style.visibility</p:attrName>
                                        </p:attrNameLst>
                                      </p:cBhvr>
                                      <p:to>
                                        <p:strVal val="visible"/>
                                      </p:to>
                                    </p:set>
                                    <p:animEffect transition="in" filter="fade">
                                      <p:cBhvr>
                                        <p:cTn id="64" dur="500"/>
                                        <p:tgtEl>
                                          <p:spTgt spid="3232">
                                            <p:txEl>
                                              <p:pRg st="3" end="3"/>
                                            </p:txEl>
                                          </p:spTgt>
                                        </p:tgtEl>
                                      </p:cBhvr>
                                    </p:animEffect>
                                  </p:childTnLst>
                                </p:cTn>
                              </p:par>
                            </p:childTnLst>
                          </p:cTn>
                        </p:par>
                      </p:childTnLst>
                    </p:cTn>
                  </p:par>
                  <p:par>
                    <p:cTn id="65" fill="hold">
                      <p:stCondLst>
                        <p:cond delay="indefinite"/>
                      </p:stCondLst>
                      <p:childTnLst>
                        <p:par>
                          <p:cTn id="66" fill="hold">
                            <p:stCondLst>
                              <p:cond delay="0"/>
                            </p:stCondLst>
                            <p:childTnLst>
                              <p:par>
                                <p:cTn id="67" presetID="10" presetClass="entr" presetSubtype="0" fill="hold" nodeType="clickEffect">
                                  <p:stCondLst>
                                    <p:cond delay="0"/>
                                  </p:stCondLst>
                                  <p:childTnLst>
                                    <p:set>
                                      <p:cBhvr>
                                        <p:cTn id="68" dur="1" fill="hold">
                                          <p:stCondLst>
                                            <p:cond delay="0"/>
                                          </p:stCondLst>
                                        </p:cTn>
                                        <p:tgtEl>
                                          <p:spTgt spid="3232">
                                            <p:txEl>
                                              <p:pRg st="4" end="4"/>
                                            </p:txEl>
                                          </p:spTgt>
                                        </p:tgtEl>
                                        <p:attrNameLst>
                                          <p:attrName>style.visibility</p:attrName>
                                        </p:attrNameLst>
                                      </p:cBhvr>
                                      <p:to>
                                        <p:strVal val="visible"/>
                                      </p:to>
                                    </p:set>
                                    <p:animEffect transition="in" filter="fade">
                                      <p:cBhvr>
                                        <p:cTn id="69" dur="500"/>
                                        <p:tgtEl>
                                          <p:spTgt spid="3232">
                                            <p:txEl>
                                              <p:pRg st="4" end="4"/>
                                            </p:txEl>
                                          </p:spTgt>
                                        </p:tgtEl>
                                      </p:cBhvr>
                                    </p:animEffect>
                                  </p:childTnLst>
                                </p:cTn>
                              </p:par>
                            </p:childTnLst>
                          </p:cTn>
                        </p:par>
                      </p:childTnLst>
                    </p:cTn>
                  </p:par>
                  <p:par>
                    <p:cTn id="70" fill="hold">
                      <p:stCondLst>
                        <p:cond delay="indefinite"/>
                      </p:stCondLst>
                      <p:childTnLst>
                        <p:par>
                          <p:cTn id="71" fill="hold">
                            <p:stCondLst>
                              <p:cond delay="0"/>
                            </p:stCondLst>
                            <p:childTnLst>
                              <p:par>
                                <p:cTn id="72" presetID="10" presetClass="entr" presetSubtype="0" fill="hold" nodeType="clickEffect">
                                  <p:stCondLst>
                                    <p:cond delay="0"/>
                                  </p:stCondLst>
                                  <p:childTnLst>
                                    <p:set>
                                      <p:cBhvr>
                                        <p:cTn id="73" dur="1" fill="hold">
                                          <p:stCondLst>
                                            <p:cond delay="0"/>
                                          </p:stCondLst>
                                        </p:cTn>
                                        <p:tgtEl>
                                          <p:spTgt spid="3232">
                                            <p:txEl>
                                              <p:pRg st="5" end="5"/>
                                            </p:txEl>
                                          </p:spTgt>
                                        </p:tgtEl>
                                        <p:attrNameLst>
                                          <p:attrName>style.visibility</p:attrName>
                                        </p:attrNameLst>
                                      </p:cBhvr>
                                      <p:to>
                                        <p:strVal val="visible"/>
                                      </p:to>
                                    </p:set>
                                    <p:animEffect transition="in" filter="fade">
                                      <p:cBhvr>
                                        <p:cTn id="74" dur="500"/>
                                        <p:tgtEl>
                                          <p:spTgt spid="3232">
                                            <p:txEl>
                                              <p:pRg st="5" end="5"/>
                                            </p:txEl>
                                          </p:spTgt>
                                        </p:tgtEl>
                                      </p:cBhvr>
                                    </p:animEffect>
                                  </p:childTnLst>
                                </p:cTn>
                              </p:par>
                            </p:childTnLst>
                          </p:cTn>
                        </p:par>
                        <p:par>
                          <p:cTn id="75" fill="hold">
                            <p:stCondLst>
                              <p:cond delay="500"/>
                            </p:stCondLst>
                            <p:childTnLst>
                              <p:par>
                                <p:cTn id="76" presetID="10" presetClass="entr" presetSubtype="0" fill="hold" nodeType="afterEffect">
                                  <p:stCondLst>
                                    <p:cond delay="0"/>
                                  </p:stCondLst>
                                  <p:childTnLst>
                                    <p:set>
                                      <p:cBhvr>
                                        <p:cTn id="77" dur="1" fill="hold">
                                          <p:stCondLst>
                                            <p:cond delay="0"/>
                                          </p:stCondLst>
                                        </p:cTn>
                                        <p:tgtEl>
                                          <p:spTgt spid="3233"/>
                                        </p:tgtEl>
                                        <p:attrNameLst>
                                          <p:attrName>style.visibility</p:attrName>
                                        </p:attrNameLst>
                                      </p:cBhvr>
                                      <p:to>
                                        <p:strVal val="visible"/>
                                      </p:to>
                                    </p:set>
                                    <p:animEffect transition="in" filter="fade">
                                      <p:cBhvr>
                                        <p:cTn id="78" dur="250"/>
                                        <p:tgtEl>
                                          <p:spTgt spid="3233"/>
                                        </p:tgtEl>
                                      </p:cBhvr>
                                    </p:animEffect>
                                  </p:childTnLst>
                                </p:cTn>
                              </p:par>
                            </p:childTnLst>
                          </p:cTn>
                        </p:par>
                        <p:par>
                          <p:cTn id="79" fill="hold">
                            <p:stCondLst>
                              <p:cond delay="750"/>
                            </p:stCondLst>
                            <p:childTnLst>
                              <p:par>
                                <p:cTn id="80" presetID="10" presetClass="entr" presetSubtype="0" fill="hold" nodeType="afterEffect">
                                  <p:stCondLst>
                                    <p:cond delay="0"/>
                                  </p:stCondLst>
                                  <p:childTnLst>
                                    <p:set>
                                      <p:cBhvr>
                                        <p:cTn id="81" dur="1" fill="hold">
                                          <p:stCondLst>
                                            <p:cond delay="0"/>
                                          </p:stCondLst>
                                        </p:cTn>
                                        <p:tgtEl>
                                          <p:spTgt spid="3234"/>
                                        </p:tgtEl>
                                        <p:attrNameLst>
                                          <p:attrName>style.visibility</p:attrName>
                                        </p:attrNameLst>
                                      </p:cBhvr>
                                      <p:to>
                                        <p:strVal val="visible"/>
                                      </p:to>
                                    </p:set>
                                    <p:animEffect transition="in" filter="fade">
                                      <p:cBhvr>
                                        <p:cTn id="82" dur="250"/>
                                        <p:tgtEl>
                                          <p:spTgt spid="3234"/>
                                        </p:tgtEl>
                                      </p:cBhvr>
                                    </p:animEffect>
                                  </p:childTnLst>
                                </p:cTn>
                              </p:par>
                            </p:childTnLst>
                          </p:cTn>
                        </p:par>
                        <p:par>
                          <p:cTn id="83" fill="hold">
                            <p:stCondLst>
                              <p:cond delay="1000"/>
                            </p:stCondLst>
                            <p:childTnLst>
                              <p:par>
                                <p:cTn id="84" presetID="10" presetClass="entr" presetSubtype="0" fill="hold" nodeType="afterEffect">
                                  <p:stCondLst>
                                    <p:cond delay="0"/>
                                  </p:stCondLst>
                                  <p:childTnLst>
                                    <p:set>
                                      <p:cBhvr>
                                        <p:cTn id="85" dur="1" fill="hold">
                                          <p:stCondLst>
                                            <p:cond delay="0"/>
                                          </p:stCondLst>
                                        </p:cTn>
                                        <p:tgtEl>
                                          <p:spTgt spid="3235"/>
                                        </p:tgtEl>
                                        <p:attrNameLst>
                                          <p:attrName>style.visibility</p:attrName>
                                        </p:attrNameLst>
                                      </p:cBhvr>
                                      <p:to>
                                        <p:strVal val="visible"/>
                                      </p:to>
                                    </p:set>
                                    <p:animEffect transition="in" filter="fade">
                                      <p:cBhvr>
                                        <p:cTn id="86" dur="250"/>
                                        <p:tgtEl>
                                          <p:spTgt spid="3235"/>
                                        </p:tgtEl>
                                      </p:cBhvr>
                                    </p:animEffect>
                                  </p:childTnLst>
                                </p:cTn>
                              </p:par>
                            </p:childTnLst>
                          </p:cTn>
                        </p:par>
                        <p:par>
                          <p:cTn id="87" fill="hold">
                            <p:stCondLst>
                              <p:cond delay="1250"/>
                            </p:stCondLst>
                            <p:childTnLst>
                              <p:par>
                                <p:cTn id="88" presetID="10" presetClass="entr" presetSubtype="0" fill="hold" nodeType="afterEffect">
                                  <p:stCondLst>
                                    <p:cond delay="0"/>
                                  </p:stCondLst>
                                  <p:childTnLst>
                                    <p:set>
                                      <p:cBhvr>
                                        <p:cTn id="89" dur="1" fill="hold">
                                          <p:stCondLst>
                                            <p:cond delay="0"/>
                                          </p:stCondLst>
                                        </p:cTn>
                                        <p:tgtEl>
                                          <p:spTgt spid="3236"/>
                                        </p:tgtEl>
                                        <p:attrNameLst>
                                          <p:attrName>style.visibility</p:attrName>
                                        </p:attrNameLst>
                                      </p:cBhvr>
                                      <p:to>
                                        <p:strVal val="visible"/>
                                      </p:to>
                                    </p:set>
                                    <p:animEffect transition="in" filter="fade">
                                      <p:cBhvr>
                                        <p:cTn id="90" dur="250"/>
                                        <p:tgtEl>
                                          <p:spTgt spid="3236"/>
                                        </p:tgtEl>
                                      </p:cBhvr>
                                    </p:animEffect>
                                  </p:childTnLst>
                                </p:cTn>
                              </p:par>
                            </p:childTnLst>
                          </p:cTn>
                        </p:par>
                        <p:par>
                          <p:cTn id="91" fill="hold">
                            <p:stCondLst>
                              <p:cond delay="1500"/>
                            </p:stCondLst>
                            <p:childTnLst>
                              <p:par>
                                <p:cTn id="92" presetID="10" presetClass="entr" presetSubtype="0" fill="hold" nodeType="afterEffect">
                                  <p:stCondLst>
                                    <p:cond delay="0"/>
                                  </p:stCondLst>
                                  <p:childTnLst>
                                    <p:set>
                                      <p:cBhvr>
                                        <p:cTn id="93" dur="1" fill="hold">
                                          <p:stCondLst>
                                            <p:cond delay="0"/>
                                          </p:stCondLst>
                                        </p:cTn>
                                        <p:tgtEl>
                                          <p:spTgt spid="3231"/>
                                        </p:tgtEl>
                                        <p:attrNameLst>
                                          <p:attrName>style.visibility</p:attrName>
                                        </p:attrNameLst>
                                      </p:cBhvr>
                                      <p:to>
                                        <p:strVal val="visible"/>
                                      </p:to>
                                    </p:set>
                                    <p:animEffect transition="in" filter="fade">
                                      <p:cBhvr>
                                        <p:cTn id="94" dur="1000"/>
                                        <p:tgtEl>
                                          <p:spTgt spid="3231"/>
                                        </p:tgtEl>
                                      </p:cBhvr>
                                    </p:animEffect>
                                  </p:childTnLst>
                                </p:cTn>
                              </p:par>
                            </p:childTnLst>
                          </p:cTn>
                        </p:par>
                        <p:par>
                          <p:cTn id="95" fill="hold">
                            <p:stCondLst>
                              <p:cond delay="2500"/>
                            </p:stCondLst>
                            <p:childTnLst>
                              <p:par>
                                <p:cTn id="96" presetID="10" presetClass="entr" presetSubtype="0" fill="hold" nodeType="afterEffect">
                                  <p:stCondLst>
                                    <p:cond delay="0"/>
                                  </p:stCondLst>
                                  <p:childTnLst>
                                    <p:set>
                                      <p:cBhvr>
                                        <p:cTn id="97" dur="1" fill="hold">
                                          <p:stCondLst>
                                            <p:cond delay="0"/>
                                          </p:stCondLst>
                                        </p:cTn>
                                        <p:tgtEl>
                                          <p:spTgt spid="3237"/>
                                        </p:tgtEl>
                                        <p:attrNameLst>
                                          <p:attrName>style.visibility</p:attrName>
                                        </p:attrNameLst>
                                      </p:cBhvr>
                                      <p:to>
                                        <p:strVal val="visible"/>
                                      </p:to>
                                    </p:set>
                                    <p:animEffect transition="in" filter="fade">
                                      <p:cBhvr>
                                        <p:cTn id="98" dur="250"/>
                                        <p:tgtEl>
                                          <p:spTgt spid="3237"/>
                                        </p:tgtEl>
                                      </p:cBhvr>
                                    </p:animEffect>
                                  </p:childTnLst>
                                </p:cTn>
                              </p:par>
                            </p:childTnLst>
                          </p:cTn>
                        </p:par>
                        <p:par>
                          <p:cTn id="99" fill="hold">
                            <p:stCondLst>
                              <p:cond delay="2750"/>
                            </p:stCondLst>
                            <p:childTnLst>
                              <p:par>
                                <p:cTn id="100" presetID="10" presetClass="entr" presetSubtype="0" fill="hold" nodeType="afterEffect">
                                  <p:stCondLst>
                                    <p:cond delay="0"/>
                                  </p:stCondLst>
                                  <p:childTnLst>
                                    <p:set>
                                      <p:cBhvr>
                                        <p:cTn id="101" dur="1" fill="hold">
                                          <p:stCondLst>
                                            <p:cond delay="0"/>
                                          </p:stCondLst>
                                        </p:cTn>
                                        <p:tgtEl>
                                          <p:spTgt spid="3238"/>
                                        </p:tgtEl>
                                        <p:attrNameLst>
                                          <p:attrName>style.visibility</p:attrName>
                                        </p:attrNameLst>
                                      </p:cBhvr>
                                      <p:to>
                                        <p:strVal val="visible"/>
                                      </p:to>
                                    </p:set>
                                    <p:animEffect transition="in" filter="fade">
                                      <p:cBhvr>
                                        <p:cTn id="102" dur="1000"/>
                                        <p:tgtEl>
                                          <p:spTgt spid="3238"/>
                                        </p:tgtEl>
                                      </p:cBhvr>
                                    </p:animEffect>
                                  </p:childTnLst>
                                </p:cTn>
                              </p:par>
                            </p:childTnLst>
                          </p:cTn>
                        </p:par>
                        <p:par>
                          <p:cTn id="103" fill="hold">
                            <p:stCondLst>
                              <p:cond delay="3750"/>
                            </p:stCondLst>
                            <p:childTnLst>
                              <p:par>
                                <p:cTn id="104" presetID="10" presetClass="entr" presetSubtype="0" fill="hold" nodeType="afterEffect">
                                  <p:stCondLst>
                                    <p:cond delay="0"/>
                                  </p:stCondLst>
                                  <p:childTnLst>
                                    <p:set>
                                      <p:cBhvr>
                                        <p:cTn id="105" dur="1" fill="hold">
                                          <p:stCondLst>
                                            <p:cond delay="0"/>
                                          </p:stCondLst>
                                        </p:cTn>
                                        <p:tgtEl>
                                          <p:spTgt spid="3239"/>
                                        </p:tgtEl>
                                        <p:attrNameLst>
                                          <p:attrName>style.visibility</p:attrName>
                                        </p:attrNameLst>
                                      </p:cBhvr>
                                      <p:to>
                                        <p:strVal val="visible"/>
                                      </p:to>
                                    </p:set>
                                    <p:animEffect transition="in" filter="fade">
                                      <p:cBhvr>
                                        <p:cTn id="106" dur="250"/>
                                        <p:tgtEl>
                                          <p:spTgt spid="3239"/>
                                        </p:tgtEl>
                                      </p:cBhvr>
                                    </p:animEffect>
                                  </p:childTnLst>
                                </p:cTn>
                              </p:par>
                            </p:childTnLst>
                          </p:cTn>
                        </p:par>
                        <p:par>
                          <p:cTn id="107" fill="hold">
                            <p:stCondLst>
                              <p:cond delay="4000"/>
                            </p:stCondLst>
                            <p:childTnLst>
                              <p:par>
                                <p:cTn id="108" presetID="10" presetClass="entr" presetSubtype="0" fill="hold" nodeType="afterEffect">
                                  <p:stCondLst>
                                    <p:cond delay="0"/>
                                  </p:stCondLst>
                                  <p:childTnLst>
                                    <p:set>
                                      <p:cBhvr>
                                        <p:cTn id="109" dur="1" fill="hold">
                                          <p:stCondLst>
                                            <p:cond delay="0"/>
                                          </p:stCondLst>
                                        </p:cTn>
                                        <p:tgtEl>
                                          <p:spTgt spid="3240"/>
                                        </p:tgtEl>
                                        <p:attrNameLst>
                                          <p:attrName>style.visibility</p:attrName>
                                        </p:attrNameLst>
                                      </p:cBhvr>
                                      <p:to>
                                        <p:strVal val="visible"/>
                                      </p:to>
                                    </p:set>
                                    <p:animEffect transition="in" filter="fade">
                                      <p:cBhvr>
                                        <p:cTn id="110" dur="250"/>
                                        <p:tgtEl>
                                          <p:spTgt spid="3240"/>
                                        </p:tgtEl>
                                      </p:cBhvr>
                                    </p:animEffect>
                                  </p:childTnLst>
                                </p:cTn>
                              </p:par>
                            </p:childTnLst>
                          </p:cTn>
                        </p:par>
                        <p:par>
                          <p:cTn id="111" fill="hold">
                            <p:stCondLst>
                              <p:cond delay="4250"/>
                            </p:stCondLst>
                            <p:childTnLst>
                              <p:par>
                                <p:cTn id="112" presetID="10" presetClass="entr" presetSubtype="0" fill="hold" nodeType="afterEffect">
                                  <p:stCondLst>
                                    <p:cond delay="0"/>
                                  </p:stCondLst>
                                  <p:childTnLst>
                                    <p:set>
                                      <p:cBhvr>
                                        <p:cTn id="113" dur="1" fill="hold">
                                          <p:stCondLst>
                                            <p:cond delay="0"/>
                                          </p:stCondLst>
                                        </p:cTn>
                                        <p:tgtEl>
                                          <p:spTgt spid="3241"/>
                                        </p:tgtEl>
                                        <p:attrNameLst>
                                          <p:attrName>style.visibility</p:attrName>
                                        </p:attrNameLst>
                                      </p:cBhvr>
                                      <p:to>
                                        <p:strVal val="visible"/>
                                      </p:to>
                                    </p:set>
                                    <p:animEffect transition="in" filter="fade">
                                      <p:cBhvr>
                                        <p:cTn id="114" dur="1000"/>
                                        <p:tgtEl>
                                          <p:spTgt spid="3241"/>
                                        </p:tgtEl>
                                      </p:cBhvr>
                                    </p:animEffect>
                                  </p:childTnLst>
                                </p:cTn>
                              </p:par>
                            </p:childTnLst>
                          </p:cTn>
                        </p:par>
                      </p:childTnLst>
                    </p:cTn>
                  </p:par>
                  <p:par>
                    <p:cTn id="115" fill="hold">
                      <p:stCondLst>
                        <p:cond delay="indefinite"/>
                      </p:stCondLst>
                      <p:childTnLst>
                        <p:par>
                          <p:cTn id="116" fill="hold">
                            <p:stCondLst>
                              <p:cond delay="0"/>
                            </p:stCondLst>
                            <p:childTnLst>
                              <p:par>
                                <p:cTn id="117" presetID="10" presetClass="entr" presetSubtype="0" fill="hold" nodeType="clickEffect">
                                  <p:stCondLst>
                                    <p:cond delay="0"/>
                                  </p:stCondLst>
                                  <p:childTnLst>
                                    <p:set>
                                      <p:cBhvr>
                                        <p:cTn id="118" dur="1" fill="hold">
                                          <p:stCondLst>
                                            <p:cond delay="0"/>
                                          </p:stCondLst>
                                        </p:cTn>
                                        <p:tgtEl>
                                          <p:spTgt spid="3242"/>
                                        </p:tgtEl>
                                        <p:attrNameLst>
                                          <p:attrName>style.visibility</p:attrName>
                                        </p:attrNameLst>
                                      </p:cBhvr>
                                      <p:to>
                                        <p:strVal val="visible"/>
                                      </p:to>
                                    </p:set>
                                    <p:animEffect transition="in" filter="fade">
                                      <p:cBhvr>
                                        <p:cTn id="119" dur="500"/>
                                        <p:tgtEl>
                                          <p:spTgt spid="32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3248"/>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3252"/>
        <p:cNvGrpSpPr/>
        <p:nvPr/>
      </p:nvGrpSpPr>
      <p:grpSpPr>
        <a:xfrm>
          <a:off x="0" y="0"/>
          <a:ext cx="0" cy="0"/>
          <a:chOff x="0" y="0"/>
          <a:chExt cx="0" cy="0"/>
        </a:xfrm>
      </p:grpSpPr>
      <p:sp>
        <p:nvSpPr>
          <p:cNvPr id="3253" name="Google Shape;3253;p6"/>
          <p:cNvSpPr/>
          <p:nvPr/>
        </p:nvSpPr>
        <p:spPr>
          <a:xfrm>
            <a:off x="1135582" y="1905000"/>
            <a:ext cx="9443518" cy="2730500"/>
          </a:xfrm>
          <a:prstGeom prst="rect">
            <a:avLst/>
          </a:prstGeom>
          <a:solidFill>
            <a:srgbClr val="B6DDE7"/>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nvGrpSpPr>
          <p:cNvPr id="3254" name="Google Shape;3254;p6"/>
          <p:cNvGrpSpPr/>
          <p:nvPr/>
        </p:nvGrpSpPr>
        <p:grpSpPr>
          <a:xfrm>
            <a:off x="995882" y="1477770"/>
            <a:ext cx="2025471" cy="570588"/>
            <a:chOff x="1296327" y="1647588"/>
            <a:chExt cx="2025471" cy="570588"/>
          </a:xfrm>
        </p:grpSpPr>
        <p:sp>
          <p:nvSpPr>
            <p:cNvPr id="3255" name="Google Shape;3255;p6"/>
            <p:cNvSpPr txBox="1"/>
            <p:nvPr/>
          </p:nvSpPr>
          <p:spPr>
            <a:xfrm>
              <a:off x="1866915" y="1694956"/>
              <a:ext cx="1454883"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a:solidFill>
                    <a:schemeClr val="dk1"/>
                  </a:solidFill>
                  <a:latin typeface="Arial"/>
                  <a:ea typeface="Arial"/>
                  <a:cs typeface="Arial"/>
                  <a:sym typeface="Arial"/>
                </a:rPr>
                <a:t>Tính.</a:t>
              </a:r>
              <a:endParaRPr sz="2800">
                <a:solidFill>
                  <a:schemeClr val="dk1"/>
                </a:solidFill>
                <a:latin typeface="Arial"/>
                <a:ea typeface="Arial"/>
                <a:cs typeface="Arial"/>
                <a:sym typeface="Arial"/>
              </a:endParaRPr>
            </a:p>
          </p:txBody>
        </p:sp>
        <p:sp>
          <p:nvSpPr>
            <p:cNvPr id="3256" name="Google Shape;3256;p6"/>
            <p:cNvSpPr/>
            <p:nvPr/>
          </p:nvSpPr>
          <p:spPr>
            <a:xfrm>
              <a:off x="1296327" y="1647588"/>
              <a:ext cx="570588" cy="570588"/>
            </a:xfrm>
            <a:prstGeom prst="ellipse">
              <a:avLst/>
            </a:prstGeom>
            <a:solidFill>
              <a:schemeClr val="accent4"/>
            </a:solidFill>
            <a:ln w="12700" cap="flat" cmpd="sng">
              <a:solidFill>
                <a:srgbClr val="D6E3BC"/>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3600" b="1">
                  <a:solidFill>
                    <a:schemeClr val="lt1"/>
                  </a:solidFill>
                  <a:latin typeface="Arial"/>
                  <a:ea typeface="Arial"/>
                  <a:cs typeface="Arial"/>
                  <a:sym typeface="Arial"/>
                </a:rPr>
                <a:t>1</a:t>
              </a:r>
              <a:endParaRPr sz="3600" b="1">
                <a:solidFill>
                  <a:schemeClr val="lt1"/>
                </a:solidFill>
                <a:latin typeface="Arial"/>
                <a:ea typeface="Arial"/>
                <a:cs typeface="Arial"/>
                <a:sym typeface="Arial"/>
              </a:endParaRPr>
            </a:p>
          </p:txBody>
        </p:sp>
      </p:grpSp>
      <p:grpSp>
        <p:nvGrpSpPr>
          <p:cNvPr id="3257" name="Google Shape;3257;p6"/>
          <p:cNvGrpSpPr/>
          <p:nvPr/>
        </p:nvGrpSpPr>
        <p:grpSpPr>
          <a:xfrm>
            <a:off x="1566470" y="2184626"/>
            <a:ext cx="1147790" cy="1384995"/>
            <a:chOff x="1566470" y="2095726"/>
            <a:chExt cx="1147790" cy="1384995"/>
          </a:xfrm>
        </p:grpSpPr>
        <p:grpSp>
          <p:nvGrpSpPr>
            <p:cNvPr id="3258" name="Google Shape;3258;p6"/>
            <p:cNvGrpSpPr/>
            <p:nvPr/>
          </p:nvGrpSpPr>
          <p:grpSpPr>
            <a:xfrm>
              <a:off x="1566470" y="2095726"/>
              <a:ext cx="1147790" cy="1384995"/>
              <a:chOff x="1697011" y="2095726"/>
              <a:chExt cx="1147790" cy="1384995"/>
            </a:xfrm>
          </p:grpSpPr>
          <p:sp>
            <p:nvSpPr>
              <p:cNvPr id="3259" name="Google Shape;3259;p6"/>
              <p:cNvSpPr txBox="1"/>
              <p:nvPr/>
            </p:nvSpPr>
            <p:spPr>
              <a:xfrm>
                <a:off x="1934771" y="2095726"/>
                <a:ext cx="910030" cy="138499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467</a:t>
                </a:r>
                <a:endParaRPr/>
              </a:p>
              <a:p>
                <a:pPr marL="0" marR="0" lvl="0" indent="0" algn="l" rtl="0">
                  <a:lnSpc>
                    <a:spcPct val="150000"/>
                  </a:lnSpc>
                  <a:spcBef>
                    <a:spcPts val="0"/>
                  </a:spcBef>
                  <a:spcAft>
                    <a:spcPts val="0"/>
                  </a:spcAft>
                  <a:buNone/>
                </a:pPr>
                <a:r>
                  <a:rPr lang="en-US" sz="2800">
                    <a:solidFill>
                      <a:schemeClr val="dk1"/>
                    </a:solidFill>
                  </a:rPr>
                  <a:t>2</a:t>
                </a:r>
                <a:r>
                  <a:rPr lang="en-US" sz="2800" smtClean="0">
                    <a:solidFill>
                      <a:schemeClr val="dk1"/>
                    </a:solidFill>
                    <a:latin typeface="Arial"/>
                    <a:ea typeface="Arial"/>
                    <a:cs typeface="Arial"/>
                    <a:sym typeface="Arial"/>
                  </a:rPr>
                  <a:t>40</a:t>
                </a:r>
                <a:endParaRPr/>
              </a:p>
            </p:txBody>
          </p:sp>
          <p:sp>
            <p:nvSpPr>
              <p:cNvPr id="3260" name="Google Shape;3260;p6"/>
              <p:cNvSpPr txBox="1"/>
              <p:nvPr/>
            </p:nvSpPr>
            <p:spPr>
              <a:xfrm>
                <a:off x="1697011" y="2418890"/>
                <a:ext cx="910030"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a:t>
                </a:r>
                <a:endParaRPr/>
              </a:p>
            </p:txBody>
          </p:sp>
        </p:grpSp>
        <p:cxnSp>
          <p:nvCxnSpPr>
            <p:cNvPr id="3261" name="Google Shape;3261;p6"/>
            <p:cNvCxnSpPr/>
            <p:nvPr/>
          </p:nvCxnSpPr>
          <p:spPr>
            <a:xfrm>
              <a:off x="1689100" y="3378200"/>
              <a:ext cx="889000" cy="0"/>
            </a:xfrm>
            <a:prstGeom prst="straightConnector1">
              <a:avLst/>
            </a:prstGeom>
            <a:noFill/>
            <a:ln w="19050" cap="flat" cmpd="sng">
              <a:solidFill>
                <a:schemeClr val="dk1"/>
              </a:solidFill>
              <a:prstDash val="solid"/>
              <a:miter lim="800000"/>
              <a:headEnd type="none" w="sm" len="sm"/>
              <a:tailEnd type="none" w="sm" len="sm"/>
            </a:ln>
          </p:spPr>
        </p:cxnSp>
      </p:grpSp>
      <p:grpSp>
        <p:nvGrpSpPr>
          <p:cNvPr id="3262" name="Google Shape;3262;p6"/>
          <p:cNvGrpSpPr/>
          <p:nvPr/>
        </p:nvGrpSpPr>
        <p:grpSpPr>
          <a:xfrm>
            <a:off x="4077687" y="2184626"/>
            <a:ext cx="1147790" cy="1384995"/>
            <a:chOff x="1566470" y="2095726"/>
            <a:chExt cx="1147790" cy="1384995"/>
          </a:xfrm>
        </p:grpSpPr>
        <p:grpSp>
          <p:nvGrpSpPr>
            <p:cNvPr id="3263" name="Google Shape;3263;p6"/>
            <p:cNvGrpSpPr/>
            <p:nvPr/>
          </p:nvGrpSpPr>
          <p:grpSpPr>
            <a:xfrm>
              <a:off x="1566470" y="2095726"/>
              <a:ext cx="1147790" cy="1384995"/>
              <a:chOff x="1697011" y="2095726"/>
              <a:chExt cx="1147790" cy="1384995"/>
            </a:xfrm>
          </p:grpSpPr>
          <p:sp>
            <p:nvSpPr>
              <p:cNvPr id="3264" name="Google Shape;3264;p6"/>
              <p:cNvSpPr txBox="1"/>
              <p:nvPr/>
            </p:nvSpPr>
            <p:spPr>
              <a:xfrm>
                <a:off x="1934771" y="2095726"/>
                <a:ext cx="910030" cy="138499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732</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412</a:t>
                </a:r>
                <a:endParaRPr/>
              </a:p>
            </p:txBody>
          </p:sp>
          <p:sp>
            <p:nvSpPr>
              <p:cNvPr id="3265" name="Google Shape;3265;p6"/>
              <p:cNvSpPr txBox="1"/>
              <p:nvPr/>
            </p:nvSpPr>
            <p:spPr>
              <a:xfrm>
                <a:off x="1697011" y="2418890"/>
                <a:ext cx="363930"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a:t>
                </a:r>
                <a:endParaRPr/>
              </a:p>
            </p:txBody>
          </p:sp>
        </p:grpSp>
        <p:cxnSp>
          <p:nvCxnSpPr>
            <p:cNvPr id="3266" name="Google Shape;3266;p6"/>
            <p:cNvCxnSpPr/>
            <p:nvPr/>
          </p:nvCxnSpPr>
          <p:spPr>
            <a:xfrm>
              <a:off x="1689100" y="3378200"/>
              <a:ext cx="889000" cy="0"/>
            </a:xfrm>
            <a:prstGeom prst="straightConnector1">
              <a:avLst/>
            </a:prstGeom>
            <a:noFill/>
            <a:ln w="19050" cap="flat" cmpd="sng">
              <a:solidFill>
                <a:schemeClr val="dk1"/>
              </a:solidFill>
              <a:prstDash val="solid"/>
              <a:miter lim="800000"/>
              <a:headEnd type="none" w="sm" len="sm"/>
              <a:tailEnd type="none" w="sm" len="sm"/>
            </a:ln>
          </p:spPr>
        </p:cxnSp>
      </p:grpSp>
      <p:grpSp>
        <p:nvGrpSpPr>
          <p:cNvPr id="3267" name="Google Shape;3267;p6"/>
          <p:cNvGrpSpPr/>
          <p:nvPr/>
        </p:nvGrpSpPr>
        <p:grpSpPr>
          <a:xfrm>
            <a:off x="6588905" y="2184626"/>
            <a:ext cx="1147790" cy="1384995"/>
            <a:chOff x="1566470" y="2095726"/>
            <a:chExt cx="1147790" cy="1384995"/>
          </a:xfrm>
        </p:grpSpPr>
        <p:grpSp>
          <p:nvGrpSpPr>
            <p:cNvPr id="3268" name="Google Shape;3268;p6"/>
            <p:cNvGrpSpPr/>
            <p:nvPr/>
          </p:nvGrpSpPr>
          <p:grpSpPr>
            <a:xfrm>
              <a:off x="1566470" y="2095726"/>
              <a:ext cx="1147790" cy="1384995"/>
              <a:chOff x="1697011" y="2095726"/>
              <a:chExt cx="1147790" cy="1384995"/>
            </a:xfrm>
          </p:grpSpPr>
          <p:sp>
            <p:nvSpPr>
              <p:cNvPr id="3269" name="Google Shape;3269;p6"/>
              <p:cNvSpPr txBox="1"/>
              <p:nvPr/>
            </p:nvSpPr>
            <p:spPr>
              <a:xfrm>
                <a:off x="1934771" y="2095726"/>
                <a:ext cx="910030" cy="138499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291</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250</a:t>
                </a:r>
                <a:endParaRPr/>
              </a:p>
            </p:txBody>
          </p:sp>
          <p:sp>
            <p:nvSpPr>
              <p:cNvPr id="3270" name="Google Shape;3270;p6"/>
              <p:cNvSpPr txBox="1"/>
              <p:nvPr/>
            </p:nvSpPr>
            <p:spPr>
              <a:xfrm>
                <a:off x="1697011" y="2418890"/>
                <a:ext cx="363930"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a:t>
                </a:r>
                <a:endParaRPr/>
              </a:p>
            </p:txBody>
          </p:sp>
        </p:grpSp>
        <p:cxnSp>
          <p:nvCxnSpPr>
            <p:cNvPr id="3271" name="Google Shape;3271;p6"/>
            <p:cNvCxnSpPr/>
            <p:nvPr/>
          </p:nvCxnSpPr>
          <p:spPr>
            <a:xfrm>
              <a:off x="1689100" y="3378200"/>
              <a:ext cx="889000" cy="0"/>
            </a:xfrm>
            <a:prstGeom prst="straightConnector1">
              <a:avLst/>
            </a:prstGeom>
            <a:noFill/>
            <a:ln w="19050" cap="flat" cmpd="sng">
              <a:solidFill>
                <a:schemeClr val="dk1"/>
              </a:solidFill>
              <a:prstDash val="solid"/>
              <a:miter lim="800000"/>
              <a:headEnd type="none" w="sm" len="sm"/>
              <a:tailEnd type="none" w="sm" len="sm"/>
            </a:ln>
          </p:spPr>
        </p:cxnSp>
      </p:grpSp>
      <p:grpSp>
        <p:nvGrpSpPr>
          <p:cNvPr id="3272" name="Google Shape;3272;p6"/>
          <p:cNvGrpSpPr/>
          <p:nvPr/>
        </p:nvGrpSpPr>
        <p:grpSpPr>
          <a:xfrm>
            <a:off x="8932470" y="2184626"/>
            <a:ext cx="1147790" cy="1384995"/>
            <a:chOff x="1566470" y="2095726"/>
            <a:chExt cx="1147790" cy="1384995"/>
          </a:xfrm>
        </p:grpSpPr>
        <p:grpSp>
          <p:nvGrpSpPr>
            <p:cNvPr id="3273" name="Google Shape;3273;p6"/>
            <p:cNvGrpSpPr/>
            <p:nvPr/>
          </p:nvGrpSpPr>
          <p:grpSpPr>
            <a:xfrm>
              <a:off x="1566470" y="2095726"/>
              <a:ext cx="1147790" cy="1384995"/>
              <a:chOff x="1697011" y="2095726"/>
              <a:chExt cx="1147790" cy="1384995"/>
            </a:xfrm>
          </p:grpSpPr>
          <p:sp>
            <p:nvSpPr>
              <p:cNvPr id="3274" name="Google Shape;3274;p6"/>
              <p:cNvSpPr txBox="1"/>
              <p:nvPr/>
            </p:nvSpPr>
            <p:spPr>
              <a:xfrm>
                <a:off x="1934771" y="2095726"/>
                <a:ext cx="910030" cy="138499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991</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503</a:t>
                </a:r>
                <a:endParaRPr/>
              </a:p>
            </p:txBody>
          </p:sp>
          <p:sp>
            <p:nvSpPr>
              <p:cNvPr id="3275" name="Google Shape;3275;p6"/>
              <p:cNvSpPr txBox="1"/>
              <p:nvPr/>
            </p:nvSpPr>
            <p:spPr>
              <a:xfrm>
                <a:off x="1697011" y="2418890"/>
                <a:ext cx="363930"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a:t>
                </a:r>
                <a:endParaRPr sz="2800">
                  <a:solidFill>
                    <a:schemeClr val="dk1"/>
                  </a:solidFill>
                  <a:latin typeface="Arial"/>
                  <a:ea typeface="Arial"/>
                  <a:cs typeface="Arial"/>
                  <a:sym typeface="Arial"/>
                </a:endParaRPr>
              </a:p>
            </p:txBody>
          </p:sp>
        </p:grpSp>
        <p:cxnSp>
          <p:nvCxnSpPr>
            <p:cNvPr id="3276" name="Google Shape;3276;p6"/>
            <p:cNvCxnSpPr/>
            <p:nvPr/>
          </p:nvCxnSpPr>
          <p:spPr>
            <a:xfrm>
              <a:off x="1689100" y="3378200"/>
              <a:ext cx="889000" cy="0"/>
            </a:xfrm>
            <a:prstGeom prst="straightConnector1">
              <a:avLst/>
            </a:prstGeom>
            <a:noFill/>
            <a:ln w="19050" cap="flat" cmpd="sng">
              <a:solidFill>
                <a:schemeClr val="dk1"/>
              </a:solidFill>
              <a:prstDash val="solid"/>
              <a:miter lim="800000"/>
              <a:headEnd type="none" w="sm" len="sm"/>
              <a:tailEnd type="none" w="sm" len="sm"/>
            </a:ln>
          </p:spPr>
        </p:cxnSp>
      </p:grpSp>
      <p:sp>
        <p:nvSpPr>
          <p:cNvPr id="3277" name="Google Shape;3277;p6"/>
          <p:cNvSpPr txBox="1"/>
          <p:nvPr/>
        </p:nvSpPr>
        <p:spPr>
          <a:xfrm>
            <a:off x="1786950" y="3340310"/>
            <a:ext cx="910030" cy="738623"/>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rgbClr val="C00000"/>
                </a:solidFill>
              </a:rPr>
              <a:t>2</a:t>
            </a:r>
            <a:r>
              <a:rPr lang="en-US" sz="2800" smtClean="0">
                <a:solidFill>
                  <a:srgbClr val="C00000"/>
                </a:solidFill>
                <a:latin typeface="Arial"/>
                <a:ea typeface="Arial"/>
                <a:cs typeface="Arial"/>
                <a:sym typeface="Arial"/>
              </a:rPr>
              <a:t>27</a:t>
            </a:r>
            <a:endParaRPr/>
          </a:p>
        </p:txBody>
      </p:sp>
      <p:sp>
        <p:nvSpPr>
          <p:cNvPr id="3278" name="Google Shape;3278;p6"/>
          <p:cNvSpPr txBox="1"/>
          <p:nvPr/>
        </p:nvSpPr>
        <p:spPr>
          <a:xfrm>
            <a:off x="4305459" y="3340310"/>
            <a:ext cx="825342"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rgbClr val="C00000"/>
                </a:solidFill>
                <a:latin typeface="Arial"/>
                <a:ea typeface="Arial"/>
                <a:cs typeface="Arial"/>
                <a:sym typeface="Arial"/>
              </a:rPr>
              <a:t>320</a:t>
            </a:r>
            <a:endParaRPr/>
          </a:p>
        </p:txBody>
      </p:sp>
      <p:sp>
        <p:nvSpPr>
          <p:cNvPr id="3279" name="Google Shape;3279;p6"/>
          <p:cNvSpPr txBox="1"/>
          <p:nvPr/>
        </p:nvSpPr>
        <p:spPr>
          <a:xfrm>
            <a:off x="6711535" y="3340310"/>
            <a:ext cx="1081000" cy="738623"/>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rgbClr val="C00000"/>
                </a:solidFill>
                <a:latin typeface="Arial"/>
                <a:ea typeface="Arial"/>
                <a:cs typeface="Arial"/>
                <a:sym typeface="Arial"/>
              </a:rPr>
              <a:t>  </a:t>
            </a:r>
            <a:r>
              <a:rPr lang="en-US" sz="2800" smtClean="0">
                <a:solidFill>
                  <a:srgbClr val="C00000"/>
                </a:solidFill>
                <a:latin typeface="Arial"/>
                <a:ea typeface="Arial"/>
                <a:cs typeface="Arial"/>
                <a:sym typeface="Arial"/>
              </a:rPr>
              <a:t>041</a:t>
            </a:r>
            <a:endParaRPr/>
          </a:p>
        </p:txBody>
      </p:sp>
      <p:sp>
        <p:nvSpPr>
          <p:cNvPr id="3280" name="Google Shape;3280;p6"/>
          <p:cNvSpPr txBox="1"/>
          <p:nvPr/>
        </p:nvSpPr>
        <p:spPr>
          <a:xfrm>
            <a:off x="9179586" y="3340310"/>
            <a:ext cx="972636"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rgbClr val="C00000"/>
                </a:solidFill>
                <a:latin typeface="Arial"/>
                <a:ea typeface="Arial"/>
                <a:cs typeface="Arial"/>
                <a:sym typeface="Arial"/>
              </a:rPr>
              <a:t>461</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254"/>
                                        </p:tgtEl>
                                        <p:attrNameLst>
                                          <p:attrName>style.visibility</p:attrName>
                                        </p:attrNameLst>
                                      </p:cBhvr>
                                      <p:to>
                                        <p:strVal val="visible"/>
                                      </p:to>
                                    </p:set>
                                    <p:animEffect transition="in" filter="fade">
                                      <p:cBhvr>
                                        <p:cTn id="7" dur="500"/>
                                        <p:tgtEl>
                                          <p:spTgt spid="325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253"/>
                                        </p:tgtEl>
                                        <p:attrNameLst>
                                          <p:attrName>style.visibility</p:attrName>
                                        </p:attrNameLst>
                                      </p:cBhvr>
                                      <p:to>
                                        <p:strVal val="visible"/>
                                      </p:to>
                                    </p:set>
                                    <p:animEffect transition="in" filter="fade">
                                      <p:cBhvr>
                                        <p:cTn id="12" dur="500"/>
                                        <p:tgtEl>
                                          <p:spTgt spid="3253"/>
                                        </p:tgtEl>
                                      </p:cBhvr>
                                    </p:animEffect>
                                  </p:childTnLst>
                                </p:cTn>
                              </p:par>
                              <p:par>
                                <p:cTn id="13" presetID="10" presetClass="entr" presetSubtype="0" fill="hold" nodeType="withEffect">
                                  <p:stCondLst>
                                    <p:cond delay="0"/>
                                  </p:stCondLst>
                                  <p:childTnLst>
                                    <p:set>
                                      <p:cBhvr>
                                        <p:cTn id="14" dur="1" fill="hold">
                                          <p:stCondLst>
                                            <p:cond delay="0"/>
                                          </p:stCondLst>
                                        </p:cTn>
                                        <p:tgtEl>
                                          <p:spTgt spid="3257"/>
                                        </p:tgtEl>
                                        <p:attrNameLst>
                                          <p:attrName>style.visibility</p:attrName>
                                        </p:attrNameLst>
                                      </p:cBhvr>
                                      <p:to>
                                        <p:strVal val="visible"/>
                                      </p:to>
                                    </p:set>
                                    <p:animEffect transition="in" filter="fade">
                                      <p:cBhvr>
                                        <p:cTn id="15" dur="500"/>
                                        <p:tgtEl>
                                          <p:spTgt spid="3257"/>
                                        </p:tgtEl>
                                      </p:cBhvr>
                                    </p:animEffect>
                                  </p:childTnLst>
                                </p:cTn>
                              </p:par>
                              <p:par>
                                <p:cTn id="16" presetID="10" presetClass="entr" presetSubtype="0" fill="hold" nodeType="withEffect">
                                  <p:stCondLst>
                                    <p:cond delay="0"/>
                                  </p:stCondLst>
                                  <p:childTnLst>
                                    <p:set>
                                      <p:cBhvr>
                                        <p:cTn id="17" dur="1" fill="hold">
                                          <p:stCondLst>
                                            <p:cond delay="0"/>
                                          </p:stCondLst>
                                        </p:cTn>
                                        <p:tgtEl>
                                          <p:spTgt spid="3262"/>
                                        </p:tgtEl>
                                        <p:attrNameLst>
                                          <p:attrName>style.visibility</p:attrName>
                                        </p:attrNameLst>
                                      </p:cBhvr>
                                      <p:to>
                                        <p:strVal val="visible"/>
                                      </p:to>
                                    </p:set>
                                    <p:animEffect transition="in" filter="fade">
                                      <p:cBhvr>
                                        <p:cTn id="18" dur="500"/>
                                        <p:tgtEl>
                                          <p:spTgt spid="3262"/>
                                        </p:tgtEl>
                                      </p:cBhvr>
                                    </p:animEffect>
                                  </p:childTnLst>
                                </p:cTn>
                              </p:par>
                              <p:par>
                                <p:cTn id="19" presetID="10" presetClass="entr" presetSubtype="0" fill="hold" nodeType="withEffect">
                                  <p:stCondLst>
                                    <p:cond delay="0"/>
                                  </p:stCondLst>
                                  <p:childTnLst>
                                    <p:set>
                                      <p:cBhvr>
                                        <p:cTn id="20" dur="1" fill="hold">
                                          <p:stCondLst>
                                            <p:cond delay="0"/>
                                          </p:stCondLst>
                                        </p:cTn>
                                        <p:tgtEl>
                                          <p:spTgt spid="3267"/>
                                        </p:tgtEl>
                                        <p:attrNameLst>
                                          <p:attrName>style.visibility</p:attrName>
                                        </p:attrNameLst>
                                      </p:cBhvr>
                                      <p:to>
                                        <p:strVal val="visible"/>
                                      </p:to>
                                    </p:set>
                                    <p:animEffect transition="in" filter="fade">
                                      <p:cBhvr>
                                        <p:cTn id="21" dur="500"/>
                                        <p:tgtEl>
                                          <p:spTgt spid="3267"/>
                                        </p:tgtEl>
                                      </p:cBhvr>
                                    </p:animEffect>
                                  </p:childTnLst>
                                </p:cTn>
                              </p:par>
                              <p:par>
                                <p:cTn id="22" presetID="10" presetClass="entr" presetSubtype="0" fill="hold" nodeType="withEffect">
                                  <p:stCondLst>
                                    <p:cond delay="0"/>
                                  </p:stCondLst>
                                  <p:childTnLst>
                                    <p:set>
                                      <p:cBhvr>
                                        <p:cTn id="23" dur="1" fill="hold">
                                          <p:stCondLst>
                                            <p:cond delay="0"/>
                                          </p:stCondLst>
                                        </p:cTn>
                                        <p:tgtEl>
                                          <p:spTgt spid="3272"/>
                                        </p:tgtEl>
                                        <p:attrNameLst>
                                          <p:attrName>style.visibility</p:attrName>
                                        </p:attrNameLst>
                                      </p:cBhvr>
                                      <p:to>
                                        <p:strVal val="visible"/>
                                      </p:to>
                                    </p:set>
                                    <p:animEffect transition="in" filter="fade">
                                      <p:cBhvr>
                                        <p:cTn id="24" dur="500"/>
                                        <p:tgtEl>
                                          <p:spTgt spid="3272"/>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nodeType="clickEffect">
                                  <p:stCondLst>
                                    <p:cond delay="0"/>
                                  </p:stCondLst>
                                  <p:childTnLst>
                                    <p:set>
                                      <p:cBhvr>
                                        <p:cTn id="28" dur="1" fill="hold">
                                          <p:stCondLst>
                                            <p:cond delay="0"/>
                                          </p:stCondLst>
                                        </p:cTn>
                                        <p:tgtEl>
                                          <p:spTgt spid="3277"/>
                                        </p:tgtEl>
                                        <p:attrNameLst>
                                          <p:attrName>style.visibility</p:attrName>
                                        </p:attrNameLst>
                                      </p:cBhvr>
                                      <p:to>
                                        <p:strVal val="visible"/>
                                      </p:to>
                                    </p:set>
                                    <p:animEffect transition="in" filter="fade">
                                      <p:cBhvr>
                                        <p:cTn id="29" dur="1000"/>
                                        <p:tgtEl>
                                          <p:spTgt spid="3277"/>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nodeType="clickEffect">
                                  <p:stCondLst>
                                    <p:cond delay="0"/>
                                  </p:stCondLst>
                                  <p:childTnLst>
                                    <p:set>
                                      <p:cBhvr>
                                        <p:cTn id="33" dur="1" fill="hold">
                                          <p:stCondLst>
                                            <p:cond delay="0"/>
                                          </p:stCondLst>
                                        </p:cTn>
                                        <p:tgtEl>
                                          <p:spTgt spid="3278"/>
                                        </p:tgtEl>
                                        <p:attrNameLst>
                                          <p:attrName>style.visibility</p:attrName>
                                        </p:attrNameLst>
                                      </p:cBhvr>
                                      <p:to>
                                        <p:strVal val="visible"/>
                                      </p:to>
                                    </p:set>
                                    <p:animEffect transition="in" filter="fade">
                                      <p:cBhvr>
                                        <p:cTn id="34" dur="1000"/>
                                        <p:tgtEl>
                                          <p:spTgt spid="3278"/>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nodeType="clickEffect">
                                  <p:stCondLst>
                                    <p:cond delay="0"/>
                                  </p:stCondLst>
                                  <p:childTnLst>
                                    <p:set>
                                      <p:cBhvr>
                                        <p:cTn id="38" dur="1" fill="hold">
                                          <p:stCondLst>
                                            <p:cond delay="0"/>
                                          </p:stCondLst>
                                        </p:cTn>
                                        <p:tgtEl>
                                          <p:spTgt spid="3279"/>
                                        </p:tgtEl>
                                        <p:attrNameLst>
                                          <p:attrName>style.visibility</p:attrName>
                                        </p:attrNameLst>
                                      </p:cBhvr>
                                      <p:to>
                                        <p:strVal val="visible"/>
                                      </p:to>
                                    </p:set>
                                    <p:animEffect transition="in" filter="fade">
                                      <p:cBhvr>
                                        <p:cTn id="39" dur="1000"/>
                                        <p:tgtEl>
                                          <p:spTgt spid="3279"/>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nodeType="clickEffect">
                                  <p:stCondLst>
                                    <p:cond delay="0"/>
                                  </p:stCondLst>
                                  <p:childTnLst>
                                    <p:set>
                                      <p:cBhvr>
                                        <p:cTn id="43" dur="1" fill="hold">
                                          <p:stCondLst>
                                            <p:cond delay="0"/>
                                          </p:stCondLst>
                                        </p:cTn>
                                        <p:tgtEl>
                                          <p:spTgt spid="3280"/>
                                        </p:tgtEl>
                                        <p:attrNameLst>
                                          <p:attrName>style.visibility</p:attrName>
                                        </p:attrNameLst>
                                      </p:cBhvr>
                                      <p:to>
                                        <p:strVal val="visible"/>
                                      </p:to>
                                    </p:set>
                                    <p:animEffect transition="in" filter="fade">
                                      <p:cBhvr>
                                        <p:cTn id="44" dur="1000"/>
                                        <p:tgtEl>
                                          <p:spTgt spid="328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3284"/>
        <p:cNvGrpSpPr/>
        <p:nvPr/>
      </p:nvGrpSpPr>
      <p:grpSpPr>
        <a:xfrm>
          <a:off x="0" y="0"/>
          <a:ext cx="0" cy="0"/>
          <a:chOff x="0" y="0"/>
          <a:chExt cx="0" cy="0"/>
        </a:xfrm>
      </p:grpSpPr>
      <p:sp>
        <p:nvSpPr>
          <p:cNvPr id="3285" name="Google Shape;3285;p7"/>
          <p:cNvSpPr/>
          <p:nvPr/>
        </p:nvSpPr>
        <p:spPr>
          <a:xfrm>
            <a:off x="1100429" y="1859202"/>
            <a:ext cx="9964218" cy="1592431"/>
          </a:xfrm>
          <a:prstGeom prst="rect">
            <a:avLst/>
          </a:prstGeom>
          <a:solidFill>
            <a:srgbClr val="B6DDE7"/>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nvGrpSpPr>
          <p:cNvPr id="3286" name="Google Shape;3286;p7"/>
          <p:cNvGrpSpPr/>
          <p:nvPr/>
        </p:nvGrpSpPr>
        <p:grpSpPr>
          <a:xfrm>
            <a:off x="995882" y="1477770"/>
            <a:ext cx="3614218" cy="570588"/>
            <a:chOff x="1296327" y="1647588"/>
            <a:chExt cx="3614218" cy="570588"/>
          </a:xfrm>
        </p:grpSpPr>
        <p:sp>
          <p:nvSpPr>
            <p:cNvPr id="3287" name="Google Shape;3287;p7"/>
            <p:cNvSpPr txBox="1"/>
            <p:nvPr/>
          </p:nvSpPr>
          <p:spPr>
            <a:xfrm>
              <a:off x="1866915" y="1694956"/>
              <a:ext cx="3043630"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a:solidFill>
                    <a:schemeClr val="dk1"/>
                  </a:solidFill>
                  <a:latin typeface="Arial"/>
                  <a:ea typeface="Arial"/>
                  <a:cs typeface="Arial"/>
                  <a:sym typeface="Arial"/>
                </a:rPr>
                <a:t>Đặt tính rồi tính ?</a:t>
              </a:r>
              <a:endParaRPr/>
            </a:p>
          </p:txBody>
        </p:sp>
        <p:sp>
          <p:nvSpPr>
            <p:cNvPr id="3288" name="Google Shape;3288;p7"/>
            <p:cNvSpPr/>
            <p:nvPr/>
          </p:nvSpPr>
          <p:spPr>
            <a:xfrm>
              <a:off x="1296327" y="1647588"/>
              <a:ext cx="570588" cy="570588"/>
            </a:xfrm>
            <a:prstGeom prst="ellipse">
              <a:avLst/>
            </a:prstGeom>
            <a:solidFill>
              <a:schemeClr val="accent4"/>
            </a:solidFill>
            <a:ln w="12700" cap="flat" cmpd="sng">
              <a:solidFill>
                <a:srgbClr val="D6E3BC"/>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3600" b="1">
                  <a:solidFill>
                    <a:schemeClr val="lt1"/>
                  </a:solidFill>
                  <a:latin typeface="Arial"/>
                  <a:ea typeface="Arial"/>
                  <a:cs typeface="Arial"/>
                  <a:sym typeface="Arial"/>
                </a:rPr>
                <a:t>2</a:t>
              </a:r>
              <a:endParaRPr sz="3600" b="1">
                <a:solidFill>
                  <a:schemeClr val="lt1"/>
                </a:solidFill>
                <a:latin typeface="Arial"/>
                <a:ea typeface="Arial"/>
                <a:cs typeface="Arial"/>
                <a:sym typeface="Arial"/>
              </a:endParaRPr>
            </a:p>
          </p:txBody>
        </p:sp>
      </p:grpSp>
      <p:grpSp>
        <p:nvGrpSpPr>
          <p:cNvPr id="3289" name="Google Shape;3289;p7"/>
          <p:cNvGrpSpPr/>
          <p:nvPr/>
        </p:nvGrpSpPr>
        <p:grpSpPr>
          <a:xfrm>
            <a:off x="1566470" y="3103664"/>
            <a:ext cx="1147790" cy="1384995"/>
            <a:chOff x="1566470" y="2095726"/>
            <a:chExt cx="1147790" cy="1384995"/>
          </a:xfrm>
        </p:grpSpPr>
        <p:grpSp>
          <p:nvGrpSpPr>
            <p:cNvPr id="3290" name="Google Shape;3290;p7"/>
            <p:cNvGrpSpPr/>
            <p:nvPr/>
          </p:nvGrpSpPr>
          <p:grpSpPr>
            <a:xfrm>
              <a:off x="1566470" y="2095726"/>
              <a:ext cx="1147790" cy="1384995"/>
              <a:chOff x="1697011" y="2095726"/>
              <a:chExt cx="1147790" cy="1384995"/>
            </a:xfrm>
          </p:grpSpPr>
          <p:sp>
            <p:nvSpPr>
              <p:cNvPr id="3291" name="Google Shape;3291;p7"/>
              <p:cNvSpPr txBox="1"/>
              <p:nvPr/>
            </p:nvSpPr>
            <p:spPr>
              <a:xfrm>
                <a:off x="1934771" y="2095726"/>
                <a:ext cx="910030" cy="138499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543</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403</a:t>
                </a:r>
                <a:endParaRPr/>
              </a:p>
            </p:txBody>
          </p:sp>
          <p:sp>
            <p:nvSpPr>
              <p:cNvPr id="3292" name="Google Shape;3292;p7"/>
              <p:cNvSpPr txBox="1"/>
              <p:nvPr/>
            </p:nvSpPr>
            <p:spPr>
              <a:xfrm>
                <a:off x="1697011" y="2418890"/>
                <a:ext cx="237760"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a:t>
                </a:r>
                <a:endParaRPr/>
              </a:p>
            </p:txBody>
          </p:sp>
        </p:grpSp>
        <p:cxnSp>
          <p:nvCxnSpPr>
            <p:cNvPr id="3293" name="Google Shape;3293;p7"/>
            <p:cNvCxnSpPr/>
            <p:nvPr/>
          </p:nvCxnSpPr>
          <p:spPr>
            <a:xfrm>
              <a:off x="1689100" y="3378200"/>
              <a:ext cx="889000" cy="0"/>
            </a:xfrm>
            <a:prstGeom prst="straightConnector1">
              <a:avLst/>
            </a:prstGeom>
            <a:noFill/>
            <a:ln w="19050" cap="flat" cmpd="sng">
              <a:solidFill>
                <a:schemeClr val="dk1"/>
              </a:solidFill>
              <a:prstDash val="solid"/>
              <a:miter lim="800000"/>
              <a:headEnd type="none" w="sm" len="sm"/>
              <a:tailEnd type="none" w="sm" len="sm"/>
            </a:ln>
          </p:spPr>
        </p:cxnSp>
      </p:grpSp>
      <p:grpSp>
        <p:nvGrpSpPr>
          <p:cNvPr id="3294" name="Google Shape;3294;p7"/>
          <p:cNvGrpSpPr/>
          <p:nvPr/>
        </p:nvGrpSpPr>
        <p:grpSpPr>
          <a:xfrm>
            <a:off x="4077687" y="3103664"/>
            <a:ext cx="1147790" cy="1384995"/>
            <a:chOff x="1566470" y="2095726"/>
            <a:chExt cx="1147790" cy="1384995"/>
          </a:xfrm>
        </p:grpSpPr>
        <p:grpSp>
          <p:nvGrpSpPr>
            <p:cNvPr id="3295" name="Google Shape;3295;p7"/>
            <p:cNvGrpSpPr/>
            <p:nvPr/>
          </p:nvGrpSpPr>
          <p:grpSpPr>
            <a:xfrm>
              <a:off x="1566470" y="2095726"/>
              <a:ext cx="1147790" cy="1384995"/>
              <a:chOff x="1697011" y="2095726"/>
              <a:chExt cx="1147790" cy="1384995"/>
            </a:xfrm>
          </p:grpSpPr>
          <p:sp>
            <p:nvSpPr>
              <p:cNvPr id="3296" name="Google Shape;3296;p7"/>
              <p:cNvSpPr txBox="1"/>
              <p:nvPr/>
            </p:nvSpPr>
            <p:spPr>
              <a:xfrm>
                <a:off x="1934771" y="2095726"/>
                <a:ext cx="910030" cy="138499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619</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207</a:t>
                </a:r>
                <a:endParaRPr/>
              </a:p>
            </p:txBody>
          </p:sp>
          <p:sp>
            <p:nvSpPr>
              <p:cNvPr id="3297" name="Google Shape;3297;p7"/>
              <p:cNvSpPr txBox="1"/>
              <p:nvPr/>
            </p:nvSpPr>
            <p:spPr>
              <a:xfrm>
                <a:off x="1697011" y="2418890"/>
                <a:ext cx="363930"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a:t>
                </a:r>
                <a:endParaRPr/>
              </a:p>
            </p:txBody>
          </p:sp>
        </p:grpSp>
        <p:cxnSp>
          <p:nvCxnSpPr>
            <p:cNvPr id="3298" name="Google Shape;3298;p7"/>
            <p:cNvCxnSpPr/>
            <p:nvPr/>
          </p:nvCxnSpPr>
          <p:spPr>
            <a:xfrm>
              <a:off x="1689100" y="3378200"/>
              <a:ext cx="889000" cy="0"/>
            </a:xfrm>
            <a:prstGeom prst="straightConnector1">
              <a:avLst/>
            </a:prstGeom>
            <a:noFill/>
            <a:ln w="19050" cap="flat" cmpd="sng">
              <a:solidFill>
                <a:schemeClr val="dk1"/>
              </a:solidFill>
              <a:prstDash val="solid"/>
              <a:miter lim="800000"/>
              <a:headEnd type="none" w="sm" len="sm"/>
              <a:tailEnd type="none" w="sm" len="sm"/>
            </a:ln>
          </p:spPr>
        </p:cxnSp>
      </p:grpSp>
      <p:grpSp>
        <p:nvGrpSpPr>
          <p:cNvPr id="3299" name="Google Shape;3299;p7"/>
          <p:cNvGrpSpPr/>
          <p:nvPr/>
        </p:nvGrpSpPr>
        <p:grpSpPr>
          <a:xfrm>
            <a:off x="6804805" y="3103664"/>
            <a:ext cx="1147790" cy="1384995"/>
            <a:chOff x="1566470" y="2095726"/>
            <a:chExt cx="1147790" cy="1384995"/>
          </a:xfrm>
        </p:grpSpPr>
        <p:grpSp>
          <p:nvGrpSpPr>
            <p:cNvPr id="3300" name="Google Shape;3300;p7"/>
            <p:cNvGrpSpPr/>
            <p:nvPr/>
          </p:nvGrpSpPr>
          <p:grpSpPr>
            <a:xfrm>
              <a:off x="1566470" y="2095726"/>
              <a:ext cx="1147790" cy="1384995"/>
              <a:chOff x="1697011" y="2095726"/>
              <a:chExt cx="1147790" cy="1384995"/>
            </a:xfrm>
          </p:grpSpPr>
          <p:sp>
            <p:nvSpPr>
              <p:cNvPr id="3301" name="Google Shape;3301;p7"/>
              <p:cNvSpPr txBox="1"/>
              <p:nvPr/>
            </p:nvSpPr>
            <p:spPr>
              <a:xfrm>
                <a:off x="1934771" y="2095726"/>
                <a:ext cx="910030" cy="138499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758</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727</a:t>
                </a:r>
                <a:endParaRPr/>
              </a:p>
            </p:txBody>
          </p:sp>
          <p:sp>
            <p:nvSpPr>
              <p:cNvPr id="3302" name="Google Shape;3302;p7"/>
              <p:cNvSpPr txBox="1"/>
              <p:nvPr/>
            </p:nvSpPr>
            <p:spPr>
              <a:xfrm>
                <a:off x="1697011" y="2418890"/>
                <a:ext cx="363930"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a:t>
                </a:r>
                <a:endParaRPr/>
              </a:p>
            </p:txBody>
          </p:sp>
        </p:grpSp>
        <p:cxnSp>
          <p:nvCxnSpPr>
            <p:cNvPr id="3303" name="Google Shape;3303;p7"/>
            <p:cNvCxnSpPr/>
            <p:nvPr/>
          </p:nvCxnSpPr>
          <p:spPr>
            <a:xfrm>
              <a:off x="1689100" y="3378200"/>
              <a:ext cx="889000" cy="0"/>
            </a:xfrm>
            <a:prstGeom prst="straightConnector1">
              <a:avLst/>
            </a:prstGeom>
            <a:noFill/>
            <a:ln w="19050" cap="flat" cmpd="sng">
              <a:solidFill>
                <a:schemeClr val="dk1"/>
              </a:solidFill>
              <a:prstDash val="solid"/>
              <a:miter lim="800000"/>
              <a:headEnd type="none" w="sm" len="sm"/>
              <a:tailEnd type="none" w="sm" len="sm"/>
            </a:ln>
          </p:spPr>
        </p:cxnSp>
      </p:grpSp>
      <p:grpSp>
        <p:nvGrpSpPr>
          <p:cNvPr id="3304" name="Google Shape;3304;p7"/>
          <p:cNvGrpSpPr/>
          <p:nvPr/>
        </p:nvGrpSpPr>
        <p:grpSpPr>
          <a:xfrm>
            <a:off x="9249970" y="3103664"/>
            <a:ext cx="1147790" cy="1384995"/>
            <a:chOff x="1566470" y="2095726"/>
            <a:chExt cx="1147790" cy="1384995"/>
          </a:xfrm>
        </p:grpSpPr>
        <p:grpSp>
          <p:nvGrpSpPr>
            <p:cNvPr id="3305" name="Google Shape;3305;p7"/>
            <p:cNvGrpSpPr/>
            <p:nvPr/>
          </p:nvGrpSpPr>
          <p:grpSpPr>
            <a:xfrm>
              <a:off x="1566470" y="2095726"/>
              <a:ext cx="1147790" cy="1384995"/>
              <a:chOff x="1697011" y="2095726"/>
              <a:chExt cx="1147790" cy="1384995"/>
            </a:xfrm>
          </p:grpSpPr>
          <p:sp>
            <p:nvSpPr>
              <p:cNvPr id="3306" name="Google Shape;3306;p7"/>
              <p:cNvSpPr txBox="1"/>
              <p:nvPr/>
            </p:nvSpPr>
            <p:spPr>
              <a:xfrm>
                <a:off x="1934771" y="2095726"/>
                <a:ext cx="910030" cy="138499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347</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120</a:t>
                </a:r>
                <a:endParaRPr/>
              </a:p>
            </p:txBody>
          </p:sp>
          <p:sp>
            <p:nvSpPr>
              <p:cNvPr id="3307" name="Google Shape;3307;p7"/>
              <p:cNvSpPr txBox="1"/>
              <p:nvPr/>
            </p:nvSpPr>
            <p:spPr>
              <a:xfrm>
                <a:off x="1697011" y="2418890"/>
                <a:ext cx="363930"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a:t>
                </a:r>
                <a:endParaRPr/>
              </a:p>
            </p:txBody>
          </p:sp>
        </p:grpSp>
        <p:cxnSp>
          <p:nvCxnSpPr>
            <p:cNvPr id="3308" name="Google Shape;3308;p7"/>
            <p:cNvCxnSpPr/>
            <p:nvPr/>
          </p:nvCxnSpPr>
          <p:spPr>
            <a:xfrm>
              <a:off x="1689100" y="3378200"/>
              <a:ext cx="889000" cy="0"/>
            </a:xfrm>
            <a:prstGeom prst="straightConnector1">
              <a:avLst/>
            </a:prstGeom>
            <a:noFill/>
            <a:ln w="19050" cap="flat" cmpd="sng">
              <a:solidFill>
                <a:schemeClr val="dk1"/>
              </a:solidFill>
              <a:prstDash val="solid"/>
              <a:miter lim="800000"/>
              <a:headEnd type="none" w="sm" len="sm"/>
              <a:tailEnd type="none" w="sm" len="sm"/>
            </a:ln>
          </p:spPr>
        </p:cxnSp>
      </p:grpSp>
      <p:sp>
        <p:nvSpPr>
          <p:cNvPr id="3309" name="Google Shape;3309;p7"/>
          <p:cNvSpPr txBox="1"/>
          <p:nvPr/>
        </p:nvSpPr>
        <p:spPr>
          <a:xfrm>
            <a:off x="1786950" y="4259348"/>
            <a:ext cx="910030"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rgbClr val="C00000"/>
                </a:solidFill>
                <a:latin typeface="Arial"/>
                <a:ea typeface="Arial"/>
                <a:cs typeface="Arial"/>
                <a:sym typeface="Arial"/>
              </a:rPr>
              <a:t>140</a:t>
            </a:r>
            <a:endParaRPr/>
          </a:p>
        </p:txBody>
      </p:sp>
      <p:sp>
        <p:nvSpPr>
          <p:cNvPr id="3310" name="Google Shape;3310;p7"/>
          <p:cNvSpPr txBox="1"/>
          <p:nvPr/>
        </p:nvSpPr>
        <p:spPr>
          <a:xfrm>
            <a:off x="4305459" y="4259348"/>
            <a:ext cx="825342"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rgbClr val="C00000"/>
                </a:solidFill>
                <a:latin typeface="Arial"/>
                <a:ea typeface="Arial"/>
                <a:cs typeface="Arial"/>
                <a:sym typeface="Arial"/>
              </a:rPr>
              <a:t>412</a:t>
            </a:r>
            <a:endParaRPr/>
          </a:p>
        </p:txBody>
      </p:sp>
      <p:sp>
        <p:nvSpPr>
          <p:cNvPr id="3311" name="Google Shape;3311;p7"/>
          <p:cNvSpPr txBox="1"/>
          <p:nvPr/>
        </p:nvSpPr>
        <p:spPr>
          <a:xfrm>
            <a:off x="7035799" y="4259348"/>
            <a:ext cx="972636"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rgbClr val="C00000"/>
                </a:solidFill>
                <a:latin typeface="Arial"/>
                <a:ea typeface="Arial"/>
                <a:cs typeface="Arial"/>
                <a:sym typeface="Arial"/>
              </a:rPr>
              <a:t>  31</a:t>
            </a:r>
            <a:endParaRPr/>
          </a:p>
        </p:txBody>
      </p:sp>
      <p:sp>
        <p:nvSpPr>
          <p:cNvPr id="3312" name="Google Shape;3312;p7"/>
          <p:cNvSpPr txBox="1"/>
          <p:nvPr/>
        </p:nvSpPr>
        <p:spPr>
          <a:xfrm>
            <a:off x="9497086" y="4259348"/>
            <a:ext cx="972636"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rgbClr val="C00000"/>
                </a:solidFill>
                <a:latin typeface="Arial"/>
                <a:ea typeface="Arial"/>
                <a:cs typeface="Arial"/>
                <a:sym typeface="Arial"/>
              </a:rPr>
              <a:t>227</a:t>
            </a:r>
            <a:endParaRPr/>
          </a:p>
        </p:txBody>
      </p:sp>
      <p:sp>
        <p:nvSpPr>
          <p:cNvPr id="3313" name="Google Shape;3313;p7"/>
          <p:cNvSpPr txBox="1"/>
          <p:nvPr/>
        </p:nvSpPr>
        <p:spPr>
          <a:xfrm>
            <a:off x="1281176" y="2396369"/>
            <a:ext cx="9602724"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a:solidFill>
                  <a:schemeClr val="dk1"/>
                </a:solidFill>
                <a:latin typeface="Arial"/>
                <a:ea typeface="Arial"/>
                <a:cs typeface="Arial"/>
                <a:sym typeface="Arial"/>
              </a:rPr>
              <a:t>543 – 403       619 – 207              758 - 727           347 - 120 </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286"/>
                                        </p:tgtEl>
                                        <p:attrNameLst>
                                          <p:attrName>style.visibility</p:attrName>
                                        </p:attrNameLst>
                                      </p:cBhvr>
                                      <p:to>
                                        <p:strVal val="visible"/>
                                      </p:to>
                                    </p:set>
                                    <p:animEffect transition="in" filter="fade">
                                      <p:cBhvr>
                                        <p:cTn id="7" dur="500"/>
                                        <p:tgtEl>
                                          <p:spTgt spid="3286"/>
                                        </p:tgtEl>
                                      </p:cBhvr>
                                    </p:animEffect>
                                  </p:childTnLst>
                                </p:cTn>
                              </p:par>
                              <p:par>
                                <p:cTn id="8" presetID="10" presetClass="entr" presetSubtype="0" fill="hold" nodeType="withEffect">
                                  <p:stCondLst>
                                    <p:cond delay="0"/>
                                  </p:stCondLst>
                                  <p:childTnLst>
                                    <p:set>
                                      <p:cBhvr>
                                        <p:cTn id="9" dur="1" fill="hold">
                                          <p:stCondLst>
                                            <p:cond delay="0"/>
                                          </p:stCondLst>
                                        </p:cTn>
                                        <p:tgtEl>
                                          <p:spTgt spid="3313"/>
                                        </p:tgtEl>
                                        <p:attrNameLst>
                                          <p:attrName>style.visibility</p:attrName>
                                        </p:attrNameLst>
                                      </p:cBhvr>
                                      <p:to>
                                        <p:strVal val="visible"/>
                                      </p:to>
                                    </p:set>
                                    <p:animEffect transition="in" filter="fade">
                                      <p:cBhvr>
                                        <p:cTn id="10" dur="500"/>
                                        <p:tgtEl>
                                          <p:spTgt spid="3313"/>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3289"/>
                                        </p:tgtEl>
                                        <p:attrNameLst>
                                          <p:attrName>style.visibility</p:attrName>
                                        </p:attrNameLst>
                                      </p:cBhvr>
                                      <p:to>
                                        <p:strVal val="visible"/>
                                      </p:to>
                                    </p:set>
                                    <p:animEffect transition="in" filter="fade">
                                      <p:cBhvr>
                                        <p:cTn id="15" dur="500"/>
                                        <p:tgtEl>
                                          <p:spTgt spid="3289"/>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3309"/>
                                        </p:tgtEl>
                                        <p:attrNameLst>
                                          <p:attrName>style.visibility</p:attrName>
                                        </p:attrNameLst>
                                      </p:cBhvr>
                                      <p:to>
                                        <p:strVal val="visible"/>
                                      </p:to>
                                    </p:set>
                                    <p:animEffect transition="in" filter="fade">
                                      <p:cBhvr>
                                        <p:cTn id="20" dur="1000"/>
                                        <p:tgtEl>
                                          <p:spTgt spid="3309"/>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3294"/>
                                        </p:tgtEl>
                                        <p:attrNameLst>
                                          <p:attrName>style.visibility</p:attrName>
                                        </p:attrNameLst>
                                      </p:cBhvr>
                                      <p:to>
                                        <p:strVal val="visible"/>
                                      </p:to>
                                    </p:set>
                                    <p:animEffect transition="in" filter="fade">
                                      <p:cBhvr>
                                        <p:cTn id="25" dur="500"/>
                                        <p:tgtEl>
                                          <p:spTgt spid="3294"/>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nodeType="clickEffect">
                                  <p:stCondLst>
                                    <p:cond delay="0"/>
                                  </p:stCondLst>
                                  <p:childTnLst>
                                    <p:set>
                                      <p:cBhvr>
                                        <p:cTn id="29" dur="1" fill="hold">
                                          <p:stCondLst>
                                            <p:cond delay="0"/>
                                          </p:stCondLst>
                                        </p:cTn>
                                        <p:tgtEl>
                                          <p:spTgt spid="3310"/>
                                        </p:tgtEl>
                                        <p:attrNameLst>
                                          <p:attrName>style.visibility</p:attrName>
                                        </p:attrNameLst>
                                      </p:cBhvr>
                                      <p:to>
                                        <p:strVal val="visible"/>
                                      </p:to>
                                    </p:set>
                                    <p:animEffect transition="in" filter="fade">
                                      <p:cBhvr>
                                        <p:cTn id="30" dur="1000"/>
                                        <p:tgtEl>
                                          <p:spTgt spid="3310"/>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nodeType="clickEffect">
                                  <p:stCondLst>
                                    <p:cond delay="0"/>
                                  </p:stCondLst>
                                  <p:childTnLst>
                                    <p:set>
                                      <p:cBhvr>
                                        <p:cTn id="34" dur="1" fill="hold">
                                          <p:stCondLst>
                                            <p:cond delay="0"/>
                                          </p:stCondLst>
                                        </p:cTn>
                                        <p:tgtEl>
                                          <p:spTgt spid="3299"/>
                                        </p:tgtEl>
                                        <p:attrNameLst>
                                          <p:attrName>style.visibility</p:attrName>
                                        </p:attrNameLst>
                                      </p:cBhvr>
                                      <p:to>
                                        <p:strVal val="visible"/>
                                      </p:to>
                                    </p:set>
                                    <p:animEffect transition="in" filter="fade">
                                      <p:cBhvr>
                                        <p:cTn id="35" dur="500"/>
                                        <p:tgtEl>
                                          <p:spTgt spid="3299"/>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nodeType="clickEffect">
                                  <p:stCondLst>
                                    <p:cond delay="0"/>
                                  </p:stCondLst>
                                  <p:childTnLst>
                                    <p:set>
                                      <p:cBhvr>
                                        <p:cTn id="39" dur="1" fill="hold">
                                          <p:stCondLst>
                                            <p:cond delay="0"/>
                                          </p:stCondLst>
                                        </p:cTn>
                                        <p:tgtEl>
                                          <p:spTgt spid="3311"/>
                                        </p:tgtEl>
                                        <p:attrNameLst>
                                          <p:attrName>style.visibility</p:attrName>
                                        </p:attrNameLst>
                                      </p:cBhvr>
                                      <p:to>
                                        <p:strVal val="visible"/>
                                      </p:to>
                                    </p:set>
                                    <p:animEffect transition="in" filter="fade">
                                      <p:cBhvr>
                                        <p:cTn id="40" dur="1000"/>
                                        <p:tgtEl>
                                          <p:spTgt spid="3311"/>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nodeType="clickEffect">
                                  <p:stCondLst>
                                    <p:cond delay="0"/>
                                  </p:stCondLst>
                                  <p:childTnLst>
                                    <p:set>
                                      <p:cBhvr>
                                        <p:cTn id="44" dur="1" fill="hold">
                                          <p:stCondLst>
                                            <p:cond delay="0"/>
                                          </p:stCondLst>
                                        </p:cTn>
                                        <p:tgtEl>
                                          <p:spTgt spid="3304"/>
                                        </p:tgtEl>
                                        <p:attrNameLst>
                                          <p:attrName>style.visibility</p:attrName>
                                        </p:attrNameLst>
                                      </p:cBhvr>
                                      <p:to>
                                        <p:strVal val="visible"/>
                                      </p:to>
                                    </p:set>
                                    <p:animEffect transition="in" filter="fade">
                                      <p:cBhvr>
                                        <p:cTn id="45" dur="500"/>
                                        <p:tgtEl>
                                          <p:spTgt spid="3304"/>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nodeType="clickEffect">
                                  <p:stCondLst>
                                    <p:cond delay="0"/>
                                  </p:stCondLst>
                                  <p:childTnLst>
                                    <p:set>
                                      <p:cBhvr>
                                        <p:cTn id="49" dur="1" fill="hold">
                                          <p:stCondLst>
                                            <p:cond delay="0"/>
                                          </p:stCondLst>
                                        </p:cTn>
                                        <p:tgtEl>
                                          <p:spTgt spid="3312"/>
                                        </p:tgtEl>
                                        <p:attrNameLst>
                                          <p:attrName>style.visibility</p:attrName>
                                        </p:attrNameLst>
                                      </p:cBhvr>
                                      <p:to>
                                        <p:strVal val="visible"/>
                                      </p:to>
                                    </p:set>
                                    <p:animEffect transition="in" filter="fade">
                                      <p:cBhvr>
                                        <p:cTn id="50" dur="1000"/>
                                        <p:tgtEl>
                                          <p:spTgt spid="33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3317"/>
        <p:cNvGrpSpPr/>
        <p:nvPr/>
      </p:nvGrpSpPr>
      <p:grpSpPr>
        <a:xfrm>
          <a:off x="0" y="0"/>
          <a:ext cx="0" cy="0"/>
          <a:chOff x="0" y="0"/>
          <a:chExt cx="0" cy="0"/>
        </a:xfrm>
      </p:grpSpPr>
      <p:grpSp>
        <p:nvGrpSpPr>
          <p:cNvPr id="3318" name="Google Shape;3318;p8"/>
          <p:cNvGrpSpPr/>
          <p:nvPr/>
        </p:nvGrpSpPr>
        <p:grpSpPr>
          <a:xfrm>
            <a:off x="983182" y="614170"/>
            <a:ext cx="6039918" cy="570588"/>
            <a:chOff x="1296327" y="1647588"/>
            <a:chExt cx="6039918" cy="570588"/>
          </a:xfrm>
        </p:grpSpPr>
        <p:sp>
          <p:nvSpPr>
            <p:cNvPr id="3319" name="Google Shape;3319;p8"/>
            <p:cNvSpPr txBox="1"/>
            <p:nvPr/>
          </p:nvSpPr>
          <p:spPr>
            <a:xfrm>
              <a:off x="1866915" y="1694956"/>
              <a:ext cx="5469330"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a:solidFill>
                    <a:schemeClr val="dk1"/>
                  </a:solidFill>
                  <a:latin typeface="Arial"/>
                  <a:ea typeface="Arial"/>
                  <a:cs typeface="Arial"/>
                  <a:sym typeface="Arial"/>
                </a:rPr>
                <a:t>Tính nhẩm (theo mẫu).</a:t>
              </a:r>
              <a:endParaRPr/>
            </a:p>
          </p:txBody>
        </p:sp>
        <p:sp>
          <p:nvSpPr>
            <p:cNvPr id="3320" name="Google Shape;3320;p8"/>
            <p:cNvSpPr/>
            <p:nvPr/>
          </p:nvSpPr>
          <p:spPr>
            <a:xfrm>
              <a:off x="1296327" y="1647588"/>
              <a:ext cx="570588" cy="570588"/>
            </a:xfrm>
            <a:prstGeom prst="ellipse">
              <a:avLst/>
            </a:prstGeom>
            <a:solidFill>
              <a:schemeClr val="accent4"/>
            </a:solidFill>
            <a:ln w="12700" cap="flat" cmpd="sng">
              <a:solidFill>
                <a:srgbClr val="D6E3BC"/>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3600" b="1">
                  <a:solidFill>
                    <a:schemeClr val="lt1"/>
                  </a:solidFill>
                  <a:latin typeface="Arial"/>
                  <a:ea typeface="Arial"/>
                  <a:cs typeface="Arial"/>
                  <a:sym typeface="Arial"/>
                </a:rPr>
                <a:t>3</a:t>
              </a:r>
              <a:endParaRPr sz="3600" b="1">
                <a:solidFill>
                  <a:schemeClr val="lt1"/>
                </a:solidFill>
                <a:latin typeface="Arial"/>
                <a:ea typeface="Arial"/>
                <a:cs typeface="Arial"/>
                <a:sym typeface="Arial"/>
              </a:endParaRPr>
            </a:p>
          </p:txBody>
        </p:sp>
      </p:grpSp>
      <p:sp>
        <p:nvSpPr>
          <p:cNvPr id="3321" name="Google Shape;3321;p8"/>
          <p:cNvSpPr txBox="1"/>
          <p:nvPr/>
        </p:nvSpPr>
        <p:spPr>
          <a:xfrm>
            <a:off x="2997200" y="1232126"/>
            <a:ext cx="5469330" cy="2677656"/>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Mẫu:</a:t>
            </a:r>
            <a:endParaRPr/>
          </a:p>
          <a:p>
            <a:pPr marL="0" marR="0" lvl="0" indent="0" algn="ctr" rtl="0">
              <a:lnSpc>
                <a:spcPct val="150000"/>
              </a:lnSpc>
              <a:spcBef>
                <a:spcPts val="0"/>
              </a:spcBef>
              <a:spcAft>
                <a:spcPts val="0"/>
              </a:spcAft>
              <a:buNone/>
            </a:pPr>
            <a:r>
              <a:rPr lang="en-US" sz="2800">
                <a:solidFill>
                  <a:schemeClr val="dk1"/>
                </a:solidFill>
                <a:latin typeface="Arial"/>
                <a:ea typeface="Arial"/>
                <a:cs typeface="Arial"/>
                <a:sym typeface="Arial"/>
              </a:rPr>
              <a:t>400 + 200 = ?</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Nhẩm: 6 trăm - 2 trăm = 4 trăm.</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              600   -   200  =  400</a:t>
            </a:r>
            <a:endParaRPr/>
          </a:p>
        </p:txBody>
      </p:sp>
      <p:sp>
        <p:nvSpPr>
          <p:cNvPr id="3322" name="Google Shape;3322;p8"/>
          <p:cNvSpPr txBox="1"/>
          <p:nvPr/>
        </p:nvSpPr>
        <p:spPr>
          <a:xfrm>
            <a:off x="983182" y="4076926"/>
            <a:ext cx="3081730" cy="738664"/>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rgbClr val="E36C09"/>
                </a:solidFill>
                <a:latin typeface="Arial"/>
                <a:ea typeface="Arial"/>
                <a:cs typeface="Arial"/>
                <a:sym typeface="Arial"/>
              </a:rPr>
              <a:t>700 - 300 = 400</a:t>
            </a:r>
            <a:endParaRPr/>
          </a:p>
        </p:txBody>
      </p:sp>
      <p:sp>
        <p:nvSpPr>
          <p:cNvPr id="3323" name="Google Shape;3323;p8"/>
          <p:cNvSpPr txBox="1"/>
          <p:nvPr/>
        </p:nvSpPr>
        <p:spPr>
          <a:xfrm>
            <a:off x="983182" y="4877026"/>
            <a:ext cx="3081730" cy="738664"/>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rgbClr val="E36C09"/>
                </a:solidFill>
                <a:latin typeface="Arial"/>
                <a:ea typeface="Arial"/>
                <a:cs typeface="Arial"/>
                <a:sym typeface="Arial"/>
              </a:rPr>
              <a:t>800 - 500 = 300</a:t>
            </a:r>
            <a:endParaRPr/>
          </a:p>
        </p:txBody>
      </p:sp>
      <p:sp>
        <p:nvSpPr>
          <p:cNvPr id="3324" name="Google Shape;3324;p8"/>
          <p:cNvSpPr txBox="1"/>
          <p:nvPr/>
        </p:nvSpPr>
        <p:spPr>
          <a:xfrm>
            <a:off x="6164782" y="4076926"/>
            <a:ext cx="3081730" cy="738664"/>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rgbClr val="E36C09"/>
                </a:solidFill>
                <a:latin typeface="Arial"/>
                <a:ea typeface="Arial"/>
                <a:cs typeface="Arial"/>
                <a:sym typeface="Arial"/>
              </a:rPr>
              <a:t>600 - 400 = 200</a:t>
            </a:r>
            <a:endParaRPr/>
          </a:p>
        </p:txBody>
      </p:sp>
      <p:sp>
        <p:nvSpPr>
          <p:cNvPr id="3325" name="Google Shape;3325;p8"/>
          <p:cNvSpPr txBox="1"/>
          <p:nvPr/>
        </p:nvSpPr>
        <p:spPr>
          <a:xfrm>
            <a:off x="6164782" y="4877026"/>
            <a:ext cx="3081730" cy="738664"/>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rgbClr val="E36C09"/>
                </a:solidFill>
                <a:latin typeface="Arial"/>
                <a:ea typeface="Arial"/>
                <a:cs typeface="Arial"/>
                <a:sym typeface="Arial"/>
              </a:rPr>
              <a:t>900 - 700 = 200</a:t>
            </a:r>
            <a:endParaRPr/>
          </a:p>
        </p:txBody>
      </p:sp>
      <p:sp>
        <p:nvSpPr>
          <p:cNvPr id="3326" name="Google Shape;3326;p8"/>
          <p:cNvSpPr/>
          <p:nvPr/>
        </p:nvSpPr>
        <p:spPr>
          <a:xfrm>
            <a:off x="2801874" y="4257210"/>
            <a:ext cx="812800" cy="519361"/>
          </a:xfrm>
          <a:prstGeom prst="rect">
            <a:avLst/>
          </a:prstGeom>
          <a:solidFill>
            <a:schemeClr val="lt1"/>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327" name="Google Shape;3327;p8"/>
          <p:cNvSpPr/>
          <p:nvPr/>
        </p:nvSpPr>
        <p:spPr>
          <a:xfrm>
            <a:off x="2776930" y="4916045"/>
            <a:ext cx="812800" cy="519361"/>
          </a:xfrm>
          <a:prstGeom prst="rect">
            <a:avLst/>
          </a:prstGeom>
          <a:solidFill>
            <a:schemeClr val="lt1"/>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328" name="Google Shape;3328;p8"/>
          <p:cNvSpPr/>
          <p:nvPr/>
        </p:nvSpPr>
        <p:spPr>
          <a:xfrm>
            <a:off x="8085074" y="4257210"/>
            <a:ext cx="812800" cy="519361"/>
          </a:xfrm>
          <a:prstGeom prst="rect">
            <a:avLst/>
          </a:prstGeom>
          <a:solidFill>
            <a:schemeClr val="lt1"/>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329" name="Google Shape;3329;p8"/>
          <p:cNvSpPr/>
          <p:nvPr/>
        </p:nvSpPr>
        <p:spPr>
          <a:xfrm>
            <a:off x="8060130" y="4916045"/>
            <a:ext cx="812800" cy="519361"/>
          </a:xfrm>
          <a:prstGeom prst="rect">
            <a:avLst/>
          </a:prstGeom>
          <a:solidFill>
            <a:schemeClr val="lt1"/>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318"/>
                                        </p:tgtEl>
                                        <p:attrNameLst>
                                          <p:attrName>style.visibility</p:attrName>
                                        </p:attrNameLst>
                                      </p:cBhvr>
                                      <p:to>
                                        <p:strVal val="visible"/>
                                      </p:to>
                                    </p:set>
                                    <p:animEffect transition="in" filter="fade">
                                      <p:cBhvr>
                                        <p:cTn id="7" dur="500"/>
                                        <p:tgtEl>
                                          <p:spTgt spid="331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321"/>
                                        </p:tgtEl>
                                        <p:attrNameLst>
                                          <p:attrName>style.visibility</p:attrName>
                                        </p:attrNameLst>
                                      </p:cBhvr>
                                      <p:to>
                                        <p:strVal val="visible"/>
                                      </p:to>
                                    </p:set>
                                    <p:animEffect transition="in" filter="fade">
                                      <p:cBhvr>
                                        <p:cTn id="12" dur="500"/>
                                        <p:tgtEl>
                                          <p:spTgt spid="3321"/>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322"/>
                                        </p:tgtEl>
                                        <p:attrNameLst>
                                          <p:attrName>style.visibility</p:attrName>
                                        </p:attrNameLst>
                                      </p:cBhvr>
                                      <p:to>
                                        <p:strVal val="visible"/>
                                      </p:to>
                                    </p:set>
                                    <p:animEffect transition="in" filter="fade">
                                      <p:cBhvr>
                                        <p:cTn id="17" dur="500"/>
                                        <p:tgtEl>
                                          <p:spTgt spid="3322"/>
                                        </p:tgtEl>
                                      </p:cBhvr>
                                    </p:animEffect>
                                  </p:childTnLst>
                                </p:cTn>
                              </p:par>
                              <p:par>
                                <p:cTn id="18" presetID="10" presetClass="entr" presetSubtype="0" fill="hold" nodeType="withEffect">
                                  <p:stCondLst>
                                    <p:cond delay="0"/>
                                  </p:stCondLst>
                                  <p:childTnLst>
                                    <p:set>
                                      <p:cBhvr>
                                        <p:cTn id="19" dur="1" fill="hold">
                                          <p:stCondLst>
                                            <p:cond delay="0"/>
                                          </p:stCondLst>
                                        </p:cTn>
                                        <p:tgtEl>
                                          <p:spTgt spid="3323"/>
                                        </p:tgtEl>
                                        <p:attrNameLst>
                                          <p:attrName>style.visibility</p:attrName>
                                        </p:attrNameLst>
                                      </p:cBhvr>
                                      <p:to>
                                        <p:strVal val="visible"/>
                                      </p:to>
                                    </p:set>
                                    <p:animEffect transition="in" filter="fade">
                                      <p:cBhvr>
                                        <p:cTn id="20" dur="500"/>
                                        <p:tgtEl>
                                          <p:spTgt spid="3323"/>
                                        </p:tgtEl>
                                      </p:cBhvr>
                                    </p:animEffect>
                                  </p:childTnLst>
                                </p:cTn>
                              </p:par>
                              <p:par>
                                <p:cTn id="21" presetID="10" presetClass="entr" presetSubtype="0" fill="hold" nodeType="withEffect">
                                  <p:stCondLst>
                                    <p:cond delay="0"/>
                                  </p:stCondLst>
                                  <p:childTnLst>
                                    <p:set>
                                      <p:cBhvr>
                                        <p:cTn id="22" dur="1" fill="hold">
                                          <p:stCondLst>
                                            <p:cond delay="0"/>
                                          </p:stCondLst>
                                        </p:cTn>
                                        <p:tgtEl>
                                          <p:spTgt spid="3324"/>
                                        </p:tgtEl>
                                        <p:attrNameLst>
                                          <p:attrName>style.visibility</p:attrName>
                                        </p:attrNameLst>
                                      </p:cBhvr>
                                      <p:to>
                                        <p:strVal val="visible"/>
                                      </p:to>
                                    </p:set>
                                    <p:animEffect transition="in" filter="fade">
                                      <p:cBhvr>
                                        <p:cTn id="23" dur="500"/>
                                        <p:tgtEl>
                                          <p:spTgt spid="3324"/>
                                        </p:tgtEl>
                                      </p:cBhvr>
                                    </p:animEffect>
                                  </p:childTnLst>
                                </p:cTn>
                              </p:par>
                              <p:par>
                                <p:cTn id="24" presetID="10" presetClass="entr" presetSubtype="0" fill="hold" nodeType="withEffect">
                                  <p:stCondLst>
                                    <p:cond delay="0"/>
                                  </p:stCondLst>
                                  <p:childTnLst>
                                    <p:set>
                                      <p:cBhvr>
                                        <p:cTn id="25" dur="1" fill="hold">
                                          <p:stCondLst>
                                            <p:cond delay="0"/>
                                          </p:stCondLst>
                                        </p:cTn>
                                        <p:tgtEl>
                                          <p:spTgt spid="3325"/>
                                        </p:tgtEl>
                                        <p:attrNameLst>
                                          <p:attrName>style.visibility</p:attrName>
                                        </p:attrNameLst>
                                      </p:cBhvr>
                                      <p:to>
                                        <p:strVal val="visible"/>
                                      </p:to>
                                    </p:set>
                                    <p:animEffect transition="in" filter="fade">
                                      <p:cBhvr>
                                        <p:cTn id="26" dur="500"/>
                                        <p:tgtEl>
                                          <p:spTgt spid="3325"/>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xit" presetSubtype="0" fill="hold" nodeType="clickEffect">
                                  <p:stCondLst>
                                    <p:cond delay="0"/>
                                  </p:stCondLst>
                                  <p:childTnLst>
                                    <p:animEffect transition="out" filter="fade">
                                      <p:cBhvr>
                                        <p:cTn id="30" dur="500"/>
                                        <p:tgtEl>
                                          <p:spTgt spid="3326"/>
                                        </p:tgtEl>
                                      </p:cBhvr>
                                    </p:animEffect>
                                    <p:set>
                                      <p:cBhvr>
                                        <p:cTn id="31" dur="1" fill="hold">
                                          <p:stCondLst>
                                            <p:cond delay="500"/>
                                          </p:stCondLst>
                                        </p:cTn>
                                        <p:tgtEl>
                                          <p:spTgt spid="3326"/>
                                        </p:tgtEl>
                                        <p:attrNameLst>
                                          <p:attrName>style.visibility</p:attrName>
                                        </p:attrNameLst>
                                      </p:cBhvr>
                                      <p:to>
                                        <p:strVal val="hidden"/>
                                      </p:to>
                                    </p:set>
                                  </p:childTnLst>
                                </p:cTn>
                              </p:par>
                            </p:childTnLst>
                          </p:cTn>
                        </p:par>
                      </p:childTnLst>
                    </p:cTn>
                  </p:par>
                  <p:par>
                    <p:cTn id="32" fill="hold">
                      <p:stCondLst>
                        <p:cond delay="indefinite"/>
                      </p:stCondLst>
                      <p:childTnLst>
                        <p:par>
                          <p:cTn id="33" fill="hold">
                            <p:stCondLst>
                              <p:cond delay="0"/>
                            </p:stCondLst>
                            <p:childTnLst>
                              <p:par>
                                <p:cTn id="34" presetID="10" presetClass="exit" presetSubtype="0" fill="hold" nodeType="clickEffect">
                                  <p:stCondLst>
                                    <p:cond delay="0"/>
                                  </p:stCondLst>
                                  <p:childTnLst>
                                    <p:animEffect transition="out" filter="fade">
                                      <p:cBhvr>
                                        <p:cTn id="35" dur="500"/>
                                        <p:tgtEl>
                                          <p:spTgt spid="3327"/>
                                        </p:tgtEl>
                                      </p:cBhvr>
                                    </p:animEffect>
                                    <p:set>
                                      <p:cBhvr>
                                        <p:cTn id="36" dur="1" fill="hold">
                                          <p:stCondLst>
                                            <p:cond delay="500"/>
                                          </p:stCondLst>
                                        </p:cTn>
                                        <p:tgtEl>
                                          <p:spTgt spid="3327"/>
                                        </p:tgtEl>
                                        <p:attrNameLst>
                                          <p:attrName>style.visibility</p:attrName>
                                        </p:attrNameLst>
                                      </p:cBhvr>
                                      <p:to>
                                        <p:strVal val="hidden"/>
                                      </p:to>
                                    </p:set>
                                  </p:childTnLst>
                                </p:cTn>
                              </p:par>
                            </p:childTnLst>
                          </p:cTn>
                        </p:par>
                      </p:childTnLst>
                    </p:cTn>
                  </p:par>
                  <p:par>
                    <p:cTn id="37" fill="hold">
                      <p:stCondLst>
                        <p:cond delay="indefinite"/>
                      </p:stCondLst>
                      <p:childTnLst>
                        <p:par>
                          <p:cTn id="38" fill="hold">
                            <p:stCondLst>
                              <p:cond delay="0"/>
                            </p:stCondLst>
                            <p:childTnLst>
                              <p:par>
                                <p:cTn id="39" presetID="10" presetClass="exit" presetSubtype="0" fill="hold" nodeType="clickEffect">
                                  <p:stCondLst>
                                    <p:cond delay="0"/>
                                  </p:stCondLst>
                                  <p:childTnLst>
                                    <p:animEffect transition="out" filter="fade">
                                      <p:cBhvr>
                                        <p:cTn id="40" dur="500"/>
                                        <p:tgtEl>
                                          <p:spTgt spid="3328"/>
                                        </p:tgtEl>
                                      </p:cBhvr>
                                    </p:animEffect>
                                    <p:set>
                                      <p:cBhvr>
                                        <p:cTn id="41" dur="1" fill="hold">
                                          <p:stCondLst>
                                            <p:cond delay="500"/>
                                          </p:stCondLst>
                                        </p:cTn>
                                        <p:tgtEl>
                                          <p:spTgt spid="3328"/>
                                        </p:tgtEl>
                                        <p:attrNameLst>
                                          <p:attrName>style.visibility</p:attrName>
                                        </p:attrNameLst>
                                      </p:cBhvr>
                                      <p:to>
                                        <p:strVal val="hidden"/>
                                      </p:to>
                                    </p:set>
                                  </p:childTnLst>
                                </p:cTn>
                              </p:par>
                            </p:childTnLst>
                          </p:cTn>
                        </p:par>
                      </p:childTnLst>
                    </p:cTn>
                  </p:par>
                  <p:par>
                    <p:cTn id="42" fill="hold">
                      <p:stCondLst>
                        <p:cond delay="indefinite"/>
                      </p:stCondLst>
                      <p:childTnLst>
                        <p:par>
                          <p:cTn id="43" fill="hold">
                            <p:stCondLst>
                              <p:cond delay="0"/>
                            </p:stCondLst>
                            <p:childTnLst>
                              <p:par>
                                <p:cTn id="44" presetID="10" presetClass="exit" presetSubtype="0" fill="hold" nodeType="clickEffect">
                                  <p:stCondLst>
                                    <p:cond delay="0"/>
                                  </p:stCondLst>
                                  <p:childTnLst>
                                    <p:animEffect transition="out" filter="fade">
                                      <p:cBhvr>
                                        <p:cTn id="45" dur="500"/>
                                        <p:tgtEl>
                                          <p:spTgt spid="3329"/>
                                        </p:tgtEl>
                                      </p:cBhvr>
                                    </p:animEffect>
                                    <p:set>
                                      <p:cBhvr>
                                        <p:cTn id="46" dur="1" fill="hold">
                                          <p:stCondLst>
                                            <p:cond delay="500"/>
                                          </p:stCondLst>
                                        </p:cTn>
                                        <p:tgtEl>
                                          <p:spTgt spid="332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3333"/>
        <p:cNvGrpSpPr/>
        <p:nvPr/>
      </p:nvGrpSpPr>
      <p:grpSpPr>
        <a:xfrm>
          <a:off x="0" y="0"/>
          <a:ext cx="0" cy="0"/>
          <a:chOff x="0" y="0"/>
          <a:chExt cx="0" cy="0"/>
        </a:xfrm>
      </p:grpSpPr>
      <p:grpSp>
        <p:nvGrpSpPr>
          <p:cNvPr id="3334" name="Google Shape;3334;p9"/>
          <p:cNvGrpSpPr/>
          <p:nvPr/>
        </p:nvGrpSpPr>
        <p:grpSpPr>
          <a:xfrm>
            <a:off x="891742" y="508412"/>
            <a:ext cx="10172498" cy="1631216"/>
            <a:chOff x="1296327" y="1567956"/>
            <a:chExt cx="10172498" cy="1631216"/>
          </a:xfrm>
        </p:grpSpPr>
        <p:sp>
          <p:nvSpPr>
            <p:cNvPr id="3335" name="Google Shape;3335;p9"/>
            <p:cNvSpPr txBox="1"/>
            <p:nvPr/>
          </p:nvSpPr>
          <p:spPr>
            <a:xfrm>
              <a:off x="1866915" y="1567956"/>
              <a:ext cx="9601910" cy="1631216"/>
            </a:xfrm>
            <a:prstGeom prst="rect">
              <a:avLst/>
            </a:prstGeom>
            <a:noFill/>
            <a:ln>
              <a:noFill/>
            </a:ln>
          </p:spPr>
          <p:txBody>
            <a:bodyPr spcFirstLastPara="1" wrap="square" lIns="91425" tIns="45700" rIns="91425" bIns="45700" anchor="t" anchorCtr="0">
              <a:spAutoFit/>
            </a:bodyPr>
            <a:lstStyle/>
            <a:p>
              <a:pPr marL="0" marR="0" lvl="0" indent="0" algn="l" rtl="0">
                <a:lnSpc>
                  <a:spcPct val="142857"/>
                </a:lnSpc>
                <a:spcBef>
                  <a:spcPts val="0"/>
                </a:spcBef>
                <a:spcAft>
                  <a:spcPts val="0"/>
                </a:spcAft>
                <a:buNone/>
              </a:pPr>
              <a:r>
                <a:rPr lang="en-US" sz="2800">
                  <a:solidFill>
                    <a:schemeClr val="dk1"/>
                  </a:solidFill>
                  <a:latin typeface="Arial"/>
                  <a:ea typeface="Arial"/>
                  <a:cs typeface="Arial"/>
                  <a:sym typeface="Arial"/>
                </a:rPr>
                <a:t>Bác Sơn thu hoach được 580 kg thóc nếp. Bác hùng thu hoạch được ít hơn bác Sơn 40 kg thóc nếp. Hỏi bác Hùng thu hoạch được bao nhiêu ki-lô-gam thóc nếp?</a:t>
              </a:r>
              <a:endParaRPr/>
            </a:p>
          </p:txBody>
        </p:sp>
        <p:sp>
          <p:nvSpPr>
            <p:cNvPr id="3336" name="Google Shape;3336;p9"/>
            <p:cNvSpPr/>
            <p:nvPr/>
          </p:nvSpPr>
          <p:spPr>
            <a:xfrm>
              <a:off x="1296327" y="1647588"/>
              <a:ext cx="570588" cy="570588"/>
            </a:xfrm>
            <a:prstGeom prst="ellipse">
              <a:avLst/>
            </a:prstGeom>
            <a:solidFill>
              <a:schemeClr val="accent4"/>
            </a:solidFill>
            <a:ln w="12700" cap="flat" cmpd="sng">
              <a:solidFill>
                <a:srgbClr val="D6E3BC"/>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3600" b="1">
                  <a:solidFill>
                    <a:schemeClr val="lt1"/>
                  </a:solidFill>
                  <a:latin typeface="Arial"/>
                  <a:ea typeface="Arial"/>
                  <a:cs typeface="Arial"/>
                  <a:sym typeface="Arial"/>
                </a:rPr>
                <a:t>4</a:t>
              </a:r>
              <a:endParaRPr sz="3600" b="1">
                <a:solidFill>
                  <a:schemeClr val="lt1"/>
                </a:solidFill>
                <a:latin typeface="Arial"/>
                <a:ea typeface="Arial"/>
                <a:cs typeface="Arial"/>
                <a:sym typeface="Arial"/>
              </a:endParaRPr>
            </a:p>
          </p:txBody>
        </p:sp>
      </p:grpSp>
      <p:sp>
        <p:nvSpPr>
          <p:cNvPr id="3337" name="Google Shape;3337;p9"/>
          <p:cNvSpPr txBox="1"/>
          <p:nvPr/>
        </p:nvSpPr>
        <p:spPr>
          <a:xfrm>
            <a:off x="1044505" y="2236677"/>
            <a:ext cx="4167575" cy="2144177"/>
          </a:xfrm>
          <a:prstGeom prst="rect">
            <a:avLst/>
          </a:prstGeom>
          <a:noFill/>
          <a:ln>
            <a:noFill/>
          </a:ln>
        </p:spPr>
        <p:txBody>
          <a:bodyPr spcFirstLastPara="1" wrap="square" lIns="91425" tIns="45700" rIns="91425" bIns="45700" anchor="t" anchorCtr="0">
            <a:spAutoFit/>
          </a:bodyPr>
          <a:lstStyle/>
          <a:p>
            <a:pPr marL="0" marR="0" lvl="0" indent="0" algn="ctr" rtl="0">
              <a:lnSpc>
                <a:spcPct val="142857"/>
              </a:lnSpc>
              <a:spcBef>
                <a:spcPts val="0"/>
              </a:spcBef>
              <a:spcAft>
                <a:spcPts val="0"/>
              </a:spcAft>
              <a:buNone/>
            </a:pPr>
            <a:r>
              <a:rPr lang="en-US" sz="2800">
                <a:solidFill>
                  <a:schemeClr val="dk1"/>
                </a:solidFill>
                <a:latin typeface="Arial"/>
                <a:ea typeface="Arial"/>
                <a:cs typeface="Arial"/>
                <a:sym typeface="Arial"/>
              </a:rPr>
              <a:t>Tóm tắt:</a:t>
            </a:r>
            <a:endParaRPr/>
          </a:p>
          <a:p>
            <a:pPr marL="0" marR="0" lvl="0" indent="0" algn="l" rtl="0">
              <a:lnSpc>
                <a:spcPct val="142857"/>
              </a:lnSpc>
              <a:spcBef>
                <a:spcPts val="0"/>
              </a:spcBef>
              <a:spcAft>
                <a:spcPts val="0"/>
              </a:spcAft>
              <a:buNone/>
            </a:pPr>
            <a:r>
              <a:rPr lang="en-US" sz="2800">
                <a:solidFill>
                  <a:schemeClr val="dk1"/>
                </a:solidFill>
                <a:latin typeface="Arial"/>
                <a:ea typeface="Arial"/>
                <a:cs typeface="Arial"/>
                <a:sym typeface="Arial"/>
              </a:rPr>
              <a:t>Bác Sơn            : 580 kg</a:t>
            </a:r>
            <a:endParaRPr/>
          </a:p>
          <a:p>
            <a:pPr marL="0" marR="0" lvl="0" indent="0" algn="l" rtl="0">
              <a:lnSpc>
                <a:spcPct val="142857"/>
              </a:lnSpc>
              <a:spcBef>
                <a:spcPts val="0"/>
              </a:spcBef>
              <a:spcAft>
                <a:spcPts val="0"/>
              </a:spcAft>
              <a:buNone/>
            </a:pPr>
            <a:r>
              <a:rPr lang="en-US" sz="2800">
                <a:solidFill>
                  <a:schemeClr val="dk1"/>
                </a:solidFill>
                <a:latin typeface="Arial"/>
                <a:ea typeface="Arial"/>
                <a:cs typeface="Arial"/>
                <a:sym typeface="Arial"/>
              </a:rPr>
              <a:t>Bác Hùng ít hơn: 40kg</a:t>
            </a:r>
            <a:endParaRPr/>
          </a:p>
          <a:p>
            <a:pPr marL="0" marR="0" lvl="0" indent="0" algn="l" rtl="0">
              <a:lnSpc>
                <a:spcPct val="142857"/>
              </a:lnSpc>
              <a:spcBef>
                <a:spcPts val="0"/>
              </a:spcBef>
              <a:spcAft>
                <a:spcPts val="0"/>
              </a:spcAft>
              <a:buNone/>
            </a:pPr>
            <a:r>
              <a:rPr lang="en-US" sz="2800">
                <a:solidFill>
                  <a:schemeClr val="dk1"/>
                </a:solidFill>
                <a:latin typeface="Arial"/>
                <a:ea typeface="Arial"/>
                <a:cs typeface="Arial"/>
                <a:sym typeface="Arial"/>
              </a:rPr>
              <a:t>Bác Hùng          : … kg?</a:t>
            </a:r>
            <a:endParaRPr/>
          </a:p>
        </p:txBody>
      </p:sp>
      <p:sp>
        <p:nvSpPr>
          <p:cNvPr id="3338" name="Google Shape;3338;p9"/>
          <p:cNvSpPr txBox="1"/>
          <p:nvPr/>
        </p:nvSpPr>
        <p:spPr>
          <a:xfrm>
            <a:off x="2886891" y="4119945"/>
            <a:ext cx="8365671" cy="2144177"/>
          </a:xfrm>
          <a:prstGeom prst="rect">
            <a:avLst/>
          </a:prstGeom>
          <a:noFill/>
          <a:ln>
            <a:noFill/>
          </a:ln>
        </p:spPr>
        <p:txBody>
          <a:bodyPr spcFirstLastPara="1" wrap="square" lIns="91425" tIns="45700" rIns="91425" bIns="45700" anchor="t" anchorCtr="0">
            <a:spAutoFit/>
          </a:bodyPr>
          <a:lstStyle/>
          <a:p>
            <a:pPr marL="0" marR="0" lvl="0" indent="0" algn="ctr" rtl="0">
              <a:lnSpc>
                <a:spcPct val="142857"/>
              </a:lnSpc>
              <a:spcBef>
                <a:spcPts val="0"/>
              </a:spcBef>
              <a:spcAft>
                <a:spcPts val="0"/>
              </a:spcAft>
              <a:buNone/>
            </a:pPr>
            <a:r>
              <a:rPr lang="en-US" sz="2800">
                <a:solidFill>
                  <a:srgbClr val="E36C09"/>
                </a:solidFill>
                <a:latin typeface="Arial"/>
                <a:ea typeface="Arial"/>
                <a:cs typeface="Arial"/>
                <a:sym typeface="Arial"/>
              </a:rPr>
              <a:t>Bài giải</a:t>
            </a:r>
            <a:endParaRPr sz="2800">
              <a:solidFill>
                <a:srgbClr val="E36C09"/>
              </a:solidFill>
              <a:latin typeface="Arial"/>
              <a:ea typeface="Arial"/>
              <a:cs typeface="Arial"/>
              <a:sym typeface="Arial"/>
            </a:endParaRPr>
          </a:p>
          <a:p>
            <a:pPr marL="0" marR="0" lvl="0" indent="0" algn="l" rtl="0">
              <a:lnSpc>
                <a:spcPct val="142857"/>
              </a:lnSpc>
              <a:spcBef>
                <a:spcPts val="0"/>
              </a:spcBef>
              <a:spcAft>
                <a:spcPts val="0"/>
              </a:spcAft>
              <a:buNone/>
            </a:pPr>
            <a:r>
              <a:rPr lang="en-US" sz="2800">
                <a:solidFill>
                  <a:srgbClr val="E36C09"/>
                </a:solidFill>
                <a:latin typeface="Arial"/>
                <a:ea typeface="Arial"/>
                <a:cs typeface="Arial"/>
                <a:sym typeface="Arial"/>
              </a:rPr>
              <a:t>Bác Hùng thu hoạch được số ki-lô-gam thóc nếp là:</a:t>
            </a:r>
            <a:endParaRPr/>
          </a:p>
          <a:p>
            <a:pPr marL="0" marR="0" lvl="0" indent="0" algn="l" rtl="0">
              <a:lnSpc>
                <a:spcPct val="142857"/>
              </a:lnSpc>
              <a:spcBef>
                <a:spcPts val="0"/>
              </a:spcBef>
              <a:spcAft>
                <a:spcPts val="0"/>
              </a:spcAft>
              <a:buNone/>
            </a:pPr>
            <a:r>
              <a:rPr lang="en-US" sz="2800">
                <a:solidFill>
                  <a:srgbClr val="E36C09"/>
                </a:solidFill>
                <a:latin typeface="Arial"/>
                <a:ea typeface="Arial"/>
                <a:cs typeface="Arial"/>
                <a:sym typeface="Arial"/>
              </a:rPr>
              <a:t>                     580 – 40 = 540 (kg)</a:t>
            </a:r>
            <a:endParaRPr/>
          </a:p>
          <a:p>
            <a:pPr marL="0" marR="0" lvl="0" indent="0" algn="l" rtl="0">
              <a:lnSpc>
                <a:spcPct val="142857"/>
              </a:lnSpc>
              <a:spcBef>
                <a:spcPts val="0"/>
              </a:spcBef>
              <a:spcAft>
                <a:spcPts val="0"/>
              </a:spcAft>
              <a:buNone/>
            </a:pPr>
            <a:r>
              <a:rPr lang="en-US" sz="2800">
                <a:solidFill>
                  <a:srgbClr val="E36C09"/>
                </a:solidFill>
                <a:latin typeface="Arial"/>
                <a:ea typeface="Arial"/>
                <a:cs typeface="Arial"/>
                <a:sym typeface="Arial"/>
              </a:rPr>
              <a:t>                                   Đáp số: 540 kg thóc nếp</a:t>
            </a:r>
            <a:endParaRPr sz="2800">
              <a:solidFill>
                <a:srgbClr val="E36C09"/>
              </a:solidFill>
              <a:latin typeface="Arial"/>
              <a:ea typeface="Arial"/>
              <a:cs typeface="Arial"/>
              <a:sym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334"/>
                                        </p:tgtEl>
                                        <p:attrNameLst>
                                          <p:attrName>style.visibility</p:attrName>
                                        </p:attrNameLst>
                                      </p:cBhvr>
                                      <p:to>
                                        <p:strVal val="visible"/>
                                      </p:to>
                                    </p:set>
                                    <p:animEffect transition="in" filter="fade">
                                      <p:cBhvr>
                                        <p:cTn id="7" dur="500"/>
                                        <p:tgtEl>
                                          <p:spTgt spid="333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337"/>
                                        </p:tgtEl>
                                        <p:attrNameLst>
                                          <p:attrName>style.visibility</p:attrName>
                                        </p:attrNameLst>
                                      </p:cBhvr>
                                      <p:to>
                                        <p:strVal val="visible"/>
                                      </p:to>
                                    </p:set>
                                    <p:animEffect transition="in" filter="fade">
                                      <p:cBhvr>
                                        <p:cTn id="12" dur="500"/>
                                        <p:tgtEl>
                                          <p:spTgt spid="333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338">
                                            <p:txEl>
                                              <p:pRg st="0" end="0"/>
                                            </p:txEl>
                                          </p:spTgt>
                                        </p:tgtEl>
                                        <p:attrNameLst>
                                          <p:attrName>style.visibility</p:attrName>
                                        </p:attrNameLst>
                                      </p:cBhvr>
                                      <p:to>
                                        <p:strVal val="visible"/>
                                      </p:to>
                                    </p:set>
                                    <p:animEffect transition="in" filter="fade">
                                      <p:cBhvr>
                                        <p:cTn id="17" dur="500"/>
                                        <p:tgtEl>
                                          <p:spTgt spid="3338">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338">
                                            <p:txEl>
                                              <p:pRg st="1" end="1"/>
                                            </p:txEl>
                                          </p:spTgt>
                                        </p:tgtEl>
                                        <p:attrNameLst>
                                          <p:attrName>style.visibility</p:attrName>
                                        </p:attrNameLst>
                                      </p:cBhvr>
                                      <p:to>
                                        <p:strVal val="visible"/>
                                      </p:to>
                                    </p:set>
                                    <p:animEffect transition="in" filter="fade">
                                      <p:cBhvr>
                                        <p:cTn id="22" dur="500"/>
                                        <p:tgtEl>
                                          <p:spTgt spid="3338">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338">
                                            <p:txEl>
                                              <p:pRg st="2" end="2"/>
                                            </p:txEl>
                                          </p:spTgt>
                                        </p:tgtEl>
                                        <p:attrNameLst>
                                          <p:attrName>style.visibility</p:attrName>
                                        </p:attrNameLst>
                                      </p:cBhvr>
                                      <p:to>
                                        <p:strVal val="visible"/>
                                      </p:to>
                                    </p:set>
                                    <p:animEffect transition="in" filter="fade">
                                      <p:cBhvr>
                                        <p:cTn id="27" dur="500"/>
                                        <p:tgtEl>
                                          <p:spTgt spid="3338">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338">
                                            <p:txEl>
                                              <p:pRg st="3" end="3"/>
                                            </p:txEl>
                                          </p:spTgt>
                                        </p:tgtEl>
                                        <p:attrNameLst>
                                          <p:attrName>style.visibility</p:attrName>
                                        </p:attrNameLst>
                                      </p:cBhvr>
                                      <p:to>
                                        <p:strVal val="visible"/>
                                      </p:to>
                                    </p:set>
                                    <p:animEffect transition="in" filter="fade">
                                      <p:cBhvr>
                                        <p:cTn id="32" dur="500"/>
                                        <p:tgtEl>
                                          <p:spTgt spid="333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2007-2010">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94</TotalTime>
  <Words>272</Words>
  <Application>Microsoft Office PowerPoint</Application>
  <PresentationFormat>Custom</PresentationFormat>
  <Paragraphs>85</Paragraphs>
  <Slides>9</Slides>
  <Notes>9</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Cookie</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Phạm Thanh Hằng (ADAS – GV)</dc:creator>
  <cp:lastModifiedBy>A</cp:lastModifiedBy>
  <cp:revision>5</cp:revision>
  <dcterms:created xsi:type="dcterms:W3CDTF">2021-06-02T01:34:28Z</dcterms:created>
  <dcterms:modified xsi:type="dcterms:W3CDTF">2023-04-17T02:41:31Z</dcterms:modified>
</cp:coreProperties>
</file>